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7" r:id="rId2"/>
    <p:sldId id="256" r:id="rId3"/>
    <p:sldId id="268" r:id="rId4"/>
    <p:sldId id="257" r:id="rId5"/>
    <p:sldId id="269" r:id="rId6"/>
    <p:sldId id="258" r:id="rId7"/>
    <p:sldId id="259" r:id="rId8"/>
    <p:sldId id="270" r:id="rId9"/>
    <p:sldId id="271" r:id="rId10"/>
    <p:sldId id="272" r:id="rId11"/>
    <p:sldId id="273" r:id="rId12"/>
    <p:sldId id="274" r:id="rId13"/>
    <p:sldId id="260" r:id="rId14"/>
    <p:sldId id="261" r:id="rId15"/>
    <p:sldId id="262" r:id="rId16"/>
    <p:sldId id="263" r:id="rId17"/>
    <p:sldId id="265" r:id="rId18"/>
    <p:sldId id="264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8605A5-235D-4E66-BB37-7DD8EF2C0F5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91B234-3834-4966-9421-1D8A955FC274}">
      <dgm:prSet phldrT="[Текст]"/>
      <dgm:spPr/>
      <dgm:t>
        <a:bodyPr/>
        <a:lstStyle/>
        <a:p>
          <a:r>
            <a:rPr lang="en-US" dirty="0" err="1" smtClean="0"/>
            <a:t>Nasoslarning</a:t>
          </a:r>
          <a:r>
            <a:rPr lang="en-US" dirty="0" smtClean="0"/>
            <a:t> </a:t>
          </a:r>
          <a:r>
            <a:rPr lang="en-US" dirty="0" err="1" smtClean="0"/>
            <a:t>ishini</a:t>
          </a:r>
          <a:r>
            <a:rPr lang="en-US" dirty="0" smtClean="0"/>
            <a:t> </a:t>
          </a:r>
          <a:r>
            <a:rPr lang="en-US" dirty="0" err="1" smtClean="0"/>
            <a:t>rostlash</a:t>
          </a:r>
          <a:endParaRPr lang="en-US" dirty="0" smtClean="0"/>
        </a:p>
      </dgm:t>
    </dgm:pt>
    <dgm:pt modelId="{688E2BD9-7869-4E4B-A5EE-9572E8890CF8}" type="parTrans" cxnId="{36CCE277-4BEB-4ABF-9286-AE229741525B}">
      <dgm:prSet/>
      <dgm:spPr/>
      <dgm:t>
        <a:bodyPr/>
        <a:lstStyle/>
        <a:p>
          <a:endParaRPr lang="ru-RU"/>
        </a:p>
      </dgm:t>
    </dgm:pt>
    <dgm:pt modelId="{C334B449-B9D9-41AA-A0A8-9EA37603BE62}" type="sibTrans" cxnId="{36CCE277-4BEB-4ABF-9286-AE229741525B}">
      <dgm:prSet/>
      <dgm:spPr/>
      <dgm:t>
        <a:bodyPr/>
        <a:lstStyle/>
        <a:p>
          <a:endParaRPr lang="ru-RU"/>
        </a:p>
      </dgm:t>
    </dgm:pt>
    <dgm:pt modelId="{29985165-26FF-4B75-BD3D-92771A192A41}">
      <dgm:prSet phldrT="[Текст]"/>
      <dgm:spPr/>
      <dgm:t>
        <a:bodyPr/>
        <a:lstStyle/>
        <a:p>
          <a:r>
            <a:rPr lang="en-US" dirty="0" err="1" smtClean="0"/>
            <a:t>Miqdor</a:t>
          </a:r>
          <a:r>
            <a:rPr lang="en-US" dirty="0" smtClean="0"/>
            <a:t> </a:t>
          </a:r>
          <a:r>
            <a:rPr lang="en-US" dirty="0" err="1" smtClean="0"/>
            <a:t>jihatdan</a:t>
          </a:r>
          <a:r>
            <a:rPr lang="en-US" dirty="0" smtClean="0"/>
            <a:t> </a:t>
          </a:r>
          <a:r>
            <a:rPr lang="en-US" dirty="0" err="1" smtClean="0"/>
            <a:t>rostlash</a:t>
          </a:r>
          <a:endParaRPr lang="ru-RU" dirty="0"/>
        </a:p>
      </dgm:t>
    </dgm:pt>
    <dgm:pt modelId="{D1B06D96-197C-4C42-B8B2-F8CFEE5C58D7}" type="parTrans" cxnId="{80C5E4A3-8F63-4B0D-9F12-AB3B9722AD93}">
      <dgm:prSet/>
      <dgm:spPr/>
      <dgm:t>
        <a:bodyPr/>
        <a:lstStyle/>
        <a:p>
          <a:endParaRPr lang="ru-RU"/>
        </a:p>
      </dgm:t>
    </dgm:pt>
    <dgm:pt modelId="{F37AF5E1-0E0F-48A1-BBDF-4AC5D4D7DBE4}" type="sibTrans" cxnId="{80C5E4A3-8F63-4B0D-9F12-AB3B9722AD93}">
      <dgm:prSet/>
      <dgm:spPr/>
      <dgm:t>
        <a:bodyPr/>
        <a:lstStyle/>
        <a:p>
          <a:endParaRPr lang="ru-RU"/>
        </a:p>
      </dgm:t>
    </dgm:pt>
    <dgm:pt modelId="{796F49C6-DD53-4ED0-8335-EEB2AAFC246C}">
      <dgm:prSet phldrT="[Текст]"/>
      <dgm:spPr/>
      <dgm:t>
        <a:bodyPr/>
        <a:lstStyle/>
        <a:p>
          <a:r>
            <a:rPr lang="en-US" dirty="0" err="1" smtClean="0"/>
            <a:t>Sifat</a:t>
          </a:r>
          <a:r>
            <a:rPr lang="en-US" dirty="0" smtClean="0"/>
            <a:t> </a:t>
          </a:r>
          <a:r>
            <a:rPr lang="en-US" dirty="0" err="1" smtClean="0"/>
            <a:t>jihatdan</a:t>
          </a:r>
          <a:r>
            <a:rPr lang="en-US" dirty="0" smtClean="0"/>
            <a:t> </a:t>
          </a:r>
          <a:r>
            <a:rPr lang="en-US" dirty="0" err="1" smtClean="0"/>
            <a:t>rostlash</a:t>
          </a:r>
          <a:endParaRPr lang="ru-RU" dirty="0"/>
        </a:p>
      </dgm:t>
    </dgm:pt>
    <dgm:pt modelId="{985F22F3-5A96-4769-BD45-C7AD12DD553D}" type="parTrans" cxnId="{6C0E4906-077C-44BE-90BF-7224C3D003F3}">
      <dgm:prSet/>
      <dgm:spPr/>
      <dgm:t>
        <a:bodyPr/>
        <a:lstStyle/>
        <a:p>
          <a:endParaRPr lang="ru-RU"/>
        </a:p>
      </dgm:t>
    </dgm:pt>
    <dgm:pt modelId="{C38C5C28-2EC8-4853-A5F5-D02B38C4DB21}" type="sibTrans" cxnId="{6C0E4906-077C-44BE-90BF-7224C3D003F3}">
      <dgm:prSet/>
      <dgm:spPr/>
      <dgm:t>
        <a:bodyPr/>
        <a:lstStyle/>
        <a:p>
          <a:endParaRPr lang="ru-RU"/>
        </a:p>
      </dgm:t>
    </dgm:pt>
    <dgm:pt modelId="{7AC1CF83-84D9-4FAF-96FA-CAF576825709}" type="pres">
      <dgm:prSet presAssocID="{248605A5-235D-4E66-BB37-7DD8EF2C0F5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0E78EE-A13D-4C4C-8AF4-FBFBEAB39E2B}" type="pres">
      <dgm:prSet presAssocID="{B391B234-3834-4966-9421-1D8A955FC274}" presName="centerShape" presStyleLbl="node0" presStyleIdx="0" presStyleCnt="1" custScaleX="139524" custScaleY="139021" custLinFactNeighborX="43" custLinFactNeighborY="8023"/>
      <dgm:spPr/>
      <dgm:t>
        <a:bodyPr/>
        <a:lstStyle/>
        <a:p>
          <a:endParaRPr lang="ru-RU"/>
        </a:p>
      </dgm:t>
    </dgm:pt>
    <dgm:pt modelId="{8A36E7E3-3FF2-4900-A36D-07CAE41D6F1C}" type="pres">
      <dgm:prSet presAssocID="{D1B06D96-197C-4C42-B8B2-F8CFEE5C58D7}" presName="parTrans" presStyleLbl="bgSibTrans2D1" presStyleIdx="0" presStyleCnt="2"/>
      <dgm:spPr/>
    </dgm:pt>
    <dgm:pt modelId="{42E12EF6-3B80-44A0-BBE6-DA7133C7D51C}" type="pres">
      <dgm:prSet presAssocID="{29985165-26FF-4B75-BD3D-92771A192A41}" presName="node" presStyleLbl="node1" presStyleIdx="0" presStyleCnt="2" custRadScaleRad="109993" custRadScaleInc="7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5603A-CD4D-4915-85A3-3CEF376DC660}" type="pres">
      <dgm:prSet presAssocID="{985F22F3-5A96-4769-BD45-C7AD12DD553D}" presName="parTrans" presStyleLbl="bgSibTrans2D1" presStyleIdx="1" presStyleCnt="2"/>
      <dgm:spPr/>
    </dgm:pt>
    <dgm:pt modelId="{01167502-2389-46D7-87F4-EC8841576BF9}" type="pres">
      <dgm:prSet presAssocID="{796F49C6-DD53-4ED0-8335-EEB2AAFC246C}" presName="node" presStyleLbl="node1" presStyleIdx="1" presStyleCnt="2" custRadScaleRad="109993" custRadScaleInc="-7626">
        <dgm:presLayoutVars>
          <dgm:bulletEnabled val="1"/>
        </dgm:presLayoutVars>
      </dgm:prSet>
      <dgm:spPr/>
    </dgm:pt>
  </dgm:ptLst>
  <dgm:cxnLst>
    <dgm:cxn modelId="{6C0E4906-077C-44BE-90BF-7224C3D003F3}" srcId="{B391B234-3834-4966-9421-1D8A955FC274}" destId="{796F49C6-DD53-4ED0-8335-EEB2AAFC246C}" srcOrd="1" destOrd="0" parTransId="{985F22F3-5A96-4769-BD45-C7AD12DD553D}" sibTransId="{C38C5C28-2EC8-4853-A5F5-D02B38C4DB21}"/>
    <dgm:cxn modelId="{36CCE277-4BEB-4ABF-9286-AE229741525B}" srcId="{248605A5-235D-4E66-BB37-7DD8EF2C0F5A}" destId="{B391B234-3834-4966-9421-1D8A955FC274}" srcOrd="0" destOrd="0" parTransId="{688E2BD9-7869-4E4B-A5EE-9572E8890CF8}" sibTransId="{C334B449-B9D9-41AA-A0A8-9EA37603BE62}"/>
    <dgm:cxn modelId="{E03F3EED-039D-43DB-83E3-665DAD1EB694}" type="presOf" srcId="{B391B234-3834-4966-9421-1D8A955FC274}" destId="{290E78EE-A13D-4C4C-8AF4-FBFBEAB39E2B}" srcOrd="0" destOrd="0" presId="urn:microsoft.com/office/officeart/2005/8/layout/radial4"/>
    <dgm:cxn modelId="{658B8825-0C48-4463-8C97-7860ED042EAC}" type="presOf" srcId="{D1B06D96-197C-4C42-B8B2-F8CFEE5C58D7}" destId="{8A36E7E3-3FF2-4900-A36D-07CAE41D6F1C}" srcOrd="0" destOrd="0" presId="urn:microsoft.com/office/officeart/2005/8/layout/radial4"/>
    <dgm:cxn modelId="{3520FBA0-90F9-4E04-B93C-C10E0E28CBB9}" type="presOf" srcId="{248605A5-235D-4E66-BB37-7DD8EF2C0F5A}" destId="{7AC1CF83-84D9-4FAF-96FA-CAF576825709}" srcOrd="0" destOrd="0" presId="urn:microsoft.com/office/officeart/2005/8/layout/radial4"/>
    <dgm:cxn modelId="{80C5E4A3-8F63-4B0D-9F12-AB3B9722AD93}" srcId="{B391B234-3834-4966-9421-1D8A955FC274}" destId="{29985165-26FF-4B75-BD3D-92771A192A41}" srcOrd="0" destOrd="0" parTransId="{D1B06D96-197C-4C42-B8B2-F8CFEE5C58D7}" sibTransId="{F37AF5E1-0E0F-48A1-BBDF-4AC5D4D7DBE4}"/>
    <dgm:cxn modelId="{26D24782-5699-4A46-AD2D-1CE862298A19}" type="presOf" srcId="{29985165-26FF-4B75-BD3D-92771A192A41}" destId="{42E12EF6-3B80-44A0-BBE6-DA7133C7D51C}" srcOrd="0" destOrd="0" presId="urn:microsoft.com/office/officeart/2005/8/layout/radial4"/>
    <dgm:cxn modelId="{4BF2CF1F-22AA-4ADD-9759-84CA052C74CF}" type="presOf" srcId="{796F49C6-DD53-4ED0-8335-EEB2AAFC246C}" destId="{01167502-2389-46D7-87F4-EC8841576BF9}" srcOrd="0" destOrd="0" presId="urn:microsoft.com/office/officeart/2005/8/layout/radial4"/>
    <dgm:cxn modelId="{30A4546E-B64A-4169-9CFD-35437F9BBF81}" type="presOf" srcId="{985F22F3-5A96-4769-BD45-C7AD12DD553D}" destId="{2755603A-CD4D-4915-85A3-3CEF376DC660}" srcOrd="0" destOrd="0" presId="urn:microsoft.com/office/officeart/2005/8/layout/radial4"/>
    <dgm:cxn modelId="{F637120E-81D8-4130-BAE9-78996716ACF1}" type="presParOf" srcId="{7AC1CF83-84D9-4FAF-96FA-CAF576825709}" destId="{290E78EE-A13D-4C4C-8AF4-FBFBEAB39E2B}" srcOrd="0" destOrd="0" presId="urn:microsoft.com/office/officeart/2005/8/layout/radial4"/>
    <dgm:cxn modelId="{83581763-106D-4181-9F52-0378994ECC75}" type="presParOf" srcId="{7AC1CF83-84D9-4FAF-96FA-CAF576825709}" destId="{8A36E7E3-3FF2-4900-A36D-07CAE41D6F1C}" srcOrd="1" destOrd="0" presId="urn:microsoft.com/office/officeart/2005/8/layout/radial4"/>
    <dgm:cxn modelId="{DF3BAD7F-5A78-4425-AECE-C0018CB1F08A}" type="presParOf" srcId="{7AC1CF83-84D9-4FAF-96FA-CAF576825709}" destId="{42E12EF6-3B80-44A0-BBE6-DA7133C7D51C}" srcOrd="2" destOrd="0" presId="urn:microsoft.com/office/officeart/2005/8/layout/radial4"/>
    <dgm:cxn modelId="{8E41D525-169C-43B2-858E-45EB6A1E728F}" type="presParOf" srcId="{7AC1CF83-84D9-4FAF-96FA-CAF576825709}" destId="{2755603A-CD4D-4915-85A3-3CEF376DC660}" srcOrd="3" destOrd="0" presId="urn:microsoft.com/office/officeart/2005/8/layout/radial4"/>
    <dgm:cxn modelId="{A0E2D217-EB02-46DB-AC10-D848A9B7BD79}" type="presParOf" srcId="{7AC1CF83-84D9-4FAF-96FA-CAF576825709}" destId="{01167502-2389-46D7-87F4-EC8841576BF9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E78EE-A13D-4C4C-8AF4-FBFBEAB39E2B}">
      <dsp:nvSpPr>
        <dsp:cNvPr id="0" name=""/>
        <dsp:cNvSpPr/>
      </dsp:nvSpPr>
      <dsp:spPr>
        <a:xfrm>
          <a:off x="1707979" y="1754033"/>
          <a:ext cx="2684511" cy="2674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Nasoslarning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ishini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rostlash</a:t>
          </a:r>
          <a:endParaRPr lang="en-US" sz="2700" kern="1200" dirty="0" smtClean="0"/>
        </a:p>
      </dsp:txBody>
      <dsp:txXfrm>
        <a:off x="2101117" y="2145753"/>
        <a:ext cx="1898235" cy="1891393"/>
      </dsp:txXfrm>
    </dsp:sp>
    <dsp:sp modelId="{8A36E7E3-3FF2-4900-A36D-07CAE41D6F1C}">
      <dsp:nvSpPr>
        <dsp:cNvPr id="0" name=""/>
        <dsp:cNvSpPr/>
      </dsp:nvSpPr>
      <dsp:spPr>
        <a:xfrm rot="13649256">
          <a:off x="641173" y="1124407"/>
          <a:ext cx="1714325" cy="5483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12EF6-3B80-44A0-BBE6-DA7133C7D51C}">
      <dsp:nvSpPr>
        <dsp:cNvPr id="0" name=""/>
        <dsp:cNvSpPr/>
      </dsp:nvSpPr>
      <dsp:spPr>
        <a:xfrm>
          <a:off x="5185" y="35604"/>
          <a:ext cx="1827847" cy="1462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Miqdor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jihatdan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rostlash</a:t>
          </a:r>
          <a:endParaRPr lang="ru-RU" sz="3000" kern="1200" dirty="0"/>
        </a:p>
      </dsp:txBody>
      <dsp:txXfrm>
        <a:off x="48014" y="78433"/>
        <a:ext cx="1742189" cy="1376620"/>
      </dsp:txXfrm>
    </dsp:sp>
    <dsp:sp modelId="{2755603A-CD4D-4915-85A3-3CEF376DC660}">
      <dsp:nvSpPr>
        <dsp:cNvPr id="0" name=""/>
        <dsp:cNvSpPr/>
      </dsp:nvSpPr>
      <dsp:spPr>
        <a:xfrm rot="18747148">
          <a:off x="3743546" y="1123962"/>
          <a:ext cx="1711477" cy="5483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67502-2389-46D7-87F4-EC8841576BF9}">
      <dsp:nvSpPr>
        <dsp:cNvPr id="0" name=""/>
        <dsp:cNvSpPr/>
      </dsp:nvSpPr>
      <dsp:spPr>
        <a:xfrm>
          <a:off x="4262967" y="35604"/>
          <a:ext cx="1827847" cy="1462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Sifat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jihatdan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rostlash</a:t>
          </a:r>
          <a:endParaRPr lang="ru-RU" sz="3000" kern="1200" dirty="0"/>
        </a:p>
      </dsp:txBody>
      <dsp:txXfrm>
        <a:off x="4305796" y="78433"/>
        <a:ext cx="1742189" cy="1376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D87F7-8240-419A-BE1C-347371D9DC87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1F5F4-E160-4693-B5A7-CBA692D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63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1F5F4-E160-4693-B5A7-CBA692D62BF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9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9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2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2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27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8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27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4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3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76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8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F2AA6-EA7E-4E00-B1FB-C46545710334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1AF78-9D89-4E32-8B87-2DCF9B129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496" y="311150"/>
            <a:ext cx="90242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O’zbekiston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Respublikasi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Qishloq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va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Suv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xo’jaligi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Vazirligi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87624" y="814388"/>
            <a:ext cx="71867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Toshkent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Irrigatsiya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va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Melioratsiya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Instituti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5576" y="1412776"/>
            <a:ext cx="81640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IGTIQ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va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UF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fakulteti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KT:GTINSF 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II-11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guruh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talabasinig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29684" y="1966913"/>
            <a:ext cx="45625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AA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va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IChJA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fanidan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bajargan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</a:endParaRPr>
          </a:p>
        </p:txBody>
      </p: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1763861" y="2569964"/>
            <a:ext cx="5832475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440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Mustaqil</a:t>
            </a:r>
            <a:r>
              <a:rPr lang="en-US" sz="44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ishi</a:t>
            </a:r>
            <a:endParaRPr lang="ru-RU" sz="44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28862" y="4652963"/>
            <a:ext cx="525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Bajardi:                                        Azamov Mirzohid</a:t>
            </a:r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138103" y="5300663"/>
            <a:ext cx="49541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Tekshirdi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                              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Gaziyeva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Ra’no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491880" y="6084004"/>
            <a:ext cx="21212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Toshkent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yil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Tiesto - саксафон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256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2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8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8265" y="764704"/>
            <a:ext cx="8454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dirty="0" err="1" smtClean="0"/>
              <a:t>Яъни</a:t>
            </a:r>
            <a:r>
              <a:rPr lang="ru-RU" sz="2400" dirty="0" smtClean="0"/>
              <a:t> </a:t>
            </a:r>
            <a:r>
              <a:rPr lang="ru-RU" sz="2400" dirty="0" err="1"/>
              <a:t>бу</a:t>
            </a:r>
            <a:r>
              <a:rPr lang="ru-RU" sz="2400" dirty="0"/>
              <a:t> </a:t>
            </a:r>
            <a:r>
              <a:rPr lang="ru-RU" sz="2400" dirty="0" err="1"/>
              <a:t>ҳолда</a:t>
            </a:r>
            <a:r>
              <a:rPr lang="ru-RU" sz="2400" dirty="0"/>
              <a:t>   </a:t>
            </a:r>
            <a:r>
              <a:rPr lang="ru-RU" sz="2400" i="1" dirty="0" err="1"/>
              <a:t>h</a:t>
            </a:r>
            <a:r>
              <a:rPr lang="ru-RU" sz="2400" i="1" baseline="-25000" dirty="0" err="1"/>
              <a:t>b</a:t>
            </a:r>
            <a:r>
              <a:rPr lang="ru-RU" sz="2400" baseline="-25000" dirty="0"/>
              <a:t> </a:t>
            </a:r>
            <a:r>
              <a:rPr lang="ru-RU" sz="2400" dirty="0"/>
              <a:t> </a:t>
            </a:r>
            <a:r>
              <a:rPr lang="ru-RU" sz="2400" dirty="0" err="1"/>
              <a:t>йуқотишларнинг</a:t>
            </a:r>
            <a:r>
              <a:rPr lang="ru-RU" sz="2400" dirty="0"/>
              <a:t> </a:t>
            </a:r>
            <a:r>
              <a:rPr lang="ru-RU" sz="2400" dirty="0" err="1"/>
              <a:t>ортиб</a:t>
            </a:r>
            <a:r>
              <a:rPr lang="ru-RU" sz="2400" dirty="0"/>
              <a:t> </a:t>
            </a:r>
            <a:r>
              <a:rPr lang="ru-RU" sz="2400" dirty="0" err="1"/>
              <a:t>бориши</a:t>
            </a:r>
            <a:r>
              <a:rPr lang="ru-RU" sz="2400" dirty="0"/>
              <a:t> </a:t>
            </a:r>
            <a:r>
              <a:rPr lang="ru-RU" sz="2400" dirty="0" err="1"/>
              <a:t>билан</a:t>
            </a:r>
            <a:r>
              <a:rPr lang="ru-RU" sz="2400" dirty="0"/>
              <a:t> </a:t>
            </a:r>
            <a:r>
              <a:rPr lang="ru-RU" sz="2400" dirty="0" err="1"/>
              <a:t>бу</a:t>
            </a:r>
            <a:r>
              <a:rPr lang="ru-RU" sz="2400" dirty="0"/>
              <a:t> </a:t>
            </a:r>
            <a:r>
              <a:rPr lang="ru-RU" sz="2400" dirty="0" err="1"/>
              <a:t>қиймат</a:t>
            </a:r>
            <a:r>
              <a:rPr lang="ru-RU" sz="2400" dirty="0"/>
              <a:t> </a:t>
            </a:r>
            <a:r>
              <a:rPr lang="ru-RU" sz="2400" dirty="0" err="1"/>
              <a:t>кичраяди</a:t>
            </a:r>
            <a:r>
              <a:rPr lang="ru-RU" sz="2400" dirty="0"/>
              <a:t>. </a:t>
            </a:r>
            <a:r>
              <a:rPr lang="ru-RU" sz="2400" dirty="0" err="1"/>
              <a:t>Сарфнинг</a:t>
            </a:r>
            <a:r>
              <a:rPr lang="ru-RU" sz="2400" dirty="0"/>
              <a:t> </a:t>
            </a:r>
            <a:r>
              <a:rPr lang="ru-RU" sz="2400" dirty="0" err="1"/>
              <a:t>қиймати</a:t>
            </a:r>
            <a:r>
              <a:rPr lang="ru-RU" sz="2400" dirty="0"/>
              <a:t> </a:t>
            </a:r>
            <a:r>
              <a:rPr lang="ru-RU" sz="2400" dirty="0" err="1"/>
              <a:t>янада</a:t>
            </a:r>
            <a:r>
              <a:rPr lang="ru-RU" sz="2400" dirty="0"/>
              <a:t> </a:t>
            </a:r>
            <a:r>
              <a:rPr lang="ru-RU" sz="2400" dirty="0" err="1"/>
              <a:t>камайиши</a:t>
            </a:r>
            <a:r>
              <a:rPr lang="ru-RU" sz="2400" dirty="0"/>
              <a:t> , </a:t>
            </a:r>
            <a:r>
              <a:rPr lang="ru-RU" sz="2400" dirty="0" err="1"/>
              <a:t>масалан</a:t>
            </a:r>
            <a:r>
              <a:rPr lang="ru-RU" sz="2400" dirty="0"/>
              <a:t>  </a:t>
            </a:r>
            <a:r>
              <a:rPr lang="ru-RU" sz="2400" i="1" dirty="0" err="1"/>
              <a:t>Q</a:t>
            </a:r>
            <a:r>
              <a:rPr lang="ru-RU" sz="2400" i="1" baseline="-25000" dirty="0" err="1"/>
              <a:t>c</a:t>
            </a:r>
            <a:r>
              <a:rPr lang="ru-RU" sz="2400" baseline="-25000" dirty="0"/>
              <a:t> </a:t>
            </a:r>
            <a:r>
              <a:rPr lang="ru-RU" sz="2400" dirty="0"/>
              <a:t> </a:t>
            </a:r>
            <a:r>
              <a:rPr lang="ru-RU" sz="2400" dirty="0" err="1"/>
              <a:t>қийматгача</a:t>
            </a:r>
            <a:r>
              <a:rPr lang="ru-RU" sz="2400" dirty="0"/>
              <a:t>, </a:t>
            </a:r>
            <a:r>
              <a:rPr lang="ru-RU" sz="2400" dirty="0" err="1"/>
              <a:t>маҳкамловчи</a:t>
            </a:r>
            <a:r>
              <a:rPr lang="ru-RU" sz="2400" dirty="0"/>
              <a:t> </a:t>
            </a:r>
            <a:r>
              <a:rPr lang="ru-RU" sz="2400" dirty="0" err="1"/>
              <a:t>ускунадаги</a:t>
            </a:r>
            <a:r>
              <a:rPr lang="ru-RU" sz="2400" dirty="0"/>
              <a:t> </a:t>
            </a:r>
            <a:r>
              <a:rPr lang="ru-RU" sz="2400" dirty="0" err="1"/>
              <a:t>йуқотишлар</a:t>
            </a:r>
            <a:r>
              <a:rPr lang="ru-RU" sz="2400" dirty="0"/>
              <a:t> </a:t>
            </a:r>
            <a:r>
              <a:rPr lang="ru-RU" sz="2400" i="1" dirty="0" err="1"/>
              <a:t>h</a:t>
            </a:r>
            <a:r>
              <a:rPr lang="ru-RU" sz="2400" i="1" baseline="-25000" dirty="0" err="1"/>
              <a:t>c</a:t>
            </a:r>
            <a:r>
              <a:rPr lang="ru-RU" sz="2400" baseline="-25000" dirty="0"/>
              <a:t> </a:t>
            </a:r>
            <a:r>
              <a:rPr lang="ru-RU" sz="2400" dirty="0"/>
              <a:t> </a:t>
            </a:r>
            <a:r>
              <a:rPr lang="ru-RU" sz="2400" dirty="0" err="1"/>
              <a:t>қийматига</a:t>
            </a:r>
            <a:r>
              <a:rPr lang="ru-RU" sz="2400" dirty="0"/>
              <a:t> </a:t>
            </a:r>
            <a:r>
              <a:rPr lang="ru-RU" sz="2400" dirty="0" err="1"/>
              <a:t>етади</a:t>
            </a:r>
            <a:r>
              <a:rPr lang="ru-RU" sz="2400" dirty="0"/>
              <a:t> </a:t>
            </a:r>
            <a:r>
              <a:rPr lang="ru-RU" sz="2400" dirty="0" err="1"/>
              <a:t>ва</a:t>
            </a:r>
            <a:r>
              <a:rPr lang="ru-RU" sz="2400" dirty="0"/>
              <a:t> </a:t>
            </a:r>
            <a:r>
              <a:rPr lang="ru-RU" sz="2400" dirty="0" err="1"/>
              <a:t>мос</a:t>
            </a:r>
            <a:r>
              <a:rPr lang="ru-RU" sz="2400" dirty="0"/>
              <a:t> </a:t>
            </a:r>
            <a:r>
              <a:rPr lang="ru-RU" sz="2400" dirty="0" err="1" smtClean="0"/>
              <a:t>ҳолда</a:t>
            </a:r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r>
              <a:rPr lang="ru-RU" sz="2400" b="1" i="1" dirty="0" err="1" smtClean="0"/>
              <a:t>η</a:t>
            </a:r>
            <a:r>
              <a:rPr lang="ru-RU" sz="2400" b="1" i="1" baseline="-25000" dirty="0" err="1" smtClean="0"/>
              <a:t>f</a:t>
            </a:r>
            <a:r>
              <a:rPr lang="ru-RU" sz="2400" b="1" i="1" baseline="-25000" dirty="0" smtClean="0"/>
              <a:t> </a:t>
            </a:r>
            <a:r>
              <a:rPr lang="ru-RU" sz="2400" b="1" i="1" dirty="0"/>
              <a:t>=H</a:t>
            </a:r>
            <a:r>
              <a:rPr lang="ru-RU" sz="2400" b="1" i="1" baseline="-25000" dirty="0"/>
              <a:t>c1</a:t>
            </a:r>
            <a:r>
              <a:rPr lang="ru-RU" sz="2400" b="1" i="1" dirty="0"/>
              <a:t>η</a:t>
            </a:r>
            <a:r>
              <a:rPr lang="ru-RU" sz="2400" b="1" i="1" baseline="-25000" dirty="0"/>
              <a:t>c1</a:t>
            </a:r>
            <a:r>
              <a:rPr lang="ru-RU" sz="2400" b="1" i="1" dirty="0"/>
              <a:t>/(H</a:t>
            </a:r>
            <a:r>
              <a:rPr lang="ru-RU" sz="2400" b="1" i="1" baseline="-25000" dirty="0"/>
              <a:t>c1</a:t>
            </a:r>
            <a:r>
              <a:rPr lang="ru-RU" sz="2400" b="1" i="1" dirty="0"/>
              <a:t>+h</a:t>
            </a:r>
            <a:r>
              <a:rPr lang="ru-RU" sz="2400" b="1" i="1" baseline="-25000" dirty="0"/>
              <a:t>c</a:t>
            </a:r>
            <a:r>
              <a:rPr lang="ru-RU" sz="2400" b="1" i="1" dirty="0"/>
              <a:t>) 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3262" y="3487648"/>
            <a:ext cx="79111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 </a:t>
            </a:r>
            <a:r>
              <a:rPr lang="ru-RU" sz="2800" b="1" dirty="0" err="1"/>
              <a:t>Д</a:t>
            </a:r>
            <a:r>
              <a:rPr lang="ru-RU" sz="2800" b="1" dirty="0" err="1" smtClean="0"/>
              <a:t>емак</a:t>
            </a:r>
            <a:r>
              <a:rPr lang="ru-RU" sz="2800" b="1" dirty="0" smtClean="0"/>
              <a:t>  </a:t>
            </a:r>
            <a:r>
              <a:rPr lang="ru-RU" sz="2800" b="1" dirty="0" err="1" smtClean="0"/>
              <a:t>миқдор</a:t>
            </a:r>
            <a:r>
              <a:rPr lang="ru-RU" sz="2800" b="1" dirty="0" smtClean="0"/>
              <a:t> </a:t>
            </a:r>
            <a:r>
              <a:rPr lang="ru-RU" sz="2800" b="1" dirty="0" err="1"/>
              <a:t>жиҳатдан</a:t>
            </a:r>
            <a:r>
              <a:rPr lang="ru-RU" sz="2800" b="1" dirty="0"/>
              <a:t> </a:t>
            </a:r>
            <a:r>
              <a:rPr lang="ru-RU" sz="2800" b="1" dirty="0" err="1"/>
              <a:t>ростлаш</a:t>
            </a:r>
            <a:r>
              <a:rPr lang="ru-RU" sz="2800" b="1" dirty="0"/>
              <a:t> </a:t>
            </a:r>
            <a:r>
              <a:rPr lang="ru-RU" sz="2800" b="1" dirty="0" err="1"/>
              <a:t>жуда</a:t>
            </a:r>
            <a:r>
              <a:rPr lang="ru-RU" sz="2800" b="1" dirty="0"/>
              <a:t> </a:t>
            </a:r>
            <a:r>
              <a:rPr lang="ru-RU" sz="2800" b="1" dirty="0" err="1"/>
              <a:t>содда</a:t>
            </a:r>
            <a:r>
              <a:rPr lang="ru-RU" sz="2800" b="1" dirty="0"/>
              <a:t>, </a:t>
            </a:r>
            <a:r>
              <a:rPr lang="ru-RU" sz="2800" b="1" dirty="0" err="1"/>
              <a:t>лекин</a:t>
            </a:r>
            <a:r>
              <a:rPr lang="ru-RU" sz="2800" b="1" dirty="0"/>
              <a:t> насос </a:t>
            </a:r>
            <a:r>
              <a:rPr lang="ru-RU" sz="2800" b="1" dirty="0" err="1"/>
              <a:t>ускунасининг</a:t>
            </a:r>
            <a:r>
              <a:rPr lang="ru-RU" sz="2800" b="1" dirty="0"/>
              <a:t> </a:t>
            </a:r>
            <a:r>
              <a:rPr lang="ru-RU" sz="2800" b="1" dirty="0" err="1"/>
              <a:t>ф.и.к</a:t>
            </a:r>
            <a:r>
              <a:rPr lang="ru-RU" sz="2800" b="1" dirty="0"/>
              <a:t>. </a:t>
            </a:r>
            <a:r>
              <a:rPr lang="ru-RU" sz="2800" b="1" dirty="0" err="1"/>
              <a:t>сезиларли</a:t>
            </a:r>
            <a:r>
              <a:rPr lang="ru-RU" sz="2800" b="1" dirty="0"/>
              <a:t> </a:t>
            </a:r>
            <a:r>
              <a:rPr lang="ru-RU" sz="2800" b="1" dirty="0" err="1"/>
              <a:t>даражада</a:t>
            </a:r>
            <a:r>
              <a:rPr lang="ru-RU" sz="2800" b="1" dirty="0"/>
              <a:t> </a:t>
            </a:r>
            <a:r>
              <a:rPr lang="ru-RU" sz="2800" b="1" dirty="0" err="1"/>
              <a:t>пасайиб</a:t>
            </a:r>
            <a:r>
              <a:rPr lang="ru-RU" sz="2800" b="1" dirty="0"/>
              <a:t> </a:t>
            </a:r>
            <a:r>
              <a:rPr lang="ru-RU" sz="2800" b="1" dirty="0" err="1"/>
              <a:t>кетади</a:t>
            </a:r>
            <a:r>
              <a:rPr lang="ru-RU" sz="2800" b="1" dirty="0"/>
              <a:t>. Насос </a:t>
            </a:r>
            <a:r>
              <a:rPr lang="ru-RU" sz="2800" b="1" dirty="0" err="1"/>
              <a:t>қувватининг</a:t>
            </a:r>
            <a:r>
              <a:rPr lang="ru-RU" sz="2800" b="1" dirty="0"/>
              <a:t> </a:t>
            </a:r>
            <a:r>
              <a:rPr lang="ru-RU" sz="2800" b="1" dirty="0" err="1"/>
              <a:t>бир</a:t>
            </a:r>
            <a:r>
              <a:rPr lang="ru-RU" sz="2800" b="1" dirty="0"/>
              <a:t> </a:t>
            </a:r>
            <a:r>
              <a:rPr lang="ru-RU" sz="2800" b="1" dirty="0" err="1"/>
              <a:t>қисми</a:t>
            </a:r>
            <a:r>
              <a:rPr lang="ru-RU" sz="2800" b="1" dirty="0"/>
              <a:t> </a:t>
            </a:r>
            <a:r>
              <a:rPr lang="ru-RU" sz="2800" b="1" dirty="0" err="1"/>
              <a:t>қўшимча</a:t>
            </a:r>
            <a:r>
              <a:rPr lang="ru-RU" sz="2800" b="1" dirty="0"/>
              <a:t> </a:t>
            </a:r>
            <a:r>
              <a:rPr lang="ru-RU" sz="2800" b="1" dirty="0" err="1"/>
              <a:t>босим</a:t>
            </a:r>
            <a:r>
              <a:rPr lang="ru-RU" sz="2800" b="1" dirty="0"/>
              <a:t> </a:t>
            </a:r>
            <a:r>
              <a:rPr lang="ru-RU" sz="2800" b="1" dirty="0" err="1"/>
              <a:t>йўқотишлари</a:t>
            </a:r>
            <a:r>
              <a:rPr lang="ru-RU" sz="2800" b="1" dirty="0"/>
              <a:t> </a:t>
            </a:r>
            <a:r>
              <a:rPr lang="ru-RU" sz="2800" b="1" dirty="0" err="1"/>
              <a:t>учун</a:t>
            </a:r>
            <a:r>
              <a:rPr lang="ru-RU" sz="2800" b="1" dirty="0"/>
              <a:t> </a:t>
            </a:r>
            <a:r>
              <a:rPr lang="ru-RU" sz="2800" b="1" dirty="0" err="1"/>
              <a:t>сарфланади</a:t>
            </a:r>
            <a:r>
              <a:rPr lang="ru-RU" sz="2800" b="1" dirty="0"/>
              <a:t>. </a:t>
            </a:r>
            <a:r>
              <a:rPr lang="ru-RU" sz="2800" b="1" dirty="0" err="1"/>
              <a:t>Бундай</a:t>
            </a:r>
            <a:r>
              <a:rPr lang="ru-RU" sz="2800" b="1" dirty="0"/>
              <a:t> </a:t>
            </a:r>
            <a:r>
              <a:rPr lang="ru-RU" sz="2800" b="1" dirty="0" err="1"/>
              <a:t>ростлаш</a:t>
            </a:r>
            <a:r>
              <a:rPr lang="ru-RU" sz="2800" b="1" dirty="0"/>
              <a:t> </a:t>
            </a:r>
            <a:r>
              <a:rPr lang="ru-RU" sz="2800" b="1" dirty="0" err="1"/>
              <a:t>усули</a:t>
            </a:r>
            <a:r>
              <a:rPr lang="ru-RU" sz="2800" b="1" dirty="0"/>
              <a:t> </a:t>
            </a:r>
            <a:r>
              <a:rPr lang="ru-RU" sz="2800" b="1" dirty="0" err="1"/>
              <a:t>марказдан</a:t>
            </a:r>
            <a:r>
              <a:rPr lang="ru-RU" sz="2800" b="1" dirty="0"/>
              <a:t> </a:t>
            </a:r>
            <a:r>
              <a:rPr lang="ru-RU" sz="2800" b="1" dirty="0" err="1"/>
              <a:t>қочма</a:t>
            </a:r>
            <a:r>
              <a:rPr lang="ru-RU" sz="2800" b="1" dirty="0"/>
              <a:t> </a:t>
            </a:r>
            <a:r>
              <a:rPr lang="ru-RU" sz="2800" b="1" i="1" dirty="0" err="1"/>
              <a:t>насослар</a:t>
            </a:r>
            <a:r>
              <a:rPr lang="ru-RU" sz="2800" b="1" dirty="0"/>
              <a:t> </a:t>
            </a:r>
            <a:r>
              <a:rPr lang="ru-RU" sz="2800" b="1" dirty="0" err="1"/>
              <a:t>учун</a:t>
            </a:r>
            <a:r>
              <a:rPr lang="ru-RU" sz="2800" b="1" dirty="0"/>
              <a:t> </a:t>
            </a:r>
            <a:r>
              <a:rPr lang="ru-RU" sz="2800" b="1" dirty="0" err="1"/>
              <a:t>қўлланиши</a:t>
            </a:r>
            <a:r>
              <a:rPr lang="ru-RU" sz="2800" b="1" dirty="0"/>
              <a:t> </a:t>
            </a:r>
            <a:r>
              <a:rPr lang="ru-RU" sz="2800" b="1" dirty="0" err="1"/>
              <a:t>мумкин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605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95052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err="1"/>
              <a:t>Насосларнинг</a:t>
            </a:r>
            <a:r>
              <a:rPr lang="ru-RU" dirty="0"/>
              <a:t> </a:t>
            </a:r>
            <a:r>
              <a:rPr lang="ru-RU" dirty="0" err="1"/>
              <a:t>иш</a:t>
            </a:r>
            <a:r>
              <a:rPr lang="ru-RU" dirty="0"/>
              <a:t> </a:t>
            </a:r>
            <a:r>
              <a:rPr lang="ru-RU" dirty="0" err="1"/>
              <a:t>тартиби</a:t>
            </a:r>
            <a:r>
              <a:rPr lang="ru-RU" dirty="0"/>
              <a:t> </a:t>
            </a:r>
            <a:r>
              <a:rPr lang="ru-RU" dirty="0" err="1"/>
              <a:t>моторларнинг</a:t>
            </a:r>
            <a:r>
              <a:rPr lang="ru-RU" dirty="0"/>
              <a:t> </a:t>
            </a:r>
            <a:r>
              <a:rPr lang="ru-RU" dirty="0" err="1"/>
              <a:t>айланиш</a:t>
            </a:r>
            <a:r>
              <a:rPr lang="ru-RU" dirty="0"/>
              <a:t> </a:t>
            </a:r>
            <a:r>
              <a:rPr lang="ru-RU" dirty="0" err="1"/>
              <a:t>частотасини</a:t>
            </a:r>
            <a:r>
              <a:rPr lang="ru-RU" dirty="0"/>
              <a:t> </a:t>
            </a:r>
            <a:r>
              <a:rPr lang="ru-RU" dirty="0" err="1"/>
              <a:t>ўзгартириш</a:t>
            </a:r>
            <a:r>
              <a:rPr lang="ru-RU" dirty="0"/>
              <a:t> </a:t>
            </a:r>
            <a:r>
              <a:rPr lang="ru-RU" dirty="0" err="1"/>
              <a:t>орқали</a:t>
            </a:r>
            <a:r>
              <a:rPr lang="ru-RU" dirty="0"/>
              <a:t> </a:t>
            </a:r>
            <a:r>
              <a:rPr lang="ru-RU" dirty="0" err="1"/>
              <a:t>ростланиши</a:t>
            </a:r>
            <a:r>
              <a:rPr lang="ru-RU" dirty="0"/>
              <a:t> </a:t>
            </a:r>
            <a:r>
              <a:rPr lang="ru-RU" dirty="0" err="1"/>
              <a:t>мумкин</a:t>
            </a:r>
            <a:r>
              <a:rPr lang="ru-RU" dirty="0"/>
              <a:t>. </a:t>
            </a:r>
            <a:r>
              <a:rPr lang="ru-RU" dirty="0" err="1"/>
              <a:t>Бу</a:t>
            </a:r>
            <a:r>
              <a:rPr lang="ru-RU" dirty="0"/>
              <a:t> </a:t>
            </a:r>
            <a:r>
              <a:rPr lang="ru-RU" dirty="0" err="1"/>
              <a:t>ҳолда</a:t>
            </a:r>
            <a:r>
              <a:rPr lang="ru-RU" dirty="0"/>
              <a:t> </a:t>
            </a:r>
            <a:r>
              <a:rPr lang="ru-RU" dirty="0" err="1"/>
              <a:t>миқдор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босим</a:t>
            </a:r>
            <a:r>
              <a:rPr lang="ru-RU" dirty="0"/>
              <a:t> </a:t>
            </a:r>
            <a:r>
              <a:rPr lang="ru-RU" dirty="0" err="1"/>
              <a:t>катталиклари</a:t>
            </a:r>
            <a:r>
              <a:rPr lang="ru-RU" dirty="0"/>
              <a:t> </a:t>
            </a:r>
            <a:r>
              <a:rPr lang="ru-RU" dirty="0" err="1"/>
              <a:t>ўзгаради</a:t>
            </a:r>
            <a:r>
              <a:rPr lang="ru-RU" dirty="0"/>
              <a:t>. </a:t>
            </a:r>
            <a:r>
              <a:rPr lang="ru-RU" dirty="0" err="1"/>
              <a:t>Айланиш</a:t>
            </a:r>
            <a:r>
              <a:rPr lang="ru-RU" dirty="0"/>
              <a:t> </a:t>
            </a:r>
            <a:r>
              <a:rPr lang="ru-RU" dirty="0" err="1"/>
              <a:t>частотасининг</a:t>
            </a:r>
            <a:r>
              <a:rPr lang="ru-RU" dirty="0"/>
              <a:t>  </a:t>
            </a:r>
            <a:r>
              <a:rPr lang="ru-RU" i="1" dirty="0"/>
              <a:t>η</a:t>
            </a:r>
            <a:r>
              <a:rPr lang="ru-RU" dirty="0"/>
              <a:t>  дан  </a:t>
            </a:r>
            <a:r>
              <a:rPr lang="ru-RU" i="1" dirty="0"/>
              <a:t>η</a:t>
            </a:r>
            <a:r>
              <a:rPr lang="ru-RU" i="1" baseline="-25000" dirty="0"/>
              <a:t>1 </a:t>
            </a:r>
            <a:r>
              <a:rPr lang="ru-RU" dirty="0"/>
              <a:t> га </a:t>
            </a:r>
            <a:r>
              <a:rPr lang="ru-RU" dirty="0" err="1"/>
              <a:t>ўзгариши</a:t>
            </a:r>
            <a:r>
              <a:rPr lang="ru-RU" dirty="0"/>
              <a:t> </a:t>
            </a:r>
            <a:r>
              <a:rPr lang="ru-RU" dirty="0" err="1"/>
              <a:t>сарф</a:t>
            </a:r>
            <a:r>
              <a:rPr lang="ru-RU" dirty="0"/>
              <a:t>, </a:t>
            </a:r>
            <a:r>
              <a:rPr lang="ru-RU" dirty="0" err="1"/>
              <a:t>босим</a:t>
            </a:r>
            <a:r>
              <a:rPr lang="ru-RU" dirty="0"/>
              <a:t>,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қувват</a:t>
            </a:r>
            <a:r>
              <a:rPr lang="ru-RU" dirty="0"/>
              <a:t> </a:t>
            </a:r>
            <a:r>
              <a:rPr lang="ru-RU" dirty="0" err="1"/>
              <a:t>катталикларининг</a:t>
            </a:r>
            <a:r>
              <a:rPr lang="ru-RU" dirty="0"/>
              <a:t> </a:t>
            </a:r>
            <a:r>
              <a:rPr lang="ru-RU" dirty="0" err="1"/>
              <a:t>ўзгаришига</a:t>
            </a:r>
            <a:r>
              <a:rPr lang="ru-RU" dirty="0"/>
              <a:t> </a:t>
            </a:r>
            <a:r>
              <a:rPr lang="ru-RU" dirty="0" err="1"/>
              <a:t>олиб</a:t>
            </a:r>
            <a:r>
              <a:rPr lang="ru-RU" dirty="0"/>
              <a:t> </a:t>
            </a:r>
            <a:r>
              <a:rPr lang="ru-RU" dirty="0" err="1"/>
              <a:t>келади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улар </a:t>
            </a:r>
            <a:r>
              <a:rPr lang="ru-RU" dirty="0" err="1"/>
              <a:t>қуйидагича</a:t>
            </a:r>
            <a:r>
              <a:rPr lang="ru-RU" dirty="0"/>
              <a:t> </a:t>
            </a:r>
            <a:r>
              <a:rPr lang="ru-RU" dirty="0" err="1"/>
              <a:t>ҳисобланади</a:t>
            </a:r>
            <a:r>
              <a:rPr lang="ru-RU" dirty="0"/>
              <a:t>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9487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 </a:t>
            </a:r>
            <a:r>
              <a:rPr lang="en-US" i="1" dirty="0"/>
              <a:t>Q=Q</a:t>
            </a:r>
            <a:r>
              <a:rPr lang="en-US" i="1" baseline="-25000" dirty="0"/>
              <a:t>in</a:t>
            </a:r>
            <a:r>
              <a:rPr lang="en-US" i="1" dirty="0"/>
              <a:t>;  H</a:t>
            </a:r>
            <a:r>
              <a:rPr lang="en-US" i="1" baseline="-25000" dirty="0"/>
              <a:t>1</a:t>
            </a:r>
            <a:r>
              <a:rPr lang="en-US" i="1" dirty="0"/>
              <a:t>=H</a:t>
            </a:r>
            <a:r>
              <a:rPr lang="en-US" i="1" baseline="30000" dirty="0"/>
              <a:t>2 </a:t>
            </a:r>
            <a:r>
              <a:rPr lang="en-US" i="1" baseline="-25000" dirty="0"/>
              <a:t>in </a:t>
            </a:r>
            <a:r>
              <a:rPr lang="en-US" i="1" dirty="0"/>
              <a:t> ; N</a:t>
            </a:r>
            <a:r>
              <a:rPr lang="en-US" i="1" baseline="-25000" dirty="0"/>
              <a:t>1</a:t>
            </a:r>
            <a:r>
              <a:rPr lang="en-US" i="1" dirty="0"/>
              <a:t> Ni </a:t>
            </a:r>
            <a:r>
              <a:rPr lang="en-US" i="1" baseline="-25000" dirty="0"/>
              <a:t>n </a:t>
            </a:r>
            <a:r>
              <a:rPr lang="en-US" i="1" baseline="30000" dirty="0"/>
              <a:t>3</a:t>
            </a:r>
            <a:r>
              <a:rPr lang="en-US" i="1" dirty="0"/>
              <a:t>(i </a:t>
            </a:r>
            <a:r>
              <a:rPr lang="en-US" i="1" baseline="-25000" dirty="0"/>
              <a:t>n</a:t>
            </a:r>
            <a:r>
              <a:rPr lang="en-US" i="1" dirty="0"/>
              <a:t> =n </a:t>
            </a:r>
            <a:r>
              <a:rPr lang="en-US" i="1" baseline="-25000" dirty="0"/>
              <a:t>1</a:t>
            </a:r>
            <a:r>
              <a:rPr lang="en-US" i="1" dirty="0"/>
              <a:t>/n)</a:t>
            </a:r>
            <a:endParaRPr lang="ru-RU" dirty="0"/>
          </a:p>
          <a:p>
            <a:r>
              <a:rPr lang="ru-RU" dirty="0" err="1"/>
              <a:t>Олдинги</a:t>
            </a:r>
            <a:r>
              <a:rPr lang="ru-RU" dirty="0"/>
              <a:t> </a:t>
            </a:r>
            <a:r>
              <a:rPr lang="ru-RU" dirty="0" err="1"/>
              <a:t>иккита</a:t>
            </a:r>
            <a:r>
              <a:rPr lang="en-US" dirty="0"/>
              <a:t>  </a:t>
            </a:r>
            <a:r>
              <a:rPr lang="ru-RU" dirty="0" err="1"/>
              <a:t>тенгламадан</a:t>
            </a:r>
            <a:r>
              <a:rPr lang="ru-RU" dirty="0"/>
              <a:t> </a:t>
            </a:r>
            <a:r>
              <a:rPr lang="ru-RU" dirty="0" err="1"/>
              <a:t>куринадики</a:t>
            </a:r>
            <a:r>
              <a:rPr lang="en-US" dirty="0"/>
              <a:t>:  </a:t>
            </a:r>
            <a:endParaRPr lang="ru-RU" dirty="0"/>
          </a:p>
          <a:p>
            <a:pPr algn="ctr"/>
            <a:r>
              <a:rPr lang="en-US" dirty="0"/>
              <a:t>                    </a:t>
            </a:r>
            <a:r>
              <a:rPr lang="en-US" i="1" dirty="0"/>
              <a:t>Q/Q=√H</a:t>
            </a:r>
            <a:r>
              <a:rPr lang="en-US" i="1" baseline="-25000" dirty="0"/>
              <a:t>1 </a:t>
            </a:r>
            <a:r>
              <a:rPr lang="en-US" i="1" dirty="0"/>
              <a:t>/H</a:t>
            </a:r>
            <a:r>
              <a:rPr lang="en-US" dirty="0"/>
              <a:t>   </a:t>
            </a:r>
            <a:r>
              <a:rPr lang="ru-RU" i="1" dirty="0" err="1"/>
              <a:t>ёки</a:t>
            </a:r>
            <a:r>
              <a:rPr lang="en-US" i="1" dirty="0"/>
              <a:t>   Q/√H=Q</a:t>
            </a:r>
            <a:r>
              <a:rPr lang="en-US" i="1" baseline="-25000" dirty="0"/>
              <a:t>1</a:t>
            </a:r>
            <a:r>
              <a:rPr lang="en-US" i="1" dirty="0"/>
              <a:t>/√H</a:t>
            </a:r>
            <a:r>
              <a:rPr lang="en-US" i="1" baseline="-25000" dirty="0"/>
              <a:t>1</a:t>
            </a:r>
            <a:r>
              <a:rPr lang="en-US" dirty="0"/>
              <a:t>    </a:t>
            </a:r>
            <a:r>
              <a:rPr lang="ru-RU" dirty="0" err="1"/>
              <a:t>ёки</a:t>
            </a:r>
            <a:r>
              <a:rPr lang="en-US" dirty="0"/>
              <a:t>  </a:t>
            </a:r>
            <a:r>
              <a:rPr lang="en-US" i="1" dirty="0"/>
              <a:t>H/Q</a:t>
            </a:r>
            <a:r>
              <a:rPr lang="en-US" i="1" baseline="30000" dirty="0"/>
              <a:t>2 </a:t>
            </a:r>
            <a:r>
              <a:rPr lang="en-US" i="1" dirty="0"/>
              <a:t>= </a:t>
            </a:r>
            <a:r>
              <a:rPr lang="en-US" i="1" dirty="0" err="1"/>
              <a:t>const</a:t>
            </a:r>
            <a:r>
              <a:rPr lang="en-US" i="1" dirty="0"/>
              <a:t> </a:t>
            </a:r>
            <a:r>
              <a:rPr lang="en-US" dirty="0"/>
              <a:t>          (12.7)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446998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тенглама</a:t>
            </a:r>
            <a:r>
              <a:rPr lang="ru-RU" dirty="0"/>
              <a:t> </a:t>
            </a:r>
            <a:r>
              <a:rPr lang="ru-RU" dirty="0" err="1"/>
              <a:t>таркибига</a:t>
            </a:r>
            <a:r>
              <a:rPr lang="en-US" i="1" dirty="0"/>
              <a:t> i</a:t>
            </a:r>
            <a:r>
              <a:rPr lang="en-US" i="1" baseline="-25000" dirty="0"/>
              <a:t>n</a:t>
            </a:r>
            <a:r>
              <a:rPr lang="en-US" baseline="-25000" dirty="0"/>
              <a:t> </a:t>
            </a:r>
            <a:r>
              <a:rPr lang="en-US" dirty="0"/>
              <a:t> </a:t>
            </a:r>
            <a:r>
              <a:rPr lang="ru-RU" dirty="0" err="1"/>
              <a:t>катталиги</a:t>
            </a:r>
            <a:r>
              <a:rPr lang="ru-RU" dirty="0"/>
              <a:t> </a:t>
            </a:r>
            <a:r>
              <a:rPr lang="ru-RU" dirty="0" err="1"/>
              <a:t>кирмаганлиги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en-US" dirty="0"/>
              <a:t>, </a:t>
            </a:r>
            <a:r>
              <a:rPr lang="ru-RU" dirty="0" err="1"/>
              <a:t>яъни</a:t>
            </a:r>
            <a:r>
              <a:rPr lang="ru-RU" dirty="0"/>
              <a:t>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a </a:t>
            </a:r>
            <a:r>
              <a:rPr lang="en-US" i="1" dirty="0"/>
              <a:t>n</a:t>
            </a:r>
            <a:r>
              <a:rPr lang="en-US" i="1" baseline="-25000" dirty="0"/>
              <a:t>1</a:t>
            </a:r>
            <a:r>
              <a:rPr lang="en-US" dirty="0"/>
              <a:t>,    </a:t>
            </a:r>
            <a:r>
              <a:rPr lang="ru-RU" dirty="0" err="1"/>
              <a:t>шуни</a:t>
            </a:r>
            <a:r>
              <a:rPr lang="ru-RU" dirty="0"/>
              <a:t> </a:t>
            </a:r>
            <a:r>
              <a:rPr lang="ru-RU" dirty="0" err="1"/>
              <a:t>айтиш</a:t>
            </a:r>
            <a:r>
              <a:rPr lang="ru-RU" dirty="0"/>
              <a:t> </a:t>
            </a:r>
            <a:r>
              <a:rPr lang="ru-RU" dirty="0" err="1"/>
              <a:t>лозимки</a:t>
            </a:r>
            <a:r>
              <a:rPr lang="en-US" dirty="0"/>
              <a:t>, </a:t>
            </a:r>
            <a:r>
              <a:rPr lang="ru-RU" dirty="0" err="1"/>
              <a:t>тавсифномаларнинг</a:t>
            </a:r>
            <a:r>
              <a:rPr lang="ru-RU" dirty="0"/>
              <a:t> </a:t>
            </a:r>
            <a:r>
              <a:rPr lang="ru-RU" dirty="0" err="1"/>
              <a:t>маълум</a:t>
            </a:r>
            <a:r>
              <a:rPr lang="ru-RU" dirty="0"/>
              <a:t> </a:t>
            </a:r>
            <a:r>
              <a:rPr lang="ru-RU" dirty="0" err="1"/>
              <a:t>нуқталари</a:t>
            </a:r>
            <a:r>
              <a:rPr lang="ru-RU" dirty="0"/>
              <a:t> </a:t>
            </a:r>
            <a:r>
              <a:rPr lang="ru-RU" dirty="0" err="1"/>
              <a:t>орасидаги</a:t>
            </a:r>
            <a:r>
              <a:rPr lang="ru-RU" dirty="0"/>
              <a:t> </a:t>
            </a:r>
            <a:r>
              <a:rPr lang="ru-RU" dirty="0" err="1"/>
              <a:t>айланиш</a:t>
            </a:r>
            <a:r>
              <a:rPr lang="ru-RU" dirty="0"/>
              <a:t> </a:t>
            </a:r>
            <a:r>
              <a:rPr lang="ru-RU" dirty="0" err="1"/>
              <a:t>частотаси</a:t>
            </a:r>
            <a:r>
              <a:rPr lang="ru-RU" dirty="0"/>
              <a:t> </a:t>
            </a:r>
            <a:r>
              <a:rPr lang="ru-RU" dirty="0" err="1"/>
              <a:t>ўзгарганда</a:t>
            </a:r>
            <a:r>
              <a:rPr lang="en-US" dirty="0"/>
              <a:t>  </a:t>
            </a:r>
            <a:r>
              <a:rPr lang="en-US" i="1" dirty="0"/>
              <a:t>H/Q</a:t>
            </a:r>
            <a:r>
              <a:rPr lang="en-US" i="1" baseline="30000" dirty="0"/>
              <a:t>2</a:t>
            </a:r>
            <a:r>
              <a:rPr lang="en-US" i="1" dirty="0"/>
              <a:t>=</a:t>
            </a:r>
            <a:r>
              <a:rPr lang="en-US" i="1" dirty="0" err="1"/>
              <a:t>const</a:t>
            </a:r>
            <a:r>
              <a:rPr lang="en-US" i="1" dirty="0"/>
              <a:t>   (Q/√H=</a:t>
            </a:r>
            <a:r>
              <a:rPr lang="en-US" i="1" dirty="0" err="1"/>
              <a:t>const</a:t>
            </a:r>
            <a:r>
              <a:rPr lang="en-US" i="1" dirty="0"/>
              <a:t>)</a:t>
            </a:r>
            <a:r>
              <a:rPr lang="en-US" dirty="0"/>
              <a:t>   </a:t>
            </a:r>
            <a:r>
              <a:rPr lang="ru-RU" dirty="0" err="1"/>
              <a:t>бўлади</a:t>
            </a:r>
            <a:r>
              <a:rPr lang="en-US" dirty="0"/>
              <a:t>, </a:t>
            </a:r>
            <a:r>
              <a:rPr lang="ru-RU" dirty="0" err="1"/>
              <a:t>шунинг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қувурга</a:t>
            </a:r>
            <a:r>
              <a:rPr lang="ru-RU" dirty="0"/>
              <a:t> </a:t>
            </a:r>
            <a:r>
              <a:rPr lang="ru-RU" dirty="0" err="1"/>
              <a:t>сув</a:t>
            </a:r>
            <a:r>
              <a:rPr lang="ru-RU" dirty="0"/>
              <a:t> </a:t>
            </a:r>
            <a:r>
              <a:rPr lang="ru-RU" dirty="0" err="1"/>
              <a:t>узатувчи</a:t>
            </a:r>
            <a:r>
              <a:rPr lang="ru-RU" dirty="0"/>
              <a:t> </a:t>
            </a:r>
            <a:r>
              <a:rPr lang="ru-RU" dirty="0" err="1"/>
              <a:t>насосга</a:t>
            </a:r>
            <a:r>
              <a:rPr lang="ru-RU" dirty="0"/>
              <a:t> </a:t>
            </a:r>
            <a:r>
              <a:rPr lang="en-US" i="1" dirty="0"/>
              <a:t>C</a:t>
            </a:r>
            <a:r>
              <a:rPr lang="en-US" dirty="0"/>
              <a:t> </a:t>
            </a:r>
            <a:r>
              <a:rPr lang="ru-RU" dirty="0" err="1"/>
              <a:t>нуқта</a:t>
            </a:r>
            <a:r>
              <a:rPr lang="ru-RU" dirty="0"/>
              <a:t> </a:t>
            </a:r>
            <a:r>
              <a:rPr lang="ru-RU" dirty="0" err="1"/>
              <a:t>ишчи</a:t>
            </a:r>
            <a:r>
              <a:rPr lang="ru-RU" dirty="0"/>
              <a:t> </a:t>
            </a:r>
            <a:r>
              <a:rPr lang="ru-RU" dirty="0" err="1"/>
              <a:t>бўлса</a:t>
            </a:r>
            <a:r>
              <a:rPr lang="en-US" dirty="0"/>
              <a:t>, (2 -</a:t>
            </a:r>
            <a:r>
              <a:rPr lang="ru-RU" dirty="0" err="1"/>
              <a:t>расм</a:t>
            </a:r>
            <a:r>
              <a:rPr lang="en-US" dirty="0"/>
              <a:t>) </a:t>
            </a:r>
            <a:r>
              <a:rPr lang="ru-RU" dirty="0"/>
              <a:t>в</a:t>
            </a:r>
            <a:r>
              <a:rPr lang="en-US" dirty="0"/>
              <a:t>a </a:t>
            </a:r>
            <a:r>
              <a:rPr lang="en-US" i="1" dirty="0"/>
              <a:t>H</a:t>
            </a:r>
            <a:r>
              <a:rPr lang="en-US" i="1" baseline="-25000" dirty="0"/>
              <a:t>a</a:t>
            </a:r>
            <a:r>
              <a:rPr lang="en-US" b="1" dirty="0"/>
              <a:t>  </a:t>
            </a:r>
            <a:r>
              <a:rPr lang="ru-RU" dirty="0" err="1"/>
              <a:t>босимда</a:t>
            </a:r>
            <a:r>
              <a:rPr lang="ru-RU" dirty="0"/>
              <a:t> </a:t>
            </a:r>
            <a:r>
              <a:rPr lang="en-US" i="1" dirty="0" err="1"/>
              <a:t>Q</a:t>
            </a:r>
            <a:r>
              <a:rPr lang="en-US" i="1" baseline="-25000" dirty="0" err="1"/>
              <a:t>a</a:t>
            </a:r>
            <a:r>
              <a:rPr lang="en-US" i="1" baseline="-25000" dirty="0"/>
              <a:t> </a:t>
            </a:r>
            <a:r>
              <a:rPr lang="en-US" dirty="0"/>
              <a:t> </a:t>
            </a:r>
            <a:r>
              <a:rPr lang="ru-RU" dirty="0" err="1"/>
              <a:t>сарфга</a:t>
            </a:r>
            <a:r>
              <a:rPr lang="ru-RU" dirty="0"/>
              <a:t> </a:t>
            </a:r>
            <a:r>
              <a:rPr lang="ru-RU" dirty="0" err="1"/>
              <a:t>эга</a:t>
            </a:r>
            <a:r>
              <a:rPr lang="ru-RU" dirty="0"/>
              <a:t> </a:t>
            </a:r>
            <a:r>
              <a:rPr lang="ru-RU" dirty="0" err="1"/>
              <a:t>бўлса</a:t>
            </a:r>
            <a:r>
              <a:rPr lang="ru-RU" dirty="0"/>
              <a:t> </a:t>
            </a:r>
            <a:r>
              <a:rPr lang="en-US" i="1" dirty="0"/>
              <a:t>n</a:t>
            </a:r>
            <a:r>
              <a:rPr lang="en-US" i="1" baseline="-25000" dirty="0"/>
              <a:t>1</a:t>
            </a:r>
            <a:r>
              <a:rPr lang="en-US" dirty="0"/>
              <a:t> </a:t>
            </a:r>
            <a:r>
              <a:rPr lang="ru-RU" dirty="0" err="1"/>
              <a:t>айланиш</a:t>
            </a:r>
            <a:r>
              <a:rPr lang="ru-RU" dirty="0"/>
              <a:t> </a:t>
            </a:r>
            <a:r>
              <a:rPr lang="ru-RU" dirty="0" err="1"/>
              <a:t>частотасида</a:t>
            </a:r>
            <a:r>
              <a:rPr lang="en-US" i="1" dirty="0"/>
              <a:t> A</a:t>
            </a:r>
            <a:r>
              <a:rPr lang="en-US" dirty="0"/>
              <a:t> </a:t>
            </a:r>
            <a:r>
              <a:rPr lang="ru-RU" dirty="0" err="1"/>
              <a:t>нуқтадан</a:t>
            </a:r>
            <a:r>
              <a:rPr lang="ru-RU" dirty="0"/>
              <a:t> </a:t>
            </a:r>
            <a:r>
              <a:rPr lang="ru-RU" dirty="0" err="1"/>
              <a:t>ўтувчи</a:t>
            </a:r>
            <a:r>
              <a:rPr lang="ru-RU" dirty="0"/>
              <a:t> </a:t>
            </a:r>
            <a:r>
              <a:rPr lang="en-US" i="1" dirty="0"/>
              <a:t>H</a:t>
            </a:r>
            <a:r>
              <a:rPr lang="en-US" i="1" baseline="-25000" dirty="0"/>
              <a:t>1</a:t>
            </a:r>
            <a:r>
              <a:rPr lang="en-US" i="1" dirty="0"/>
              <a:t> – Q</a:t>
            </a:r>
            <a:r>
              <a:rPr lang="en-US" i="1" baseline="-25000" dirty="0"/>
              <a:t>1</a:t>
            </a:r>
            <a:r>
              <a:rPr lang="en-US" baseline="-25000" dirty="0"/>
              <a:t> </a:t>
            </a:r>
            <a:r>
              <a:rPr lang="ru-RU" dirty="0" err="1"/>
              <a:t>тавсифномаси</a:t>
            </a:r>
            <a:r>
              <a:rPr lang="ru-RU" dirty="0"/>
              <a:t> </a:t>
            </a:r>
            <a:r>
              <a:rPr lang="ru-RU" dirty="0" err="1"/>
              <a:t>қуйидагича</a:t>
            </a:r>
            <a:r>
              <a:rPr lang="ru-RU" dirty="0"/>
              <a:t> </a:t>
            </a:r>
            <a:r>
              <a:rPr lang="ru-RU" dirty="0" err="1"/>
              <a:t>аниқланади</a:t>
            </a:r>
            <a:r>
              <a:rPr lang="en-US" i="1" dirty="0"/>
              <a:t>: H</a:t>
            </a:r>
            <a:r>
              <a:rPr lang="en-US" i="1" baseline="-25000" dirty="0"/>
              <a:t>a</a:t>
            </a:r>
            <a:r>
              <a:rPr lang="en-US" i="1" dirty="0"/>
              <a:t>/ Q</a:t>
            </a:r>
            <a:r>
              <a:rPr lang="en-US" i="1" baseline="-25000" dirty="0"/>
              <a:t>a</a:t>
            </a:r>
            <a:r>
              <a:rPr lang="en-US" i="1" baseline="30000" dirty="0"/>
              <a:t>2 </a:t>
            </a:r>
            <a:r>
              <a:rPr lang="en-US" i="1" dirty="0"/>
              <a:t>= a</a:t>
            </a:r>
            <a:r>
              <a:rPr lang="en-US" dirty="0"/>
              <a:t> </a:t>
            </a:r>
            <a:r>
              <a:rPr lang="ru-RU" dirty="0" err="1"/>
              <a:t>қиймати</a:t>
            </a:r>
            <a:r>
              <a:rPr lang="ru-RU" dirty="0"/>
              <a:t> </a:t>
            </a:r>
            <a:r>
              <a:rPr lang="ru-RU" dirty="0" err="1"/>
              <a:t>топилади</a:t>
            </a:r>
            <a:r>
              <a:rPr lang="ru-RU" dirty="0"/>
              <a:t> в</a:t>
            </a:r>
            <a:r>
              <a:rPr lang="en-US" dirty="0"/>
              <a:t>a  </a:t>
            </a:r>
            <a:r>
              <a:rPr lang="en-US" i="1" dirty="0"/>
              <a:t>H= a Q</a:t>
            </a:r>
            <a:r>
              <a:rPr lang="en-US" i="1" baseline="30000" dirty="0"/>
              <a:t>2</a:t>
            </a:r>
            <a:r>
              <a:rPr lang="en-US" baseline="30000" dirty="0"/>
              <a:t> </a:t>
            </a:r>
            <a:r>
              <a:rPr lang="en-US" dirty="0"/>
              <a:t> </a:t>
            </a:r>
            <a:r>
              <a:rPr lang="ru-RU" dirty="0"/>
              <a:t>координата </a:t>
            </a:r>
            <a:r>
              <a:rPr lang="ru-RU" dirty="0" err="1"/>
              <a:t>бошидан</a:t>
            </a:r>
            <a:r>
              <a:rPr lang="ru-RU" dirty="0"/>
              <a:t> </a:t>
            </a:r>
            <a:r>
              <a:rPr lang="ru-RU" dirty="0" err="1"/>
              <a:t>ўтувчи</a:t>
            </a:r>
            <a:r>
              <a:rPr lang="ru-RU" dirty="0"/>
              <a:t> парабола </a:t>
            </a:r>
            <a:r>
              <a:rPr lang="ru-RU" dirty="0" err="1"/>
              <a:t>қурилади</a:t>
            </a:r>
            <a:r>
              <a:rPr lang="en-US" dirty="0"/>
              <a:t>.  </a:t>
            </a:r>
            <a:r>
              <a:rPr lang="ru-RU" dirty="0" err="1"/>
              <a:t>Бу</a:t>
            </a:r>
            <a:r>
              <a:rPr lang="ru-RU" dirty="0"/>
              <a:t> </a:t>
            </a:r>
            <a:r>
              <a:rPr lang="ru-RU" dirty="0" err="1"/>
              <a:t>параболанинг</a:t>
            </a:r>
            <a:r>
              <a:rPr lang="ru-RU" dirty="0"/>
              <a:t> </a:t>
            </a:r>
            <a:r>
              <a:rPr lang="ru-RU" dirty="0" err="1"/>
              <a:t>барча</a:t>
            </a:r>
            <a:r>
              <a:rPr lang="ru-RU" dirty="0"/>
              <a:t> </a:t>
            </a:r>
            <a:r>
              <a:rPr lang="ru-RU" dirty="0" err="1"/>
              <a:t>нуқталари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en-US" dirty="0"/>
              <a:t>, </a:t>
            </a:r>
            <a:r>
              <a:rPr lang="ru-RU" dirty="0" err="1"/>
              <a:t>шунингдек</a:t>
            </a:r>
            <a:r>
              <a:rPr lang="en-US" dirty="0"/>
              <a:t>,  </a:t>
            </a:r>
            <a:r>
              <a:rPr lang="en-US" i="1" dirty="0"/>
              <a:t>H-Q  </a:t>
            </a:r>
            <a:r>
              <a:rPr lang="ru-RU" dirty="0" err="1"/>
              <a:t>берилган</a:t>
            </a:r>
            <a:r>
              <a:rPr lang="ru-RU" dirty="0"/>
              <a:t> </a:t>
            </a:r>
            <a:r>
              <a:rPr lang="ru-RU" dirty="0" err="1"/>
              <a:t>тавсифномада</a:t>
            </a:r>
            <a:r>
              <a:rPr lang="ru-RU" dirty="0"/>
              <a:t> </a:t>
            </a:r>
            <a:r>
              <a:rPr lang="ru-RU" dirty="0" err="1"/>
              <a:t>ётувчи</a:t>
            </a:r>
            <a:r>
              <a:rPr lang="en-US" i="1" dirty="0"/>
              <a:t> B</a:t>
            </a:r>
            <a:r>
              <a:rPr lang="en-US" dirty="0"/>
              <a:t> </a:t>
            </a:r>
            <a:r>
              <a:rPr lang="ru-RU" dirty="0" err="1"/>
              <a:t>нукта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ҳам</a:t>
            </a:r>
            <a:r>
              <a:rPr lang="ru-RU" dirty="0"/>
              <a:t>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ru-RU" dirty="0" err="1"/>
              <a:t>айланиш</a:t>
            </a:r>
            <a:r>
              <a:rPr lang="ru-RU" dirty="0"/>
              <a:t> </a:t>
            </a:r>
            <a:r>
              <a:rPr lang="ru-RU" dirty="0" err="1"/>
              <a:t>частотасига</a:t>
            </a:r>
            <a:r>
              <a:rPr lang="ru-RU" dirty="0"/>
              <a:t> </a:t>
            </a:r>
            <a:r>
              <a:rPr lang="ru-RU" dirty="0" err="1"/>
              <a:t>тўгри</a:t>
            </a:r>
            <a:r>
              <a:rPr lang="ru-RU" dirty="0"/>
              <a:t> </a:t>
            </a:r>
            <a:r>
              <a:rPr lang="ru-RU" dirty="0" err="1"/>
              <a:t>келувчи</a:t>
            </a:r>
            <a:r>
              <a:rPr lang="en-US" dirty="0"/>
              <a:t>  </a:t>
            </a:r>
            <a:r>
              <a:rPr lang="en-US" i="1" dirty="0"/>
              <a:t>H/Q</a:t>
            </a:r>
            <a:r>
              <a:rPr lang="en-US" i="1" baseline="30000" dirty="0"/>
              <a:t>2</a:t>
            </a:r>
            <a:r>
              <a:rPr lang="en-US" i="1" dirty="0"/>
              <a:t>= a</a:t>
            </a:r>
            <a:r>
              <a:rPr lang="en-US" dirty="0"/>
              <a:t>  </a:t>
            </a:r>
            <a:r>
              <a:rPr lang="ru-RU" dirty="0" err="1"/>
              <a:t>нисбати</a:t>
            </a:r>
            <a:r>
              <a:rPr lang="ru-RU" dirty="0"/>
              <a:t> </a:t>
            </a:r>
            <a:r>
              <a:rPr lang="ru-RU" dirty="0" err="1"/>
              <a:t>тўгри</a:t>
            </a:r>
            <a:r>
              <a:rPr lang="ru-RU" dirty="0"/>
              <a:t> </a:t>
            </a:r>
            <a:r>
              <a:rPr lang="ru-RU" dirty="0" err="1"/>
              <a:t>бўлади</a:t>
            </a:r>
            <a:r>
              <a:rPr lang="en-US" dirty="0"/>
              <a:t>.  </a:t>
            </a:r>
            <a:r>
              <a:rPr lang="ru-RU" dirty="0" err="1"/>
              <a:t>Бу</a:t>
            </a:r>
            <a:r>
              <a:rPr lang="ru-RU" dirty="0"/>
              <a:t> </a:t>
            </a:r>
            <a:r>
              <a:rPr lang="ru-RU" dirty="0" err="1"/>
              <a:t>ердан</a:t>
            </a:r>
            <a:r>
              <a:rPr lang="en-US" dirty="0"/>
              <a:t>, </a:t>
            </a:r>
            <a:endParaRPr lang="ru-RU" dirty="0"/>
          </a:p>
          <a:p>
            <a:r>
              <a:rPr lang="en-US" i="1" dirty="0"/>
              <a:t>                                I</a:t>
            </a:r>
            <a:r>
              <a:rPr lang="en-US" i="1" baseline="-25000" dirty="0"/>
              <a:t>n</a:t>
            </a:r>
            <a:r>
              <a:rPr lang="en-US" i="1" dirty="0"/>
              <a:t>=n</a:t>
            </a:r>
            <a:r>
              <a:rPr lang="en-US" i="1" baseline="-25000" dirty="0"/>
              <a:t>1</a:t>
            </a:r>
            <a:r>
              <a:rPr lang="en-US" i="1" dirty="0"/>
              <a:t>/n=</a:t>
            </a:r>
            <a:r>
              <a:rPr lang="en-US" i="1" dirty="0" err="1"/>
              <a:t>Q</a:t>
            </a:r>
            <a:r>
              <a:rPr lang="en-US" i="1" baseline="-25000" dirty="0" err="1"/>
              <a:t>a</a:t>
            </a:r>
            <a:r>
              <a:rPr lang="en-US" i="1" baseline="-25000" dirty="0"/>
              <a:t> </a:t>
            </a:r>
            <a:r>
              <a:rPr lang="en-US" i="1" dirty="0"/>
              <a:t>/</a:t>
            </a:r>
            <a:r>
              <a:rPr lang="en-US" i="1" dirty="0" err="1"/>
              <a:t>Q</a:t>
            </a:r>
            <a:r>
              <a:rPr lang="en-US" i="1" baseline="-25000" dirty="0" err="1"/>
              <a:t>b</a:t>
            </a:r>
            <a:r>
              <a:rPr lang="en-US" i="1" baseline="-25000" dirty="0"/>
              <a:t>     </a:t>
            </a:r>
            <a:r>
              <a:rPr lang="ru-RU" i="1" dirty="0" err="1"/>
              <a:t>ёки</a:t>
            </a:r>
            <a:r>
              <a:rPr lang="en-US" i="1" dirty="0"/>
              <a:t>    I</a:t>
            </a:r>
            <a:r>
              <a:rPr lang="en-US" i="1" baseline="-25000" dirty="0"/>
              <a:t>n</a:t>
            </a:r>
            <a:r>
              <a:rPr lang="en-US" i="1" dirty="0"/>
              <a:t>=√H</a:t>
            </a:r>
            <a:r>
              <a:rPr lang="en-US" i="1" baseline="-25000" dirty="0"/>
              <a:t>a</a:t>
            </a:r>
            <a:r>
              <a:rPr lang="en-US" i="1" dirty="0"/>
              <a:t>/</a:t>
            </a:r>
            <a:r>
              <a:rPr lang="en-US" i="1" dirty="0" err="1"/>
              <a:t>H</a:t>
            </a:r>
            <a:r>
              <a:rPr lang="en-US" i="1" baseline="-25000" dirty="0" err="1"/>
              <a:t>b</a:t>
            </a:r>
            <a:r>
              <a:rPr lang="en-US" i="1" baseline="-25000" dirty="0"/>
              <a:t>     </a:t>
            </a:r>
            <a:r>
              <a:rPr lang="ru-RU" i="1" dirty="0"/>
              <a:t>в</a:t>
            </a:r>
            <a:r>
              <a:rPr lang="en-US" i="1" dirty="0"/>
              <a:t>a    n</a:t>
            </a:r>
            <a:r>
              <a:rPr lang="en-US" i="1" baseline="-25000" dirty="0"/>
              <a:t>1</a:t>
            </a:r>
            <a:r>
              <a:rPr lang="en-US" i="1" dirty="0"/>
              <a:t>= i</a:t>
            </a:r>
            <a:r>
              <a:rPr lang="en-US" i="1" baseline="-25000" dirty="0"/>
              <a:t>n </a:t>
            </a:r>
            <a:r>
              <a:rPr lang="en-US" i="1" dirty="0"/>
              <a:t>n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188640"/>
            <a:ext cx="4767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/>
              <a:t>Сифат</a:t>
            </a:r>
            <a:r>
              <a:rPr lang="ru-RU" sz="3200" b="1" dirty="0" smtClean="0"/>
              <a:t>  </a:t>
            </a:r>
            <a:r>
              <a:rPr lang="ru-RU" sz="3200" b="1" dirty="0" err="1" smtClean="0"/>
              <a:t>жихатдан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ростлаш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7418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Насоснинг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босими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сарфи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/Q=i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H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/H=i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катталиклари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асосида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ўзгаради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. H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≥q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 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айланиш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частотаси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дан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гача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ўзгарганда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сарф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i="1" baseline="-25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=O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="1" i="1" baseline="-250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нисбатан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="1" i="1" baseline="-250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қиймати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камаяди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босим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эса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i="1" baseline="-25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=0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 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i="1" baseline="-250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-H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қийматига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камаяди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Агар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турли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n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қийматлар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учун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нисбатан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кичик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бўлган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ф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бўлишини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ҳисобга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олмаса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насоснинг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ишини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айланиш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частотаси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орқали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айланиш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жараёнида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ҳар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бир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H=aQ</a:t>
            </a:r>
            <a:r>
              <a:rPr lang="en-US" b="1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эгри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чизиғи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қийматига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тенг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бўлган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линиялар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ҳисобланади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чунки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PgQH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/W= PgQi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/W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.        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(12.8)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Демак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i="1" baseline="-25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=O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ўзгармайди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i="1" baseline="-25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≠ 0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жуда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кичик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қийматга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ўзгаради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масалан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расмда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b="1" i="1" baseline="-25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гача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6"/>
          <a:stretch/>
        </p:blipFill>
        <p:spPr bwMode="auto">
          <a:xfrm>
            <a:off x="539552" y="3284984"/>
            <a:ext cx="3063521" cy="340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3037016"/>
            <a:ext cx="4464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Шундай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килиб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юкоридагилардан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кўрина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-дики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насоснинг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ишини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моторларнинг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айланиш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частотасини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ўзгартириш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орқали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ростлаш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миқдор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жихатдан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ростлашга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нис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-батан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самарали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ҳисобл-анади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532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76672"/>
            <a:ext cx="8064896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Drosselli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tusqichlar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katta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diametrli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quvurlarda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qo’llanadi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elektr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ijro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mexanizmlari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yordamida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boshqariladi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Ba’zi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hollarda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moyli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servomotorga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bo’lgan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elektrogidravlik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ijro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mexanizmlaridan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foydalaniladi.Elektr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ijro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mexanizmlari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umumiy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elektr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yuritma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reduktor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aylantiruvchi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momentni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chegaralovchi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mexanizm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chiqish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elementining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ko’rsatkichi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datchiklari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ohirgi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o’chirgichlardan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tashkil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topgan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Elektr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yuritma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sifatida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qisqa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tutashuvli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asinxron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motorlar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ishlatilishi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mumkin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Oxirgi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o’chirgichlar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yordamida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mexanizmning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elektr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yuritmasi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oxirgi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holatiga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yetganda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to’xtatiladi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212976"/>
            <a:ext cx="8064896" cy="31393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Sanoatda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chiqish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doimiy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tezlikka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bo’lgan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ko’p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aylanishli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mexanizmlar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ishlab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chiqiladi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konstruktiv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sxemali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ko’rinishi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jixatidan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farq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qiladi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lekin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quyidagi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xil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vazifalarni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bajarishi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mumkin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yuritmani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oxirgi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yoki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oraliq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holatlarda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to’xtatish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yuritmani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distansion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yoki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avtomatik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ravishda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tushirish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aylantiruvchi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moment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ortib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ketganida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yuritmaning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harakatlantiruvchi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qismlari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yoki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yedirilib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ketsa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yo’l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o’chirgichlari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chiqsa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yuritmani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avtomatik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ravishda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to’xtatish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organing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oxirgi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holatini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signallash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organini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belgilangan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vaqtdagi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holatini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strelkali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ko’rsatkich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yordamida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joyiga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qarab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mahalliy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ravishda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aniqlash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ixtiyoriy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oraliq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holatini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maxsus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ko’rsatkichi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yordamida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distansion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ko’rsatish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bilan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blokirovka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qilish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maxovik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yordamida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qulda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boshqarish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828092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Unifikatsiyalangan</a:t>
            </a:r>
            <a:r>
              <a:rPr lang="en-US" dirty="0"/>
              <a:t> </a:t>
            </a:r>
            <a:r>
              <a:rPr lang="en-US" dirty="0" err="1"/>
              <a:t>elektr</a:t>
            </a:r>
            <a:r>
              <a:rPr lang="en-US" dirty="0"/>
              <a:t> </a:t>
            </a:r>
            <a:r>
              <a:rPr lang="en-US" dirty="0" err="1"/>
              <a:t>yuritmalarning</a:t>
            </a:r>
            <a:r>
              <a:rPr lang="en-US" dirty="0"/>
              <a:t> </a:t>
            </a:r>
            <a:r>
              <a:rPr lang="en-US" dirty="0" err="1"/>
              <a:t>elektr</a:t>
            </a:r>
            <a:r>
              <a:rPr lang="en-US" dirty="0"/>
              <a:t>  </a:t>
            </a:r>
            <a:r>
              <a:rPr lang="en-US" dirty="0" err="1"/>
              <a:t>boshqaruv</a:t>
            </a:r>
            <a:r>
              <a:rPr lang="en-US" dirty="0"/>
              <a:t> </a:t>
            </a:r>
            <a:r>
              <a:rPr lang="en-US" dirty="0" err="1"/>
              <a:t>sxemalari</a:t>
            </a:r>
            <a:endParaRPr lang="ru-RU" dirty="0"/>
          </a:p>
          <a:p>
            <a:r>
              <a:rPr lang="en-US" dirty="0" err="1"/>
              <a:t>Barcha</a:t>
            </a:r>
            <a:r>
              <a:rPr lang="en-US" dirty="0"/>
              <a:t>  </a:t>
            </a:r>
            <a:r>
              <a:rPr lang="en-US" dirty="0" err="1"/>
              <a:t>unifikatsiyalangan</a:t>
            </a:r>
            <a:r>
              <a:rPr lang="en-US" dirty="0"/>
              <a:t> </a:t>
            </a:r>
            <a:r>
              <a:rPr lang="en-US" dirty="0" err="1"/>
              <a:t>elektr</a:t>
            </a:r>
            <a:r>
              <a:rPr lang="en-US" dirty="0"/>
              <a:t> </a:t>
            </a:r>
            <a:r>
              <a:rPr lang="en-US" dirty="0" err="1"/>
              <a:t>yuritmalar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(B, V, G, D </a:t>
            </a:r>
            <a:r>
              <a:rPr lang="en-US" dirty="0" err="1"/>
              <a:t>tipli</a:t>
            </a:r>
            <a:r>
              <a:rPr lang="en-US" dirty="0"/>
              <a:t>) </a:t>
            </a:r>
            <a:r>
              <a:rPr lang="en-US" dirty="0" err="1"/>
              <a:t>prinsipial</a:t>
            </a:r>
            <a:r>
              <a:rPr lang="en-US" dirty="0"/>
              <a:t>  </a:t>
            </a:r>
            <a:r>
              <a:rPr lang="en-US" dirty="0" err="1"/>
              <a:t>boshqaruv</a:t>
            </a:r>
            <a:r>
              <a:rPr lang="en-US" dirty="0"/>
              <a:t>  </a:t>
            </a:r>
            <a:r>
              <a:rPr lang="en-US" dirty="0" err="1"/>
              <a:t>sxemasi</a:t>
            </a:r>
            <a:r>
              <a:rPr lang="en-US" dirty="0"/>
              <a:t> 1- </a:t>
            </a:r>
            <a:r>
              <a:rPr lang="en-US" dirty="0" err="1"/>
              <a:t>rasmda</a:t>
            </a:r>
            <a:r>
              <a:rPr lang="en-US" dirty="0"/>
              <a:t>  </a:t>
            </a:r>
            <a:r>
              <a:rPr lang="en-US" dirty="0" err="1"/>
              <a:t>keltirilgan</a:t>
            </a:r>
            <a:r>
              <a:rPr lang="en-US" dirty="0"/>
              <a:t>. 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28158"/>
          <a:stretch/>
        </p:blipFill>
        <p:spPr bwMode="auto">
          <a:xfrm>
            <a:off x="1187624" y="1087038"/>
            <a:ext cx="6420633" cy="486224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28158"/>
          <a:stretch/>
        </p:blipFill>
        <p:spPr bwMode="auto">
          <a:xfrm>
            <a:off x="1463735" y="1519086"/>
            <a:ext cx="6420633" cy="4862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58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64704"/>
            <a:ext cx="8784976" cy="5078313"/>
          </a:xfrm>
          <a:prstGeom prst="rect">
            <a:avLst/>
          </a:prstGeom>
          <a:ln/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Bu  </a:t>
            </a:r>
            <a:r>
              <a:rPr lang="en-US" dirty="0" err="1">
                <a:solidFill>
                  <a:schemeClr val="tx1"/>
                </a:solidFill>
              </a:rPr>
              <a:t>sxema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quyidagi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shartlarga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javob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beradi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1-kuch  </a:t>
            </a:r>
            <a:r>
              <a:rPr lang="en-US" dirty="0" err="1">
                <a:solidFill>
                  <a:schemeClr val="tx1"/>
                </a:solidFill>
              </a:rPr>
              <a:t>tarmoqlarini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ta’minlash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zanjiri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boshqaruv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zanjiri</a:t>
            </a:r>
            <a:r>
              <a:rPr lang="en-US" dirty="0">
                <a:solidFill>
                  <a:schemeClr val="tx1"/>
                </a:solidFill>
              </a:rPr>
              <a:t>  380/220 V  </a:t>
            </a:r>
            <a:r>
              <a:rPr lang="en-US" dirty="0" err="1">
                <a:solidFill>
                  <a:schemeClr val="tx1"/>
                </a:solidFill>
              </a:rPr>
              <a:t>kuchlanish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tarmog’idan</a:t>
            </a: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bajariladi</a:t>
            </a:r>
            <a:r>
              <a:rPr lang="en-US" dirty="0">
                <a:solidFill>
                  <a:schemeClr val="tx1"/>
                </a:solidFill>
              </a:rPr>
              <a:t>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2-sxemaning </a:t>
            </a:r>
            <a:r>
              <a:rPr lang="en-US" dirty="0" err="1">
                <a:solidFill>
                  <a:schemeClr val="tx1"/>
                </a:solidFill>
              </a:rPr>
              <a:t>boshqaruv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zanjiri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kuch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tarmog’i</a:t>
            </a:r>
            <a:r>
              <a:rPr lang="en-US" dirty="0">
                <a:solidFill>
                  <a:schemeClr val="tx1"/>
                </a:solidFill>
              </a:rPr>
              <a:t>,  </a:t>
            </a:r>
            <a:r>
              <a:rPr lang="en-US" dirty="0" err="1">
                <a:solidFill>
                  <a:schemeClr val="tx1"/>
                </a:solidFill>
              </a:rPr>
              <a:t>signallash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zanjiri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yuklamalar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qisqa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tutashuvlardan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himoya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qilingan</a:t>
            </a:r>
            <a:r>
              <a:rPr lang="en-US" dirty="0">
                <a:solidFill>
                  <a:schemeClr val="tx1"/>
                </a:solidFill>
              </a:rPr>
              <a:t>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3-ishga </a:t>
            </a:r>
            <a:r>
              <a:rPr lang="en-US" dirty="0" err="1">
                <a:solidFill>
                  <a:schemeClr val="tx1"/>
                </a:solidFill>
              </a:rPr>
              <a:t>tushirgich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g’altaklari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o’tkazgichga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ulangan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Boshqaruv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apparatlari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kontaktlari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magnit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ishga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tushirgich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blok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kontaktlari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faza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tomonidan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ulangan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Sxemalarni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bunday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ulanishi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boshqaruv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zanjirida</a:t>
            </a:r>
            <a:r>
              <a:rPr lang="en-US" dirty="0">
                <a:solidFill>
                  <a:schemeClr val="tx1"/>
                </a:solidFill>
              </a:rPr>
              <a:t>  «</a:t>
            </a:r>
            <a:r>
              <a:rPr lang="en-US" dirty="0" err="1">
                <a:solidFill>
                  <a:schemeClr val="tx1"/>
                </a:solidFill>
              </a:rPr>
              <a:t>yolg’on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</a:t>
            </a:r>
            <a:r>
              <a:rPr lang="en-US" dirty="0">
                <a:solidFill>
                  <a:schemeClr val="tx1"/>
                </a:solidFill>
              </a:rPr>
              <a:t>»  </a:t>
            </a:r>
            <a:r>
              <a:rPr lang="en-US" dirty="0" err="1">
                <a:solidFill>
                  <a:schemeClr val="tx1"/>
                </a:solidFill>
              </a:rPr>
              <a:t>tartibini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oldini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oladi</a:t>
            </a:r>
            <a:r>
              <a:rPr lang="en-US" dirty="0">
                <a:solidFill>
                  <a:schemeClr val="tx1"/>
                </a:solidFill>
              </a:rPr>
              <a:t>; 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4 </a:t>
            </a: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 err="1">
                <a:solidFill>
                  <a:schemeClr val="tx1"/>
                </a:solidFill>
              </a:rPr>
              <a:t>reversiv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magnit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tushirgichlarning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g’altagidan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o’tayotganda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boshqasi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vaqtda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ulanib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qolinishini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oldini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oladi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Buning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uchun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boshqaruv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zanjiridagi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xar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g’altakka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keyingisining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ochiladigan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kontakti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ulanadi</a:t>
            </a:r>
            <a:r>
              <a:rPr lang="en-US" dirty="0">
                <a:solidFill>
                  <a:schemeClr val="tx1"/>
                </a:solidFill>
              </a:rPr>
              <a:t>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 5-  </a:t>
            </a:r>
            <a:r>
              <a:rPr lang="en-US" dirty="0" err="1">
                <a:solidFill>
                  <a:schemeClr val="tx1"/>
                </a:solidFill>
              </a:rPr>
              <a:t>oraliq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holatlardagi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to’xtashlarda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mahkamlovchi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armaturani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sekinlik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bilan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ochish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yopish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vazifasini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bajaradi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6 - </a:t>
            </a:r>
            <a:r>
              <a:rPr lang="en-US" dirty="0" err="1" smtClean="0">
                <a:solidFill>
                  <a:schemeClr val="tx1"/>
                </a:solidFill>
              </a:rPr>
              <a:t>boshqaruv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sxemasi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mahkamlovchi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armatura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elektr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yuritmasini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xar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qanday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oraliq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holatlarda</a:t>
            </a:r>
            <a:r>
              <a:rPr lang="en-US" dirty="0" smtClean="0">
                <a:solidFill>
                  <a:schemeClr val="tx1"/>
                </a:solidFill>
              </a:rPr>
              <a:t> «Stop </a:t>
            </a:r>
            <a:r>
              <a:rPr lang="en-US" dirty="0" err="1" smtClean="0">
                <a:solidFill>
                  <a:schemeClr val="tx1"/>
                </a:solidFill>
              </a:rPr>
              <a:t>tugmasi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yordamida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to’xtatish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imkonini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beradi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shu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jumladan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keyingi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ochish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va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yopish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buyruqlarini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qabul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qiladi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7 - </a:t>
            </a:r>
            <a:r>
              <a:rPr lang="en-US" dirty="0" err="1" smtClean="0">
                <a:solidFill>
                  <a:schemeClr val="tx1"/>
                </a:solidFill>
              </a:rPr>
              <a:t>qo’l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avtomatik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boshqaruv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rejimlarida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sxema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nollash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himoya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vositasiga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ega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532993"/>
            <a:ext cx="8352928" cy="5632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en-US" dirty="0" smtClean="0"/>
              <a:t>8 - </a:t>
            </a:r>
            <a:r>
              <a:rPr lang="en-US" dirty="0" err="1" smtClean="0"/>
              <a:t>sxema</a:t>
            </a:r>
            <a:r>
              <a:rPr lang="en-US" dirty="0" smtClean="0"/>
              <a:t> </a:t>
            </a:r>
            <a:r>
              <a:rPr lang="en-US" dirty="0" err="1" smtClean="0"/>
              <a:t>elektr</a:t>
            </a:r>
            <a:r>
              <a:rPr lang="en-US" dirty="0" smtClean="0"/>
              <a:t> </a:t>
            </a:r>
            <a:r>
              <a:rPr lang="en-US" dirty="0" err="1" smtClean="0"/>
              <a:t>yuritmani</a:t>
            </a:r>
            <a:r>
              <a:rPr lang="en-US" dirty="0" smtClean="0"/>
              <a:t> 3–</a:t>
            </a:r>
            <a:r>
              <a:rPr lang="en-US" dirty="0" err="1" smtClean="0"/>
              <a:t>turdagi</a:t>
            </a:r>
            <a:r>
              <a:rPr lang="en-US" dirty="0" smtClean="0"/>
              <a:t> </a:t>
            </a:r>
            <a:r>
              <a:rPr lang="en-US" dirty="0" err="1" smtClean="0"/>
              <a:t>maxkamlovchi</a:t>
            </a:r>
            <a:r>
              <a:rPr lang="en-US" dirty="0" smtClean="0"/>
              <a:t> </a:t>
            </a:r>
            <a:r>
              <a:rPr lang="en-US" dirty="0" err="1" smtClean="0"/>
              <a:t>rejimini</a:t>
            </a:r>
            <a:r>
              <a:rPr lang="en-US" dirty="0" smtClean="0"/>
              <a:t> </a:t>
            </a:r>
            <a:r>
              <a:rPr lang="en-US" dirty="0" err="1" smtClean="0"/>
              <a:t>ta’minlaydi</a:t>
            </a:r>
            <a:r>
              <a:rPr lang="en-US" dirty="0" smtClean="0"/>
              <a:t>:</a:t>
            </a:r>
            <a:endParaRPr lang="ru-RU" dirty="0" smtClean="0"/>
          </a:p>
          <a:p>
            <a:pPr algn="just"/>
            <a:r>
              <a:rPr lang="en-US" dirty="0" smtClean="0"/>
              <a:t>- </a:t>
            </a:r>
            <a:r>
              <a:rPr lang="en-US" dirty="0" err="1" smtClean="0"/>
              <a:t>armatura</a:t>
            </a:r>
            <a:r>
              <a:rPr lang="en-US" dirty="0" smtClean="0"/>
              <a:t>  </a:t>
            </a:r>
            <a:r>
              <a:rPr lang="en-US" dirty="0" err="1" smtClean="0"/>
              <a:t>majburiy</a:t>
            </a:r>
            <a:r>
              <a:rPr lang="en-US" dirty="0" smtClean="0"/>
              <a:t>  </a:t>
            </a:r>
            <a:r>
              <a:rPr lang="en-US" dirty="0" err="1" smtClean="0"/>
              <a:t>mahkamlashni</a:t>
            </a:r>
            <a:r>
              <a:rPr lang="en-US" dirty="0" smtClean="0"/>
              <a:t>  </a:t>
            </a:r>
            <a:r>
              <a:rPr lang="en-US" dirty="0" err="1" smtClean="0"/>
              <a:t>talab</a:t>
            </a:r>
            <a:r>
              <a:rPr lang="en-US" dirty="0" smtClean="0"/>
              <a:t> </a:t>
            </a:r>
            <a:r>
              <a:rPr lang="en-US" dirty="0" err="1" smtClean="0"/>
              <a:t>etmaydi</a:t>
            </a:r>
            <a:r>
              <a:rPr lang="en-US" dirty="0" smtClean="0"/>
              <a:t>;</a:t>
            </a:r>
            <a:endParaRPr lang="ru-RU" dirty="0" smtClean="0"/>
          </a:p>
          <a:p>
            <a:pPr algn="just"/>
            <a:r>
              <a:rPr lang="en-US" dirty="0" smtClean="0"/>
              <a:t>- </a:t>
            </a:r>
            <a:r>
              <a:rPr lang="en-US" dirty="0" err="1" smtClean="0"/>
              <a:t>armatura</a:t>
            </a:r>
            <a:r>
              <a:rPr lang="en-US" dirty="0" smtClean="0"/>
              <a:t> </a:t>
            </a:r>
            <a:r>
              <a:rPr lang="en-US" dirty="0" err="1" smtClean="0"/>
              <a:t>majburiy</a:t>
            </a:r>
            <a:r>
              <a:rPr lang="en-US" dirty="0" smtClean="0"/>
              <a:t>  </a:t>
            </a:r>
            <a:r>
              <a:rPr lang="en-US" dirty="0" err="1" smtClean="0"/>
              <a:t>mahkamlashni</a:t>
            </a:r>
            <a:r>
              <a:rPr lang="en-US" dirty="0" smtClean="0"/>
              <a:t> </a:t>
            </a:r>
            <a:r>
              <a:rPr lang="en-US" dirty="0" err="1" smtClean="0"/>
              <a:t>faqat</a:t>
            </a:r>
            <a:r>
              <a:rPr lang="en-US" dirty="0" smtClean="0"/>
              <a:t> «</a:t>
            </a:r>
            <a:r>
              <a:rPr lang="en-US" dirty="0" err="1" smtClean="0"/>
              <a:t>Yopiq</a:t>
            </a:r>
            <a:r>
              <a:rPr lang="en-US" dirty="0" smtClean="0"/>
              <a:t>»  </a:t>
            </a:r>
            <a:r>
              <a:rPr lang="en-US" dirty="0" err="1" smtClean="0"/>
              <a:t>holatida</a:t>
            </a:r>
            <a:r>
              <a:rPr lang="en-US" dirty="0" smtClean="0"/>
              <a:t> </a:t>
            </a:r>
            <a:r>
              <a:rPr lang="en-US" dirty="0" err="1" smtClean="0"/>
              <a:t>talab</a:t>
            </a:r>
            <a:r>
              <a:rPr lang="en-US" dirty="0" smtClean="0"/>
              <a:t>  </a:t>
            </a:r>
            <a:r>
              <a:rPr lang="en-US" dirty="0" err="1" smtClean="0"/>
              <a:t>qiladi</a:t>
            </a:r>
            <a:r>
              <a:rPr lang="en-US" dirty="0" smtClean="0"/>
              <a:t>;</a:t>
            </a:r>
            <a:endParaRPr lang="ru-RU" dirty="0" smtClean="0"/>
          </a:p>
          <a:p>
            <a:pPr algn="just"/>
            <a:r>
              <a:rPr lang="en-US" dirty="0" smtClean="0"/>
              <a:t>- </a:t>
            </a:r>
            <a:r>
              <a:rPr lang="en-US" dirty="0" err="1" smtClean="0"/>
              <a:t>armatura</a:t>
            </a:r>
            <a:r>
              <a:rPr lang="en-US" dirty="0" smtClean="0"/>
              <a:t>  </a:t>
            </a:r>
            <a:r>
              <a:rPr lang="en-US" dirty="0" err="1" smtClean="0"/>
              <a:t>majburiy</a:t>
            </a:r>
            <a:r>
              <a:rPr lang="en-US" dirty="0" smtClean="0"/>
              <a:t>  </a:t>
            </a:r>
            <a:r>
              <a:rPr lang="en-US" dirty="0" err="1" smtClean="0"/>
              <a:t>mahkamlashni</a:t>
            </a:r>
            <a:r>
              <a:rPr lang="en-US" dirty="0" smtClean="0"/>
              <a:t>  «</a:t>
            </a:r>
            <a:r>
              <a:rPr lang="en-US" dirty="0" err="1" smtClean="0"/>
              <a:t>Ochiq</a:t>
            </a:r>
            <a:r>
              <a:rPr lang="en-US" dirty="0" smtClean="0"/>
              <a:t>» </a:t>
            </a:r>
            <a:r>
              <a:rPr lang="en-US" dirty="0" err="1" smtClean="0"/>
              <a:t>va</a:t>
            </a:r>
            <a:r>
              <a:rPr lang="en-US" dirty="0" smtClean="0"/>
              <a:t> «</a:t>
            </a:r>
            <a:r>
              <a:rPr lang="en-US" dirty="0" err="1" smtClean="0"/>
              <a:t>Yopiq</a:t>
            </a:r>
            <a:r>
              <a:rPr lang="en-US" dirty="0" smtClean="0"/>
              <a:t>»  </a:t>
            </a:r>
            <a:r>
              <a:rPr lang="en-US" dirty="0" err="1" smtClean="0"/>
              <a:t>holatlarda</a:t>
            </a:r>
            <a:r>
              <a:rPr lang="en-US" dirty="0" smtClean="0"/>
              <a:t>  </a:t>
            </a:r>
            <a:r>
              <a:rPr lang="en-US" dirty="0" err="1" smtClean="0"/>
              <a:t>talab</a:t>
            </a:r>
            <a:r>
              <a:rPr lang="en-US" dirty="0" smtClean="0"/>
              <a:t> </a:t>
            </a:r>
            <a:r>
              <a:rPr lang="en-US" dirty="0" err="1" smtClean="0"/>
              <a:t>qiladi</a:t>
            </a:r>
            <a:r>
              <a:rPr lang="en-US" dirty="0" smtClean="0"/>
              <a:t>,   </a:t>
            </a:r>
            <a:r>
              <a:rPr lang="en-US" dirty="0" err="1" smtClean="0"/>
              <a:t>buning</a:t>
            </a:r>
            <a:r>
              <a:rPr lang="en-US" dirty="0" smtClean="0"/>
              <a:t> </a:t>
            </a:r>
            <a:r>
              <a:rPr lang="en-US" dirty="0" err="1" smtClean="0"/>
              <a:t>uchun</a:t>
            </a:r>
            <a:r>
              <a:rPr lang="en-US" dirty="0" smtClean="0"/>
              <a:t>  </a:t>
            </a:r>
            <a:r>
              <a:rPr lang="en-US" dirty="0" err="1" smtClean="0"/>
              <a:t>muftali</a:t>
            </a:r>
            <a:r>
              <a:rPr lang="en-US" dirty="0" smtClean="0"/>
              <a:t>  </a:t>
            </a:r>
            <a:r>
              <a:rPr lang="en-US" dirty="0" err="1" smtClean="0"/>
              <a:t>o’chirgichning</a:t>
            </a:r>
            <a:r>
              <a:rPr lang="en-US" dirty="0" smtClean="0"/>
              <a:t> VMO, VMZ  </a:t>
            </a:r>
            <a:r>
              <a:rPr lang="en-US" dirty="0" err="1" smtClean="0"/>
              <a:t>kontaktlari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KVO, KVZ  </a:t>
            </a:r>
            <a:r>
              <a:rPr lang="en-US" dirty="0" err="1" smtClean="0"/>
              <a:t>oxirgi</a:t>
            </a:r>
            <a:r>
              <a:rPr lang="en-US" dirty="0" smtClean="0"/>
              <a:t> </a:t>
            </a:r>
            <a:r>
              <a:rPr lang="en-US" dirty="0" err="1" smtClean="0"/>
              <a:t>o’chirgichlaridan</a:t>
            </a:r>
            <a:r>
              <a:rPr lang="en-US" dirty="0" smtClean="0"/>
              <a:t>  </a:t>
            </a:r>
            <a:r>
              <a:rPr lang="en-US" dirty="0" err="1" smtClean="0"/>
              <a:t>foydalaniladi</a:t>
            </a:r>
            <a:r>
              <a:rPr lang="en-US" dirty="0" smtClean="0"/>
              <a:t>; </a:t>
            </a:r>
            <a:endParaRPr lang="ru-RU" dirty="0" smtClean="0"/>
          </a:p>
          <a:p>
            <a:pPr algn="just"/>
            <a:r>
              <a:rPr lang="en-US" dirty="0" smtClean="0"/>
              <a:t>9- </a:t>
            </a:r>
            <a:r>
              <a:rPr lang="en-US" dirty="0" err="1" smtClean="0"/>
              <a:t>armatura</a:t>
            </a:r>
            <a:r>
              <a:rPr lang="en-US" dirty="0" smtClean="0"/>
              <a:t>  </a:t>
            </a:r>
            <a:r>
              <a:rPr lang="en-US" dirty="0" err="1" smtClean="0"/>
              <a:t>holatini</a:t>
            </a:r>
            <a:r>
              <a:rPr lang="en-US" dirty="0" smtClean="0"/>
              <a:t> </a:t>
            </a:r>
            <a:r>
              <a:rPr lang="en-US" dirty="0" err="1" smtClean="0"/>
              <a:t>signallash</a:t>
            </a:r>
            <a:r>
              <a:rPr lang="en-US" dirty="0" smtClean="0"/>
              <a:t>  </a:t>
            </a:r>
            <a:r>
              <a:rPr lang="en-US" dirty="0" err="1" smtClean="0"/>
              <a:t>quyidagi</a:t>
            </a:r>
            <a:r>
              <a:rPr lang="en-US" dirty="0" smtClean="0"/>
              <a:t>  </a:t>
            </a:r>
            <a:r>
              <a:rPr lang="en-US" dirty="0" err="1" smtClean="0"/>
              <a:t>prinsip</a:t>
            </a:r>
            <a:r>
              <a:rPr lang="en-US" dirty="0" smtClean="0"/>
              <a:t> </a:t>
            </a:r>
            <a:r>
              <a:rPr lang="en-US" dirty="0" err="1" smtClean="0"/>
              <a:t>asosida</a:t>
            </a:r>
            <a:r>
              <a:rPr lang="en-US" dirty="0" smtClean="0"/>
              <a:t>  </a:t>
            </a:r>
            <a:r>
              <a:rPr lang="en-US" dirty="0" err="1" smtClean="0"/>
              <a:t>bajariladi</a:t>
            </a:r>
            <a:r>
              <a:rPr lang="en-US" dirty="0" smtClean="0"/>
              <a:t>: </a:t>
            </a:r>
            <a:endParaRPr lang="ru-RU" dirty="0" smtClean="0"/>
          </a:p>
          <a:p>
            <a:pPr algn="just"/>
            <a:r>
              <a:rPr lang="en-US" dirty="0" smtClean="0"/>
              <a:t>-</a:t>
            </a:r>
            <a:r>
              <a:rPr lang="en-US" dirty="0" err="1" smtClean="0"/>
              <a:t>bitta</a:t>
            </a:r>
            <a:r>
              <a:rPr lang="en-US" dirty="0" smtClean="0"/>
              <a:t> «</a:t>
            </a:r>
            <a:r>
              <a:rPr lang="en-US" dirty="0" err="1" smtClean="0"/>
              <a:t>Mufta</a:t>
            </a:r>
            <a:r>
              <a:rPr lang="en-US" dirty="0" smtClean="0"/>
              <a:t>»  LM </a:t>
            </a:r>
            <a:r>
              <a:rPr lang="en-US" dirty="0" err="1" smtClean="0"/>
              <a:t>signali</a:t>
            </a:r>
            <a:r>
              <a:rPr lang="en-US" dirty="0" smtClean="0"/>
              <a:t> </a:t>
            </a:r>
            <a:r>
              <a:rPr lang="en-US" dirty="0" err="1" smtClean="0"/>
              <a:t>paydo</a:t>
            </a:r>
            <a:r>
              <a:rPr lang="en-US" dirty="0" smtClean="0"/>
              <a:t>  </a:t>
            </a:r>
            <a:r>
              <a:rPr lang="en-US" dirty="0" err="1" smtClean="0"/>
              <a:t>bo’lishi</a:t>
            </a:r>
            <a:r>
              <a:rPr lang="en-US" dirty="0" smtClean="0"/>
              <a:t> </a:t>
            </a:r>
            <a:r>
              <a:rPr lang="en-US" dirty="0" err="1" smtClean="0"/>
              <a:t>shuni</a:t>
            </a:r>
            <a:r>
              <a:rPr lang="en-US" dirty="0" smtClean="0"/>
              <a:t> </a:t>
            </a:r>
            <a:r>
              <a:rPr lang="en-US" dirty="0" err="1" smtClean="0"/>
              <a:t>bildiradiki</a:t>
            </a:r>
            <a:r>
              <a:rPr lang="en-US" dirty="0" smtClean="0"/>
              <a:t>, </a:t>
            </a:r>
            <a:r>
              <a:rPr lang="en-US" dirty="0" err="1" smtClean="0"/>
              <a:t>bunda</a:t>
            </a:r>
            <a:r>
              <a:rPr lang="en-US" dirty="0" smtClean="0"/>
              <a:t> </a:t>
            </a:r>
            <a:r>
              <a:rPr lang="en-US" dirty="0" err="1" smtClean="0"/>
              <a:t>mahkamlovchi</a:t>
            </a:r>
            <a:r>
              <a:rPr lang="en-US" dirty="0" smtClean="0"/>
              <a:t>  </a:t>
            </a:r>
            <a:r>
              <a:rPr lang="en-US" dirty="0" err="1" smtClean="0"/>
              <a:t>armatura</a:t>
            </a:r>
            <a:r>
              <a:rPr lang="en-US" dirty="0" smtClean="0"/>
              <a:t>  </a:t>
            </a:r>
            <a:r>
              <a:rPr lang="en-US" dirty="0" err="1" smtClean="0"/>
              <a:t>o’zining</a:t>
            </a:r>
            <a:r>
              <a:rPr lang="en-US" dirty="0" smtClean="0"/>
              <a:t> </a:t>
            </a:r>
            <a:r>
              <a:rPr lang="en-US" dirty="0" err="1" smtClean="0"/>
              <a:t>oxirgi</a:t>
            </a:r>
            <a:r>
              <a:rPr lang="en-US" dirty="0" smtClean="0"/>
              <a:t>  </a:t>
            </a:r>
            <a:r>
              <a:rPr lang="en-US" dirty="0" err="1" smtClean="0"/>
              <a:t>holatlaridan</a:t>
            </a:r>
            <a:r>
              <a:rPr lang="en-US" dirty="0" smtClean="0"/>
              <a:t>  </a:t>
            </a:r>
            <a:r>
              <a:rPr lang="en-US" dirty="0" err="1" smtClean="0"/>
              <a:t>biriga</a:t>
            </a:r>
            <a:r>
              <a:rPr lang="en-US" dirty="0" smtClean="0"/>
              <a:t> </a:t>
            </a:r>
            <a:r>
              <a:rPr lang="en-US" dirty="0" err="1" smtClean="0"/>
              <a:t>yetib</a:t>
            </a:r>
            <a:r>
              <a:rPr lang="en-US" dirty="0" smtClean="0"/>
              <a:t> </a:t>
            </a:r>
            <a:r>
              <a:rPr lang="en-US" dirty="0" err="1" smtClean="0"/>
              <a:t>bormagan</a:t>
            </a:r>
            <a:r>
              <a:rPr lang="en-US" dirty="0" smtClean="0"/>
              <a:t>;</a:t>
            </a:r>
            <a:endParaRPr lang="ru-RU" dirty="0" smtClean="0"/>
          </a:p>
          <a:p>
            <a:pPr algn="just"/>
            <a:r>
              <a:rPr lang="en-US" dirty="0" smtClean="0"/>
              <a:t>-</a:t>
            </a:r>
            <a:r>
              <a:rPr lang="en-US" dirty="0" err="1" smtClean="0"/>
              <a:t>mahkamlanmaydigan</a:t>
            </a:r>
            <a:r>
              <a:rPr lang="en-US" dirty="0" smtClean="0"/>
              <a:t> </a:t>
            </a:r>
            <a:r>
              <a:rPr lang="en-US" dirty="0" err="1" smtClean="0"/>
              <a:t>armaturada</a:t>
            </a:r>
            <a:r>
              <a:rPr lang="en-US" dirty="0" smtClean="0"/>
              <a:t> «</a:t>
            </a:r>
            <a:r>
              <a:rPr lang="en-US" dirty="0" err="1" smtClean="0"/>
              <a:t>ochiq</a:t>
            </a:r>
            <a:r>
              <a:rPr lang="en-US" dirty="0" smtClean="0"/>
              <a:t>» </a:t>
            </a:r>
            <a:r>
              <a:rPr lang="en-US" dirty="0" err="1" smtClean="0"/>
              <a:t>va</a:t>
            </a:r>
            <a:r>
              <a:rPr lang="en-US" dirty="0" smtClean="0"/>
              <a:t> «</a:t>
            </a:r>
            <a:r>
              <a:rPr lang="en-US" dirty="0" err="1" smtClean="0"/>
              <a:t>yopiq</a:t>
            </a:r>
            <a:r>
              <a:rPr lang="en-US" dirty="0" smtClean="0"/>
              <a:t>»  </a:t>
            </a:r>
            <a:r>
              <a:rPr lang="en-US" dirty="0" err="1" smtClean="0"/>
              <a:t>holatlarini</a:t>
            </a:r>
            <a:r>
              <a:rPr lang="en-US" dirty="0" smtClean="0"/>
              <a:t> </a:t>
            </a:r>
            <a:r>
              <a:rPr lang="en-US" dirty="0" err="1" smtClean="0"/>
              <a:t>signallash</a:t>
            </a:r>
            <a:r>
              <a:rPr lang="en-US" dirty="0" smtClean="0"/>
              <a:t> </a:t>
            </a:r>
            <a:r>
              <a:rPr lang="en-US" dirty="0" err="1" smtClean="0"/>
              <a:t>yo’l</a:t>
            </a:r>
            <a:r>
              <a:rPr lang="en-US" dirty="0" smtClean="0"/>
              <a:t> </a:t>
            </a:r>
            <a:r>
              <a:rPr lang="en-US" dirty="0" err="1" smtClean="0"/>
              <a:t>o’chirgichlari</a:t>
            </a:r>
            <a:r>
              <a:rPr lang="en-US" dirty="0" smtClean="0"/>
              <a:t>  </a:t>
            </a:r>
            <a:r>
              <a:rPr lang="en-US" dirty="0" err="1" smtClean="0"/>
              <a:t>kontaktlari</a:t>
            </a:r>
            <a:r>
              <a:rPr lang="en-US" dirty="0" smtClean="0"/>
              <a:t> </a:t>
            </a:r>
            <a:r>
              <a:rPr lang="en-US" dirty="0" err="1" smtClean="0"/>
              <a:t>orqali</a:t>
            </a:r>
            <a:r>
              <a:rPr lang="en-US" dirty="0" smtClean="0"/>
              <a:t>  LO,LZ  </a:t>
            </a:r>
            <a:r>
              <a:rPr lang="en-US" dirty="0" err="1" smtClean="0"/>
              <a:t>lampalari</a:t>
            </a:r>
            <a:r>
              <a:rPr lang="en-US" dirty="0" smtClean="0"/>
              <a:t> </a:t>
            </a:r>
            <a:r>
              <a:rPr lang="en-US" dirty="0" err="1" smtClean="0"/>
              <a:t>yordamida</a:t>
            </a:r>
            <a:r>
              <a:rPr lang="en-US" dirty="0" smtClean="0"/>
              <a:t> </a:t>
            </a:r>
            <a:r>
              <a:rPr lang="en-US" dirty="0" err="1" smtClean="0"/>
              <a:t>bajariladi</a:t>
            </a:r>
            <a:r>
              <a:rPr lang="en-US" dirty="0" smtClean="0"/>
              <a:t>; </a:t>
            </a:r>
            <a:endParaRPr lang="ru-RU" dirty="0" smtClean="0"/>
          </a:p>
          <a:p>
            <a:pPr algn="just"/>
            <a:r>
              <a:rPr lang="en-US" dirty="0" smtClean="0"/>
              <a:t>- </a:t>
            </a:r>
            <a:r>
              <a:rPr lang="en-US" dirty="0" err="1" smtClean="0"/>
              <a:t>mahkamlanuvchi</a:t>
            </a:r>
            <a:r>
              <a:rPr lang="en-US" dirty="0" smtClean="0"/>
              <a:t> </a:t>
            </a:r>
            <a:r>
              <a:rPr lang="en-US" dirty="0" err="1" smtClean="0"/>
              <a:t>armaturaning</a:t>
            </a:r>
            <a:r>
              <a:rPr lang="en-US" dirty="0" smtClean="0"/>
              <a:t>  </a:t>
            </a:r>
            <a:r>
              <a:rPr lang="en-US" dirty="0" err="1" smtClean="0"/>
              <a:t>mahkamlash</a:t>
            </a:r>
            <a:r>
              <a:rPr lang="en-US" dirty="0" smtClean="0"/>
              <a:t> </a:t>
            </a:r>
            <a:r>
              <a:rPr lang="en-US" dirty="0" err="1" smtClean="0"/>
              <a:t>ko’zda</a:t>
            </a:r>
            <a:r>
              <a:rPr lang="en-US" dirty="0" smtClean="0"/>
              <a:t> </a:t>
            </a:r>
            <a:r>
              <a:rPr lang="en-US" dirty="0" err="1" smtClean="0"/>
              <a:t>tutilgan</a:t>
            </a:r>
            <a:r>
              <a:rPr lang="en-US" dirty="0" smtClean="0"/>
              <a:t>  </a:t>
            </a:r>
            <a:r>
              <a:rPr lang="en-US" dirty="0" err="1" smtClean="0"/>
              <a:t>oxirgi</a:t>
            </a:r>
            <a:r>
              <a:rPr lang="en-US" dirty="0" smtClean="0"/>
              <a:t> </a:t>
            </a:r>
            <a:r>
              <a:rPr lang="en-US" dirty="0" err="1" smtClean="0"/>
              <a:t>holatida</a:t>
            </a:r>
            <a:r>
              <a:rPr lang="en-US" dirty="0" smtClean="0"/>
              <a:t>  2 ta </a:t>
            </a:r>
            <a:r>
              <a:rPr lang="en-US" dirty="0" err="1" smtClean="0"/>
              <a:t>mufta</a:t>
            </a:r>
            <a:r>
              <a:rPr lang="en-US" dirty="0" smtClean="0"/>
              <a:t>  </a:t>
            </a:r>
            <a:r>
              <a:rPr lang="en-US" dirty="0" err="1" smtClean="0"/>
              <a:t>ochiq</a:t>
            </a:r>
            <a:r>
              <a:rPr lang="en-US" dirty="0" smtClean="0"/>
              <a:t> </a:t>
            </a:r>
            <a:r>
              <a:rPr lang="en-US" dirty="0" err="1" smtClean="0"/>
              <a:t>yoki</a:t>
            </a:r>
            <a:r>
              <a:rPr lang="en-US" dirty="0" smtClean="0"/>
              <a:t> </a:t>
            </a:r>
            <a:r>
              <a:rPr lang="en-US" dirty="0" err="1" smtClean="0"/>
              <a:t>yopiq</a:t>
            </a:r>
            <a:r>
              <a:rPr lang="en-US" dirty="0" smtClean="0"/>
              <a:t>  </a:t>
            </a:r>
            <a:r>
              <a:rPr lang="en-US" dirty="0" err="1" smtClean="0"/>
              <a:t>signallari</a:t>
            </a:r>
            <a:r>
              <a:rPr lang="en-US" dirty="0" smtClean="0"/>
              <a:t> </a:t>
            </a:r>
            <a:r>
              <a:rPr lang="en-US" dirty="0" err="1" smtClean="0"/>
              <a:t>paydo</a:t>
            </a:r>
            <a:r>
              <a:rPr lang="en-US" dirty="0" smtClean="0"/>
              <a:t>  </a:t>
            </a:r>
            <a:r>
              <a:rPr lang="en-US" dirty="0" err="1" smtClean="0"/>
              <a:t>bo’ladi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holda</a:t>
            </a:r>
            <a:r>
              <a:rPr lang="en-US" dirty="0" smtClean="0"/>
              <a:t>  motor </a:t>
            </a:r>
            <a:r>
              <a:rPr lang="en-US" dirty="0" err="1" smtClean="0"/>
              <a:t>aylanuvchi</a:t>
            </a:r>
            <a:r>
              <a:rPr lang="en-US" dirty="0" smtClean="0"/>
              <a:t>  </a:t>
            </a:r>
            <a:r>
              <a:rPr lang="en-US" dirty="0" err="1" smtClean="0"/>
              <a:t>momenti</a:t>
            </a:r>
            <a:r>
              <a:rPr lang="en-US" dirty="0" smtClean="0"/>
              <a:t>  </a:t>
            </a:r>
            <a:r>
              <a:rPr lang="en-US" dirty="0" err="1" smtClean="0"/>
              <a:t>chegaralovchi</a:t>
            </a:r>
            <a:r>
              <a:rPr lang="en-US" dirty="0" smtClean="0"/>
              <a:t>  </a:t>
            </a:r>
            <a:r>
              <a:rPr lang="en-US" dirty="0" err="1" smtClean="0"/>
              <a:t>mufta</a:t>
            </a:r>
            <a:r>
              <a:rPr lang="en-US" dirty="0" smtClean="0"/>
              <a:t>  </a:t>
            </a:r>
            <a:r>
              <a:rPr lang="en-US" dirty="0" err="1" smtClean="0"/>
              <a:t>orqali</a:t>
            </a:r>
            <a:r>
              <a:rPr lang="en-US" dirty="0" smtClean="0"/>
              <a:t> </a:t>
            </a:r>
            <a:r>
              <a:rPr lang="en-US" dirty="0" err="1" smtClean="0"/>
              <a:t>ishdan</a:t>
            </a:r>
            <a:r>
              <a:rPr lang="en-US" dirty="0" smtClean="0"/>
              <a:t> </a:t>
            </a:r>
            <a:r>
              <a:rPr lang="en-US" dirty="0" err="1" smtClean="0"/>
              <a:t>to’xtaydi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uning</a:t>
            </a:r>
            <a:r>
              <a:rPr lang="en-US" dirty="0" smtClean="0"/>
              <a:t>  </a:t>
            </a:r>
            <a:r>
              <a:rPr lang="en-US" dirty="0" err="1" smtClean="0"/>
              <a:t>yo’l</a:t>
            </a:r>
            <a:r>
              <a:rPr lang="en-US" dirty="0" smtClean="0"/>
              <a:t> </a:t>
            </a:r>
            <a:r>
              <a:rPr lang="en-US" dirty="0" err="1" smtClean="0"/>
              <a:t>kulochogi</a:t>
            </a:r>
            <a:r>
              <a:rPr lang="en-US" dirty="0" smtClean="0"/>
              <a:t>  </a:t>
            </a:r>
            <a:r>
              <a:rPr lang="en-US" dirty="0" err="1" smtClean="0"/>
              <a:t>holatini</a:t>
            </a:r>
            <a:r>
              <a:rPr lang="en-US" dirty="0" smtClean="0"/>
              <a:t> </a:t>
            </a:r>
            <a:r>
              <a:rPr lang="en-US" dirty="0" err="1" smtClean="0"/>
              <a:t>signallash</a:t>
            </a:r>
            <a:r>
              <a:rPr lang="en-US" dirty="0" smtClean="0"/>
              <a:t>  </a:t>
            </a:r>
            <a:r>
              <a:rPr lang="en-US" dirty="0" err="1" smtClean="0"/>
              <a:t>tugmasiga</a:t>
            </a:r>
            <a:r>
              <a:rPr lang="en-US" dirty="0" smtClean="0"/>
              <a:t>  </a:t>
            </a:r>
            <a:r>
              <a:rPr lang="en-US" dirty="0" err="1" smtClean="0"/>
              <a:t>ta’sir</a:t>
            </a:r>
            <a:r>
              <a:rPr lang="en-US" dirty="0" smtClean="0"/>
              <a:t> </a:t>
            </a:r>
            <a:r>
              <a:rPr lang="en-US" dirty="0" err="1" smtClean="0"/>
              <a:t>ko’rsatadi</a:t>
            </a:r>
            <a:r>
              <a:rPr lang="en-US" dirty="0" smtClean="0"/>
              <a:t>.  VMO </a:t>
            </a:r>
            <a:r>
              <a:rPr lang="en-US" dirty="0" err="1" smtClean="0"/>
              <a:t>va</a:t>
            </a:r>
            <a:r>
              <a:rPr lang="en-US" dirty="0" smtClean="0"/>
              <a:t> VMZ  </a:t>
            </a:r>
            <a:r>
              <a:rPr lang="en-US" dirty="0" err="1" smtClean="0"/>
              <a:t>o’chirgichlari</a:t>
            </a:r>
            <a:r>
              <a:rPr lang="en-US" dirty="0" smtClean="0"/>
              <a:t>  motor </a:t>
            </a:r>
            <a:r>
              <a:rPr lang="en-US" dirty="0" err="1" smtClean="0"/>
              <a:t>teskariga</a:t>
            </a:r>
            <a:r>
              <a:rPr lang="en-US" dirty="0" smtClean="0"/>
              <a:t>  </a:t>
            </a:r>
            <a:r>
              <a:rPr lang="en-US" dirty="0" err="1" smtClean="0"/>
              <a:t>harakatlanganda</a:t>
            </a:r>
            <a:r>
              <a:rPr lang="en-US" dirty="0" smtClean="0"/>
              <a:t>  </a:t>
            </a:r>
            <a:r>
              <a:rPr lang="en-US" dirty="0" err="1" smtClean="0"/>
              <a:t>o’zining</a:t>
            </a:r>
            <a:r>
              <a:rPr lang="en-US" dirty="0" smtClean="0"/>
              <a:t>  </a:t>
            </a:r>
            <a:r>
              <a:rPr lang="en-US" dirty="0" err="1" smtClean="0"/>
              <a:t>boshlang’ich</a:t>
            </a:r>
            <a:r>
              <a:rPr lang="en-US" dirty="0" smtClean="0"/>
              <a:t>  </a:t>
            </a:r>
            <a:r>
              <a:rPr lang="en-US" dirty="0" err="1" smtClean="0"/>
              <a:t>holatiga</a:t>
            </a:r>
            <a:r>
              <a:rPr lang="en-US" dirty="0" smtClean="0"/>
              <a:t>  </a:t>
            </a:r>
            <a:r>
              <a:rPr lang="en-US" dirty="0" err="1" smtClean="0"/>
              <a:t>qaytadi</a:t>
            </a:r>
            <a:r>
              <a:rPr lang="en-US" dirty="0" smtClean="0"/>
              <a:t>.</a:t>
            </a:r>
            <a:endParaRPr lang="ru-RU" dirty="0" smtClean="0"/>
          </a:p>
          <a:p>
            <a:pPr algn="just"/>
            <a:r>
              <a:rPr lang="en-US" dirty="0" smtClean="0"/>
              <a:t>10- </a:t>
            </a:r>
            <a:r>
              <a:rPr lang="en-US" dirty="0" err="1" smtClean="0"/>
              <a:t>Elektr</a:t>
            </a:r>
            <a:r>
              <a:rPr lang="en-US" dirty="0" smtClean="0"/>
              <a:t> </a:t>
            </a:r>
            <a:r>
              <a:rPr lang="en-US" dirty="0" err="1" smtClean="0"/>
              <a:t>motori</a:t>
            </a:r>
            <a:r>
              <a:rPr lang="en-US" dirty="0" smtClean="0"/>
              <a:t>  </a:t>
            </a:r>
            <a:r>
              <a:rPr lang="en-US" dirty="0" err="1" smtClean="0"/>
              <a:t>ishga</a:t>
            </a:r>
            <a:r>
              <a:rPr lang="en-US" dirty="0" smtClean="0"/>
              <a:t> </a:t>
            </a:r>
            <a:r>
              <a:rPr lang="en-US" dirty="0" err="1" smtClean="0"/>
              <a:t>tushirilayotgan</a:t>
            </a:r>
            <a:r>
              <a:rPr lang="en-US" dirty="0" smtClean="0"/>
              <a:t> </a:t>
            </a:r>
            <a:r>
              <a:rPr lang="en-US" dirty="0" err="1" smtClean="0"/>
              <a:t>vaqtda</a:t>
            </a:r>
            <a:r>
              <a:rPr lang="en-US" dirty="0" smtClean="0"/>
              <a:t>  VMO </a:t>
            </a:r>
            <a:r>
              <a:rPr lang="en-US" dirty="0" err="1" smtClean="0"/>
              <a:t>va</a:t>
            </a:r>
            <a:r>
              <a:rPr lang="en-US" dirty="0" smtClean="0"/>
              <a:t> VMZ </a:t>
            </a:r>
            <a:r>
              <a:rPr lang="en-US" dirty="0" err="1" smtClean="0"/>
              <a:t>kontaktlari</a:t>
            </a:r>
            <a:r>
              <a:rPr lang="en-US" dirty="0" smtClean="0"/>
              <a:t>  </a:t>
            </a:r>
            <a:r>
              <a:rPr lang="en-US" dirty="0" err="1" smtClean="0"/>
              <a:t>ishlamaydi</a:t>
            </a:r>
            <a:r>
              <a:rPr lang="en-US" dirty="0" smtClean="0"/>
              <a:t>. </a:t>
            </a:r>
            <a:endParaRPr lang="ru-RU" dirty="0" smtClean="0"/>
          </a:p>
          <a:p>
            <a:pPr algn="just"/>
            <a:r>
              <a:rPr lang="en-US" dirty="0" smtClean="0"/>
              <a:t>11- </a:t>
            </a:r>
            <a:r>
              <a:rPr lang="en-US" dirty="0" err="1" smtClean="0"/>
              <a:t>Distansion</a:t>
            </a:r>
            <a:r>
              <a:rPr lang="en-US" dirty="0" smtClean="0"/>
              <a:t> </a:t>
            </a:r>
            <a:r>
              <a:rPr lang="en-US" dirty="0" err="1" smtClean="0"/>
              <a:t>boshqaruv</a:t>
            </a:r>
            <a:r>
              <a:rPr lang="en-US" dirty="0" smtClean="0"/>
              <a:t>  </a:t>
            </a:r>
            <a:r>
              <a:rPr lang="en-US" dirty="0" err="1" smtClean="0"/>
              <a:t>qurilmalari</a:t>
            </a:r>
            <a:r>
              <a:rPr lang="en-US" dirty="0" smtClean="0"/>
              <a:t>  </a:t>
            </a:r>
            <a:r>
              <a:rPr lang="en-US" dirty="0" err="1" smtClean="0"/>
              <a:t>texnik</a:t>
            </a:r>
            <a:r>
              <a:rPr lang="en-US" dirty="0" smtClean="0"/>
              <a:t> </a:t>
            </a:r>
            <a:r>
              <a:rPr lang="en-US" dirty="0" err="1" smtClean="0"/>
              <a:t>tavsiflarga</a:t>
            </a:r>
            <a:r>
              <a:rPr lang="en-US" dirty="0" smtClean="0"/>
              <a:t>  </a:t>
            </a:r>
            <a:r>
              <a:rPr lang="en-US" dirty="0" err="1" smtClean="0"/>
              <a:t>ko’ra</a:t>
            </a:r>
            <a:r>
              <a:rPr lang="en-US" dirty="0" smtClean="0"/>
              <a:t> </a:t>
            </a:r>
            <a:r>
              <a:rPr lang="en-US" dirty="0" err="1" smtClean="0"/>
              <a:t>maxsus</a:t>
            </a:r>
            <a:r>
              <a:rPr lang="en-US" dirty="0" smtClean="0"/>
              <a:t>  </a:t>
            </a:r>
            <a:r>
              <a:rPr lang="en-US" dirty="0" err="1" smtClean="0"/>
              <a:t>buyurtma</a:t>
            </a:r>
            <a:r>
              <a:rPr lang="en-US" dirty="0" smtClean="0"/>
              <a:t>  </a:t>
            </a:r>
            <a:r>
              <a:rPr lang="en-US" dirty="0" err="1" smtClean="0"/>
              <a:t>asosida</a:t>
            </a:r>
            <a:r>
              <a:rPr lang="en-US" dirty="0" smtClean="0"/>
              <a:t> </a:t>
            </a:r>
            <a:r>
              <a:rPr lang="en-US" dirty="0" err="1" smtClean="0"/>
              <a:t>bajariladi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4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124744"/>
            <a:ext cx="4894415" cy="51845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4400" y="404664"/>
            <a:ext cx="75460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tabLst>
                <a:tab pos="676275" algn="l"/>
              </a:tabLst>
            </a:pPr>
            <a:r>
              <a:rPr lang="en-US" i="1" dirty="0" err="1" smtClean="0"/>
              <a:t>Bir</a:t>
            </a:r>
            <a:r>
              <a:rPr lang="en-US" i="1" dirty="0" smtClean="0"/>
              <a:t>  </a:t>
            </a:r>
            <a:r>
              <a:rPr lang="en-US" i="1" dirty="0" err="1" smtClean="0"/>
              <a:t>xil</a:t>
            </a:r>
            <a:r>
              <a:rPr lang="en-US" i="1" dirty="0" smtClean="0"/>
              <a:t> </a:t>
            </a:r>
            <a:r>
              <a:rPr lang="en-US" i="1" dirty="0" err="1" smtClean="0"/>
              <a:t>tipdagi</a:t>
            </a:r>
            <a:r>
              <a:rPr lang="en-US" i="1" dirty="0" smtClean="0"/>
              <a:t> </a:t>
            </a:r>
            <a:r>
              <a:rPr lang="en-US" i="1" dirty="0" err="1" smtClean="0"/>
              <a:t>nasos</a:t>
            </a:r>
            <a:r>
              <a:rPr lang="en-US" i="1" dirty="0" smtClean="0"/>
              <a:t> </a:t>
            </a:r>
            <a:r>
              <a:rPr lang="en-US" i="1" dirty="0" err="1" smtClean="0"/>
              <a:t>uskunalarini</a:t>
            </a:r>
            <a:r>
              <a:rPr lang="en-US" i="1" dirty="0" smtClean="0"/>
              <a:t> </a:t>
            </a:r>
            <a:r>
              <a:rPr lang="en-US" i="1" dirty="0" err="1" smtClean="0"/>
              <a:t>avtomatik</a:t>
            </a:r>
            <a:r>
              <a:rPr lang="en-US" i="1" dirty="0" smtClean="0"/>
              <a:t> </a:t>
            </a:r>
            <a:r>
              <a:rPr lang="en-US" i="1" dirty="0" err="1" smtClean="0"/>
              <a:t>boshqaruv</a:t>
            </a:r>
            <a:r>
              <a:rPr lang="en-US" i="1" dirty="0" smtClean="0"/>
              <a:t> </a:t>
            </a:r>
            <a:r>
              <a:rPr lang="en-US" i="1" dirty="0" err="1" smtClean="0"/>
              <a:t>sxemasi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143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53" y="1052736"/>
            <a:ext cx="6577481" cy="53285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4400" y="404664"/>
            <a:ext cx="75460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tabLst>
                <a:tab pos="676275" algn="l"/>
              </a:tabLst>
            </a:pPr>
            <a:r>
              <a:rPr lang="en-US" i="1" dirty="0" err="1" smtClean="0"/>
              <a:t>Har</a:t>
            </a:r>
            <a:r>
              <a:rPr lang="en-US" i="1" dirty="0" smtClean="0"/>
              <a:t>  </a:t>
            </a:r>
            <a:r>
              <a:rPr lang="en-US" i="1" dirty="0" err="1" smtClean="0"/>
              <a:t>xil</a:t>
            </a:r>
            <a:r>
              <a:rPr lang="en-US" i="1" dirty="0" smtClean="0"/>
              <a:t> </a:t>
            </a:r>
            <a:r>
              <a:rPr lang="en-US" i="1" dirty="0" err="1" smtClean="0"/>
              <a:t>tipdagi</a:t>
            </a:r>
            <a:r>
              <a:rPr lang="en-US" i="1" dirty="0" smtClean="0"/>
              <a:t> </a:t>
            </a:r>
            <a:r>
              <a:rPr lang="en-US" i="1" dirty="0" err="1" smtClean="0"/>
              <a:t>nasos</a:t>
            </a:r>
            <a:r>
              <a:rPr lang="en-US" i="1" dirty="0" smtClean="0"/>
              <a:t> </a:t>
            </a:r>
            <a:r>
              <a:rPr lang="en-US" i="1" dirty="0" err="1" smtClean="0"/>
              <a:t>uskunalarini</a:t>
            </a:r>
            <a:r>
              <a:rPr lang="en-US" i="1" dirty="0" smtClean="0"/>
              <a:t> </a:t>
            </a:r>
            <a:r>
              <a:rPr lang="en-US" i="1" dirty="0" err="1" smtClean="0"/>
              <a:t>avtomatik</a:t>
            </a:r>
            <a:r>
              <a:rPr lang="en-US" i="1" dirty="0" smtClean="0"/>
              <a:t> </a:t>
            </a:r>
            <a:r>
              <a:rPr lang="en-US" i="1" dirty="0" err="1" smtClean="0"/>
              <a:t>boshqaruv</a:t>
            </a:r>
            <a:r>
              <a:rPr lang="en-US" i="1" dirty="0" smtClean="0"/>
              <a:t> </a:t>
            </a:r>
            <a:r>
              <a:rPr lang="en-US" i="1" dirty="0" err="1" smtClean="0"/>
              <a:t>sxemasi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7444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01900"/>
            <a:ext cx="8229600" cy="1143000"/>
          </a:xfrm>
        </p:spPr>
        <p:txBody>
          <a:bodyPr/>
          <a:lstStyle/>
          <a:p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ld English Text MT" pitchFamily="66" charset="0"/>
              </a:rPr>
              <a:t>Etiboringiz uchun rahmat</a:t>
            </a:r>
            <a:endParaRPr lang="ru-RU" sz="5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English Text MT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2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797511"/>
            <a:ext cx="8064896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Rele’fi</a:t>
            </a:r>
            <a:r>
              <a:rPr lang="en-US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murakkab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baland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joyda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joylashgan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yerlarni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sug’orishda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boshqa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ko’p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hollarda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gidromashinalar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yordamida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suv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beriladi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Mexanik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suv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ko’tarish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usuli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tarmoq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miqyosida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berilgan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butun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maydonni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shuningdek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ayrim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qismlarini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sug’orishda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ishlatilishi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mumkin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ru-RU" b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204864"/>
            <a:ext cx="8064896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Nasoslar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yordamida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suv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chiqarishga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mo’ljallangan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gidromexanik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energetik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asbob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-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uskunalar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gidrotexnika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inshootlari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majmuiga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nasos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stansiyasi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deyiladi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ru-RU" b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429000"/>
            <a:ext cx="8064896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Nasos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stansiyalarining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asosiy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asbob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uskunalari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ularga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o’rnatilgan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nasos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agregatlari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(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nasos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elektr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motori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)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hisoblanadi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ru-RU" b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561" y="4437112"/>
            <a:ext cx="8064896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Nasos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deb,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tashqaridan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uzatilgan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energiyani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suyuqlik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oqimining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bosim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energiyasiga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aylantirib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beruvchi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gidravlik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mashinaga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aytiladi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ru-RU" b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5445224"/>
            <a:ext cx="8064896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Nasosning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uzatkich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surgich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qismlaridagi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solishtirma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energiyalar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ayirmasiga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nasosning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bosimi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deyiladi</a:t>
            </a:r>
            <a:r>
              <a:rPr lang="en-US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ru-RU" b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Фomo0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920880" cy="601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664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5608" y="548680"/>
            <a:ext cx="8120848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Umuman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nasos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stansiyalari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belgilangan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rejimlari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asosida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avtomatlashtiriladi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Ko’p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hollarda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stansiyalarni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ishini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qisqa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muddati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kuchlanishi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yo’qotishlari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natijasida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qayta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tushirish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tanlangan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agregatlarni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tushirish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rezervni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qo’shish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boshqa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vazifalar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uchun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avtomatik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ravishda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amalga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oshiriladi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608" y="2213570"/>
            <a:ext cx="8120848" cy="20313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Nasos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agregetlari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uskunalari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avtomatik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ravishda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tushirilganda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boshqaruv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signali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agregat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uskunaga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alohida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mexanizmlarni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ketma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ket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ishga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tushiradi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to’xtatadi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normal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holatlarini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ta’minlaydi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Agregatlarni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avariya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holatlarida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to’xtab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kolishi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to’liq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chiqish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holatlarini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avtomatik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himoyalash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signallash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vositalari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bilan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ta’minlanadi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Bundan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tashqari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nasos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stansiyalarida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qator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markazlashgan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uskunalar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suv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ta’minoti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vakuum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tizim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ventilyatsiya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isitish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tizimi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ham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avtomatlashtirilishi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zarur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5608" y="4604935"/>
            <a:ext cx="8120848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Avtomatlashtirilgan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nasos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stansiyalarida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nasos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agregatlari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markazlashtirilgan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uskunalar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operativ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xizmat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xodimlari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tomonidan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beriluvchi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birlamchi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impul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ь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asosida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boshqariladi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Bu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aloxida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uskunalar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avtomatik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rejimda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ishlaydi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Bunday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uskunalar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ekspluatatsiya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rejimlari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asosida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aniqlanadi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83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Фomo0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36104"/>
            <a:ext cx="6342063" cy="502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247101"/>
            <a:ext cx="2887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/>
              <a:t>Бошкарув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шкафи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1243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89446"/>
            <a:ext cx="792088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Programmali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boshqaruvda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avtomatlashtirilgan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tizimdan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farqli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ravishda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xizmatchi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xodimlar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aloxida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agregatlarning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boshqarmaydilar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Programmali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qurilma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tushgandan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so’ng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stansiya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avtomatik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rejimda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ishlay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boshlaydi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700808"/>
            <a:ext cx="792088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Programmali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boshqaruvda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avtomatlashtirilgan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tizimdan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farqli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ravishda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xizmatchi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xodimlar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aloxida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agregatlarning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boshqarmaydilar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Programmali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qurilma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tushgandan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so’ng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stansiya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avtomatik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rejimda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ishlay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boshlaydi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924944"/>
            <a:ext cx="792088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Berilgan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nasos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stansiyasi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sug’orish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tizimining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avtomatlashtirish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darajasi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texnologik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tartibiga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ko’ra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yarim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avtomatik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programmali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avtomatik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rejimida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ishlashi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mumkin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4077072"/>
            <a:ext cx="792088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solidFill>
                  <a:schemeClr val="tx1"/>
                </a:solidFill>
              </a:rPr>
              <a:t>Bosim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liniyasiga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o’rnatilgan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maxkamlovchi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yoki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maxsus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rostlovchi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armaturaning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ochilish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darajvsini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kamaytirish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hisoblanadi</a:t>
            </a:r>
            <a:r>
              <a:rPr lang="en-US" dirty="0">
                <a:solidFill>
                  <a:schemeClr val="tx1"/>
                </a:solidFill>
              </a:rPr>
              <a:t> ( </a:t>
            </a:r>
            <a:r>
              <a:rPr lang="en-US" dirty="0" err="1">
                <a:solidFill>
                  <a:schemeClr val="tx1"/>
                </a:solidFill>
              </a:rPr>
              <a:t>surgichlar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diskli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zatvorlar</a:t>
            </a:r>
            <a:r>
              <a:rPr lang="en-US" dirty="0">
                <a:solidFill>
                  <a:schemeClr val="tx1"/>
                </a:solidFill>
              </a:rPr>
              <a:t> ). </a:t>
            </a:r>
            <a:r>
              <a:rPr lang="en-US" dirty="0" err="1">
                <a:solidFill>
                  <a:schemeClr val="tx1"/>
                </a:solidFill>
              </a:rPr>
              <a:t>Nasosning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ishini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bunday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rostlash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usuli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miqdor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jihatdan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o’zgartirish</a:t>
            </a:r>
            <a:r>
              <a:rPr lang="en-US" dirty="0">
                <a:solidFill>
                  <a:schemeClr val="tx1"/>
                </a:solidFill>
              </a:rPr>
              <a:t> deb </a:t>
            </a:r>
            <a:r>
              <a:rPr lang="en-US" dirty="0" err="1">
                <a:solidFill>
                  <a:schemeClr val="tx1"/>
                </a:solidFill>
              </a:rPr>
              <a:t>yuritiladi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miqdor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jihatdan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rostlash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sodda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lekin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nasos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uskunasining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f.i.k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sezilarli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darajada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pasayib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ketadi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Nasos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quvvatining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qismi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qo’shimcha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bosim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yo’qotishlari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uchun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sarflanadi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Bunday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rostlash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usuli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markazdan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qochma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nasoslar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uchun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qo’llanishi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mumkin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3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692696"/>
            <a:ext cx="8136904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Nasoslarning</a:t>
            </a:r>
            <a:r>
              <a:rPr lang="en-US" dirty="0" smtClean="0"/>
              <a:t> </a:t>
            </a:r>
            <a:r>
              <a:rPr lang="en-US" dirty="0" err="1"/>
              <a:t>ish</a:t>
            </a:r>
            <a:r>
              <a:rPr lang="en-US" dirty="0"/>
              <a:t> </a:t>
            </a:r>
            <a:r>
              <a:rPr lang="en-US" dirty="0" err="1"/>
              <a:t>tartibi</a:t>
            </a:r>
            <a:r>
              <a:rPr lang="en-US" dirty="0"/>
              <a:t> </a:t>
            </a:r>
            <a:r>
              <a:rPr lang="en-US" dirty="0" err="1"/>
              <a:t>motorlarning</a:t>
            </a:r>
            <a:r>
              <a:rPr lang="en-US" dirty="0"/>
              <a:t> </a:t>
            </a:r>
            <a:r>
              <a:rPr lang="en-US" dirty="0" err="1"/>
              <a:t>aylanish</a:t>
            </a:r>
            <a:r>
              <a:rPr lang="en-US" dirty="0"/>
              <a:t> </a:t>
            </a:r>
            <a:r>
              <a:rPr lang="en-US" dirty="0" err="1"/>
              <a:t>chastotasini</a:t>
            </a:r>
            <a:r>
              <a:rPr lang="en-US" dirty="0"/>
              <a:t> </a:t>
            </a:r>
            <a:r>
              <a:rPr lang="en-US" dirty="0" err="1"/>
              <a:t>o’zgartirish</a:t>
            </a:r>
            <a:r>
              <a:rPr lang="en-US" dirty="0"/>
              <a:t> </a:t>
            </a:r>
            <a:r>
              <a:rPr lang="en-US" dirty="0" err="1"/>
              <a:t>orqali</a:t>
            </a:r>
            <a:r>
              <a:rPr lang="en-US" dirty="0"/>
              <a:t> </a:t>
            </a:r>
            <a:r>
              <a:rPr lang="en-US" dirty="0" err="1"/>
              <a:t>rostlanishi</a:t>
            </a:r>
            <a:r>
              <a:rPr lang="en-US" dirty="0"/>
              <a:t> </a:t>
            </a:r>
            <a:r>
              <a:rPr lang="en-US" dirty="0" err="1"/>
              <a:t>mumkin</a:t>
            </a:r>
            <a:r>
              <a:rPr lang="en-US" dirty="0"/>
              <a:t>. Bu </a:t>
            </a:r>
            <a:r>
              <a:rPr lang="en-US" dirty="0" err="1"/>
              <a:t>holda</a:t>
            </a:r>
            <a:r>
              <a:rPr lang="en-US" dirty="0"/>
              <a:t> </a:t>
            </a:r>
            <a:r>
              <a:rPr lang="en-US" dirty="0" err="1"/>
              <a:t>miqdor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bosim</a:t>
            </a:r>
            <a:r>
              <a:rPr lang="en-US" dirty="0"/>
              <a:t> </a:t>
            </a:r>
            <a:r>
              <a:rPr lang="en-US" dirty="0" err="1"/>
              <a:t>kattaliklari</a:t>
            </a:r>
            <a:r>
              <a:rPr lang="en-US" dirty="0"/>
              <a:t> </a:t>
            </a:r>
            <a:r>
              <a:rPr lang="en-US" dirty="0" err="1"/>
              <a:t>o’zgaradi</a:t>
            </a:r>
            <a:r>
              <a:rPr lang="en-US" dirty="0"/>
              <a:t>. </a:t>
            </a:r>
            <a:r>
              <a:rPr lang="en-US" dirty="0" err="1"/>
              <a:t>Aylanish</a:t>
            </a:r>
            <a:r>
              <a:rPr lang="en-US" dirty="0"/>
              <a:t> </a:t>
            </a:r>
            <a:r>
              <a:rPr lang="en-US" dirty="0" err="1"/>
              <a:t>chastotasining</a:t>
            </a:r>
            <a:r>
              <a:rPr lang="en-US" dirty="0"/>
              <a:t> </a:t>
            </a:r>
            <a:r>
              <a:rPr lang="en-US" dirty="0" err="1" smtClean="0"/>
              <a:t>o’zgarishi</a:t>
            </a:r>
            <a:r>
              <a:rPr lang="en-US" dirty="0" smtClean="0"/>
              <a:t> </a:t>
            </a:r>
            <a:r>
              <a:rPr lang="en-US" dirty="0" err="1"/>
              <a:t>sarf</a:t>
            </a:r>
            <a:r>
              <a:rPr lang="en-US" dirty="0"/>
              <a:t>, </a:t>
            </a:r>
            <a:r>
              <a:rPr lang="en-US" dirty="0" err="1"/>
              <a:t>bosim</a:t>
            </a:r>
            <a:r>
              <a:rPr lang="en-US" dirty="0"/>
              <a:t>,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quvvat</a:t>
            </a:r>
            <a:r>
              <a:rPr lang="en-US" dirty="0"/>
              <a:t> </a:t>
            </a:r>
            <a:r>
              <a:rPr lang="en-US" dirty="0" err="1"/>
              <a:t>kattaliklarining</a:t>
            </a:r>
            <a:r>
              <a:rPr lang="en-US" dirty="0"/>
              <a:t> </a:t>
            </a:r>
            <a:r>
              <a:rPr lang="en-US" dirty="0" err="1"/>
              <a:t>o’zgarishiga</a:t>
            </a:r>
            <a:r>
              <a:rPr lang="en-US" dirty="0"/>
              <a:t> </a:t>
            </a:r>
            <a:r>
              <a:rPr lang="en-US" dirty="0" err="1"/>
              <a:t>olib</a:t>
            </a:r>
            <a:r>
              <a:rPr lang="en-US" dirty="0"/>
              <a:t> </a:t>
            </a:r>
            <a:r>
              <a:rPr lang="en-US" dirty="0" err="1"/>
              <a:t>keladi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409249"/>
            <a:ext cx="8136904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smtClean="0"/>
              <a:t>N</a:t>
            </a:r>
            <a:r>
              <a:rPr lang="ru-RU" dirty="0" err="1" smtClean="0"/>
              <a:t>asosning</a:t>
            </a:r>
            <a:r>
              <a:rPr lang="ru-RU" dirty="0" smtClean="0"/>
              <a:t> </a:t>
            </a:r>
            <a:r>
              <a:rPr lang="ru-RU" dirty="0" err="1"/>
              <a:t>ishini</a:t>
            </a:r>
            <a:r>
              <a:rPr lang="ru-RU" dirty="0"/>
              <a:t> </a:t>
            </a:r>
            <a:r>
              <a:rPr lang="ru-RU" dirty="0" err="1"/>
              <a:t>motorlarning</a:t>
            </a:r>
            <a:r>
              <a:rPr lang="ru-RU" dirty="0"/>
              <a:t> </a:t>
            </a:r>
            <a:r>
              <a:rPr lang="ru-RU" dirty="0" err="1"/>
              <a:t>aylanish</a:t>
            </a:r>
            <a:r>
              <a:rPr lang="ru-RU" dirty="0"/>
              <a:t> </a:t>
            </a:r>
            <a:r>
              <a:rPr lang="ru-RU" dirty="0" err="1"/>
              <a:t>chastotasini</a:t>
            </a:r>
            <a:r>
              <a:rPr lang="ru-RU" dirty="0"/>
              <a:t> </a:t>
            </a:r>
            <a:r>
              <a:rPr lang="ru-RU" dirty="0" err="1"/>
              <a:t>o’zgartirish</a:t>
            </a:r>
            <a:r>
              <a:rPr lang="ru-RU" dirty="0"/>
              <a:t>  </a:t>
            </a:r>
            <a:r>
              <a:rPr lang="ru-RU" dirty="0" err="1"/>
              <a:t>orqali</a:t>
            </a:r>
            <a:r>
              <a:rPr lang="ru-RU" dirty="0"/>
              <a:t> </a:t>
            </a:r>
            <a:r>
              <a:rPr lang="ru-RU" dirty="0" err="1"/>
              <a:t>rostlash</a:t>
            </a:r>
            <a:r>
              <a:rPr lang="ru-RU" dirty="0"/>
              <a:t> </a:t>
            </a:r>
            <a:r>
              <a:rPr lang="ru-RU" dirty="0" err="1"/>
              <a:t>miqdor</a:t>
            </a:r>
            <a:r>
              <a:rPr lang="ru-RU" dirty="0"/>
              <a:t> </a:t>
            </a:r>
            <a:r>
              <a:rPr lang="ru-RU" dirty="0" err="1"/>
              <a:t>jixatdan</a:t>
            </a:r>
            <a:r>
              <a:rPr lang="ru-RU" dirty="0"/>
              <a:t> </a:t>
            </a:r>
            <a:r>
              <a:rPr lang="ru-RU" dirty="0" err="1"/>
              <a:t>rostlashga</a:t>
            </a:r>
            <a:r>
              <a:rPr lang="ru-RU" dirty="0"/>
              <a:t> </a:t>
            </a:r>
            <a:r>
              <a:rPr lang="ru-RU" dirty="0" err="1"/>
              <a:t>nisbatan</a:t>
            </a:r>
            <a:r>
              <a:rPr lang="ru-RU" dirty="0"/>
              <a:t> </a:t>
            </a:r>
            <a:r>
              <a:rPr lang="ru-RU" dirty="0" err="1"/>
              <a:t>samarali</a:t>
            </a:r>
            <a:r>
              <a:rPr lang="ru-RU" dirty="0"/>
              <a:t> </a:t>
            </a:r>
            <a:r>
              <a:rPr lang="ru-RU" dirty="0" err="1"/>
              <a:t>hisoblanadi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701931"/>
            <a:ext cx="8136904" cy="2031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/>
              <a:t>Avtomatlashtirilgan</a:t>
            </a:r>
            <a:r>
              <a:rPr lang="en-US" dirty="0"/>
              <a:t> </a:t>
            </a:r>
            <a:r>
              <a:rPr lang="en-US" dirty="0" err="1"/>
              <a:t>nasos</a:t>
            </a:r>
            <a:r>
              <a:rPr lang="en-US" dirty="0"/>
              <a:t> </a:t>
            </a:r>
            <a:r>
              <a:rPr lang="en-US" dirty="0" err="1"/>
              <a:t>stansiyalarida</a:t>
            </a:r>
            <a:r>
              <a:rPr lang="en-US" dirty="0"/>
              <a:t> </a:t>
            </a:r>
            <a:r>
              <a:rPr lang="en-US" dirty="0" err="1"/>
              <a:t>distansion</a:t>
            </a:r>
            <a:r>
              <a:rPr lang="en-US" dirty="0"/>
              <a:t> </a:t>
            </a:r>
            <a:r>
              <a:rPr lang="en-US" dirty="0" err="1"/>
              <a:t>boshqariluvchi</a:t>
            </a:r>
            <a:r>
              <a:rPr lang="en-US" dirty="0"/>
              <a:t>  </a:t>
            </a:r>
            <a:r>
              <a:rPr lang="en-US" dirty="0" err="1"/>
              <a:t>quvurli</a:t>
            </a:r>
            <a:r>
              <a:rPr lang="en-US" dirty="0"/>
              <a:t> </a:t>
            </a:r>
            <a:r>
              <a:rPr lang="en-US" dirty="0" err="1"/>
              <a:t>mahkamlovchi</a:t>
            </a:r>
            <a:r>
              <a:rPr lang="en-US" dirty="0"/>
              <a:t>  </a:t>
            </a:r>
            <a:r>
              <a:rPr lang="en-US" dirty="0" err="1"/>
              <a:t>armatura</a:t>
            </a:r>
            <a:r>
              <a:rPr lang="en-US" dirty="0"/>
              <a:t> </a:t>
            </a:r>
            <a:r>
              <a:rPr lang="en-US" dirty="0" err="1"/>
              <a:t>qo’llaniladi</a:t>
            </a:r>
            <a:r>
              <a:rPr lang="en-US" dirty="0"/>
              <a:t>. </a:t>
            </a:r>
            <a:r>
              <a:rPr lang="en-US" dirty="0" err="1"/>
              <a:t>Ular</a:t>
            </a:r>
            <a:r>
              <a:rPr lang="en-US" dirty="0"/>
              <a:t> </a:t>
            </a:r>
            <a:r>
              <a:rPr lang="en-US" dirty="0" err="1"/>
              <a:t>nasos</a:t>
            </a:r>
            <a:r>
              <a:rPr lang="en-US" dirty="0"/>
              <a:t> </a:t>
            </a:r>
            <a:r>
              <a:rPr lang="en-US" dirty="0" err="1"/>
              <a:t>uskunasining</a:t>
            </a:r>
            <a:r>
              <a:rPr lang="en-US" dirty="0"/>
              <a:t> </a:t>
            </a:r>
            <a:r>
              <a:rPr lang="en-US" dirty="0" err="1"/>
              <a:t>gidromexanik</a:t>
            </a:r>
            <a:r>
              <a:rPr lang="en-US" dirty="0"/>
              <a:t> </a:t>
            </a:r>
            <a:r>
              <a:rPr lang="en-US" dirty="0" err="1"/>
              <a:t>qurilmalari</a:t>
            </a:r>
            <a:r>
              <a:rPr lang="en-US" dirty="0"/>
              <a:t> </a:t>
            </a:r>
            <a:r>
              <a:rPr lang="en-US" dirty="0" err="1"/>
              <a:t>tarkibiga</a:t>
            </a:r>
            <a:r>
              <a:rPr lang="en-US" dirty="0"/>
              <a:t>  </a:t>
            </a:r>
            <a:r>
              <a:rPr lang="en-US" dirty="0" err="1"/>
              <a:t>kiradi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agregatni</a:t>
            </a:r>
            <a:r>
              <a:rPr lang="en-US" dirty="0"/>
              <a:t> </a:t>
            </a:r>
            <a:r>
              <a:rPr lang="en-US" dirty="0" err="1"/>
              <a:t>ishga</a:t>
            </a:r>
            <a:r>
              <a:rPr lang="en-US" dirty="0"/>
              <a:t> </a:t>
            </a:r>
            <a:r>
              <a:rPr lang="en-US" dirty="0" err="1"/>
              <a:t>tushirish</a:t>
            </a:r>
            <a:r>
              <a:rPr lang="en-US" dirty="0"/>
              <a:t> </a:t>
            </a:r>
            <a:r>
              <a:rPr lang="en-US" dirty="0" err="1"/>
              <a:t>hamda</a:t>
            </a:r>
            <a:r>
              <a:rPr lang="en-US" dirty="0"/>
              <a:t> </a:t>
            </a:r>
            <a:r>
              <a:rPr lang="en-US" dirty="0" err="1"/>
              <a:t>to’xtatish</a:t>
            </a:r>
            <a:r>
              <a:rPr lang="en-US" dirty="0"/>
              <a:t>  </a:t>
            </a:r>
            <a:r>
              <a:rPr lang="en-US" dirty="0" err="1"/>
              <a:t>jarayonida</a:t>
            </a:r>
            <a:r>
              <a:rPr lang="en-US" dirty="0"/>
              <a:t> </a:t>
            </a:r>
            <a:r>
              <a:rPr lang="en-US" dirty="0" err="1"/>
              <a:t>ishtirok</a:t>
            </a:r>
            <a:r>
              <a:rPr lang="en-US" dirty="0"/>
              <a:t> </a:t>
            </a:r>
            <a:r>
              <a:rPr lang="en-US" dirty="0" err="1"/>
              <a:t>etadi</a:t>
            </a:r>
            <a:r>
              <a:rPr lang="en-US" dirty="0"/>
              <a:t>. Bu  </a:t>
            </a:r>
            <a:r>
              <a:rPr lang="en-US" dirty="0" err="1"/>
              <a:t>holda</a:t>
            </a:r>
            <a:r>
              <a:rPr lang="en-US" dirty="0"/>
              <a:t> </a:t>
            </a:r>
            <a:r>
              <a:rPr lang="en-US" dirty="0" err="1"/>
              <a:t>armaturani</a:t>
            </a:r>
            <a:r>
              <a:rPr lang="en-US" dirty="0"/>
              <a:t> </a:t>
            </a:r>
            <a:r>
              <a:rPr lang="en-US" dirty="0" err="1"/>
              <a:t>agregatli</a:t>
            </a:r>
            <a:r>
              <a:rPr lang="en-US" dirty="0"/>
              <a:t> deb </a:t>
            </a:r>
            <a:r>
              <a:rPr lang="en-US" dirty="0" err="1"/>
              <a:t>yuritiladi</a:t>
            </a:r>
            <a:r>
              <a:rPr lang="en-US" dirty="0"/>
              <a:t>. </a:t>
            </a:r>
            <a:r>
              <a:rPr lang="en-US" dirty="0" err="1"/>
              <a:t>Bundan</a:t>
            </a:r>
            <a:r>
              <a:rPr lang="en-US" dirty="0"/>
              <a:t> </a:t>
            </a:r>
            <a:r>
              <a:rPr lang="en-US" dirty="0" err="1"/>
              <a:t>tashqari</a:t>
            </a:r>
            <a:r>
              <a:rPr lang="en-US" dirty="0"/>
              <a:t>  </a:t>
            </a:r>
            <a:r>
              <a:rPr lang="en-US" dirty="0" err="1"/>
              <a:t>tarmoqdagi</a:t>
            </a:r>
            <a:r>
              <a:rPr lang="en-US" dirty="0"/>
              <a:t> </a:t>
            </a:r>
            <a:r>
              <a:rPr lang="en-US" dirty="0" err="1"/>
              <a:t>suvni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yo’nalishdan</a:t>
            </a:r>
            <a:r>
              <a:rPr lang="en-US" dirty="0"/>
              <a:t> </a:t>
            </a:r>
            <a:r>
              <a:rPr lang="en-US" dirty="0" err="1"/>
              <a:t>boshqasiga</a:t>
            </a:r>
            <a:r>
              <a:rPr lang="en-US" dirty="0"/>
              <a:t> </a:t>
            </a:r>
            <a:r>
              <a:rPr lang="en-US" dirty="0" err="1"/>
              <a:t>o’tkazish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uni</a:t>
            </a:r>
            <a:r>
              <a:rPr lang="en-US" dirty="0"/>
              <a:t> </a:t>
            </a:r>
            <a:r>
              <a:rPr lang="en-US" dirty="0" err="1"/>
              <a:t>alohida</a:t>
            </a:r>
            <a:r>
              <a:rPr lang="en-US" dirty="0"/>
              <a:t> </a:t>
            </a:r>
            <a:r>
              <a:rPr lang="en-US" dirty="0" err="1"/>
              <a:t>bo’limlarini</a:t>
            </a:r>
            <a:r>
              <a:rPr lang="en-US" dirty="0"/>
              <a:t> </a:t>
            </a:r>
            <a:r>
              <a:rPr lang="en-US" dirty="0" err="1"/>
              <a:t>ishga</a:t>
            </a:r>
            <a:r>
              <a:rPr lang="en-US" dirty="0"/>
              <a:t> </a:t>
            </a:r>
            <a:r>
              <a:rPr lang="en-US" dirty="0" err="1"/>
              <a:t>tushirish</a:t>
            </a:r>
            <a:r>
              <a:rPr lang="en-US" dirty="0"/>
              <a:t> </a:t>
            </a:r>
            <a:r>
              <a:rPr lang="en-US" dirty="0" err="1"/>
              <a:t>hamda</a:t>
            </a:r>
            <a:r>
              <a:rPr lang="en-US" dirty="0"/>
              <a:t> </a:t>
            </a:r>
            <a:r>
              <a:rPr lang="en-US" dirty="0" err="1"/>
              <a:t>to’xtatish</a:t>
            </a:r>
            <a:r>
              <a:rPr lang="en-US" dirty="0"/>
              <a:t> </a:t>
            </a:r>
            <a:r>
              <a:rPr lang="en-US" dirty="0" err="1"/>
              <a:t>vazifalarini</a:t>
            </a:r>
            <a:r>
              <a:rPr lang="en-US" dirty="0"/>
              <a:t> </a:t>
            </a:r>
            <a:r>
              <a:rPr lang="en-US" dirty="0" err="1"/>
              <a:t>bajaruvchi</a:t>
            </a:r>
            <a:r>
              <a:rPr lang="en-US" dirty="0"/>
              <a:t> </a:t>
            </a:r>
            <a:r>
              <a:rPr lang="en-US" dirty="0" err="1"/>
              <a:t>tarmoq</a:t>
            </a:r>
            <a:r>
              <a:rPr lang="en-US" dirty="0"/>
              <a:t> </a:t>
            </a:r>
            <a:r>
              <a:rPr lang="en-US" dirty="0" err="1"/>
              <a:t>mahkamlovchi</a:t>
            </a:r>
            <a:r>
              <a:rPr lang="en-US" dirty="0"/>
              <a:t> </a:t>
            </a:r>
            <a:r>
              <a:rPr lang="en-US" dirty="0" err="1"/>
              <a:t>armaturasi</a:t>
            </a:r>
            <a:r>
              <a:rPr lang="en-US" dirty="0"/>
              <a:t> </a:t>
            </a:r>
            <a:r>
              <a:rPr lang="en-US" dirty="0" err="1"/>
              <a:t>mavjud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19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2068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</a:t>
            </a:r>
            <a:r>
              <a:rPr lang="ru-RU" b="1" i="1" dirty="0" err="1"/>
              <a:t>Насосларнинг</a:t>
            </a:r>
            <a:r>
              <a:rPr lang="ru-RU" b="1" i="1" dirty="0"/>
              <a:t> </a:t>
            </a:r>
            <a:r>
              <a:rPr lang="ru-RU" b="1" i="1" dirty="0" err="1"/>
              <a:t>ишини</a:t>
            </a:r>
            <a:r>
              <a:rPr lang="ru-RU" b="1" i="1" dirty="0"/>
              <a:t> </a:t>
            </a:r>
            <a:r>
              <a:rPr lang="ru-RU" b="1" i="1" dirty="0" err="1"/>
              <a:t>ростлаш</a:t>
            </a:r>
            <a:r>
              <a:rPr lang="ru-RU" b="1" i="1" dirty="0"/>
              <a:t> </a:t>
            </a:r>
            <a:r>
              <a:rPr lang="ru-RU" b="1" i="1" dirty="0" err="1"/>
              <a:t>усуллари</a:t>
            </a:r>
            <a:r>
              <a:rPr lang="ru-RU" dirty="0"/>
              <a:t>. Насос </a:t>
            </a:r>
            <a:r>
              <a:rPr lang="ru-RU" dirty="0" err="1"/>
              <a:t>ускуналарини</a:t>
            </a:r>
            <a:r>
              <a:rPr lang="ru-RU" dirty="0"/>
              <a:t> </a:t>
            </a:r>
            <a:r>
              <a:rPr lang="ru-RU" dirty="0" err="1"/>
              <a:t>ишлатиш</a:t>
            </a:r>
            <a:r>
              <a:rPr lang="ru-RU" dirty="0"/>
              <a:t> </a:t>
            </a:r>
            <a:r>
              <a:rPr lang="ru-RU" dirty="0" err="1"/>
              <a:t>жараёнида</a:t>
            </a:r>
            <a:r>
              <a:rPr lang="ru-RU" dirty="0"/>
              <a:t> </a:t>
            </a:r>
            <a:r>
              <a:rPr lang="ru-RU" dirty="0" err="1"/>
              <a:t>кўп</a:t>
            </a:r>
            <a:r>
              <a:rPr lang="ru-RU" dirty="0"/>
              <a:t> </a:t>
            </a:r>
            <a:r>
              <a:rPr lang="ru-RU" dirty="0" err="1"/>
              <a:t>ҳолларда</a:t>
            </a:r>
            <a:r>
              <a:rPr lang="ru-RU" dirty="0"/>
              <a:t> </a:t>
            </a:r>
            <a:r>
              <a:rPr lang="ru-RU" b="1" dirty="0"/>
              <a:t> </a:t>
            </a:r>
            <a:r>
              <a:rPr lang="ru-RU" i="1" dirty="0"/>
              <a:t>Q</a:t>
            </a:r>
            <a:r>
              <a:rPr lang="ru-RU" dirty="0"/>
              <a:t> </a:t>
            </a:r>
            <a:r>
              <a:rPr lang="ru-RU" dirty="0" err="1"/>
              <a:t>сув</a:t>
            </a:r>
            <a:r>
              <a:rPr lang="ru-RU" dirty="0"/>
              <a:t> </a:t>
            </a:r>
            <a:r>
              <a:rPr lang="ru-RU" dirty="0" err="1"/>
              <a:t>микдори</a:t>
            </a:r>
            <a:r>
              <a:rPr lang="ru-RU" dirty="0"/>
              <a:t> </a:t>
            </a:r>
            <a:r>
              <a:rPr lang="ru-RU" dirty="0" err="1"/>
              <a:t>ҳолатини</a:t>
            </a:r>
            <a:r>
              <a:rPr lang="ru-RU" dirty="0"/>
              <a:t> </a:t>
            </a:r>
            <a:r>
              <a:rPr lang="ru-RU" dirty="0" err="1"/>
              <a:t>ўзгартириш</a:t>
            </a:r>
            <a:r>
              <a:rPr lang="ru-RU" dirty="0"/>
              <a:t> </a:t>
            </a:r>
            <a:r>
              <a:rPr lang="ru-RU" dirty="0" err="1"/>
              <a:t>ёки</a:t>
            </a:r>
            <a:r>
              <a:rPr lang="ru-RU" dirty="0"/>
              <a:t> </a:t>
            </a:r>
            <a:r>
              <a:rPr lang="ru-RU" i="1" dirty="0"/>
              <a:t>H</a:t>
            </a:r>
            <a:r>
              <a:rPr lang="ru-RU" i="1" baseline="-25000" dirty="0"/>
              <a:t>1 </a:t>
            </a:r>
            <a:r>
              <a:rPr lang="ru-RU" dirty="0"/>
              <a:t> </a:t>
            </a:r>
            <a:r>
              <a:rPr lang="ru-RU" dirty="0" err="1"/>
              <a:t>баландлик</a:t>
            </a:r>
            <a:r>
              <a:rPr lang="ru-RU" dirty="0"/>
              <a:t> </a:t>
            </a:r>
            <a:r>
              <a:rPr lang="ru-RU" dirty="0" err="1"/>
              <a:t>ўзгартирилганда</a:t>
            </a:r>
            <a:r>
              <a:rPr lang="ru-RU" dirty="0"/>
              <a:t> </a:t>
            </a:r>
            <a:r>
              <a:rPr lang="ru-RU" dirty="0" err="1"/>
              <a:t>унинг</a:t>
            </a:r>
            <a:r>
              <a:rPr lang="ru-RU" dirty="0"/>
              <a:t> </a:t>
            </a:r>
            <a:r>
              <a:rPr lang="ru-RU" dirty="0" err="1"/>
              <a:t>ўрнатилган</a:t>
            </a:r>
            <a:r>
              <a:rPr lang="ru-RU" dirty="0"/>
              <a:t> </a:t>
            </a:r>
            <a:r>
              <a:rPr lang="ru-RU" dirty="0" err="1"/>
              <a:t>қийматини</a:t>
            </a:r>
            <a:r>
              <a:rPr lang="ru-RU" dirty="0"/>
              <a:t> </a:t>
            </a:r>
            <a:r>
              <a:rPr lang="ru-RU" dirty="0" err="1"/>
              <a:t>сақлаб</a:t>
            </a:r>
            <a:r>
              <a:rPr lang="ru-RU" dirty="0"/>
              <a:t> </a:t>
            </a:r>
            <a:r>
              <a:rPr lang="ru-RU" dirty="0" err="1"/>
              <a:t>туриш</a:t>
            </a:r>
            <a:r>
              <a:rPr lang="ru-RU" dirty="0"/>
              <a:t> </a:t>
            </a:r>
            <a:r>
              <a:rPr lang="ru-RU" dirty="0" err="1"/>
              <a:t>талаб</a:t>
            </a:r>
            <a:r>
              <a:rPr lang="ru-RU" dirty="0"/>
              <a:t> </a:t>
            </a:r>
            <a:r>
              <a:rPr lang="ru-RU" dirty="0" err="1"/>
              <a:t>этилади</a:t>
            </a:r>
            <a:r>
              <a:rPr lang="ru-RU" dirty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5530452"/>
              </p:ext>
            </p:extLst>
          </p:nvPr>
        </p:nvGraphicFramePr>
        <p:xfrm>
          <a:off x="1788368" y="2060848"/>
          <a:ext cx="609600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173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36712"/>
            <a:ext cx="8568952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dirty="0" err="1"/>
              <a:t>Нормал</a:t>
            </a:r>
            <a:r>
              <a:rPr lang="ru-RU" dirty="0"/>
              <a:t> </a:t>
            </a:r>
            <a:r>
              <a:rPr lang="ru-RU" dirty="0" err="1"/>
              <a:t>иш</a:t>
            </a:r>
            <a:r>
              <a:rPr lang="ru-RU" dirty="0"/>
              <a:t> </a:t>
            </a:r>
            <a:r>
              <a:rPr lang="ru-RU" dirty="0" err="1"/>
              <a:t>тартибида</a:t>
            </a:r>
            <a:r>
              <a:rPr lang="ru-RU" dirty="0"/>
              <a:t> насос Н</a:t>
            </a:r>
            <a:r>
              <a:rPr lang="ru-RU" baseline="-25000" dirty="0"/>
              <a:t>1</a:t>
            </a:r>
            <a:r>
              <a:rPr lang="ru-RU" dirty="0"/>
              <a:t> </a:t>
            </a:r>
            <a:r>
              <a:rPr lang="ru-RU" dirty="0" err="1"/>
              <a:t>босимида</a:t>
            </a:r>
            <a:r>
              <a:rPr lang="ru-RU" dirty="0"/>
              <a:t>  </a:t>
            </a:r>
            <a:r>
              <a:rPr lang="ru-RU" i="1" dirty="0" err="1"/>
              <a:t>Q</a:t>
            </a:r>
            <a:r>
              <a:rPr lang="ru-RU" i="1" baseline="-25000" dirty="0" err="1"/>
              <a:t>a</a:t>
            </a:r>
            <a:r>
              <a:rPr lang="ru-RU" i="1" baseline="-25000" dirty="0"/>
              <a:t> </a:t>
            </a:r>
            <a:r>
              <a:rPr lang="ru-RU" dirty="0"/>
              <a:t> </a:t>
            </a:r>
            <a:r>
              <a:rPr lang="ru-RU" dirty="0" err="1"/>
              <a:t>сарфни</a:t>
            </a:r>
            <a:r>
              <a:rPr lang="ru-RU" dirty="0"/>
              <a:t> </a:t>
            </a:r>
            <a:r>
              <a:rPr lang="ru-RU" dirty="0" err="1"/>
              <a:t>узатади</a:t>
            </a:r>
            <a:r>
              <a:rPr lang="ru-RU" dirty="0"/>
              <a:t> </a:t>
            </a:r>
            <a:r>
              <a:rPr lang="ru-RU" dirty="0" smtClean="0"/>
              <a:t>(а </a:t>
            </a:r>
            <a:r>
              <a:rPr lang="ru-RU" dirty="0"/>
              <a:t>– </a:t>
            </a:r>
            <a:r>
              <a:rPr lang="ru-RU" dirty="0" err="1"/>
              <a:t>расм</a:t>
            </a:r>
            <a:r>
              <a:rPr lang="ru-RU" dirty="0"/>
              <a:t> ). </a:t>
            </a:r>
            <a:r>
              <a:rPr lang="ru-RU" i="1" dirty="0" err="1"/>
              <a:t>Q</a:t>
            </a:r>
            <a:r>
              <a:rPr lang="ru-RU" i="1" baseline="-25000" dirty="0" err="1"/>
              <a:t>a</a:t>
            </a:r>
            <a:r>
              <a:rPr lang="ru-RU" dirty="0"/>
              <a:t>  </a:t>
            </a:r>
            <a:r>
              <a:rPr lang="ru-RU" dirty="0" err="1"/>
              <a:t>сарфни</a:t>
            </a:r>
            <a:r>
              <a:rPr lang="ru-RU" dirty="0"/>
              <a:t> </a:t>
            </a:r>
            <a:r>
              <a:rPr lang="ru-RU" baseline="-25000" dirty="0"/>
              <a:t> </a:t>
            </a:r>
            <a:r>
              <a:rPr lang="ru-RU" i="1" dirty="0" err="1"/>
              <a:t>Q</a:t>
            </a:r>
            <a:r>
              <a:rPr lang="ru-RU" i="1" baseline="-25000" dirty="0" err="1"/>
              <a:t>b</a:t>
            </a:r>
            <a:r>
              <a:rPr lang="ru-RU" baseline="-25000" dirty="0"/>
              <a:t> </a:t>
            </a:r>
            <a:r>
              <a:rPr lang="ru-RU" dirty="0"/>
              <a:t> </a:t>
            </a:r>
            <a:r>
              <a:rPr lang="ru-RU" dirty="0" err="1"/>
              <a:t>гача</a:t>
            </a:r>
            <a:r>
              <a:rPr lang="ru-RU" dirty="0"/>
              <a:t> </a:t>
            </a:r>
            <a:r>
              <a:rPr lang="ru-RU" dirty="0" err="1"/>
              <a:t>камайтириш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насоснинг</a:t>
            </a:r>
            <a:r>
              <a:rPr lang="ru-RU" dirty="0"/>
              <a:t> </a:t>
            </a:r>
            <a:r>
              <a:rPr lang="ru-RU" dirty="0" err="1"/>
              <a:t>босим</a:t>
            </a:r>
            <a:r>
              <a:rPr lang="ru-RU" dirty="0"/>
              <a:t> </a:t>
            </a:r>
            <a:r>
              <a:rPr lang="ru-RU" dirty="0" err="1"/>
              <a:t>линиясидаги</a:t>
            </a:r>
            <a:r>
              <a:rPr lang="ru-RU" dirty="0"/>
              <a:t> </a:t>
            </a:r>
            <a:r>
              <a:rPr lang="ru-RU" dirty="0" err="1"/>
              <a:t>маҳкамловчи</a:t>
            </a:r>
            <a:r>
              <a:rPr lang="ru-RU" dirty="0"/>
              <a:t> </a:t>
            </a:r>
            <a:r>
              <a:rPr lang="ru-RU" dirty="0" err="1"/>
              <a:t>қурилмани</a:t>
            </a:r>
            <a:r>
              <a:rPr lang="ru-RU" dirty="0"/>
              <a:t> </a:t>
            </a:r>
            <a:r>
              <a:rPr lang="ru-RU" dirty="0" err="1"/>
              <a:t>шундай</a:t>
            </a:r>
            <a:r>
              <a:rPr lang="ru-RU" dirty="0"/>
              <a:t> </a:t>
            </a:r>
            <a:r>
              <a:rPr lang="ru-RU" dirty="0" err="1"/>
              <a:t>ёпиш</a:t>
            </a:r>
            <a:r>
              <a:rPr lang="ru-RU" dirty="0"/>
              <a:t> </a:t>
            </a:r>
            <a:r>
              <a:rPr lang="ru-RU" dirty="0" err="1"/>
              <a:t>керакки</a:t>
            </a:r>
            <a:r>
              <a:rPr lang="ru-RU" dirty="0"/>
              <a:t> , </a:t>
            </a:r>
            <a:r>
              <a:rPr lang="ru-RU" dirty="0" err="1"/>
              <a:t>бу</a:t>
            </a:r>
            <a:r>
              <a:rPr lang="ru-RU" dirty="0"/>
              <a:t> </a:t>
            </a:r>
            <a:r>
              <a:rPr lang="ru-RU" dirty="0" err="1"/>
              <a:t>ҳолда</a:t>
            </a:r>
            <a:r>
              <a:rPr lang="ru-RU" dirty="0"/>
              <a:t> </a:t>
            </a:r>
            <a:r>
              <a:rPr lang="ru-RU" dirty="0" err="1"/>
              <a:t>йўқотишлар</a:t>
            </a:r>
            <a:r>
              <a:rPr lang="ru-RU" dirty="0"/>
              <a:t> </a:t>
            </a:r>
            <a:r>
              <a:rPr lang="ru-RU" i="1" dirty="0"/>
              <a:t>h</a:t>
            </a:r>
            <a:r>
              <a:rPr lang="ru-RU" i="1" baseline="-25000" dirty="0"/>
              <a:t>6</a:t>
            </a:r>
            <a:r>
              <a:rPr lang="ru-RU" baseline="-25000" dirty="0"/>
              <a:t> </a:t>
            </a:r>
            <a:r>
              <a:rPr lang="ru-RU" dirty="0"/>
              <a:t> </a:t>
            </a:r>
            <a:r>
              <a:rPr lang="ru-RU" dirty="0" err="1"/>
              <a:t>қийматидан</a:t>
            </a:r>
            <a:r>
              <a:rPr lang="ru-RU" dirty="0"/>
              <a:t> </a:t>
            </a:r>
            <a:r>
              <a:rPr lang="ru-RU" dirty="0" err="1"/>
              <a:t>ортсин</a:t>
            </a:r>
            <a:r>
              <a:rPr lang="ru-RU" dirty="0"/>
              <a:t>. </a:t>
            </a:r>
            <a:r>
              <a:rPr lang="ru-RU" dirty="0" err="1"/>
              <a:t>Бу</a:t>
            </a:r>
            <a:r>
              <a:rPr lang="ru-RU" dirty="0"/>
              <a:t> </a:t>
            </a:r>
            <a:r>
              <a:rPr lang="ru-RU" dirty="0" err="1"/>
              <a:t>ҳолда</a:t>
            </a:r>
            <a:r>
              <a:rPr lang="ru-RU" dirty="0"/>
              <a:t> </a:t>
            </a:r>
            <a:r>
              <a:rPr lang="ru-RU" dirty="0" err="1"/>
              <a:t>қувурга</a:t>
            </a:r>
            <a:r>
              <a:rPr lang="ru-RU" dirty="0"/>
              <a:t> </a:t>
            </a:r>
            <a:r>
              <a:rPr lang="ru-RU" dirty="0" err="1"/>
              <a:t>узатилиши</a:t>
            </a:r>
            <a:r>
              <a:rPr lang="ru-RU" dirty="0"/>
              <a:t> </a:t>
            </a:r>
            <a:r>
              <a:rPr lang="ru-RU" dirty="0" err="1"/>
              <a:t>зарур</a:t>
            </a:r>
            <a:r>
              <a:rPr lang="ru-RU" dirty="0"/>
              <a:t> </a:t>
            </a:r>
            <a:r>
              <a:rPr lang="ru-RU" dirty="0" err="1"/>
              <a:t>бўлган</a:t>
            </a:r>
            <a:r>
              <a:rPr lang="ru-RU" dirty="0"/>
              <a:t> </a:t>
            </a:r>
            <a:r>
              <a:rPr lang="ru-RU" dirty="0" err="1"/>
              <a:t>сарф</a:t>
            </a:r>
            <a:r>
              <a:rPr lang="ru-RU" dirty="0"/>
              <a:t> </a:t>
            </a:r>
            <a:r>
              <a:rPr lang="ru-RU" dirty="0" err="1"/>
              <a:t>берилувчи</a:t>
            </a:r>
            <a:r>
              <a:rPr lang="ru-RU" dirty="0"/>
              <a:t> </a:t>
            </a:r>
            <a:r>
              <a:rPr lang="ru-RU" dirty="0" err="1"/>
              <a:t>босим</a:t>
            </a:r>
            <a:r>
              <a:rPr lang="ru-RU" dirty="0"/>
              <a:t>  </a:t>
            </a:r>
            <a:r>
              <a:rPr lang="ru-RU" i="1" dirty="0"/>
              <a:t>H</a:t>
            </a:r>
            <a:r>
              <a:rPr lang="ru-RU" i="1" baseline="-25000" dirty="0"/>
              <a:t>b1</a:t>
            </a:r>
            <a:r>
              <a:rPr lang="ru-RU" baseline="-25000" dirty="0"/>
              <a:t> </a:t>
            </a:r>
            <a:r>
              <a:rPr lang="ru-RU" dirty="0"/>
              <a:t>га  </a:t>
            </a:r>
            <a:r>
              <a:rPr lang="ru-RU" dirty="0" err="1"/>
              <a:t>тенг</a:t>
            </a:r>
            <a:r>
              <a:rPr lang="ru-RU" dirty="0"/>
              <a:t> </a:t>
            </a:r>
            <a:r>
              <a:rPr lang="ru-RU" dirty="0" err="1"/>
              <a:t>бўлади</a:t>
            </a:r>
            <a:r>
              <a:rPr lang="ru-RU" dirty="0"/>
              <a:t>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188640"/>
            <a:ext cx="5056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/>
              <a:t>Микдор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жихатдан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ростлаш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942909"/>
            <a:ext cx="7983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. </a:t>
            </a:r>
            <a:r>
              <a:rPr lang="ru-RU" dirty="0" err="1"/>
              <a:t>Насоснинг</a:t>
            </a:r>
            <a:r>
              <a:rPr lang="ru-RU" dirty="0"/>
              <a:t> </a:t>
            </a:r>
            <a:r>
              <a:rPr lang="ru-RU" dirty="0" err="1"/>
              <a:t>фойдали</a:t>
            </a:r>
            <a:r>
              <a:rPr lang="ru-RU" dirty="0"/>
              <a:t>  </a:t>
            </a:r>
            <a:r>
              <a:rPr lang="ru-RU" dirty="0" err="1"/>
              <a:t>қуввати</a:t>
            </a:r>
            <a:r>
              <a:rPr lang="ru-RU" dirty="0"/>
              <a:t>       </a:t>
            </a:r>
            <a:r>
              <a:rPr lang="ru-RU" i="1" dirty="0" err="1"/>
              <a:t>N</a:t>
            </a:r>
            <a:r>
              <a:rPr lang="ru-RU" i="1" baseline="-25000" dirty="0" err="1"/>
              <a:t>f</a:t>
            </a:r>
            <a:r>
              <a:rPr lang="ru-RU" i="1" dirty="0"/>
              <a:t>=</a:t>
            </a:r>
            <a:r>
              <a:rPr lang="ru-RU" i="1" dirty="0" err="1"/>
              <a:t>ρgQ</a:t>
            </a:r>
            <a:r>
              <a:rPr lang="ru-RU" i="1" baseline="-25000" dirty="0" err="1"/>
              <a:t>B</a:t>
            </a:r>
            <a:r>
              <a:rPr lang="ru-RU" i="1" dirty="0"/>
              <a:t> H</a:t>
            </a:r>
            <a:r>
              <a:rPr lang="ru-RU" i="1" baseline="-25000" dirty="0"/>
              <a:t>B</a:t>
            </a:r>
            <a:r>
              <a:rPr lang="ru-RU" baseline="-25000" dirty="0"/>
              <a:t>1</a:t>
            </a:r>
            <a:r>
              <a:rPr lang="ru-RU" dirty="0"/>
              <a:t> , </a:t>
            </a:r>
            <a:r>
              <a:rPr lang="ru-RU" dirty="0" err="1"/>
              <a:t>қуввати</a:t>
            </a:r>
            <a:r>
              <a:rPr lang="ru-RU" dirty="0"/>
              <a:t> </a:t>
            </a:r>
            <a:r>
              <a:rPr lang="ru-RU" dirty="0" err="1"/>
              <a:t>эса</a:t>
            </a:r>
            <a:r>
              <a:rPr lang="ru-RU" baseline="-25000" dirty="0"/>
              <a:t> </a:t>
            </a:r>
            <a:endParaRPr lang="ru-RU" dirty="0"/>
          </a:p>
          <a:p>
            <a:pPr algn="ctr"/>
            <a:r>
              <a:rPr lang="ru-RU" dirty="0"/>
              <a:t>                             </a:t>
            </a:r>
            <a:r>
              <a:rPr lang="ru-RU" i="1" dirty="0"/>
              <a:t>N =  </a:t>
            </a:r>
            <a:r>
              <a:rPr lang="ru-RU" i="1" dirty="0" err="1"/>
              <a:t>ρgQ</a:t>
            </a:r>
            <a:r>
              <a:rPr lang="ru-RU" i="1" baseline="-25000" dirty="0" err="1"/>
              <a:t>B</a:t>
            </a:r>
            <a:r>
              <a:rPr lang="ru-RU" i="1" dirty="0"/>
              <a:t> H</a:t>
            </a:r>
            <a:r>
              <a:rPr lang="ru-RU" i="1" baseline="-25000" dirty="0"/>
              <a:t>B</a:t>
            </a:r>
            <a:r>
              <a:rPr lang="ru-RU" i="1" dirty="0"/>
              <a:t> / </a:t>
            </a:r>
            <a:r>
              <a:rPr lang="ru-RU" i="1" dirty="0" err="1"/>
              <a:t>η</a:t>
            </a:r>
            <a:r>
              <a:rPr lang="ru-RU" i="1" baseline="-25000" dirty="0" err="1"/>
              <a:t>B</a:t>
            </a:r>
            <a:r>
              <a:rPr lang="ru-RU" i="1" dirty="0"/>
              <a:t> = </a:t>
            </a:r>
            <a:r>
              <a:rPr lang="ru-RU" i="1" dirty="0" err="1"/>
              <a:t>ρgQ</a:t>
            </a:r>
            <a:r>
              <a:rPr lang="ru-RU" i="1" baseline="-25000" dirty="0" err="1"/>
              <a:t>B</a:t>
            </a:r>
            <a:r>
              <a:rPr lang="ru-RU" i="1" dirty="0"/>
              <a:t> (H</a:t>
            </a:r>
            <a:r>
              <a:rPr lang="ru-RU" i="1" baseline="-25000" dirty="0"/>
              <a:t>B1, </a:t>
            </a:r>
            <a:r>
              <a:rPr lang="ru-RU" i="1" dirty="0"/>
              <a:t>+ </a:t>
            </a:r>
            <a:r>
              <a:rPr lang="ru-RU" i="1" dirty="0" err="1"/>
              <a:t>h</a:t>
            </a:r>
            <a:r>
              <a:rPr lang="ru-RU" i="1" baseline="-25000" dirty="0" err="1"/>
              <a:t>B</a:t>
            </a:r>
            <a:r>
              <a:rPr lang="ru-RU" i="1" baseline="-25000" dirty="0"/>
              <a:t>  </a:t>
            </a:r>
            <a:r>
              <a:rPr lang="ru-RU" i="1" dirty="0"/>
              <a:t>) </a:t>
            </a:r>
            <a:r>
              <a:rPr lang="ru-RU" i="1" baseline="-25000" dirty="0"/>
              <a:t> </a:t>
            </a:r>
            <a:r>
              <a:rPr lang="ru-RU" i="1" dirty="0"/>
              <a:t>/ </a:t>
            </a:r>
            <a:r>
              <a:rPr lang="ru-RU" i="1" dirty="0" err="1"/>
              <a:t>η</a:t>
            </a:r>
            <a:r>
              <a:rPr lang="ru-RU" i="1" baseline="-25000" dirty="0" err="1"/>
              <a:t>B</a:t>
            </a:r>
            <a:r>
              <a:rPr lang="ru-RU" i="1" baseline="-25000" dirty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807005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Насоснинг</a:t>
            </a:r>
            <a:r>
              <a:rPr lang="ru-RU" dirty="0"/>
              <a:t> </a:t>
            </a:r>
            <a:r>
              <a:rPr lang="ru-RU" dirty="0" err="1"/>
              <a:t>фойдали</a:t>
            </a:r>
            <a:r>
              <a:rPr lang="ru-RU" dirty="0"/>
              <a:t> </a:t>
            </a:r>
            <a:r>
              <a:rPr lang="ru-RU" dirty="0" err="1"/>
              <a:t>иш</a:t>
            </a:r>
            <a:r>
              <a:rPr lang="ru-RU" dirty="0"/>
              <a:t> </a:t>
            </a:r>
            <a:r>
              <a:rPr lang="ru-RU" dirty="0" err="1"/>
              <a:t>коэффициенти</a:t>
            </a:r>
            <a:r>
              <a:rPr lang="ru-RU" dirty="0"/>
              <a:t> ( </a:t>
            </a:r>
            <a:r>
              <a:rPr lang="ru-RU" dirty="0" err="1"/>
              <a:t>ф.и.к</a:t>
            </a:r>
            <a:r>
              <a:rPr lang="ru-RU" dirty="0"/>
              <a:t>. )</a:t>
            </a:r>
          </a:p>
          <a:p>
            <a:pPr algn="ctr"/>
            <a:r>
              <a:rPr lang="ru-RU" i="1" dirty="0"/>
              <a:t>   </a:t>
            </a:r>
            <a:r>
              <a:rPr lang="ru-RU" i="1" dirty="0" smtClean="0"/>
              <a:t>     </a:t>
            </a:r>
            <a:r>
              <a:rPr lang="ru-RU" i="1" dirty="0" err="1"/>
              <a:t>η</a:t>
            </a:r>
            <a:r>
              <a:rPr lang="ru-RU" i="1" baseline="-25000" dirty="0" err="1"/>
              <a:t>f</a:t>
            </a:r>
            <a:r>
              <a:rPr lang="ru-RU" i="1" baseline="-25000" dirty="0"/>
              <a:t> </a:t>
            </a:r>
            <a:r>
              <a:rPr lang="ru-RU" i="1" dirty="0"/>
              <a:t>=H</a:t>
            </a:r>
            <a:r>
              <a:rPr lang="ru-RU" i="1" baseline="-25000" dirty="0"/>
              <a:t>b1</a:t>
            </a:r>
            <a:r>
              <a:rPr lang="ru-RU" i="1" dirty="0"/>
              <a:t>η</a:t>
            </a:r>
            <a:r>
              <a:rPr lang="ru-RU" i="1" baseline="-25000" dirty="0"/>
              <a:t>b</a:t>
            </a:r>
            <a:r>
              <a:rPr lang="ru-RU" i="1" dirty="0"/>
              <a:t>/(H</a:t>
            </a:r>
            <a:r>
              <a:rPr lang="ru-RU" i="1" baseline="-25000" dirty="0"/>
              <a:t>b1</a:t>
            </a:r>
            <a:r>
              <a:rPr lang="ru-RU" i="1" dirty="0"/>
              <a:t>+h</a:t>
            </a:r>
            <a:r>
              <a:rPr lang="ru-RU" i="1" baseline="-25000" dirty="0"/>
              <a:t>b</a:t>
            </a:r>
            <a:r>
              <a:rPr lang="ru-RU" i="1" dirty="0"/>
              <a:t>),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3"/>
          <a:stretch/>
        </p:blipFill>
        <p:spPr bwMode="auto">
          <a:xfrm>
            <a:off x="3347864" y="2114143"/>
            <a:ext cx="2736304" cy="275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92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1668</Words>
  <Application>Microsoft Office PowerPoint</Application>
  <PresentationFormat>Экран (4:3)</PresentationFormat>
  <Paragraphs>77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Etiboringiz uchun rahmat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Mirzohid</dc:creator>
  <cp:lastModifiedBy>Mirzohid</cp:lastModifiedBy>
  <cp:revision>22</cp:revision>
  <dcterms:created xsi:type="dcterms:W3CDTF">2013-01-20T16:00:13Z</dcterms:created>
  <dcterms:modified xsi:type="dcterms:W3CDTF">2013-02-06T20:32:43Z</dcterms:modified>
</cp:coreProperties>
</file>