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6" r:id="rId3"/>
    <p:sldId id="257" r:id="rId4"/>
    <p:sldId id="258" r:id="rId5"/>
    <p:sldId id="259" r:id="rId6"/>
    <p:sldId id="260" r:id="rId7"/>
    <p:sldId id="261" r:id="rId8"/>
    <p:sldId id="263" r:id="rId9"/>
    <p:sldId id="265" r:id="rId10"/>
    <p:sldId id="266" r:id="rId11"/>
    <p:sldId id="267" r:id="rId12"/>
    <p:sldId id="268" r:id="rId13"/>
    <p:sldId id="269" r:id="rId14"/>
    <p:sldId id="270" r:id="rId15"/>
    <p:sldId id="271" r:id="rId16"/>
    <p:sldId id="272" r:id="rId17"/>
    <p:sldId id="273" r:id="rId18"/>
    <p:sldId id="274" r:id="rId19"/>
    <p:sldId id="262" r:id="rId20"/>
    <p:sldId id="275" r:id="rId21"/>
    <p:sldId id="276" r:id="rId22"/>
    <p:sldId id="277" r:id="rId23"/>
    <p:sldId id="278" r:id="rId24"/>
    <p:sldId id="279" r:id="rId25"/>
    <p:sldId id="280" r:id="rId26"/>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366CC"/>
    <a:srgbClr val="009900"/>
    <a:srgbClr val="FF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383" autoAdjust="0"/>
  </p:normalViewPr>
  <p:slideViewPr>
    <p:cSldViewPr>
      <p:cViewPr varScale="1">
        <p:scale>
          <a:sx n="97" d="100"/>
          <a:sy n="97" d="100"/>
        </p:scale>
        <p:origin x="-300" y="-90"/>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5F087E-E7F3-4AA2-BF1D-8C384CA785FB}" type="doc">
      <dgm:prSet loTypeId="urn:microsoft.com/office/officeart/2005/8/layout/vList4#1" loCatId="list" qsTypeId="urn:microsoft.com/office/officeart/2005/8/quickstyle/simple3" qsCatId="simple" csTypeId="urn:microsoft.com/office/officeart/2005/8/colors/accent5_2" csCatId="accent5" phldr="1"/>
      <dgm:spPr/>
      <dgm:t>
        <a:bodyPr/>
        <a:lstStyle/>
        <a:p>
          <a:endParaRPr lang="ru-RU"/>
        </a:p>
      </dgm:t>
    </dgm:pt>
    <dgm:pt modelId="{89CC2824-242A-4FDF-924D-8943F674D6A5}">
      <dgm:prSet phldrT="[Текст]" custT="1"/>
      <dgm:spPr/>
      <dgm:t>
        <a:bodyPr/>
        <a:lstStyle/>
        <a:p>
          <a:pPr algn="just"/>
          <a:r>
            <a:rPr lang="uz-Cyrl-UZ" sz="1800" b="0" dirty="0" smtClean="0">
              <a:latin typeface="Times New Roman" pitchFamily="18" charset="0"/>
              <a:cs typeface="Times New Roman" pitchFamily="18" charset="0"/>
            </a:rPr>
            <a:t>O’zbekiston Respublikasi </a:t>
          </a:r>
          <a:r>
            <a:rPr lang="uz-Cyrl-UZ" sz="1800" b="0" dirty="0" smtClean="0">
              <a:latin typeface="Times New Roman" pitchFamily="18" charset="0"/>
              <a:cs typeface="Times New Roman" pitchFamily="18" charset="0"/>
            </a:rPr>
            <a:t>Prezidentining</a:t>
          </a:r>
          <a:r>
            <a:rPr lang="en-US" sz="1800" b="0" dirty="0" smtClean="0">
              <a:latin typeface="Times New Roman" pitchFamily="18" charset="0"/>
              <a:cs typeface="Times New Roman" pitchFamily="18" charset="0"/>
            </a:rPr>
            <a:t> </a:t>
          </a:r>
          <a:r>
            <a:rPr lang="uz-Cyrl-UZ" sz="1800" b="0" dirty="0" smtClean="0">
              <a:latin typeface="Times New Roman" pitchFamily="18" charset="0"/>
              <a:cs typeface="Times New Roman" pitchFamily="18" charset="0"/>
            </a:rPr>
            <a:t>2005-yil </a:t>
          </a:r>
          <a:r>
            <a:rPr lang="en-US" sz="1800" b="0" dirty="0" smtClean="0">
              <a:latin typeface="Times New Roman" pitchFamily="18" charset="0"/>
              <a:cs typeface="Times New Roman" pitchFamily="18" charset="0"/>
            </a:rPr>
            <a:t/>
          </a:r>
          <a:br>
            <a:rPr lang="en-US" sz="1800" b="0" dirty="0" smtClean="0">
              <a:latin typeface="Times New Roman" pitchFamily="18" charset="0"/>
              <a:cs typeface="Times New Roman" pitchFamily="18" charset="0"/>
            </a:rPr>
          </a:br>
          <a:r>
            <a:rPr lang="uz-Cyrl-UZ" sz="1800" b="0" dirty="0" smtClean="0">
              <a:latin typeface="Times New Roman" pitchFamily="18" charset="0"/>
              <a:cs typeface="Times New Roman" pitchFamily="18" charset="0"/>
            </a:rPr>
            <a:t>28-sentyabrdagi</a:t>
          </a:r>
          <a:r>
            <a:rPr lang="en-US" sz="1800" b="0" dirty="0" smtClean="0">
              <a:latin typeface="Times New Roman" pitchFamily="18" charset="0"/>
              <a:cs typeface="Times New Roman" pitchFamily="18" charset="0"/>
            </a:rPr>
            <a:t> </a:t>
          </a:r>
          <a:r>
            <a:rPr lang="uz-Cyrl-UZ" sz="1800" b="1" dirty="0" smtClean="0">
              <a:latin typeface="Times New Roman" pitchFamily="18" charset="0"/>
              <a:cs typeface="Times New Roman" pitchFamily="18" charset="0"/>
            </a:rPr>
            <a:t>PQ-191-sonli </a:t>
          </a:r>
          <a:r>
            <a:rPr lang="uz-Cyrl-UZ" sz="1800" b="0" dirty="0" smtClean="0">
              <a:latin typeface="Times New Roman" pitchFamily="18" charset="0"/>
              <a:cs typeface="Times New Roman" pitchFamily="18" charset="0"/>
            </a:rPr>
            <a:t>“O’zbekiston Respublikasining jamoat ta’lim axborot tarmog’ini tashkil etish to’g’risida”gi qarori</a:t>
          </a:r>
          <a:r>
            <a:rPr lang="en-US" sz="1800" b="0" dirty="0" smtClean="0">
              <a:latin typeface="Times New Roman" pitchFamily="18" charset="0"/>
              <a:cs typeface="Times New Roman" pitchFamily="18" charset="0"/>
            </a:rPr>
            <a:t>;</a:t>
          </a:r>
          <a:endParaRPr lang="ru-RU" sz="1800" b="0" dirty="0">
            <a:latin typeface="Times New Roman" pitchFamily="18" charset="0"/>
            <a:cs typeface="Times New Roman" pitchFamily="18" charset="0"/>
          </a:endParaRPr>
        </a:p>
      </dgm:t>
    </dgm:pt>
    <dgm:pt modelId="{672730B5-A6C7-4847-BC31-AC938F46E6E4}" type="parTrans" cxnId="{9E3A4A79-9D9F-4823-A41F-C310BBDC4E25}">
      <dgm:prSet/>
      <dgm:spPr/>
      <dgm:t>
        <a:bodyPr/>
        <a:lstStyle/>
        <a:p>
          <a:pPr algn="just"/>
          <a:endParaRPr lang="ru-RU"/>
        </a:p>
      </dgm:t>
    </dgm:pt>
    <dgm:pt modelId="{EAABD821-9EC9-40C8-9110-126EAB443263}" type="sibTrans" cxnId="{9E3A4A79-9D9F-4823-A41F-C310BBDC4E25}">
      <dgm:prSet/>
      <dgm:spPr/>
      <dgm:t>
        <a:bodyPr/>
        <a:lstStyle/>
        <a:p>
          <a:pPr algn="just"/>
          <a:endParaRPr lang="ru-RU"/>
        </a:p>
      </dgm:t>
    </dgm:pt>
    <dgm:pt modelId="{BE5465CE-C1F6-4FEF-B7E7-9C1847CAE079}">
      <dgm:prSet phldrT="[Текст]" custT="1"/>
      <dgm:spPr/>
      <dgm:t>
        <a:bodyPr/>
        <a:lstStyle/>
        <a:p>
          <a:pPr algn="just"/>
          <a:r>
            <a:rPr lang="uz-Cyrl-UZ" sz="1800" b="0" dirty="0" smtClean="0">
              <a:latin typeface="Times New Roman" pitchFamily="18" charset="0"/>
              <a:cs typeface="Times New Roman" pitchFamily="18" charset="0"/>
            </a:rPr>
            <a:t>O’zbekiston Respublikasi Vazirlar Mahkamasining 2005-yil                     28-dekabrdagi</a:t>
          </a:r>
          <a:r>
            <a:rPr lang="en-US" sz="1800" b="0" dirty="0" smtClean="0">
              <a:latin typeface="Times New Roman" pitchFamily="18" charset="0"/>
              <a:cs typeface="Times New Roman" pitchFamily="18" charset="0"/>
            </a:rPr>
            <a:t> </a:t>
          </a:r>
          <a:r>
            <a:rPr lang="uz-Cyrl-UZ" sz="1800" b="1" dirty="0" smtClean="0">
              <a:latin typeface="Times New Roman" pitchFamily="18" charset="0"/>
              <a:cs typeface="Times New Roman" pitchFamily="18" charset="0"/>
            </a:rPr>
            <a:t>282-sonli</a:t>
          </a:r>
          <a:r>
            <a:rPr lang="uz-Cyrl-UZ" sz="1800" b="0" dirty="0" smtClean="0">
              <a:latin typeface="Times New Roman" pitchFamily="18" charset="0"/>
              <a:cs typeface="Times New Roman" pitchFamily="18" charset="0"/>
            </a:rPr>
            <a:t> “</a:t>
          </a:r>
          <a:r>
            <a:rPr lang="en-US" sz="1800" b="0" dirty="0" err="1" smtClean="0">
              <a:latin typeface="Times New Roman" pitchFamily="18" charset="0"/>
              <a:cs typeface="Times New Roman" pitchFamily="18" charset="0"/>
            </a:rPr>
            <a:t>ZiyoNET</a:t>
          </a:r>
          <a:r>
            <a:rPr lang="uz-Cyrl-UZ" sz="1800" b="0" dirty="0" smtClean="0">
              <a:latin typeface="Times New Roman" pitchFamily="18" charset="0"/>
              <a:cs typeface="Times New Roman" pitchFamily="18" charset="0"/>
            </a:rPr>
            <a:t>” axborot tarmog’ini yanada rivojlantirish to’g’risida”gi qarori;</a:t>
          </a:r>
          <a:endParaRPr lang="ru-RU" sz="1800" b="0" dirty="0">
            <a:latin typeface="Times New Roman" pitchFamily="18" charset="0"/>
            <a:cs typeface="Times New Roman" pitchFamily="18" charset="0"/>
          </a:endParaRPr>
        </a:p>
      </dgm:t>
    </dgm:pt>
    <dgm:pt modelId="{6F99FD1D-EC0B-4094-BC3C-173EF5689C7B}" type="parTrans" cxnId="{E4075263-8CB2-45CA-AFF5-A726FBF8DAA9}">
      <dgm:prSet/>
      <dgm:spPr/>
      <dgm:t>
        <a:bodyPr/>
        <a:lstStyle/>
        <a:p>
          <a:pPr algn="just"/>
          <a:endParaRPr lang="ru-RU"/>
        </a:p>
      </dgm:t>
    </dgm:pt>
    <dgm:pt modelId="{7A849FAE-9625-46DE-9259-86FE261994F2}" type="sibTrans" cxnId="{E4075263-8CB2-45CA-AFF5-A726FBF8DAA9}">
      <dgm:prSet/>
      <dgm:spPr/>
      <dgm:t>
        <a:bodyPr/>
        <a:lstStyle/>
        <a:p>
          <a:pPr algn="just"/>
          <a:endParaRPr lang="ru-RU"/>
        </a:p>
      </dgm:t>
    </dgm:pt>
    <dgm:pt modelId="{C297C686-AB4E-4740-BA91-1F80C3AA1D1A}">
      <dgm:prSet phldrT="[Текст]" custT="1"/>
      <dgm:spPr/>
      <dgm:t>
        <a:bodyPr/>
        <a:lstStyle/>
        <a:p>
          <a:pPr algn="just"/>
          <a:r>
            <a:rPr lang="uz-Cyrl-UZ" sz="1800" b="0" dirty="0" smtClean="0">
              <a:latin typeface="Times New Roman" pitchFamily="18" charset="0"/>
              <a:cs typeface="Times New Roman" pitchFamily="18" charset="0"/>
            </a:rPr>
            <a:t>O’zbekiston Respublikasi Vazirlar Mahkamasining 2013-yil </a:t>
          </a:r>
          <a:br>
            <a:rPr lang="uz-Cyrl-UZ" sz="1800" b="0" dirty="0" smtClean="0">
              <a:latin typeface="Times New Roman" pitchFamily="18" charset="0"/>
              <a:cs typeface="Times New Roman" pitchFamily="18" charset="0"/>
            </a:rPr>
          </a:br>
          <a:r>
            <a:rPr lang="uz-Cyrl-UZ" sz="1800" b="0" dirty="0" smtClean="0">
              <a:latin typeface="Times New Roman" pitchFamily="18" charset="0"/>
              <a:cs typeface="Times New Roman" pitchFamily="18" charset="0"/>
            </a:rPr>
            <a:t>10-iyuldagi</a:t>
          </a:r>
          <a:r>
            <a:rPr lang="en-US" sz="1800" b="0" dirty="0" smtClean="0">
              <a:latin typeface="Times New Roman" pitchFamily="18" charset="0"/>
              <a:cs typeface="Times New Roman" pitchFamily="18" charset="0"/>
            </a:rPr>
            <a:t> </a:t>
          </a:r>
          <a:r>
            <a:rPr lang="uz-Cyrl-UZ" sz="1800" b="1" dirty="0" smtClean="0">
              <a:latin typeface="Times New Roman" pitchFamily="18" charset="0"/>
              <a:cs typeface="Times New Roman" pitchFamily="18" charset="0"/>
            </a:rPr>
            <a:t>198-sonli</a:t>
          </a:r>
          <a:r>
            <a:rPr lang="uz-Cyrl-UZ" sz="1800" b="0" dirty="0" smtClean="0">
              <a:latin typeface="Times New Roman" pitchFamily="18" charset="0"/>
              <a:cs typeface="Times New Roman" pitchFamily="18" charset="0"/>
            </a:rPr>
            <a:t> “ZiyoNET” ta’lim axborot tarmog’ini yanada rivojlantirish chora-tadbirlari to’g’risida”gi qarori;</a:t>
          </a:r>
          <a:endParaRPr lang="ru-RU" sz="1800" b="0" dirty="0">
            <a:latin typeface="Times New Roman" pitchFamily="18" charset="0"/>
            <a:cs typeface="Times New Roman" pitchFamily="18" charset="0"/>
          </a:endParaRPr>
        </a:p>
      </dgm:t>
    </dgm:pt>
    <dgm:pt modelId="{62A1D762-262C-4987-AEC6-4B8FA72C2C35}" type="parTrans" cxnId="{9C37B40D-1DC1-4F32-8B51-556ECD15A1BB}">
      <dgm:prSet/>
      <dgm:spPr/>
      <dgm:t>
        <a:bodyPr/>
        <a:lstStyle/>
        <a:p>
          <a:pPr algn="just"/>
          <a:endParaRPr lang="ru-RU"/>
        </a:p>
      </dgm:t>
    </dgm:pt>
    <dgm:pt modelId="{6A4798EE-FB32-4868-A6C1-FD3A4A6AFECA}" type="sibTrans" cxnId="{9C37B40D-1DC1-4F32-8B51-556ECD15A1BB}">
      <dgm:prSet/>
      <dgm:spPr/>
      <dgm:t>
        <a:bodyPr/>
        <a:lstStyle/>
        <a:p>
          <a:pPr algn="just"/>
          <a:endParaRPr lang="ru-RU"/>
        </a:p>
      </dgm:t>
    </dgm:pt>
    <dgm:pt modelId="{E946688D-CEB3-486C-995F-995559330937}">
      <dgm:prSet phldrT="[Текст]" custT="1"/>
      <dgm:spPr/>
      <dgm:t>
        <a:bodyPr/>
        <a:lstStyle/>
        <a:p>
          <a:pPr algn="just"/>
          <a:r>
            <a:rPr lang="ru-RU" sz="1800" b="0" dirty="0" err="1" smtClean="0">
              <a:latin typeface="Times New Roman" pitchFamily="18" charset="0"/>
              <a:cs typeface="Times New Roman" pitchFamily="18" charset="0"/>
            </a:rPr>
            <a:t>O’zbekiston</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Respublikasi</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Xalq</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ta’limi</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vazirligining</a:t>
          </a:r>
          <a:r>
            <a:rPr lang="ru-RU" sz="1800" b="0" dirty="0" smtClean="0">
              <a:latin typeface="Times New Roman" pitchFamily="18" charset="0"/>
              <a:cs typeface="Times New Roman" pitchFamily="18" charset="0"/>
            </a:rPr>
            <a:t> 2015-yil                     12-fevraldagi </a:t>
          </a:r>
          <a:r>
            <a:rPr lang="ru-RU" sz="1800" b="1" dirty="0" smtClean="0">
              <a:latin typeface="Times New Roman" pitchFamily="18" charset="0"/>
              <a:cs typeface="Times New Roman" pitchFamily="18" charset="0"/>
            </a:rPr>
            <a:t>31-sonli</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ZiyoNET</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tarmog’i</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axborot</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resurslarini</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rivojlantirish</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yangilash</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va</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ekspertizadan</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o’tkazish</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bilan</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bog’liq</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chora-tadbirlar</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to’g’risida</a:t>
          </a:r>
          <a:r>
            <a:rPr lang="ru-RU" sz="1800" b="0" dirty="0" smtClean="0">
              <a:latin typeface="Times New Roman" pitchFamily="18" charset="0"/>
              <a:cs typeface="Times New Roman" pitchFamily="18" charset="0"/>
            </a:rPr>
            <a:t>”</a:t>
          </a:r>
          <a:r>
            <a:rPr lang="ru-RU" sz="1800" b="0" dirty="0" err="1" smtClean="0">
              <a:latin typeface="Times New Roman" pitchFamily="18" charset="0"/>
              <a:cs typeface="Times New Roman" pitchFamily="18" charset="0"/>
            </a:rPr>
            <a:t>gi</a:t>
          </a:r>
          <a:r>
            <a:rPr lang="ru-RU" sz="1800" b="0" dirty="0" smtClean="0">
              <a:latin typeface="Times New Roman" pitchFamily="18" charset="0"/>
              <a:cs typeface="Times New Roman" pitchFamily="18" charset="0"/>
            </a:rPr>
            <a:t> </a:t>
          </a:r>
          <a:r>
            <a:rPr lang="ru-RU" sz="1800" b="0" dirty="0" err="1" smtClean="0">
              <a:latin typeface="Times New Roman" pitchFamily="18" charset="0"/>
              <a:cs typeface="Times New Roman" pitchFamily="18" charset="0"/>
            </a:rPr>
            <a:t>buyrug’i</a:t>
          </a:r>
          <a:r>
            <a:rPr lang="en-US" sz="1800" b="0" dirty="0" smtClean="0">
              <a:latin typeface="Times New Roman" pitchFamily="18" charset="0"/>
              <a:cs typeface="Times New Roman" pitchFamily="18" charset="0"/>
            </a:rPr>
            <a:t>.</a:t>
          </a:r>
          <a:endParaRPr lang="ru-RU" sz="1800" b="0" dirty="0">
            <a:latin typeface="Times New Roman" pitchFamily="18" charset="0"/>
            <a:cs typeface="Times New Roman" pitchFamily="18" charset="0"/>
          </a:endParaRPr>
        </a:p>
      </dgm:t>
    </dgm:pt>
    <dgm:pt modelId="{55A20500-A82D-4A67-A7C9-32F82B6042C6}" type="parTrans" cxnId="{637DF128-1CA4-4BAF-A8A2-22BD6F43936B}">
      <dgm:prSet/>
      <dgm:spPr/>
      <dgm:t>
        <a:bodyPr/>
        <a:lstStyle/>
        <a:p>
          <a:pPr algn="just"/>
          <a:endParaRPr lang="ru-RU"/>
        </a:p>
      </dgm:t>
    </dgm:pt>
    <dgm:pt modelId="{D18D8D45-80D7-4AED-8FA6-DE2306049E4D}" type="sibTrans" cxnId="{637DF128-1CA4-4BAF-A8A2-22BD6F43936B}">
      <dgm:prSet/>
      <dgm:spPr/>
      <dgm:t>
        <a:bodyPr/>
        <a:lstStyle/>
        <a:p>
          <a:pPr algn="just"/>
          <a:endParaRPr lang="ru-RU"/>
        </a:p>
      </dgm:t>
    </dgm:pt>
    <dgm:pt modelId="{CBFF26D4-B4A2-47BB-823B-E302300D6667}" type="pres">
      <dgm:prSet presAssocID="{865F087E-E7F3-4AA2-BF1D-8C384CA785FB}" presName="linear" presStyleCnt="0">
        <dgm:presLayoutVars>
          <dgm:dir/>
          <dgm:resizeHandles val="exact"/>
        </dgm:presLayoutVars>
      </dgm:prSet>
      <dgm:spPr/>
      <dgm:t>
        <a:bodyPr/>
        <a:lstStyle/>
        <a:p>
          <a:endParaRPr lang="ru-RU"/>
        </a:p>
      </dgm:t>
    </dgm:pt>
    <dgm:pt modelId="{0BE72ED7-6CD2-4DF3-BD08-3ADC7D217D9E}" type="pres">
      <dgm:prSet presAssocID="{89CC2824-242A-4FDF-924D-8943F674D6A5}" presName="comp" presStyleCnt="0"/>
      <dgm:spPr/>
      <dgm:t>
        <a:bodyPr/>
        <a:lstStyle/>
        <a:p>
          <a:endParaRPr lang="ru-RU"/>
        </a:p>
      </dgm:t>
    </dgm:pt>
    <dgm:pt modelId="{05AC8D05-899C-42A6-BB2A-454401F3DA1B}" type="pres">
      <dgm:prSet presAssocID="{89CC2824-242A-4FDF-924D-8943F674D6A5}" presName="box" presStyleLbl="node1" presStyleIdx="0" presStyleCnt="4"/>
      <dgm:spPr/>
      <dgm:t>
        <a:bodyPr/>
        <a:lstStyle/>
        <a:p>
          <a:endParaRPr lang="ru-RU"/>
        </a:p>
      </dgm:t>
    </dgm:pt>
    <dgm:pt modelId="{38D3C7A3-9A07-4F22-B36C-07C5E44397A0}" type="pres">
      <dgm:prSet presAssocID="{89CC2824-242A-4FDF-924D-8943F674D6A5}" presName="img" presStyleLbl="fgImgPlace1" presStyleIdx="0" presStyleCnt="4" custScaleX="100512"/>
      <dgm:spPr>
        <a:blipFill rotWithShape="1">
          <a:blip xmlns:r="http://schemas.openxmlformats.org/officeDocument/2006/relationships" r:embed="rId1"/>
          <a:stretch>
            <a:fillRect/>
          </a:stretch>
        </a:blipFill>
      </dgm:spPr>
      <dgm:t>
        <a:bodyPr/>
        <a:lstStyle/>
        <a:p>
          <a:endParaRPr lang="ru-RU"/>
        </a:p>
      </dgm:t>
    </dgm:pt>
    <dgm:pt modelId="{A3D1B3D6-A55F-48BC-ABC3-745BC8808E45}" type="pres">
      <dgm:prSet presAssocID="{89CC2824-242A-4FDF-924D-8943F674D6A5}" presName="text" presStyleLbl="node1" presStyleIdx="0" presStyleCnt="4">
        <dgm:presLayoutVars>
          <dgm:bulletEnabled val="1"/>
        </dgm:presLayoutVars>
      </dgm:prSet>
      <dgm:spPr/>
      <dgm:t>
        <a:bodyPr/>
        <a:lstStyle/>
        <a:p>
          <a:endParaRPr lang="ru-RU"/>
        </a:p>
      </dgm:t>
    </dgm:pt>
    <dgm:pt modelId="{EB2FDA8A-FFF3-402C-8B29-AEED46141C5A}" type="pres">
      <dgm:prSet presAssocID="{EAABD821-9EC9-40C8-9110-126EAB443263}" presName="spacer" presStyleCnt="0"/>
      <dgm:spPr/>
      <dgm:t>
        <a:bodyPr/>
        <a:lstStyle/>
        <a:p>
          <a:endParaRPr lang="ru-RU"/>
        </a:p>
      </dgm:t>
    </dgm:pt>
    <dgm:pt modelId="{E49B9F60-307F-4BAE-860D-6F8BEB28923D}" type="pres">
      <dgm:prSet presAssocID="{BE5465CE-C1F6-4FEF-B7E7-9C1847CAE079}" presName="comp" presStyleCnt="0"/>
      <dgm:spPr/>
      <dgm:t>
        <a:bodyPr/>
        <a:lstStyle/>
        <a:p>
          <a:endParaRPr lang="ru-RU"/>
        </a:p>
      </dgm:t>
    </dgm:pt>
    <dgm:pt modelId="{A7433B96-E2D5-42BF-AD34-8EC611DB22FA}" type="pres">
      <dgm:prSet presAssocID="{BE5465CE-C1F6-4FEF-B7E7-9C1847CAE079}" presName="box" presStyleLbl="node1" presStyleIdx="1" presStyleCnt="4"/>
      <dgm:spPr/>
      <dgm:t>
        <a:bodyPr/>
        <a:lstStyle/>
        <a:p>
          <a:endParaRPr lang="ru-RU"/>
        </a:p>
      </dgm:t>
    </dgm:pt>
    <dgm:pt modelId="{C81B2316-2B6A-4812-851F-A21B1D210F11}" type="pres">
      <dgm:prSet presAssocID="{BE5465CE-C1F6-4FEF-B7E7-9C1847CAE079}" presName="img" presStyleLbl="fgImgPlace1" presStyleIdx="1" presStyleCnt="4"/>
      <dgm:spPr>
        <a:blipFill rotWithShape="1">
          <a:blip xmlns:r="http://schemas.openxmlformats.org/officeDocument/2006/relationships" r:embed="rId1"/>
          <a:stretch>
            <a:fillRect/>
          </a:stretch>
        </a:blipFill>
      </dgm:spPr>
      <dgm:t>
        <a:bodyPr/>
        <a:lstStyle/>
        <a:p>
          <a:endParaRPr lang="ru-RU"/>
        </a:p>
      </dgm:t>
    </dgm:pt>
    <dgm:pt modelId="{09E03D32-6050-48A8-871B-55102A37E9D7}" type="pres">
      <dgm:prSet presAssocID="{BE5465CE-C1F6-4FEF-B7E7-9C1847CAE079}" presName="text" presStyleLbl="node1" presStyleIdx="1" presStyleCnt="4">
        <dgm:presLayoutVars>
          <dgm:bulletEnabled val="1"/>
        </dgm:presLayoutVars>
      </dgm:prSet>
      <dgm:spPr/>
      <dgm:t>
        <a:bodyPr/>
        <a:lstStyle/>
        <a:p>
          <a:endParaRPr lang="ru-RU"/>
        </a:p>
      </dgm:t>
    </dgm:pt>
    <dgm:pt modelId="{CA14B4D9-B942-404C-AF89-AEBEEFBFA2FD}" type="pres">
      <dgm:prSet presAssocID="{7A849FAE-9625-46DE-9259-86FE261994F2}" presName="spacer" presStyleCnt="0"/>
      <dgm:spPr/>
      <dgm:t>
        <a:bodyPr/>
        <a:lstStyle/>
        <a:p>
          <a:endParaRPr lang="ru-RU"/>
        </a:p>
      </dgm:t>
    </dgm:pt>
    <dgm:pt modelId="{B47B7198-14D9-46B5-811F-15FFC3B933A8}" type="pres">
      <dgm:prSet presAssocID="{C297C686-AB4E-4740-BA91-1F80C3AA1D1A}" presName="comp" presStyleCnt="0"/>
      <dgm:spPr/>
      <dgm:t>
        <a:bodyPr/>
        <a:lstStyle/>
        <a:p>
          <a:endParaRPr lang="ru-RU"/>
        </a:p>
      </dgm:t>
    </dgm:pt>
    <dgm:pt modelId="{C99EA008-1FC0-433E-881A-BF6930A596F4}" type="pres">
      <dgm:prSet presAssocID="{C297C686-AB4E-4740-BA91-1F80C3AA1D1A}" presName="box" presStyleLbl="node1" presStyleIdx="2" presStyleCnt="4"/>
      <dgm:spPr/>
      <dgm:t>
        <a:bodyPr/>
        <a:lstStyle/>
        <a:p>
          <a:endParaRPr lang="ru-RU"/>
        </a:p>
      </dgm:t>
    </dgm:pt>
    <dgm:pt modelId="{927332AB-EDDD-4D49-9002-987E06A5EE02}" type="pres">
      <dgm:prSet presAssocID="{C297C686-AB4E-4740-BA91-1F80C3AA1D1A}" presName="img" presStyleLbl="fgImgPlace1" presStyleIdx="2" presStyleCnt="4"/>
      <dgm:spPr>
        <a:blipFill rotWithShape="1">
          <a:blip xmlns:r="http://schemas.openxmlformats.org/officeDocument/2006/relationships" r:embed="rId1"/>
          <a:stretch>
            <a:fillRect/>
          </a:stretch>
        </a:blipFill>
      </dgm:spPr>
      <dgm:t>
        <a:bodyPr/>
        <a:lstStyle/>
        <a:p>
          <a:endParaRPr lang="ru-RU"/>
        </a:p>
      </dgm:t>
    </dgm:pt>
    <dgm:pt modelId="{24448DAA-A391-4F62-83B4-C9BCE8D81915}" type="pres">
      <dgm:prSet presAssocID="{C297C686-AB4E-4740-BA91-1F80C3AA1D1A}" presName="text" presStyleLbl="node1" presStyleIdx="2" presStyleCnt="4">
        <dgm:presLayoutVars>
          <dgm:bulletEnabled val="1"/>
        </dgm:presLayoutVars>
      </dgm:prSet>
      <dgm:spPr/>
      <dgm:t>
        <a:bodyPr/>
        <a:lstStyle/>
        <a:p>
          <a:endParaRPr lang="ru-RU"/>
        </a:p>
      </dgm:t>
    </dgm:pt>
    <dgm:pt modelId="{395E775F-89CF-4CC2-BAEC-F933C0ABC40D}" type="pres">
      <dgm:prSet presAssocID="{6A4798EE-FB32-4868-A6C1-FD3A4A6AFECA}" presName="spacer" presStyleCnt="0"/>
      <dgm:spPr/>
      <dgm:t>
        <a:bodyPr/>
        <a:lstStyle/>
        <a:p>
          <a:endParaRPr lang="ru-RU"/>
        </a:p>
      </dgm:t>
    </dgm:pt>
    <dgm:pt modelId="{96432D80-3D3D-44D4-BDCF-363EB1A60383}" type="pres">
      <dgm:prSet presAssocID="{E946688D-CEB3-486C-995F-995559330937}" presName="comp" presStyleCnt="0"/>
      <dgm:spPr/>
      <dgm:t>
        <a:bodyPr/>
        <a:lstStyle/>
        <a:p>
          <a:endParaRPr lang="ru-RU"/>
        </a:p>
      </dgm:t>
    </dgm:pt>
    <dgm:pt modelId="{2BAF4702-CA7D-4897-ABCA-60B40C579142}" type="pres">
      <dgm:prSet presAssocID="{E946688D-CEB3-486C-995F-995559330937}" presName="box" presStyleLbl="node1" presStyleIdx="3" presStyleCnt="4"/>
      <dgm:spPr/>
      <dgm:t>
        <a:bodyPr/>
        <a:lstStyle/>
        <a:p>
          <a:endParaRPr lang="ru-RU"/>
        </a:p>
      </dgm:t>
    </dgm:pt>
    <dgm:pt modelId="{CCA329D7-D213-4628-81F2-806C7DE9D061}" type="pres">
      <dgm:prSet presAssocID="{E946688D-CEB3-486C-995F-995559330937}" presName="img" presStyleLbl="fgImgPlace1" presStyleIdx="3" presStyleCnt="4"/>
      <dgm:spPr>
        <a:blipFill rotWithShape="1">
          <a:blip xmlns:r="http://schemas.openxmlformats.org/officeDocument/2006/relationships" r:embed="rId1"/>
          <a:stretch>
            <a:fillRect/>
          </a:stretch>
        </a:blipFill>
      </dgm:spPr>
      <dgm:t>
        <a:bodyPr/>
        <a:lstStyle/>
        <a:p>
          <a:endParaRPr lang="ru-RU"/>
        </a:p>
      </dgm:t>
    </dgm:pt>
    <dgm:pt modelId="{6F50CC09-0DEC-45AA-9435-5C40370EF15B}" type="pres">
      <dgm:prSet presAssocID="{E946688D-CEB3-486C-995F-995559330937}" presName="text" presStyleLbl="node1" presStyleIdx="3" presStyleCnt="4">
        <dgm:presLayoutVars>
          <dgm:bulletEnabled val="1"/>
        </dgm:presLayoutVars>
      </dgm:prSet>
      <dgm:spPr/>
      <dgm:t>
        <a:bodyPr/>
        <a:lstStyle/>
        <a:p>
          <a:endParaRPr lang="ru-RU"/>
        </a:p>
      </dgm:t>
    </dgm:pt>
  </dgm:ptLst>
  <dgm:cxnLst>
    <dgm:cxn modelId="{4AF42179-7DFF-4610-AB8F-B556A55AC3CE}" type="presOf" srcId="{BE5465CE-C1F6-4FEF-B7E7-9C1847CAE079}" destId="{09E03D32-6050-48A8-871B-55102A37E9D7}" srcOrd="1" destOrd="0" presId="urn:microsoft.com/office/officeart/2005/8/layout/vList4#1"/>
    <dgm:cxn modelId="{87AA7106-4FB0-42DC-88F2-EA813790A1D2}" type="presOf" srcId="{C297C686-AB4E-4740-BA91-1F80C3AA1D1A}" destId="{24448DAA-A391-4F62-83B4-C9BCE8D81915}" srcOrd="1" destOrd="0" presId="urn:microsoft.com/office/officeart/2005/8/layout/vList4#1"/>
    <dgm:cxn modelId="{836CC86F-A5D8-46DE-9561-FC653E18CD13}" type="presOf" srcId="{BE5465CE-C1F6-4FEF-B7E7-9C1847CAE079}" destId="{A7433B96-E2D5-42BF-AD34-8EC611DB22FA}" srcOrd="0" destOrd="0" presId="urn:microsoft.com/office/officeart/2005/8/layout/vList4#1"/>
    <dgm:cxn modelId="{9E3A4A79-9D9F-4823-A41F-C310BBDC4E25}" srcId="{865F087E-E7F3-4AA2-BF1D-8C384CA785FB}" destId="{89CC2824-242A-4FDF-924D-8943F674D6A5}" srcOrd="0" destOrd="0" parTransId="{672730B5-A6C7-4847-BC31-AC938F46E6E4}" sibTransId="{EAABD821-9EC9-40C8-9110-126EAB443263}"/>
    <dgm:cxn modelId="{57F52D48-B564-487B-9C85-AD310DBB7D34}" type="presOf" srcId="{E946688D-CEB3-486C-995F-995559330937}" destId="{2BAF4702-CA7D-4897-ABCA-60B40C579142}" srcOrd="0" destOrd="0" presId="urn:microsoft.com/office/officeart/2005/8/layout/vList4#1"/>
    <dgm:cxn modelId="{9C37B40D-1DC1-4F32-8B51-556ECD15A1BB}" srcId="{865F087E-E7F3-4AA2-BF1D-8C384CA785FB}" destId="{C297C686-AB4E-4740-BA91-1F80C3AA1D1A}" srcOrd="2" destOrd="0" parTransId="{62A1D762-262C-4987-AEC6-4B8FA72C2C35}" sibTransId="{6A4798EE-FB32-4868-A6C1-FD3A4A6AFECA}"/>
    <dgm:cxn modelId="{57C7A9EA-C5F8-4DDF-9A14-343F280AE8A5}" type="presOf" srcId="{89CC2824-242A-4FDF-924D-8943F674D6A5}" destId="{A3D1B3D6-A55F-48BC-ABC3-745BC8808E45}" srcOrd="1" destOrd="0" presId="urn:microsoft.com/office/officeart/2005/8/layout/vList4#1"/>
    <dgm:cxn modelId="{637DF128-1CA4-4BAF-A8A2-22BD6F43936B}" srcId="{865F087E-E7F3-4AA2-BF1D-8C384CA785FB}" destId="{E946688D-CEB3-486C-995F-995559330937}" srcOrd="3" destOrd="0" parTransId="{55A20500-A82D-4A67-A7C9-32F82B6042C6}" sibTransId="{D18D8D45-80D7-4AED-8FA6-DE2306049E4D}"/>
    <dgm:cxn modelId="{E4075263-8CB2-45CA-AFF5-A726FBF8DAA9}" srcId="{865F087E-E7F3-4AA2-BF1D-8C384CA785FB}" destId="{BE5465CE-C1F6-4FEF-B7E7-9C1847CAE079}" srcOrd="1" destOrd="0" parTransId="{6F99FD1D-EC0B-4094-BC3C-173EF5689C7B}" sibTransId="{7A849FAE-9625-46DE-9259-86FE261994F2}"/>
    <dgm:cxn modelId="{63ECE9E3-7DBD-4E06-9E90-7D8B909FC4C3}" type="presOf" srcId="{89CC2824-242A-4FDF-924D-8943F674D6A5}" destId="{05AC8D05-899C-42A6-BB2A-454401F3DA1B}" srcOrd="0" destOrd="0" presId="urn:microsoft.com/office/officeart/2005/8/layout/vList4#1"/>
    <dgm:cxn modelId="{DFE9AA26-390D-4E53-AFA1-7C47195E7650}" type="presOf" srcId="{C297C686-AB4E-4740-BA91-1F80C3AA1D1A}" destId="{C99EA008-1FC0-433E-881A-BF6930A596F4}" srcOrd="0" destOrd="0" presId="urn:microsoft.com/office/officeart/2005/8/layout/vList4#1"/>
    <dgm:cxn modelId="{FCC64E8D-7476-4921-9A67-F5FBF3556256}" type="presOf" srcId="{865F087E-E7F3-4AA2-BF1D-8C384CA785FB}" destId="{CBFF26D4-B4A2-47BB-823B-E302300D6667}" srcOrd="0" destOrd="0" presId="urn:microsoft.com/office/officeart/2005/8/layout/vList4#1"/>
    <dgm:cxn modelId="{80555D2A-5FD8-4939-B17F-3F2299AF2AE0}" type="presOf" srcId="{E946688D-CEB3-486C-995F-995559330937}" destId="{6F50CC09-0DEC-45AA-9435-5C40370EF15B}" srcOrd="1" destOrd="0" presId="urn:microsoft.com/office/officeart/2005/8/layout/vList4#1"/>
    <dgm:cxn modelId="{4A8B7D29-4AC6-43EB-8684-1A087EC687E1}" type="presParOf" srcId="{CBFF26D4-B4A2-47BB-823B-E302300D6667}" destId="{0BE72ED7-6CD2-4DF3-BD08-3ADC7D217D9E}" srcOrd="0" destOrd="0" presId="urn:microsoft.com/office/officeart/2005/8/layout/vList4#1"/>
    <dgm:cxn modelId="{35817A1E-A8BD-4D05-94AD-D43DE7377D33}" type="presParOf" srcId="{0BE72ED7-6CD2-4DF3-BD08-3ADC7D217D9E}" destId="{05AC8D05-899C-42A6-BB2A-454401F3DA1B}" srcOrd="0" destOrd="0" presId="urn:microsoft.com/office/officeart/2005/8/layout/vList4#1"/>
    <dgm:cxn modelId="{DDC13805-43A5-469C-B989-4AEEFC2BEE6D}" type="presParOf" srcId="{0BE72ED7-6CD2-4DF3-BD08-3ADC7D217D9E}" destId="{38D3C7A3-9A07-4F22-B36C-07C5E44397A0}" srcOrd="1" destOrd="0" presId="urn:microsoft.com/office/officeart/2005/8/layout/vList4#1"/>
    <dgm:cxn modelId="{BDB9471E-5387-4A4C-9446-875CCD3CED1F}" type="presParOf" srcId="{0BE72ED7-6CD2-4DF3-BD08-3ADC7D217D9E}" destId="{A3D1B3D6-A55F-48BC-ABC3-745BC8808E45}" srcOrd="2" destOrd="0" presId="urn:microsoft.com/office/officeart/2005/8/layout/vList4#1"/>
    <dgm:cxn modelId="{79B1A3E9-BAAA-4203-883E-074E7B4CCE34}" type="presParOf" srcId="{CBFF26D4-B4A2-47BB-823B-E302300D6667}" destId="{EB2FDA8A-FFF3-402C-8B29-AEED46141C5A}" srcOrd="1" destOrd="0" presId="urn:microsoft.com/office/officeart/2005/8/layout/vList4#1"/>
    <dgm:cxn modelId="{87222D40-696F-49BE-B6CD-847CB8EBB336}" type="presParOf" srcId="{CBFF26D4-B4A2-47BB-823B-E302300D6667}" destId="{E49B9F60-307F-4BAE-860D-6F8BEB28923D}" srcOrd="2" destOrd="0" presId="urn:microsoft.com/office/officeart/2005/8/layout/vList4#1"/>
    <dgm:cxn modelId="{2DECE61E-1C5E-44A2-985E-7B0EE4B9C7A2}" type="presParOf" srcId="{E49B9F60-307F-4BAE-860D-6F8BEB28923D}" destId="{A7433B96-E2D5-42BF-AD34-8EC611DB22FA}" srcOrd="0" destOrd="0" presId="urn:microsoft.com/office/officeart/2005/8/layout/vList4#1"/>
    <dgm:cxn modelId="{D2F63957-D338-4B01-B43E-E2D15668FDA6}" type="presParOf" srcId="{E49B9F60-307F-4BAE-860D-6F8BEB28923D}" destId="{C81B2316-2B6A-4812-851F-A21B1D210F11}" srcOrd="1" destOrd="0" presId="urn:microsoft.com/office/officeart/2005/8/layout/vList4#1"/>
    <dgm:cxn modelId="{F529FB29-A9B1-4FA5-86A8-5C0FF540086C}" type="presParOf" srcId="{E49B9F60-307F-4BAE-860D-6F8BEB28923D}" destId="{09E03D32-6050-48A8-871B-55102A37E9D7}" srcOrd="2" destOrd="0" presId="urn:microsoft.com/office/officeart/2005/8/layout/vList4#1"/>
    <dgm:cxn modelId="{C0A5464F-0871-4C95-8890-698DD4AE6C88}" type="presParOf" srcId="{CBFF26D4-B4A2-47BB-823B-E302300D6667}" destId="{CA14B4D9-B942-404C-AF89-AEBEEFBFA2FD}" srcOrd="3" destOrd="0" presId="urn:microsoft.com/office/officeart/2005/8/layout/vList4#1"/>
    <dgm:cxn modelId="{0CFCD541-720C-4FB7-9D80-45C6E9081758}" type="presParOf" srcId="{CBFF26D4-B4A2-47BB-823B-E302300D6667}" destId="{B47B7198-14D9-46B5-811F-15FFC3B933A8}" srcOrd="4" destOrd="0" presId="urn:microsoft.com/office/officeart/2005/8/layout/vList4#1"/>
    <dgm:cxn modelId="{5825DE35-4C81-4FE5-807F-CACEDE583A4F}" type="presParOf" srcId="{B47B7198-14D9-46B5-811F-15FFC3B933A8}" destId="{C99EA008-1FC0-433E-881A-BF6930A596F4}" srcOrd="0" destOrd="0" presId="urn:microsoft.com/office/officeart/2005/8/layout/vList4#1"/>
    <dgm:cxn modelId="{A07DEE68-6B5F-4201-ABB2-232C80E1DA86}" type="presParOf" srcId="{B47B7198-14D9-46B5-811F-15FFC3B933A8}" destId="{927332AB-EDDD-4D49-9002-987E06A5EE02}" srcOrd="1" destOrd="0" presId="urn:microsoft.com/office/officeart/2005/8/layout/vList4#1"/>
    <dgm:cxn modelId="{8F189BD7-A8B4-4E47-AC49-66AFCBB0F986}" type="presParOf" srcId="{B47B7198-14D9-46B5-811F-15FFC3B933A8}" destId="{24448DAA-A391-4F62-83B4-C9BCE8D81915}" srcOrd="2" destOrd="0" presId="urn:microsoft.com/office/officeart/2005/8/layout/vList4#1"/>
    <dgm:cxn modelId="{286CC142-7929-45C2-A13A-A34E9E7CAEEA}" type="presParOf" srcId="{CBFF26D4-B4A2-47BB-823B-E302300D6667}" destId="{395E775F-89CF-4CC2-BAEC-F933C0ABC40D}" srcOrd="5" destOrd="0" presId="urn:microsoft.com/office/officeart/2005/8/layout/vList4#1"/>
    <dgm:cxn modelId="{4C6DFA9D-4FB6-4CE7-9323-2AAFC279CAEB}" type="presParOf" srcId="{CBFF26D4-B4A2-47BB-823B-E302300D6667}" destId="{96432D80-3D3D-44D4-BDCF-363EB1A60383}" srcOrd="6" destOrd="0" presId="urn:microsoft.com/office/officeart/2005/8/layout/vList4#1"/>
    <dgm:cxn modelId="{57E0B809-5039-4A26-A8BD-C7C5D518D7A4}" type="presParOf" srcId="{96432D80-3D3D-44D4-BDCF-363EB1A60383}" destId="{2BAF4702-CA7D-4897-ABCA-60B40C579142}" srcOrd="0" destOrd="0" presId="urn:microsoft.com/office/officeart/2005/8/layout/vList4#1"/>
    <dgm:cxn modelId="{D9A777DB-5AB5-4E95-A7EB-E130C44D84B4}" type="presParOf" srcId="{96432D80-3D3D-44D4-BDCF-363EB1A60383}" destId="{CCA329D7-D213-4628-81F2-806C7DE9D061}" srcOrd="1" destOrd="0" presId="urn:microsoft.com/office/officeart/2005/8/layout/vList4#1"/>
    <dgm:cxn modelId="{53E7F8D7-4FC1-4023-AE91-32E7B392E3DB}" type="presParOf" srcId="{96432D80-3D3D-44D4-BDCF-363EB1A60383}" destId="{6F50CC09-0DEC-45AA-9435-5C40370EF15B}" srcOrd="2" destOrd="0" presId="urn:microsoft.com/office/officeart/2005/8/layout/vList4#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33A223-3E73-45EF-BF75-9D5B15ED627F}" type="doc">
      <dgm:prSet loTypeId="urn:microsoft.com/office/officeart/2005/8/layout/chevron2" loCatId="list" qsTypeId="urn:microsoft.com/office/officeart/2005/8/quickstyle/simple1" qsCatId="simple" csTypeId="urn:microsoft.com/office/officeart/2005/8/colors/colorful3" csCatId="colorful" phldr="1"/>
      <dgm:spPr/>
      <dgm:t>
        <a:bodyPr/>
        <a:lstStyle/>
        <a:p>
          <a:endParaRPr lang="ru-RU"/>
        </a:p>
      </dgm:t>
    </dgm:pt>
    <dgm:pt modelId="{DF748BC2-C78C-48BC-A993-4ED6B4ABB226}">
      <dgm:prSet phldrT="[Текст]"/>
      <dgm:spPr/>
      <dgm:t>
        <a:bodyPr/>
        <a:lstStyle/>
        <a:p>
          <a:pPr algn="ctr"/>
          <a:r>
            <a:rPr lang="en-US" dirty="0" smtClean="0"/>
            <a:t>1</a:t>
          </a:r>
          <a:endParaRPr lang="ru-RU" dirty="0"/>
        </a:p>
      </dgm:t>
    </dgm:pt>
    <dgm:pt modelId="{F3C2FB7C-70A5-421E-A468-C71CA789899B}" type="parTrans" cxnId="{05C6395D-17CD-4F3F-8C55-6784DD9C3819}">
      <dgm:prSet/>
      <dgm:spPr/>
      <dgm:t>
        <a:bodyPr/>
        <a:lstStyle/>
        <a:p>
          <a:endParaRPr lang="ru-RU"/>
        </a:p>
      </dgm:t>
    </dgm:pt>
    <dgm:pt modelId="{702986EE-3882-4251-ABB6-EF17EFF2FBE8}" type="sibTrans" cxnId="{05C6395D-17CD-4F3F-8C55-6784DD9C3819}">
      <dgm:prSet/>
      <dgm:spPr/>
      <dgm:t>
        <a:bodyPr/>
        <a:lstStyle/>
        <a:p>
          <a:endParaRPr lang="ru-RU"/>
        </a:p>
      </dgm:t>
    </dgm:pt>
    <dgm:pt modelId="{480AD8D8-E466-4C49-9526-6AAADAD3A282}">
      <dgm:prSet phldrT="[Текст]" custT="1"/>
      <dgm:spPr/>
      <dgm:t>
        <a:bodyPr/>
        <a:lstStyle/>
        <a:p>
          <a:pPr algn="just"/>
          <a:r>
            <a:rPr lang="ru-RU" sz="1800" b="1" dirty="0" err="1" smtClean="0">
              <a:latin typeface="Times New Roman" pitchFamily="18" charset="0"/>
              <a:cs typeface="Times New Roman" pitchFamily="18" charset="0"/>
            </a:rPr>
            <a:t>O’zbekistonning</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milliy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manfaatlarini</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hisobga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olgan</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holda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yoshlarning</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ma’naviy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aqliy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jihatdan</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kamol</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topishiga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ko’maklashadigan</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ijtimoiy-siyosiy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ijtimoiy-iqtisodiy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tahliliy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ma’naviy-ma’rifiy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ilmiy-ta’lim</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hamda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boshqa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axborotlardan</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keng</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ko’lamda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foydalanishni</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ta’minlash</a:t>
          </a:r>
          <a:r>
            <a:rPr lang="ru-RU" sz="1800" b="1"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42A8450B-F297-4A9F-9661-1FB16305D2D7}" type="parTrans" cxnId="{2231C8BB-32DC-41AF-9DB2-1A26FA5DF726}">
      <dgm:prSet/>
      <dgm:spPr/>
      <dgm:t>
        <a:bodyPr/>
        <a:lstStyle/>
        <a:p>
          <a:endParaRPr lang="ru-RU"/>
        </a:p>
      </dgm:t>
    </dgm:pt>
    <dgm:pt modelId="{98DE4509-F8F4-4336-90F5-B3F44D13D37E}" type="sibTrans" cxnId="{2231C8BB-32DC-41AF-9DB2-1A26FA5DF726}">
      <dgm:prSet/>
      <dgm:spPr/>
      <dgm:t>
        <a:bodyPr/>
        <a:lstStyle/>
        <a:p>
          <a:endParaRPr lang="ru-RU"/>
        </a:p>
      </dgm:t>
    </dgm:pt>
    <dgm:pt modelId="{79A4FE15-1C85-4A53-9257-ADD5908B880C}">
      <dgm:prSet phldrT="[Текст]"/>
      <dgm:spPr/>
      <dgm:t>
        <a:bodyPr/>
        <a:lstStyle/>
        <a:p>
          <a:pPr algn="ctr"/>
          <a:r>
            <a:rPr lang="en-US" dirty="0" smtClean="0"/>
            <a:t>2</a:t>
          </a:r>
          <a:endParaRPr lang="ru-RU" dirty="0"/>
        </a:p>
      </dgm:t>
    </dgm:pt>
    <dgm:pt modelId="{78EA7A64-B092-4964-9200-3F3660C9F39F}" type="parTrans" cxnId="{E22D5847-223E-40D0-A487-683DBE7B5DAC}">
      <dgm:prSet/>
      <dgm:spPr/>
      <dgm:t>
        <a:bodyPr/>
        <a:lstStyle/>
        <a:p>
          <a:endParaRPr lang="ru-RU"/>
        </a:p>
      </dgm:t>
    </dgm:pt>
    <dgm:pt modelId="{272B6E22-7DA4-420C-974D-BC0A3D5F3AB2}" type="sibTrans" cxnId="{E22D5847-223E-40D0-A487-683DBE7B5DAC}">
      <dgm:prSet/>
      <dgm:spPr/>
      <dgm:t>
        <a:bodyPr/>
        <a:lstStyle/>
        <a:p>
          <a:endParaRPr lang="ru-RU"/>
        </a:p>
      </dgm:t>
    </dgm:pt>
    <dgm:pt modelId="{EAB56D3C-2FB3-4624-9EB1-007DD49A16C2}">
      <dgm:prSet phldrT="[Текст]" custT="1"/>
      <dgm:spPr/>
      <dgm:t>
        <a:bodyPr/>
        <a:lstStyle/>
        <a:p>
          <a:pPr algn="just"/>
          <a:r>
            <a:rPr lang="ru-RU" sz="1800" b="1" dirty="0" err="1" smtClean="0">
              <a:latin typeface="Times New Roman" pitchFamily="18" charset="0"/>
              <a:cs typeface="Times New Roman" pitchFamily="18" charset="0"/>
            </a:rPr>
            <a:t>Faol</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hayotiy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mavqega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ega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bo’lgan</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barkamol</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shaxsiy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voyaga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yetkazishga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qaratilgan</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milliy</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axborot</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resurslarini</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shakllantirish</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va</a:t>
          </a:r>
          <a:r>
            <a:rPr lang="ru-RU" sz="1800" b="1" dirty="0" smtClean="0">
              <a:latin typeface="Times New Roman" pitchFamily="18" charset="0"/>
              <a:cs typeface="Times New Roman" pitchFamily="18" charset="0"/>
            </a:rPr>
            <a:t> </a:t>
          </a:r>
          <a:r>
            <a:rPr lang="ru-RU" sz="1800" b="1" dirty="0" err="1" smtClean="0">
              <a:latin typeface="Times New Roman" pitchFamily="18" charset="0"/>
              <a:cs typeface="Times New Roman" pitchFamily="18" charset="0"/>
            </a:rPr>
            <a:t>rivojlantirish</a:t>
          </a:r>
          <a:r>
            <a:rPr lang="ru-RU" sz="1800" b="1"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F8485E0A-5E5B-4EAA-B0AA-2B69FEAFCAA0}" type="parTrans" cxnId="{B41E75AC-1AC2-476C-8AC0-0DBB2DAA2FB3}">
      <dgm:prSet/>
      <dgm:spPr/>
      <dgm:t>
        <a:bodyPr/>
        <a:lstStyle/>
        <a:p>
          <a:endParaRPr lang="ru-RU"/>
        </a:p>
      </dgm:t>
    </dgm:pt>
    <dgm:pt modelId="{4C86A884-FA6D-472D-B812-99A56E7B20D0}" type="sibTrans" cxnId="{B41E75AC-1AC2-476C-8AC0-0DBB2DAA2FB3}">
      <dgm:prSet/>
      <dgm:spPr/>
      <dgm:t>
        <a:bodyPr/>
        <a:lstStyle/>
        <a:p>
          <a:endParaRPr lang="ru-RU"/>
        </a:p>
      </dgm:t>
    </dgm:pt>
    <dgm:pt modelId="{E8DD05A8-0B72-41D8-B310-DE820EE53732}">
      <dgm:prSet phldrT="[Текст]"/>
      <dgm:spPr/>
      <dgm:t>
        <a:bodyPr/>
        <a:lstStyle/>
        <a:p>
          <a:pPr algn="ctr"/>
          <a:r>
            <a:rPr lang="en-US" dirty="0" smtClean="0"/>
            <a:t>3</a:t>
          </a:r>
          <a:endParaRPr lang="ru-RU" dirty="0"/>
        </a:p>
      </dgm:t>
    </dgm:pt>
    <dgm:pt modelId="{F082107F-1675-4476-A67E-88348ACA1BE2}" type="parTrans" cxnId="{77B63094-19C8-4FEC-9F03-97E3B514C39E}">
      <dgm:prSet/>
      <dgm:spPr/>
      <dgm:t>
        <a:bodyPr/>
        <a:lstStyle/>
        <a:p>
          <a:endParaRPr lang="ru-RU"/>
        </a:p>
      </dgm:t>
    </dgm:pt>
    <dgm:pt modelId="{67764536-4A29-420A-8971-2ECBB1FBABE3}" type="sibTrans" cxnId="{77B63094-19C8-4FEC-9F03-97E3B514C39E}">
      <dgm:prSet/>
      <dgm:spPr/>
      <dgm:t>
        <a:bodyPr/>
        <a:lstStyle/>
        <a:p>
          <a:endParaRPr lang="ru-RU"/>
        </a:p>
      </dgm:t>
    </dgm:pt>
    <dgm:pt modelId="{D973CC4B-9062-4F9E-80F1-32AC51ACBADD}">
      <dgm:prSet phldrT="[Текст]" custT="1"/>
      <dgm:spPr/>
      <dgm:t>
        <a:bodyPr/>
        <a:lstStyle/>
        <a:p>
          <a:pPr algn="just"/>
          <a:r>
            <a:rPr lang="en-US" sz="1800" b="1" dirty="0" err="1" smtClean="0">
              <a:latin typeface="Times New Roman" pitchFamily="18" charset="0"/>
              <a:cs typeface="Times New Roman" pitchFamily="18" charset="0"/>
            </a:rPr>
            <a:t>Respublika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o‘quvchilari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va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yoshlari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uchun</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masofaviy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ta’lim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usullarini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boshqa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axborot-kommunikatsiya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xizmatlarining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keng</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kompleksini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ta’lim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tizimiga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joriy</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etishda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ko‘maklashish</a:t>
          </a:r>
          <a:r>
            <a:rPr lang="en-US" sz="1800" b="1" dirty="0" smtClean="0">
              <a:latin typeface="Times New Roman" pitchFamily="18" charset="0"/>
              <a:cs typeface="Times New Roman" pitchFamily="18" charset="0"/>
            </a:rPr>
            <a:t>;</a:t>
          </a:r>
          <a:endParaRPr lang="ru-RU" sz="1800" b="1" dirty="0">
            <a:latin typeface="Times New Roman" pitchFamily="18" charset="0"/>
            <a:cs typeface="Times New Roman" pitchFamily="18" charset="0"/>
          </a:endParaRPr>
        </a:p>
      </dgm:t>
    </dgm:pt>
    <dgm:pt modelId="{81C279C0-ECC4-4088-B8B5-0E7DCCB15C97}" type="parTrans" cxnId="{310BCA3F-354C-4FC5-98FA-1996E6A12887}">
      <dgm:prSet/>
      <dgm:spPr/>
      <dgm:t>
        <a:bodyPr/>
        <a:lstStyle/>
        <a:p>
          <a:endParaRPr lang="ru-RU"/>
        </a:p>
      </dgm:t>
    </dgm:pt>
    <dgm:pt modelId="{69004FE7-B08F-4CED-8A16-247C1447ECF0}" type="sibTrans" cxnId="{310BCA3F-354C-4FC5-98FA-1996E6A12887}">
      <dgm:prSet/>
      <dgm:spPr/>
      <dgm:t>
        <a:bodyPr/>
        <a:lstStyle/>
        <a:p>
          <a:endParaRPr lang="ru-RU"/>
        </a:p>
      </dgm:t>
    </dgm:pt>
    <dgm:pt modelId="{7B25BA43-96CD-4CEF-8BE0-58EEA8E8FEE2}">
      <dgm:prSet phldrT="[Текст]"/>
      <dgm:spPr/>
      <dgm:t>
        <a:bodyPr/>
        <a:lstStyle/>
        <a:p>
          <a:pPr algn="ctr"/>
          <a:r>
            <a:rPr lang="en-US" dirty="0" smtClean="0"/>
            <a:t>4</a:t>
          </a:r>
          <a:endParaRPr lang="ru-RU" dirty="0"/>
        </a:p>
      </dgm:t>
    </dgm:pt>
    <dgm:pt modelId="{52F7389B-EC20-43D1-9BF5-FC6128D6F0B5}" type="parTrans" cxnId="{CAC861F9-DB94-4A94-87E0-750F304071DC}">
      <dgm:prSet/>
      <dgm:spPr/>
      <dgm:t>
        <a:bodyPr/>
        <a:lstStyle/>
        <a:p>
          <a:endParaRPr lang="ru-RU"/>
        </a:p>
      </dgm:t>
    </dgm:pt>
    <dgm:pt modelId="{CF231F0F-A218-4AE5-8E76-C15393AF60C0}" type="sibTrans" cxnId="{CAC861F9-DB94-4A94-87E0-750F304071DC}">
      <dgm:prSet/>
      <dgm:spPr/>
      <dgm:t>
        <a:bodyPr/>
        <a:lstStyle/>
        <a:p>
          <a:endParaRPr lang="ru-RU"/>
        </a:p>
      </dgm:t>
    </dgm:pt>
    <dgm:pt modelId="{1A9AC68D-A064-43FF-A27B-1B3ED78F6066}">
      <dgm:prSet phldrT="[Текст]" custT="1"/>
      <dgm:spPr/>
      <dgm:t>
        <a:bodyPr/>
        <a:lstStyle/>
        <a:p>
          <a:r>
            <a:rPr lang="en-US" sz="1800" b="1" dirty="0" err="1" smtClean="0">
              <a:latin typeface="Times New Roman" pitchFamily="18" charset="0"/>
              <a:cs typeface="Times New Roman" pitchFamily="18" charset="0"/>
            </a:rPr>
            <a:t>Yoshlar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o’rtasida</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sog’lom</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turmush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tarzini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targ’ib</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etish</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har</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xil</a:t>
          </a:r>
          <a:r>
            <a:rPr lang="en-US" sz="1800" b="1" dirty="0" smtClean="0">
              <a:latin typeface="Times New Roman" pitchFamily="18" charset="0"/>
              <a:cs typeface="Times New Roman" pitchFamily="18" charset="0"/>
            </a:rPr>
            <a:t> sport </a:t>
          </a:r>
          <a:r>
            <a:rPr lang="en-US" sz="1800" b="1" dirty="0" err="1" smtClean="0">
              <a:latin typeface="Times New Roman" pitchFamily="18" charset="0"/>
              <a:cs typeface="Times New Roman" pitchFamily="18" charset="0"/>
            </a:rPr>
            <a:t>turlarini</a:t>
          </a:r>
          <a:r>
            <a:rPr lang="en-US" sz="1800" b="1" dirty="0" smtClean="0">
              <a:latin typeface="Times New Roman" pitchFamily="18" charset="0"/>
              <a:cs typeface="Times New Roman" pitchFamily="18" charset="0"/>
            </a:rPr>
            <a:t> </a:t>
          </a:r>
          <a:r>
            <a:rPr lang="en-US" sz="1800" b="1" dirty="0" err="1" smtClean="0">
              <a:latin typeface="Times New Roman" pitchFamily="18" charset="0"/>
              <a:cs typeface="Times New Roman" pitchFamily="18" charset="0"/>
            </a:rPr>
            <a:t>ommalashtirish</a:t>
          </a:r>
          <a:r>
            <a:rPr lang="en-US" sz="1800" b="1" dirty="0" smtClean="0">
              <a:latin typeface="Times New Roman" pitchFamily="18" charset="0"/>
              <a:cs typeface="Times New Roman" pitchFamily="18" charset="0"/>
            </a:rPr>
            <a:t>.</a:t>
          </a:r>
          <a:endParaRPr lang="ru-RU" sz="1800" dirty="0">
            <a:latin typeface="Times New Roman" pitchFamily="18" charset="0"/>
            <a:cs typeface="Times New Roman" pitchFamily="18" charset="0"/>
          </a:endParaRPr>
        </a:p>
      </dgm:t>
    </dgm:pt>
    <dgm:pt modelId="{A8C804AF-E162-4C8B-A31B-05E5067DDF31}" type="parTrans" cxnId="{6F5C3028-EA8C-4B9D-A145-D417E0CD3FCF}">
      <dgm:prSet/>
      <dgm:spPr/>
      <dgm:t>
        <a:bodyPr/>
        <a:lstStyle/>
        <a:p>
          <a:endParaRPr lang="ru-RU"/>
        </a:p>
      </dgm:t>
    </dgm:pt>
    <dgm:pt modelId="{34622069-F661-41B9-8A46-181F09920CC1}" type="sibTrans" cxnId="{6F5C3028-EA8C-4B9D-A145-D417E0CD3FCF}">
      <dgm:prSet/>
      <dgm:spPr/>
      <dgm:t>
        <a:bodyPr/>
        <a:lstStyle/>
        <a:p>
          <a:endParaRPr lang="ru-RU"/>
        </a:p>
      </dgm:t>
    </dgm:pt>
    <dgm:pt modelId="{31872865-AAE7-418C-A35C-5AABF0335C14}" type="pres">
      <dgm:prSet presAssocID="{DE33A223-3E73-45EF-BF75-9D5B15ED627F}" presName="linearFlow" presStyleCnt="0">
        <dgm:presLayoutVars>
          <dgm:dir/>
          <dgm:animLvl val="lvl"/>
          <dgm:resizeHandles val="exact"/>
        </dgm:presLayoutVars>
      </dgm:prSet>
      <dgm:spPr/>
      <dgm:t>
        <a:bodyPr/>
        <a:lstStyle/>
        <a:p>
          <a:endParaRPr lang="ru-RU"/>
        </a:p>
      </dgm:t>
    </dgm:pt>
    <dgm:pt modelId="{ADC540E7-88E1-4508-9090-E4BF77C42F7D}" type="pres">
      <dgm:prSet presAssocID="{DF748BC2-C78C-48BC-A993-4ED6B4ABB226}" presName="composite" presStyleCnt="0"/>
      <dgm:spPr/>
      <dgm:t>
        <a:bodyPr/>
        <a:lstStyle/>
        <a:p>
          <a:endParaRPr lang="ru-RU"/>
        </a:p>
      </dgm:t>
    </dgm:pt>
    <dgm:pt modelId="{0C5509D1-658C-4174-BAC7-5479ECA8E3D4}" type="pres">
      <dgm:prSet presAssocID="{DF748BC2-C78C-48BC-A993-4ED6B4ABB226}" presName="parentText" presStyleLbl="alignNode1" presStyleIdx="0" presStyleCnt="4" custScaleY="123973">
        <dgm:presLayoutVars>
          <dgm:chMax val="1"/>
          <dgm:bulletEnabled val="1"/>
        </dgm:presLayoutVars>
      </dgm:prSet>
      <dgm:spPr/>
      <dgm:t>
        <a:bodyPr/>
        <a:lstStyle/>
        <a:p>
          <a:endParaRPr lang="ru-RU"/>
        </a:p>
      </dgm:t>
    </dgm:pt>
    <dgm:pt modelId="{3BC1B85E-4764-4C5B-9AB4-52C14D67B160}" type="pres">
      <dgm:prSet presAssocID="{DF748BC2-C78C-48BC-A993-4ED6B4ABB226}" presName="descendantText" presStyleLbl="alignAcc1" presStyleIdx="0" presStyleCnt="4" custScaleY="160733">
        <dgm:presLayoutVars>
          <dgm:bulletEnabled val="1"/>
        </dgm:presLayoutVars>
      </dgm:prSet>
      <dgm:spPr/>
      <dgm:t>
        <a:bodyPr/>
        <a:lstStyle/>
        <a:p>
          <a:endParaRPr lang="ru-RU"/>
        </a:p>
      </dgm:t>
    </dgm:pt>
    <dgm:pt modelId="{116ABD6D-9D79-4F08-9919-82B624EE02BF}" type="pres">
      <dgm:prSet presAssocID="{702986EE-3882-4251-ABB6-EF17EFF2FBE8}" presName="sp" presStyleCnt="0"/>
      <dgm:spPr/>
      <dgm:t>
        <a:bodyPr/>
        <a:lstStyle/>
        <a:p>
          <a:endParaRPr lang="ru-RU"/>
        </a:p>
      </dgm:t>
    </dgm:pt>
    <dgm:pt modelId="{C5500564-213B-4F23-9EE5-7307CDE2DF5F}" type="pres">
      <dgm:prSet presAssocID="{79A4FE15-1C85-4A53-9257-ADD5908B880C}" presName="composite" presStyleCnt="0"/>
      <dgm:spPr/>
      <dgm:t>
        <a:bodyPr/>
        <a:lstStyle/>
        <a:p>
          <a:endParaRPr lang="ru-RU"/>
        </a:p>
      </dgm:t>
    </dgm:pt>
    <dgm:pt modelId="{50EBADE5-0A37-4615-8F6F-5108754904C9}" type="pres">
      <dgm:prSet presAssocID="{79A4FE15-1C85-4A53-9257-ADD5908B880C}" presName="parentText" presStyleLbl="alignNode1" presStyleIdx="1" presStyleCnt="4">
        <dgm:presLayoutVars>
          <dgm:chMax val="1"/>
          <dgm:bulletEnabled val="1"/>
        </dgm:presLayoutVars>
      </dgm:prSet>
      <dgm:spPr/>
      <dgm:t>
        <a:bodyPr/>
        <a:lstStyle/>
        <a:p>
          <a:endParaRPr lang="ru-RU"/>
        </a:p>
      </dgm:t>
    </dgm:pt>
    <dgm:pt modelId="{182C9516-DB24-44A0-A264-821437C909A1}" type="pres">
      <dgm:prSet presAssocID="{79A4FE15-1C85-4A53-9257-ADD5908B880C}" presName="descendantText" presStyleLbl="alignAcc1" presStyleIdx="1" presStyleCnt="4">
        <dgm:presLayoutVars>
          <dgm:bulletEnabled val="1"/>
        </dgm:presLayoutVars>
      </dgm:prSet>
      <dgm:spPr/>
      <dgm:t>
        <a:bodyPr/>
        <a:lstStyle/>
        <a:p>
          <a:endParaRPr lang="ru-RU"/>
        </a:p>
      </dgm:t>
    </dgm:pt>
    <dgm:pt modelId="{23CE106B-D9B1-4D27-838A-F7AAD0A01496}" type="pres">
      <dgm:prSet presAssocID="{272B6E22-7DA4-420C-974D-BC0A3D5F3AB2}" presName="sp" presStyleCnt="0"/>
      <dgm:spPr/>
      <dgm:t>
        <a:bodyPr/>
        <a:lstStyle/>
        <a:p>
          <a:endParaRPr lang="ru-RU"/>
        </a:p>
      </dgm:t>
    </dgm:pt>
    <dgm:pt modelId="{D2BFD3C3-E1CC-4D8F-B8B1-50315B00EAA7}" type="pres">
      <dgm:prSet presAssocID="{E8DD05A8-0B72-41D8-B310-DE820EE53732}" presName="composite" presStyleCnt="0"/>
      <dgm:spPr/>
      <dgm:t>
        <a:bodyPr/>
        <a:lstStyle/>
        <a:p>
          <a:endParaRPr lang="ru-RU"/>
        </a:p>
      </dgm:t>
    </dgm:pt>
    <dgm:pt modelId="{28469E83-4E72-46B3-99D6-04A07A0E46B1}" type="pres">
      <dgm:prSet presAssocID="{E8DD05A8-0B72-41D8-B310-DE820EE53732}" presName="parentText" presStyleLbl="alignNode1" presStyleIdx="2" presStyleCnt="4">
        <dgm:presLayoutVars>
          <dgm:chMax val="1"/>
          <dgm:bulletEnabled val="1"/>
        </dgm:presLayoutVars>
      </dgm:prSet>
      <dgm:spPr/>
      <dgm:t>
        <a:bodyPr/>
        <a:lstStyle/>
        <a:p>
          <a:endParaRPr lang="ru-RU"/>
        </a:p>
      </dgm:t>
    </dgm:pt>
    <dgm:pt modelId="{2C9B1DE2-F67F-44BF-B86C-371540B4DC45}" type="pres">
      <dgm:prSet presAssocID="{E8DD05A8-0B72-41D8-B310-DE820EE53732}" presName="descendantText" presStyleLbl="alignAcc1" presStyleIdx="2" presStyleCnt="4">
        <dgm:presLayoutVars>
          <dgm:bulletEnabled val="1"/>
        </dgm:presLayoutVars>
      </dgm:prSet>
      <dgm:spPr/>
      <dgm:t>
        <a:bodyPr/>
        <a:lstStyle/>
        <a:p>
          <a:endParaRPr lang="ru-RU"/>
        </a:p>
      </dgm:t>
    </dgm:pt>
    <dgm:pt modelId="{DEC202E0-0F22-41A9-A93E-7FC06316D832}" type="pres">
      <dgm:prSet presAssocID="{67764536-4A29-420A-8971-2ECBB1FBABE3}" presName="sp" presStyleCnt="0"/>
      <dgm:spPr/>
      <dgm:t>
        <a:bodyPr/>
        <a:lstStyle/>
        <a:p>
          <a:endParaRPr lang="ru-RU"/>
        </a:p>
      </dgm:t>
    </dgm:pt>
    <dgm:pt modelId="{5718D4E6-0482-4ED8-8443-48A004D4AD28}" type="pres">
      <dgm:prSet presAssocID="{7B25BA43-96CD-4CEF-8BE0-58EEA8E8FEE2}" presName="composite" presStyleCnt="0"/>
      <dgm:spPr/>
      <dgm:t>
        <a:bodyPr/>
        <a:lstStyle/>
        <a:p>
          <a:endParaRPr lang="ru-RU"/>
        </a:p>
      </dgm:t>
    </dgm:pt>
    <dgm:pt modelId="{21E95E7A-FEAA-45AD-9B49-6468A3D8BB42}" type="pres">
      <dgm:prSet presAssocID="{7B25BA43-96CD-4CEF-8BE0-58EEA8E8FEE2}" presName="parentText" presStyleLbl="alignNode1" presStyleIdx="3" presStyleCnt="4">
        <dgm:presLayoutVars>
          <dgm:chMax val="1"/>
          <dgm:bulletEnabled val="1"/>
        </dgm:presLayoutVars>
      </dgm:prSet>
      <dgm:spPr/>
      <dgm:t>
        <a:bodyPr/>
        <a:lstStyle/>
        <a:p>
          <a:endParaRPr lang="ru-RU"/>
        </a:p>
      </dgm:t>
    </dgm:pt>
    <dgm:pt modelId="{4C78DB86-E3F1-4854-B893-FFF590C0C7DC}" type="pres">
      <dgm:prSet presAssocID="{7B25BA43-96CD-4CEF-8BE0-58EEA8E8FEE2}" presName="descendantText" presStyleLbl="alignAcc1" presStyleIdx="3" presStyleCnt="4">
        <dgm:presLayoutVars>
          <dgm:bulletEnabled val="1"/>
        </dgm:presLayoutVars>
      </dgm:prSet>
      <dgm:spPr/>
      <dgm:t>
        <a:bodyPr/>
        <a:lstStyle/>
        <a:p>
          <a:endParaRPr lang="ru-RU"/>
        </a:p>
      </dgm:t>
    </dgm:pt>
  </dgm:ptLst>
  <dgm:cxnLst>
    <dgm:cxn modelId="{05C6395D-17CD-4F3F-8C55-6784DD9C3819}" srcId="{DE33A223-3E73-45EF-BF75-9D5B15ED627F}" destId="{DF748BC2-C78C-48BC-A993-4ED6B4ABB226}" srcOrd="0" destOrd="0" parTransId="{F3C2FB7C-70A5-421E-A468-C71CA789899B}" sibTransId="{702986EE-3882-4251-ABB6-EF17EFF2FBE8}"/>
    <dgm:cxn modelId="{2231C8BB-32DC-41AF-9DB2-1A26FA5DF726}" srcId="{DF748BC2-C78C-48BC-A993-4ED6B4ABB226}" destId="{480AD8D8-E466-4C49-9526-6AAADAD3A282}" srcOrd="0" destOrd="0" parTransId="{42A8450B-F297-4A9F-9661-1FB16305D2D7}" sibTransId="{98DE4509-F8F4-4336-90F5-B3F44D13D37E}"/>
    <dgm:cxn modelId="{E22D5847-223E-40D0-A487-683DBE7B5DAC}" srcId="{DE33A223-3E73-45EF-BF75-9D5B15ED627F}" destId="{79A4FE15-1C85-4A53-9257-ADD5908B880C}" srcOrd="1" destOrd="0" parTransId="{78EA7A64-B092-4964-9200-3F3660C9F39F}" sibTransId="{272B6E22-7DA4-420C-974D-BC0A3D5F3AB2}"/>
    <dgm:cxn modelId="{7A77E4C0-35A5-4F11-BB1C-E3CE505B97D2}" type="presOf" srcId="{480AD8D8-E466-4C49-9526-6AAADAD3A282}" destId="{3BC1B85E-4764-4C5B-9AB4-52C14D67B160}" srcOrd="0" destOrd="0" presId="urn:microsoft.com/office/officeart/2005/8/layout/chevron2"/>
    <dgm:cxn modelId="{B41E75AC-1AC2-476C-8AC0-0DBB2DAA2FB3}" srcId="{79A4FE15-1C85-4A53-9257-ADD5908B880C}" destId="{EAB56D3C-2FB3-4624-9EB1-007DD49A16C2}" srcOrd="0" destOrd="0" parTransId="{F8485E0A-5E5B-4EAA-B0AA-2B69FEAFCAA0}" sibTransId="{4C86A884-FA6D-472D-B812-99A56E7B20D0}"/>
    <dgm:cxn modelId="{CD1E23B9-EFEB-496F-A327-72407BF1B32E}" type="presOf" srcId="{79A4FE15-1C85-4A53-9257-ADD5908B880C}" destId="{50EBADE5-0A37-4615-8F6F-5108754904C9}" srcOrd="0" destOrd="0" presId="urn:microsoft.com/office/officeart/2005/8/layout/chevron2"/>
    <dgm:cxn modelId="{CAC861F9-DB94-4A94-87E0-750F304071DC}" srcId="{DE33A223-3E73-45EF-BF75-9D5B15ED627F}" destId="{7B25BA43-96CD-4CEF-8BE0-58EEA8E8FEE2}" srcOrd="3" destOrd="0" parTransId="{52F7389B-EC20-43D1-9BF5-FC6128D6F0B5}" sibTransId="{CF231F0F-A218-4AE5-8E76-C15393AF60C0}"/>
    <dgm:cxn modelId="{6F5C3028-EA8C-4B9D-A145-D417E0CD3FCF}" srcId="{7B25BA43-96CD-4CEF-8BE0-58EEA8E8FEE2}" destId="{1A9AC68D-A064-43FF-A27B-1B3ED78F6066}" srcOrd="0" destOrd="0" parTransId="{A8C804AF-E162-4C8B-A31B-05E5067DDF31}" sibTransId="{34622069-F661-41B9-8A46-181F09920CC1}"/>
    <dgm:cxn modelId="{FAF8A68F-F868-41FC-AF7C-AC3E4CFB3BC3}" type="presOf" srcId="{EAB56D3C-2FB3-4624-9EB1-007DD49A16C2}" destId="{182C9516-DB24-44A0-A264-821437C909A1}" srcOrd="0" destOrd="0" presId="urn:microsoft.com/office/officeart/2005/8/layout/chevron2"/>
    <dgm:cxn modelId="{1496F17B-7DAA-47AB-86F3-C3E86F2B24C3}" type="presOf" srcId="{E8DD05A8-0B72-41D8-B310-DE820EE53732}" destId="{28469E83-4E72-46B3-99D6-04A07A0E46B1}" srcOrd="0" destOrd="0" presId="urn:microsoft.com/office/officeart/2005/8/layout/chevron2"/>
    <dgm:cxn modelId="{A641CF97-1542-4CAB-9709-1F6AA547BF1D}" type="presOf" srcId="{DF748BC2-C78C-48BC-A993-4ED6B4ABB226}" destId="{0C5509D1-658C-4174-BAC7-5479ECA8E3D4}" srcOrd="0" destOrd="0" presId="urn:microsoft.com/office/officeart/2005/8/layout/chevron2"/>
    <dgm:cxn modelId="{77B63094-19C8-4FEC-9F03-97E3B514C39E}" srcId="{DE33A223-3E73-45EF-BF75-9D5B15ED627F}" destId="{E8DD05A8-0B72-41D8-B310-DE820EE53732}" srcOrd="2" destOrd="0" parTransId="{F082107F-1675-4476-A67E-88348ACA1BE2}" sibTransId="{67764536-4A29-420A-8971-2ECBB1FBABE3}"/>
    <dgm:cxn modelId="{310BCA3F-354C-4FC5-98FA-1996E6A12887}" srcId="{E8DD05A8-0B72-41D8-B310-DE820EE53732}" destId="{D973CC4B-9062-4F9E-80F1-32AC51ACBADD}" srcOrd="0" destOrd="0" parTransId="{81C279C0-ECC4-4088-B8B5-0E7DCCB15C97}" sibTransId="{69004FE7-B08F-4CED-8A16-247C1447ECF0}"/>
    <dgm:cxn modelId="{84BFCAFB-6F44-4042-9D19-45EF351F537B}" type="presOf" srcId="{D973CC4B-9062-4F9E-80F1-32AC51ACBADD}" destId="{2C9B1DE2-F67F-44BF-B86C-371540B4DC45}" srcOrd="0" destOrd="0" presId="urn:microsoft.com/office/officeart/2005/8/layout/chevron2"/>
    <dgm:cxn modelId="{88855B81-4B1C-45E0-BF79-9D1F9BE76B1F}" type="presOf" srcId="{DE33A223-3E73-45EF-BF75-9D5B15ED627F}" destId="{31872865-AAE7-418C-A35C-5AABF0335C14}" srcOrd="0" destOrd="0" presId="urn:microsoft.com/office/officeart/2005/8/layout/chevron2"/>
    <dgm:cxn modelId="{3BB3B1CE-CCE0-4747-BDA8-A8CB9566E230}" type="presOf" srcId="{7B25BA43-96CD-4CEF-8BE0-58EEA8E8FEE2}" destId="{21E95E7A-FEAA-45AD-9B49-6468A3D8BB42}" srcOrd="0" destOrd="0" presId="urn:microsoft.com/office/officeart/2005/8/layout/chevron2"/>
    <dgm:cxn modelId="{4F029922-6487-49D2-8B0C-662C5E0F9813}" type="presOf" srcId="{1A9AC68D-A064-43FF-A27B-1B3ED78F6066}" destId="{4C78DB86-E3F1-4854-B893-FFF590C0C7DC}" srcOrd="0" destOrd="0" presId="urn:microsoft.com/office/officeart/2005/8/layout/chevron2"/>
    <dgm:cxn modelId="{BD1606A6-132B-4E97-9C10-E552186327D6}" type="presParOf" srcId="{31872865-AAE7-418C-A35C-5AABF0335C14}" destId="{ADC540E7-88E1-4508-9090-E4BF77C42F7D}" srcOrd="0" destOrd="0" presId="urn:microsoft.com/office/officeart/2005/8/layout/chevron2"/>
    <dgm:cxn modelId="{55CF4DCF-EFEA-437F-8C10-5EAD83C7506D}" type="presParOf" srcId="{ADC540E7-88E1-4508-9090-E4BF77C42F7D}" destId="{0C5509D1-658C-4174-BAC7-5479ECA8E3D4}" srcOrd="0" destOrd="0" presId="urn:microsoft.com/office/officeart/2005/8/layout/chevron2"/>
    <dgm:cxn modelId="{F2910D9C-C0EE-4C23-90E3-884602EA6B3F}" type="presParOf" srcId="{ADC540E7-88E1-4508-9090-E4BF77C42F7D}" destId="{3BC1B85E-4764-4C5B-9AB4-52C14D67B160}" srcOrd="1" destOrd="0" presId="urn:microsoft.com/office/officeart/2005/8/layout/chevron2"/>
    <dgm:cxn modelId="{9AE078B5-D4B6-434D-A864-09CADDD46C93}" type="presParOf" srcId="{31872865-AAE7-418C-A35C-5AABF0335C14}" destId="{116ABD6D-9D79-4F08-9919-82B624EE02BF}" srcOrd="1" destOrd="0" presId="urn:microsoft.com/office/officeart/2005/8/layout/chevron2"/>
    <dgm:cxn modelId="{0E5C8E6A-F71F-4B3A-A1B3-1EEAC2F91EB8}" type="presParOf" srcId="{31872865-AAE7-418C-A35C-5AABF0335C14}" destId="{C5500564-213B-4F23-9EE5-7307CDE2DF5F}" srcOrd="2" destOrd="0" presId="urn:microsoft.com/office/officeart/2005/8/layout/chevron2"/>
    <dgm:cxn modelId="{E61B97CB-BCE1-4359-9EA4-D080FA4C2CCB}" type="presParOf" srcId="{C5500564-213B-4F23-9EE5-7307CDE2DF5F}" destId="{50EBADE5-0A37-4615-8F6F-5108754904C9}" srcOrd="0" destOrd="0" presId="urn:microsoft.com/office/officeart/2005/8/layout/chevron2"/>
    <dgm:cxn modelId="{DB83BE54-9100-4679-B24B-DCA1E1079AA0}" type="presParOf" srcId="{C5500564-213B-4F23-9EE5-7307CDE2DF5F}" destId="{182C9516-DB24-44A0-A264-821437C909A1}" srcOrd="1" destOrd="0" presId="urn:microsoft.com/office/officeart/2005/8/layout/chevron2"/>
    <dgm:cxn modelId="{96B7E247-694F-4653-B9D8-863835E083B2}" type="presParOf" srcId="{31872865-AAE7-418C-A35C-5AABF0335C14}" destId="{23CE106B-D9B1-4D27-838A-F7AAD0A01496}" srcOrd="3" destOrd="0" presId="urn:microsoft.com/office/officeart/2005/8/layout/chevron2"/>
    <dgm:cxn modelId="{5AAAE23F-7761-42BD-91A3-B70287EF5BE1}" type="presParOf" srcId="{31872865-AAE7-418C-A35C-5AABF0335C14}" destId="{D2BFD3C3-E1CC-4D8F-B8B1-50315B00EAA7}" srcOrd="4" destOrd="0" presId="urn:microsoft.com/office/officeart/2005/8/layout/chevron2"/>
    <dgm:cxn modelId="{70F6F9A0-C9B2-4C34-B16D-24106F2F89DF}" type="presParOf" srcId="{D2BFD3C3-E1CC-4D8F-B8B1-50315B00EAA7}" destId="{28469E83-4E72-46B3-99D6-04A07A0E46B1}" srcOrd="0" destOrd="0" presId="urn:microsoft.com/office/officeart/2005/8/layout/chevron2"/>
    <dgm:cxn modelId="{135B7E06-A8B1-4FC8-A40C-723E02045CDC}" type="presParOf" srcId="{D2BFD3C3-E1CC-4D8F-B8B1-50315B00EAA7}" destId="{2C9B1DE2-F67F-44BF-B86C-371540B4DC45}" srcOrd="1" destOrd="0" presId="urn:microsoft.com/office/officeart/2005/8/layout/chevron2"/>
    <dgm:cxn modelId="{F33F3A71-01E9-4C4A-82F5-7744D514504F}" type="presParOf" srcId="{31872865-AAE7-418C-A35C-5AABF0335C14}" destId="{DEC202E0-0F22-41A9-A93E-7FC06316D832}" srcOrd="5" destOrd="0" presId="urn:microsoft.com/office/officeart/2005/8/layout/chevron2"/>
    <dgm:cxn modelId="{79F8ED5F-76DC-44A4-9BD7-06FB10DF680B}" type="presParOf" srcId="{31872865-AAE7-418C-A35C-5AABF0335C14}" destId="{5718D4E6-0482-4ED8-8443-48A004D4AD28}" srcOrd="6" destOrd="0" presId="urn:microsoft.com/office/officeart/2005/8/layout/chevron2"/>
    <dgm:cxn modelId="{AF0D98BD-9566-4B3B-A5F3-DEFCB84C68C9}" type="presParOf" srcId="{5718D4E6-0482-4ED8-8443-48A004D4AD28}" destId="{21E95E7A-FEAA-45AD-9B49-6468A3D8BB42}" srcOrd="0" destOrd="0" presId="urn:microsoft.com/office/officeart/2005/8/layout/chevron2"/>
    <dgm:cxn modelId="{D476405B-5395-4079-AC8F-042345248F95}" type="presParOf" srcId="{5718D4E6-0482-4ED8-8443-48A004D4AD28}" destId="{4C78DB86-E3F1-4854-B893-FFF590C0C7DC}" srcOrd="1" destOrd="0" presId="urn:microsoft.com/office/officeart/2005/8/layout/chevron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45EFFB0-2485-4530-9355-3A59175948A2}" type="datetimeFigureOut">
              <a:rPr lang="ru-RU"/>
              <a:pPr>
                <a:defRPr/>
              </a:pPr>
              <a:t>21.09.2015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fld id="{2361A931-AEC3-426C-86C6-89CF11FC211A}" type="slidenum">
              <a:rPr lang="ru-RU"/>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E390638-D2FD-4CFF-9014-E4181A39948F}"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472389D-E501-478E-8069-EF617C31A8EB}" type="slidenum">
              <a:rPr lang="ru-RU"/>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2BCFEAD-4216-4AF9-85F0-2EF8D2F41DF8}"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B1920DBD-7F1C-4D21-BC71-8897A94AF866}" type="slidenum">
              <a:rPr lang="ru-RU"/>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5C32EE1-8C8A-4B36-A521-3A843AA17F30}"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4D1EC69-8ACA-495E-BFD6-CC1843D5AB0F}" type="slidenum">
              <a:rPr lang="ru-RU"/>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22D07A5-EF60-4A55-9FDE-003AE81F3463}"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CBC2AAAB-29F7-482E-AF99-40035C10C017}" type="slidenum">
              <a:rPr lang="ru-RU"/>
              <a:pPr/>
              <a:t>‹#›</a:t>
            </a:fld>
            <a:endParaRPr lang="ru-RU"/>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72EB790-DA41-497E-AD98-6B9AC1588C7D}"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12D65FC6-3BEB-43A8-8CD5-80E3AD0C7BFD}" type="slidenum">
              <a:rPr lang="ru-RU"/>
              <a:pPr/>
              <a:t>‹#›</a:t>
            </a:fld>
            <a:endParaRPr lang="ru-RU"/>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F848A04-B3C8-49D6-9062-C98A9A358A82}"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6C1AC0E0-522D-4B2E-BE2B-3DDBC96ABEB3}" type="slidenum">
              <a:rPr lang="ru-RU"/>
              <a:pPr/>
              <a:t>‹#›</a:t>
            </a:fld>
            <a:endParaRPr lang="ru-RU"/>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382DF2-DC66-431D-90D8-D8F4866BF536}" type="datetimeFigureOut">
              <a:rPr lang="ru-RU"/>
              <a:pPr>
                <a:defRPr/>
              </a:pPr>
              <a:t>21.09.2015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05901E31-78C5-4177-AAF5-98E8B60C206B}" type="slidenum">
              <a:rPr lang="ru-RU"/>
              <a:pPr/>
              <a:t>‹#›</a:t>
            </a:fld>
            <a:endParaRPr lang="ru-RU"/>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F8217B37-997D-4B20-820B-FA9C41DB0FB4}" type="datetimeFigureOut">
              <a:rPr lang="ru-RU"/>
              <a:pPr>
                <a:defRPr/>
              </a:pPr>
              <a:t>21.09.2015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35E696DE-78BE-492D-ABE8-94A6B5974C2F}" type="slidenum">
              <a:rPr lang="ru-RU"/>
              <a:pPr/>
              <a:t>‹#›</a:t>
            </a:fld>
            <a:endParaRPr lang="ru-RU"/>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C0CC9EC-9254-4D45-9C70-733A354FF166}" type="datetimeFigureOut">
              <a:rPr lang="ru-RU"/>
              <a:pPr>
                <a:defRPr/>
              </a:pPr>
              <a:t>21.09.2015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556F061A-7290-40BC-9500-35E7B93A3041}" type="slidenum">
              <a:rPr lang="ru-RU"/>
              <a:pPr/>
              <a:t>‹#›</a:t>
            </a:fld>
            <a:endParaRPr lang="ru-RU"/>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B13DE5F-05FF-457D-85B2-C3D84C101D87}" type="datetimeFigureOut">
              <a:rPr lang="ru-RU"/>
              <a:pPr>
                <a:defRPr/>
              </a:pPr>
              <a:t>21.09.2015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7A8621C0-68C5-41F8-A78F-A11557CF6434}" type="slidenum">
              <a:rPr lang="ru-RU"/>
              <a:pPr/>
              <a:t>‹#›</a:t>
            </a:fld>
            <a:endParaRPr lang="ru-RU"/>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BE4D53E-15BD-4D21-9297-4A2FB4D489D5}" type="datetimeFigureOut">
              <a:rPr lang="ru-RU"/>
              <a:pPr>
                <a:defRPr/>
              </a:pPr>
              <a:t>21.09.2015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89B6106F-96DB-42F6-A264-7B5C0A17FEEF}" type="slidenum">
              <a:rPr lang="ru-RU"/>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32F9B4-28AB-4AFE-BC73-81D0C39D91BD}"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250667C-790B-4106-B0E6-67CEEE0A3C1C}" type="slidenum">
              <a:rPr lang="ru-RU"/>
              <a:pPr/>
              <a:t>‹#›</a:t>
            </a:fld>
            <a:endParaRPr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EDE0D9-31CC-4BD8-BD8B-39C10AED5F28}" type="datetimeFigureOut">
              <a:rPr lang="ru-RU"/>
              <a:pPr>
                <a:defRPr/>
              </a:pPr>
              <a:t>21.09.2015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69243A9-7C41-4002-8CF6-C17133DF135C}" type="slidenum">
              <a:rPr lang="ru-RU"/>
              <a:pPr/>
              <a:t>‹#›</a:t>
            </a:fld>
            <a:endParaRPr lang="ru-RU"/>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982B7AD-79DF-46FA-A8A2-17D7617CA70B}"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531EEADA-B26E-4E8A-B3EA-42D073B33742}" type="slidenum">
              <a:rPr lang="ru-RU"/>
              <a:pPr/>
              <a:t>‹#›</a:t>
            </a:fld>
            <a:endParaRPr lang="ru-RU"/>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4B40629-F88D-4A1A-8290-71F687C39926}"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FEE3AF85-BFDD-4C25-8097-6DBD25DD5D8A}" type="slidenum">
              <a:rPr lang="ru-RU"/>
              <a:pPr/>
              <a:t>‹#›</a:t>
            </a:fld>
            <a:endParaRPr lang="ru-RU"/>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6E17721-03C6-4B87-AE73-1126EBCF889F}" type="datetimeFigureOut">
              <a:rPr lang="ru-RU"/>
              <a:pPr>
                <a:defRPr/>
              </a:pPr>
              <a:t>21.09.2015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E613ECE9-57CD-4D97-AA8B-101042B4F593}" type="slidenum">
              <a:rPr lang="ru-RU"/>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D1B86ED2-68FC-4102-A4D9-8B2A916C9B3C}" type="datetimeFigureOut">
              <a:rPr lang="ru-RU"/>
              <a:pPr>
                <a:defRPr/>
              </a:pPr>
              <a:t>21.09.2015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CBA63EA2-AA51-4DEA-8091-84F18B424C66}" type="slidenum">
              <a:rPr lang="ru-RU"/>
              <a:pPr/>
              <a:t>‹#›</a:t>
            </a:fld>
            <a:endParaRPr lang="ru-R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5D7E165-EF50-478E-B275-F60AAF84C8A9}" type="datetimeFigureOut">
              <a:rPr lang="ru-RU"/>
              <a:pPr>
                <a:defRPr/>
              </a:pPr>
              <a:t>21.09.2015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31752D2C-BC55-4456-A726-A09F688CB787}" type="slidenum">
              <a:rPr lang="ru-RU"/>
              <a:pPr/>
              <a:t>‹#›</a:t>
            </a:fld>
            <a:endParaRPr lang="ru-R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D45DCFA2-C03D-4299-B165-BABF5309315F}" type="datetimeFigureOut">
              <a:rPr lang="ru-RU"/>
              <a:pPr>
                <a:defRPr/>
              </a:pPr>
              <a:t>21.09.2015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15EBBB16-0A6B-485D-9FDC-9AD6F01A052F}" type="slidenum">
              <a:rPr lang="ru-RU"/>
              <a:pPr/>
              <a:t>‹#›</a:t>
            </a:fld>
            <a:endParaRPr lang="ru-RU"/>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10F63B2-3AF0-489D-9214-3DA119BA8650}" type="datetimeFigureOut">
              <a:rPr lang="ru-RU"/>
              <a:pPr>
                <a:defRPr/>
              </a:pPr>
              <a:t>21.09.2015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1D4087D-8FC8-4B05-AEF1-B6C0696CEB95}" type="slidenum">
              <a:rPr lang="ru-RU"/>
              <a:pPr/>
              <a:t>‹#›</a:t>
            </a:fld>
            <a:endParaRPr lang="ru-R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6FD6AC5-EA96-4A16-988A-2664F89082C1}" type="datetimeFigureOut">
              <a:rPr lang="ru-RU"/>
              <a:pPr>
                <a:defRPr/>
              </a:pPr>
              <a:t>21.09.2015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A7F4788C-A5C8-40C7-B145-F690B55D4AF5}" type="slidenum">
              <a:rPr lang="ru-RU"/>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9A3A739-9C46-4037-9C26-F4E4C49F6591}" type="datetimeFigureOut">
              <a:rPr lang="ru-RU"/>
              <a:pPr>
                <a:defRPr/>
              </a:pPr>
              <a:t>21.09.2015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7FE2FB83-93C4-4A41-A2F8-2CF29C248355}" type="slidenum">
              <a:rPr lang="ru-RU"/>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6F88442-B203-448E-BD91-6D7159021D35}" type="datetimeFigureOut">
              <a:rPr lang="ru-RU"/>
              <a:pPr>
                <a:defRPr/>
              </a:pPr>
              <a:t>21.09.2015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4AE67F3B-CA58-41BE-B31D-56C6AC693D51}" type="slidenum">
              <a:rPr lang="ru-RU"/>
              <a:pPr/>
              <a:t>‹#›</a:t>
            </a:fld>
            <a:endParaRPr lang="ru-RU"/>
          </a:p>
        </p:txBody>
      </p:sp>
      <p:pic>
        <p:nvPicPr>
          <p:cNvPr id="1031" name="Рисунок 14" descr="5.jpg"/>
          <p:cNvPicPr>
            <a:picLocks noChangeAspect="1"/>
          </p:cNvPicPr>
          <p:nvPr userDrawn="1"/>
        </p:nvPicPr>
        <p:blipFill>
          <a:blip r:embed="rId13"/>
          <a:srcRect/>
          <a:stretch>
            <a:fillRect/>
          </a:stretch>
        </p:blipFill>
        <p:spPr bwMode="auto">
          <a:xfrm>
            <a:off x="0" y="0"/>
            <a:ext cx="9144000" cy="6872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F62AAF0-14D3-40C0-8560-5264200E159C}" type="datetimeFigureOut">
              <a:rPr lang="ru-RU"/>
              <a:pPr>
                <a:defRPr/>
              </a:pPr>
              <a:t>21.09.2015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6B67CAE9-9674-4230-B781-640C76A76FA5}" type="slidenum">
              <a:rPr lang="ru-RU"/>
              <a:pPr/>
              <a:t>‹#›</a:t>
            </a:fld>
            <a:endParaRPr lang="ru-RU"/>
          </a:p>
        </p:txBody>
      </p:sp>
      <p:pic>
        <p:nvPicPr>
          <p:cNvPr id="2055" name="Рисунок 14" descr="6.jpg"/>
          <p:cNvPicPr>
            <a:picLocks noChangeAspect="1"/>
          </p:cNvPicPr>
          <p:nvPr userDrawn="1"/>
        </p:nvPicPr>
        <p:blipFill>
          <a:blip r:embed="rId13"/>
          <a:srcRect/>
          <a:stretch>
            <a:fillRect/>
          </a:stretch>
        </p:blipFill>
        <p:spPr bwMode="auto">
          <a:xfrm>
            <a:off x="0" y="0"/>
            <a:ext cx="9144000" cy="68722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hyperlink" Target="mailto:resurs@umail.uz" TargetMode="External"/><Relationship Id="rId5" Type="http://schemas.openxmlformats.org/officeDocument/2006/relationships/hyperlink" Target="mailto:ziyonet@uzinfocom.uz" TargetMode="External"/><Relationship Id="rId4" Type="http://schemas.openxmlformats.org/officeDocument/2006/relationships/hyperlink" Target="mailto:ziyonet@xtv.uz"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12763" y="542925"/>
            <a:ext cx="5715000" cy="1446550"/>
          </a:xfrm>
          <a:prstGeom prst="rect">
            <a:avLst/>
          </a:prstGeom>
        </p:spPr>
        <p:txBody>
          <a:bodyPr>
            <a:spAutoFit/>
          </a:bodyPr>
          <a:lstStyle/>
          <a:p>
            <a:pPr algn="ctr" eaLnBrk="1" fontAlgn="auto" hangingPunct="1">
              <a:spcBef>
                <a:spcPct val="20000"/>
              </a:spcBef>
              <a:spcAft>
                <a:spcPts val="0"/>
              </a:spcAft>
              <a:defRPr/>
            </a:pPr>
            <a:r>
              <a:rPr lang="en-US" sz="4400" b="1" dirty="0" err="1">
                <a:solidFill>
                  <a:srgbClr val="002060"/>
                </a:solidFill>
                <a:latin typeface="Times New Roman" pitchFamily="18" charset="0"/>
                <a:cs typeface="Times New Roman" pitchFamily="18" charset="0"/>
              </a:rPr>
              <a:t>ZiyoNET</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axborot</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ta’lim</a:t>
            </a:r>
            <a:r>
              <a:rPr lang="en-US" sz="4400" b="1" dirty="0">
                <a:solidFill>
                  <a:srgbClr val="002060"/>
                </a:solidFill>
                <a:latin typeface="Times New Roman" pitchFamily="18" charset="0"/>
                <a:cs typeface="Times New Roman" pitchFamily="18" charset="0"/>
              </a:rPr>
              <a:t> </a:t>
            </a:r>
            <a:r>
              <a:rPr lang="en-US" sz="4400" b="1" dirty="0" err="1" smtClean="0">
                <a:solidFill>
                  <a:srgbClr val="002060"/>
                </a:solidFill>
                <a:latin typeface="Times New Roman" pitchFamily="18" charset="0"/>
                <a:cs typeface="Times New Roman" pitchFamily="18" charset="0"/>
              </a:rPr>
              <a:t>portali</a:t>
            </a:r>
            <a:endParaRPr lang="ru-RU" sz="4400" b="1" dirty="0">
              <a:solidFill>
                <a:srgbClr val="002060"/>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4099" name="Picture 5" descr="C:\Documents and Settings\User\Рабочий стол\123\Рисунок1.png"/>
          <p:cNvPicPr>
            <a:picLocks noChangeAspect="1" noChangeArrowheads="1"/>
          </p:cNvPicPr>
          <p:nvPr/>
        </p:nvPicPr>
        <p:blipFill>
          <a:blip r:embed="rId2"/>
          <a:srcRect/>
          <a:stretch>
            <a:fillRect/>
          </a:stretch>
        </p:blipFill>
        <p:spPr bwMode="auto">
          <a:xfrm>
            <a:off x="-323850" y="2205038"/>
            <a:ext cx="3571875" cy="2011362"/>
          </a:xfrm>
          <a:prstGeom prst="rect">
            <a:avLst/>
          </a:prstGeom>
          <a:noFill/>
          <a:ln w="9525">
            <a:noFill/>
            <a:miter lim="800000"/>
            <a:headEnd/>
            <a:tailEnd/>
          </a:ln>
        </p:spPr>
      </p:pic>
      <p:sp>
        <p:nvSpPr>
          <p:cNvPr id="4100" name="TextBox 5"/>
          <p:cNvSpPr txBox="1">
            <a:spLocks noChangeArrowheads="1"/>
          </p:cNvSpPr>
          <p:nvPr/>
        </p:nvSpPr>
        <p:spPr bwMode="auto">
          <a:xfrm>
            <a:off x="327025" y="5000625"/>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pic>
        <p:nvPicPr>
          <p:cNvPr id="4101" name="Picture 6" descr="C:\Documents and Settings\User\Рабочий стол\икт\logo-mmmmm.png"/>
          <p:cNvPicPr>
            <a:picLocks noChangeAspect="1" noChangeArrowheads="1"/>
          </p:cNvPicPr>
          <p:nvPr/>
        </p:nvPicPr>
        <p:blipFill>
          <a:blip r:embed="rId3"/>
          <a:srcRect/>
          <a:stretch>
            <a:fillRect/>
          </a:stretch>
        </p:blipFill>
        <p:spPr bwMode="auto">
          <a:xfrm>
            <a:off x="6143625" y="295275"/>
            <a:ext cx="2071688" cy="704850"/>
          </a:xfrm>
          <a:prstGeom prst="rect">
            <a:avLst/>
          </a:prstGeom>
          <a:noFill/>
          <a:ln w="9525">
            <a:noFill/>
            <a:miter lim="800000"/>
            <a:headEnd/>
            <a:tailEnd/>
          </a:ln>
        </p:spPr>
      </p:pic>
      <p:sp>
        <p:nvSpPr>
          <p:cNvPr id="6" name="Прямоугольник 5"/>
          <p:cNvSpPr/>
          <p:nvPr/>
        </p:nvSpPr>
        <p:spPr>
          <a:xfrm>
            <a:off x="5929322" y="6000768"/>
            <a:ext cx="3000364" cy="830997"/>
          </a:xfrm>
          <a:prstGeom prst="rect">
            <a:avLst/>
          </a:prstGeom>
        </p:spPr>
        <p:txBody>
          <a:bodyPr wrap="square">
            <a:spAutoFit/>
          </a:bodyPr>
          <a:lstStyle/>
          <a:p>
            <a:pPr algn="r" eaLnBrk="1" fontAlgn="auto" hangingPunct="1">
              <a:spcBef>
                <a:spcPct val="20000"/>
              </a:spcBef>
              <a:spcAft>
                <a:spcPts val="0"/>
              </a:spcAft>
              <a:defRPr/>
            </a:pPr>
            <a:r>
              <a:rPr lang="en-US" sz="2400" dirty="0" err="1" smtClean="0">
                <a:solidFill>
                  <a:srgbClr val="002060"/>
                </a:solidFill>
                <a:latin typeface="Times New Roman" pitchFamily="18" charset="0"/>
                <a:cs typeface="Times New Roman" pitchFamily="18" charset="0"/>
              </a:rPr>
              <a:t>Umumiy</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o’rta</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ta’lim</a:t>
            </a:r>
            <a:r>
              <a:rPr lang="en-US" sz="2400" dirty="0" smtClean="0">
                <a:solidFill>
                  <a:srgbClr val="002060"/>
                </a:solidFill>
                <a:latin typeface="Times New Roman" pitchFamily="18" charset="0"/>
                <a:cs typeface="Times New Roman" pitchFamily="18" charset="0"/>
              </a:rPr>
              <a:t/>
            </a:r>
            <a:br>
              <a:rPr lang="en-US" sz="2400" dirty="0" smtClean="0">
                <a:solidFill>
                  <a:srgbClr val="002060"/>
                </a:solidFill>
                <a:latin typeface="Times New Roman" pitchFamily="18" charset="0"/>
                <a:cs typeface="Times New Roman" pitchFamily="18" charset="0"/>
              </a:rPr>
            </a:br>
            <a:r>
              <a:rPr lang="en-US" sz="2400" dirty="0" err="1" smtClean="0">
                <a:solidFill>
                  <a:srgbClr val="002060"/>
                </a:solidFill>
                <a:latin typeface="Times New Roman" pitchFamily="18" charset="0"/>
                <a:cs typeface="Times New Roman" pitchFamily="18" charset="0"/>
              </a:rPr>
              <a:t>muassalari</a:t>
            </a:r>
            <a:r>
              <a:rPr lang="en-US" sz="2400" dirty="0" smtClean="0">
                <a:solidFill>
                  <a:srgbClr val="002060"/>
                </a:solidFill>
                <a:latin typeface="Times New Roman" pitchFamily="18" charset="0"/>
                <a:cs typeface="Times New Roman" pitchFamily="18" charset="0"/>
              </a:rPr>
              <a:t> </a:t>
            </a:r>
            <a:r>
              <a:rPr lang="en-US" sz="2400" dirty="0" err="1" smtClean="0">
                <a:solidFill>
                  <a:srgbClr val="002060"/>
                </a:solidFill>
                <a:latin typeface="Times New Roman" pitchFamily="18" charset="0"/>
                <a:cs typeface="Times New Roman" pitchFamily="18" charset="0"/>
              </a:rPr>
              <a:t>uchun</a:t>
            </a:r>
            <a:endParaRPr lang="ru-RU" sz="4400" dirty="0">
              <a:solidFill>
                <a:srgbClr val="002060"/>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3"/>
          <p:cNvSpPr>
            <a:spLocks noChangeArrowheads="1"/>
          </p:cNvSpPr>
          <p:nvPr/>
        </p:nvSpPr>
        <p:spPr bwMode="auto">
          <a:xfrm>
            <a:off x="3429000" y="357188"/>
            <a:ext cx="1903413"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O’yinlar</a:t>
            </a:r>
            <a:endParaRPr lang="ru-RU" sz="3600" b="1">
              <a:solidFill>
                <a:srgbClr val="002060"/>
              </a:solidFill>
              <a:cs typeface="Arial" charset="0"/>
            </a:endParaRPr>
          </a:p>
        </p:txBody>
      </p:sp>
      <p:sp>
        <p:nvSpPr>
          <p:cNvPr id="13315"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12" name="TextBox 11"/>
          <p:cNvSpPr txBox="1"/>
          <p:nvPr/>
        </p:nvSpPr>
        <p:spPr>
          <a:xfrm>
            <a:off x="142875" y="1530350"/>
            <a:ext cx="3214688" cy="39703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uz-Cyrl-UZ" dirty="0">
                <a:latin typeface="Times New Roman" pitchFamily="18" charset="0"/>
                <a:cs typeface="Times New Roman" pitchFamily="18" charset="0"/>
              </a:rPr>
              <a:t>Bugungi kunda ta’lim sohasida yangi pedagogik texnologiyalar yordamida dars o’tish metodikasidan keng foydalanib kelinmoqda. Aynan shunday pedagogik texnologiyalardan biri bu — o’yinlar yordamida xorijiy tillarni o’zlashtirish hisoblanadi. Portalda “</a:t>
            </a:r>
            <a:r>
              <a:rPr lang="uz-Cyrl-UZ" b="1" dirty="0">
                <a:latin typeface="Times New Roman" pitchFamily="18" charset="0"/>
                <a:cs typeface="Times New Roman" pitchFamily="18" charset="0"/>
              </a:rPr>
              <a:t>O’yinlar</a:t>
            </a:r>
            <a:r>
              <a:rPr lang="uz-Cyrl-UZ" dirty="0">
                <a:latin typeface="Times New Roman" pitchFamily="18" charset="0"/>
                <a:cs typeface="Times New Roman" pitchFamily="18" charset="0"/>
              </a:rPr>
              <a:t>” bo’limining asosiy vazifasi ham foydalanuvchilarga xorijiy tillarni o’rganish bo’yicha barcha imkoniyatlarni yaratishdan iborat. </a:t>
            </a:r>
            <a:endParaRPr lang="ru-RU" dirty="0">
              <a:latin typeface="Times New Roman" pitchFamily="18" charset="0"/>
              <a:cs typeface="Times New Roman" pitchFamily="18" charset="0"/>
            </a:endParaRPr>
          </a:p>
        </p:txBody>
      </p:sp>
      <p:pic>
        <p:nvPicPr>
          <p:cNvPr id="37890" name="Picture 2" descr="C:\Documents and Settings\User\Рабочий стол\икт\ўйин.png"/>
          <p:cNvPicPr>
            <a:picLocks noChangeAspect="1" noChangeArrowheads="1"/>
          </p:cNvPicPr>
          <p:nvPr/>
        </p:nvPicPr>
        <p:blipFill>
          <a:blip r:embed="rId2"/>
          <a:srcRect/>
          <a:stretch>
            <a:fillRect/>
          </a:stretch>
        </p:blipFill>
        <p:spPr bwMode="auto">
          <a:xfrm>
            <a:off x="3500438" y="1519238"/>
            <a:ext cx="5289550" cy="3624262"/>
          </a:xfrm>
          <a:prstGeom prst="rect">
            <a:avLst/>
          </a:prstGeom>
          <a:ln>
            <a:noFill/>
          </a:ln>
          <a:effectLst>
            <a:outerShdw blurRad="190500" algn="tl" rotWithShape="0">
              <a:srgbClr val="000000">
                <a:alpha val="70000"/>
              </a:srgbClr>
            </a:outerShdw>
          </a:effectLst>
        </p:spPr>
      </p:pic>
      <p:pic>
        <p:nvPicPr>
          <p:cNvPr id="37891" name="Picture 3" descr="C:\Documents and Settings\User\Рабочий стол\икт\O'yinlar.png"/>
          <p:cNvPicPr>
            <a:picLocks noChangeAspect="1" noChangeArrowheads="1"/>
          </p:cNvPicPr>
          <p:nvPr/>
        </p:nvPicPr>
        <p:blipFill>
          <a:blip r:embed="rId3"/>
          <a:srcRect/>
          <a:stretch>
            <a:fillRect/>
          </a:stretch>
        </p:blipFill>
        <p:spPr bwMode="auto">
          <a:xfrm>
            <a:off x="2500313" y="5143500"/>
            <a:ext cx="1435100" cy="1571625"/>
          </a:xfrm>
          <a:prstGeom prst="rect">
            <a:avLst/>
          </a:prstGeom>
          <a:ln>
            <a:noFill/>
          </a:ln>
          <a:effectLst>
            <a:outerShdw blurRad="190500" algn="tl" rotWithShape="0">
              <a:srgbClr val="000000">
                <a:alpha val="70000"/>
              </a:srgbClr>
            </a:outerShdw>
          </a:effectLst>
        </p:spPr>
      </p:pic>
      <p:sp>
        <p:nvSpPr>
          <p:cNvPr id="14" name="TextBox 13"/>
          <p:cNvSpPr txBox="1"/>
          <p:nvPr/>
        </p:nvSpPr>
        <p:spPr>
          <a:xfrm>
            <a:off x="4071938" y="5380038"/>
            <a:ext cx="4643437" cy="120173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eaLnBrk="1" hangingPunct="1">
              <a:defRPr/>
            </a:pPr>
            <a:r>
              <a:rPr lang="uz-Cyrl-UZ" dirty="0">
                <a:latin typeface="Times New Roman" pitchFamily="18" charset="0"/>
                <a:cs typeface="Times New Roman" pitchFamily="18" charset="0"/>
              </a:rPr>
              <a:t>Foydalanuvchi ID.UZda ro’yxatdan o’tgan bo’lsa, o’yin natijalari avtomatik ravishda saqlanib qolinadi va qatnashuvchilar reytingida ko’rinib turadi. </a:t>
            </a:r>
            <a:endParaRPr lang="ru-RU"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Прямоугольник 3"/>
          <p:cNvSpPr>
            <a:spLocks noChangeArrowheads="1"/>
          </p:cNvSpPr>
          <p:nvPr/>
        </p:nvSpPr>
        <p:spPr bwMode="auto">
          <a:xfrm>
            <a:off x="1714500" y="496888"/>
            <a:ext cx="6570663"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O’zbekiston madaniy me’rosi</a:t>
            </a:r>
            <a:endParaRPr lang="ru-RU" sz="3600" b="1">
              <a:solidFill>
                <a:srgbClr val="002060"/>
              </a:solidFill>
              <a:cs typeface="Arial" charset="0"/>
            </a:endParaRPr>
          </a:p>
        </p:txBody>
      </p:sp>
      <p:sp>
        <p:nvSpPr>
          <p:cNvPr id="14339"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14" name="TextBox 13"/>
          <p:cNvSpPr txBox="1"/>
          <p:nvPr/>
        </p:nvSpPr>
        <p:spPr>
          <a:xfrm>
            <a:off x="357188" y="4357688"/>
            <a:ext cx="8501062" cy="2586037"/>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eaLnBrk="1" hangingPunct="1">
              <a:defRPr/>
            </a:pPr>
            <a:r>
              <a:rPr lang="uz-Cyrl-UZ" dirty="0">
                <a:latin typeface="Times New Roman" pitchFamily="18" charset="0"/>
                <a:cs typeface="Times New Roman" pitchFamily="18" charset="0"/>
              </a:rPr>
              <a:t>Yurtimizning turli hududlaridagi arxeologik majmualar, shahristonlar, qadimiy yodgorliklardan topilgan nodir ashyolar, metall va sopol buyumlar, libos va ziynatlar, devoriy bezaklar, uy-ro’zg’or anjomlari, mehnat qurollari, tarixiy materiallar muayyan davrga oid manzaralarni, har bir hududning o’ziga xos tarixi, etnografik xususiyatlarini ko’z o’ngimizda yaqqol tasvirlaydi. M</a:t>
            </a:r>
            <a:r>
              <a:rPr lang="en-US" dirty="0">
                <a:latin typeface="Times New Roman" pitchFamily="18" charset="0"/>
                <a:cs typeface="Times New Roman" pitchFamily="18" charset="0"/>
              </a:rPr>
              <a:t>a</a:t>
            </a:r>
            <a:r>
              <a:rPr lang="uz-Cyrl-UZ" dirty="0">
                <a:latin typeface="Times New Roman" pitchFamily="18" charset="0"/>
                <a:cs typeface="Times New Roman" pitchFamily="18" charset="0"/>
              </a:rPr>
              <a:t>zkur bo’limda qadimiy qo’lyozma kitoblar, nodir nashrlar bu tabarruk zaminda ilm-fan, adabiyot, san’at gullab-yashnaganidan hikoya qil</a:t>
            </a:r>
            <a:r>
              <a:rPr lang="en-US" dirty="0" err="1">
                <a:latin typeface="Times New Roman" pitchFamily="18" charset="0"/>
                <a:cs typeface="Times New Roman" pitchFamily="18" charset="0"/>
              </a:rPr>
              <a:t>uvchi</a:t>
            </a:r>
            <a:r>
              <a:rPr lang="uz-Cyrl-UZ" dirty="0">
                <a:latin typeface="Times New Roman" pitchFamily="18" charset="0"/>
                <a:cs typeface="Times New Roman" pitchFamily="18" charset="0"/>
              </a:rPr>
              <a:t>, naqshinkor o’yma ustunlar, me’morlik ashyolari, bezakdor bosh kiyimlari, liboslar, turli ziynatlar milliy an’ana va qadriyatlarimizni ifodalovchi ma’lumotlar jamlangan.</a:t>
            </a:r>
            <a:endParaRPr lang="ru-RU" dirty="0">
              <a:latin typeface="Times New Roman" pitchFamily="18" charset="0"/>
              <a:cs typeface="Times New Roman" pitchFamily="18" charset="0"/>
            </a:endParaRPr>
          </a:p>
        </p:txBody>
      </p:sp>
      <p:pic>
        <p:nvPicPr>
          <p:cNvPr id="61442" name="Picture 2" descr="C:\Documents and Settings\User\Рабочий стол\икт\мерос.png"/>
          <p:cNvPicPr>
            <a:picLocks noChangeAspect="1" noChangeArrowheads="1"/>
          </p:cNvPicPr>
          <p:nvPr/>
        </p:nvPicPr>
        <p:blipFill>
          <a:blip r:embed="rId2"/>
          <a:srcRect/>
          <a:stretch>
            <a:fillRect/>
          </a:stretch>
        </p:blipFill>
        <p:spPr bwMode="auto">
          <a:xfrm>
            <a:off x="4857750" y="1477963"/>
            <a:ext cx="3927475" cy="2808287"/>
          </a:xfrm>
          <a:prstGeom prst="rect">
            <a:avLst/>
          </a:prstGeom>
          <a:ln>
            <a:noFill/>
          </a:ln>
          <a:effectLst>
            <a:outerShdw blurRad="190500" algn="tl" rotWithShape="0">
              <a:srgbClr val="000000">
                <a:alpha val="70000"/>
              </a:srgbClr>
            </a:outerShdw>
          </a:effectLst>
        </p:spPr>
      </p:pic>
      <p:pic>
        <p:nvPicPr>
          <p:cNvPr id="61443" name="Picture 3" descr="C:\Documents and Settings\User\Рабочий стол\икт\мерос1.png"/>
          <p:cNvPicPr>
            <a:picLocks noChangeAspect="1" noChangeArrowheads="1"/>
          </p:cNvPicPr>
          <p:nvPr/>
        </p:nvPicPr>
        <p:blipFill>
          <a:blip r:embed="rId3"/>
          <a:srcRect/>
          <a:stretch>
            <a:fillRect/>
          </a:stretch>
        </p:blipFill>
        <p:spPr bwMode="auto">
          <a:xfrm>
            <a:off x="368300" y="1477963"/>
            <a:ext cx="4346575" cy="280828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Прямоугольник 3"/>
          <p:cNvSpPr>
            <a:spLocks noChangeArrowheads="1"/>
          </p:cNvSpPr>
          <p:nvPr/>
        </p:nvSpPr>
        <p:spPr bwMode="auto">
          <a:xfrm>
            <a:off x="3214688" y="500063"/>
            <a:ext cx="3340100"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Savol-javoblar</a:t>
            </a:r>
            <a:endParaRPr lang="ru-RU" sz="3600" b="1">
              <a:solidFill>
                <a:srgbClr val="002060"/>
              </a:solidFill>
              <a:cs typeface="Arial" charset="0"/>
            </a:endParaRPr>
          </a:p>
        </p:txBody>
      </p:sp>
      <p:sp>
        <p:nvSpPr>
          <p:cNvPr id="15363"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pic>
        <p:nvPicPr>
          <p:cNvPr id="62466" name="Picture 2" descr="C:\Documents and Settings\User\Рабочий стол\икт\савол жавоб.png"/>
          <p:cNvPicPr>
            <a:picLocks noChangeAspect="1" noChangeArrowheads="1"/>
          </p:cNvPicPr>
          <p:nvPr/>
        </p:nvPicPr>
        <p:blipFill>
          <a:blip r:embed="rId2"/>
          <a:srcRect/>
          <a:stretch>
            <a:fillRect/>
          </a:stretch>
        </p:blipFill>
        <p:spPr bwMode="auto">
          <a:xfrm>
            <a:off x="3286125" y="1544638"/>
            <a:ext cx="5499100" cy="4027487"/>
          </a:xfrm>
          <a:prstGeom prst="rect">
            <a:avLst/>
          </a:prstGeom>
          <a:ln>
            <a:noFill/>
          </a:ln>
          <a:effectLst>
            <a:outerShdw blurRad="190500" algn="tl" rotWithShape="0">
              <a:srgbClr val="000000">
                <a:alpha val="70000"/>
              </a:srgbClr>
            </a:outerShdw>
          </a:effectLst>
        </p:spPr>
      </p:pic>
      <p:sp>
        <p:nvSpPr>
          <p:cNvPr id="8" name="TextBox 7"/>
          <p:cNvSpPr txBox="1"/>
          <p:nvPr/>
        </p:nvSpPr>
        <p:spPr>
          <a:xfrm>
            <a:off x="357188" y="1522413"/>
            <a:ext cx="2786062" cy="36925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uz-Cyrl-UZ" b="1" dirty="0">
                <a:latin typeface="Times New Roman" pitchFamily="18" charset="0"/>
                <a:cs typeface="Times New Roman" pitchFamily="18" charset="0"/>
              </a:rPr>
              <a:t>Savol-javoblar </a:t>
            </a:r>
            <a:r>
              <a:rPr lang="uz-Cyrl-UZ" dirty="0">
                <a:latin typeface="Times New Roman" pitchFamily="18" charset="0"/>
                <a:cs typeface="Times New Roman" pitchFamily="18" charset="0"/>
              </a:rPr>
              <a:t>bo’linmasi bilimlar olami bo’lish bilan birga, bir vaqtning o’zida ko’ngilochar va ijtimoiy tarmoq hamdir. Har bir avtorizatsiyadan o’tgan foydalanuvchi savol berishi yohud boshqa foydalanuvchilarning savollariga javob bergan holda faol ishtirok etishi mumkin. </a:t>
            </a:r>
            <a:endParaRPr lang="ru-RU" dirty="0">
              <a:latin typeface="Times New Roman" pitchFamily="18" charset="0"/>
              <a:cs typeface="Times New Roman" pitchFamily="18" charset="0"/>
            </a:endParaRPr>
          </a:p>
          <a:p>
            <a:pPr eaLnBrk="1" hangingPunct="1">
              <a:defRPr/>
            </a:pPr>
            <a:endParaRPr lang="ru-RU" dirty="0"/>
          </a:p>
        </p:txBody>
      </p:sp>
      <p:pic>
        <p:nvPicPr>
          <p:cNvPr id="62467" name="Picture 3" descr="C:\Documents and Settings\User\Рабочий стол\5551459047_ask_yahoo_answers_your_questions_answer_3_xlarge.jpeg"/>
          <p:cNvPicPr>
            <a:picLocks noChangeAspect="1" noChangeArrowheads="1"/>
          </p:cNvPicPr>
          <p:nvPr/>
        </p:nvPicPr>
        <p:blipFill>
          <a:blip r:embed="rId3"/>
          <a:srcRect/>
          <a:stretch>
            <a:fillRect/>
          </a:stretch>
        </p:blipFill>
        <p:spPr bwMode="auto">
          <a:xfrm>
            <a:off x="1285852" y="4629160"/>
            <a:ext cx="2214578" cy="1657769"/>
          </a:xfrm>
          <a:prstGeom prst="rect">
            <a:avLst/>
          </a:prstGeom>
          <a:ln>
            <a:noFill/>
          </a:ln>
          <a:effectLst>
            <a:softEdge rad="112500"/>
          </a:effectLst>
        </p:spPr>
      </p:pic>
      <p:pic>
        <p:nvPicPr>
          <p:cNvPr id="15367" name="Рисунок 1"/>
          <p:cNvPicPr>
            <a:picLocks noChangeAspect="1"/>
          </p:cNvPicPr>
          <p:nvPr/>
        </p:nvPicPr>
        <p:blipFill>
          <a:blip r:embed="rId4"/>
          <a:srcRect/>
          <a:stretch>
            <a:fillRect/>
          </a:stretch>
        </p:blipFill>
        <p:spPr bwMode="auto">
          <a:xfrm>
            <a:off x="6165850" y="5445125"/>
            <a:ext cx="1214438" cy="1069975"/>
          </a:xfrm>
          <a:prstGeom prst="rect">
            <a:avLst/>
          </a:prstGeom>
          <a:noFill/>
          <a:ln w="9525">
            <a:noFill/>
            <a:miter lim="800000"/>
            <a:headEnd/>
            <a:tailEnd/>
          </a:ln>
        </p:spPr>
      </p:pic>
      <p:pic>
        <p:nvPicPr>
          <p:cNvPr id="15368" name="Рисунок 2"/>
          <p:cNvPicPr>
            <a:picLocks noChangeAspect="1"/>
          </p:cNvPicPr>
          <p:nvPr/>
        </p:nvPicPr>
        <p:blipFill>
          <a:blip r:embed="rId5"/>
          <a:srcRect/>
          <a:stretch>
            <a:fillRect/>
          </a:stretch>
        </p:blipFill>
        <p:spPr bwMode="auto">
          <a:xfrm>
            <a:off x="4221163" y="5551488"/>
            <a:ext cx="1995487" cy="9842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Прямоугольник 3"/>
          <p:cNvSpPr>
            <a:spLocks noChangeArrowheads="1"/>
          </p:cNvSpPr>
          <p:nvPr/>
        </p:nvSpPr>
        <p:spPr bwMode="auto">
          <a:xfrm>
            <a:off x="3059113" y="500063"/>
            <a:ext cx="3340100"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Sayt-satellitlar</a:t>
            </a:r>
            <a:endParaRPr lang="ru-RU" sz="3600" b="1">
              <a:solidFill>
                <a:srgbClr val="002060"/>
              </a:solidFill>
              <a:cs typeface="Arial" charset="0"/>
            </a:endParaRPr>
          </a:p>
        </p:txBody>
      </p:sp>
      <p:sp>
        <p:nvSpPr>
          <p:cNvPr id="16387"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8" name="TextBox 7"/>
          <p:cNvSpPr txBox="1"/>
          <p:nvPr/>
        </p:nvSpPr>
        <p:spPr>
          <a:xfrm>
            <a:off x="5357813" y="1314450"/>
            <a:ext cx="3429000" cy="53546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uz-Cyrl-UZ" dirty="0">
                <a:latin typeface="Times New Roman" pitchFamily="18" charset="0"/>
                <a:cs typeface="Times New Roman" pitchFamily="18" charset="0"/>
              </a:rPr>
              <a:t>Foydalanuvchilariga qulayliklar yaratish hamda o’zlarining saytlarini bepul joylashtirish maqsadida ushbu xizmat portalda joriy qilingan. Sayt-satellitlar </a:t>
            </a:r>
            <a:r>
              <a:rPr lang="uz-Cyrl-UZ" b="1" i="1" dirty="0">
                <a:latin typeface="Times New Roman" pitchFamily="18" charset="0"/>
                <a:cs typeface="Times New Roman" pitchFamily="18" charset="0"/>
              </a:rPr>
              <a:t>.uz</a:t>
            </a:r>
            <a:r>
              <a:rPr lang="uz-Cyrl-UZ" b="1" dirty="0">
                <a:latin typeface="Times New Roman" pitchFamily="18" charset="0"/>
                <a:cs typeface="Times New Roman" pitchFamily="18" charset="0"/>
              </a:rPr>
              <a:t> </a:t>
            </a:r>
            <a:r>
              <a:rPr lang="uz-Cyrl-UZ" dirty="0">
                <a:latin typeface="Times New Roman" pitchFamily="18" charset="0"/>
                <a:cs typeface="Times New Roman" pitchFamily="18" charset="0"/>
              </a:rPr>
              <a:t>milliy domenidagi uchinchi darajali sayt bo’lib, </a:t>
            </a:r>
            <a:r>
              <a:rPr lang="uz-Cyrl-UZ" b="1" dirty="0">
                <a:latin typeface="Times New Roman" pitchFamily="18" charset="0"/>
                <a:cs typeface="Times New Roman" pitchFamily="18" charset="0"/>
              </a:rPr>
              <a:t>ZiyoNET</a:t>
            </a:r>
            <a:r>
              <a:rPr lang="uz-Cyrl-UZ" dirty="0">
                <a:latin typeface="Times New Roman" pitchFamily="18" charset="0"/>
                <a:cs typeface="Times New Roman" pitchFamily="18" charset="0"/>
              </a:rPr>
              <a:t> portali tarkibida </a:t>
            </a:r>
            <a:r>
              <a:rPr lang="uz-Cyrl-UZ" b="1" i="1" dirty="0">
                <a:latin typeface="Times New Roman" pitchFamily="18" charset="0"/>
                <a:cs typeface="Times New Roman" pitchFamily="18" charset="0"/>
              </a:rPr>
              <a:t>“*.zn.uz</a:t>
            </a:r>
            <a:r>
              <a:rPr lang="uz-Cyrl-UZ" i="1" dirty="0">
                <a:latin typeface="Times New Roman" pitchFamily="18" charset="0"/>
                <a:cs typeface="Times New Roman" pitchFamily="18" charset="0"/>
              </a:rPr>
              <a:t>”</a:t>
            </a:r>
            <a:r>
              <a:rPr lang="uz-Cyrl-UZ" dirty="0">
                <a:latin typeface="Times New Roman" pitchFamily="18" charset="0"/>
                <a:cs typeface="Times New Roman" pitchFamily="18" charset="0"/>
              </a:rPr>
              <a:t> domeni ko’rinishida faoliyat ko’rsatadi. Foydalanuvchi o’zining shaxsiy veb-sahifasini sayt-satelliti xizmati yordamida mutloqo bepul shakllantirishi mumkin. </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b="1" dirty="0" err="1">
                <a:latin typeface="Times New Roman" pitchFamily="18" charset="0"/>
                <a:cs typeface="Times New Roman" pitchFamily="18" charset="0"/>
              </a:rPr>
              <a:t>ZiyoNET</a:t>
            </a:r>
            <a:r>
              <a:rPr lang="en-US" dirty="0">
                <a:latin typeface="Times New Roman" pitchFamily="18" charset="0"/>
                <a:cs typeface="Times New Roman" pitchFamily="18" charset="0"/>
              </a:rPr>
              <a:t> </a:t>
            </a:r>
            <a:r>
              <a:rPr lang="uz-Cyrl-UZ" dirty="0">
                <a:latin typeface="Times New Roman" pitchFamily="18" charset="0"/>
                <a:cs typeface="Times New Roman" pitchFamily="18" charset="0"/>
              </a:rPr>
              <a:t>portali tarkibida yaratilgan Sayt</a:t>
            </a:r>
            <a:r>
              <a:rPr lang="en-US" dirty="0">
                <a:latin typeface="Times New Roman" pitchFamily="18" charset="0"/>
                <a:cs typeface="Times New Roman" pitchFamily="18" charset="0"/>
              </a:rPr>
              <a:t>-</a:t>
            </a:r>
            <a:r>
              <a:rPr lang="uz-Cyrl-UZ" dirty="0">
                <a:latin typeface="Times New Roman" pitchFamily="18" charset="0"/>
                <a:cs typeface="Times New Roman" pitchFamily="18" charset="0"/>
              </a:rPr>
              <a:t>satellitlar afzalliklari:</a:t>
            </a:r>
            <a:endParaRPr lang="ru-RU" dirty="0">
              <a:latin typeface="Times New Roman" pitchFamily="18" charset="0"/>
              <a:cs typeface="Times New Roman" pitchFamily="18" charset="0"/>
            </a:endParaRPr>
          </a:p>
          <a:p>
            <a:pPr algn="just" eaLnBrk="1" hangingPunct="1">
              <a:defRPr/>
            </a:pPr>
            <a:r>
              <a:rPr lang="en-US" dirty="0">
                <a:latin typeface="Times New Roman" pitchFamily="18" charset="0"/>
                <a:cs typeface="Times New Roman" pitchFamily="18" charset="0"/>
              </a:rPr>
              <a:t>       - </a:t>
            </a:r>
            <a:r>
              <a:rPr lang="uz-Cyrl-UZ" dirty="0">
                <a:latin typeface="Times New Roman" pitchFamily="18" charset="0"/>
                <a:cs typeface="Times New Roman" pitchFamily="18" charset="0"/>
              </a:rPr>
              <a:t>Bepul domen;</a:t>
            </a:r>
            <a:endParaRPr lang="ru-RU" dirty="0">
              <a:latin typeface="Times New Roman" pitchFamily="18" charset="0"/>
              <a:cs typeface="Times New Roman" pitchFamily="18" charset="0"/>
            </a:endParaRPr>
          </a:p>
          <a:p>
            <a:pPr algn="just" eaLnBrk="1" hangingPunct="1">
              <a:defRPr/>
            </a:pPr>
            <a:r>
              <a:rPr lang="en-US" dirty="0">
                <a:latin typeface="Times New Roman" pitchFamily="18" charset="0"/>
                <a:cs typeface="Times New Roman" pitchFamily="18" charset="0"/>
              </a:rPr>
              <a:t>       - </a:t>
            </a:r>
            <a:r>
              <a:rPr lang="uz-Cyrl-UZ" dirty="0">
                <a:latin typeface="Times New Roman" pitchFamily="18" charset="0"/>
                <a:cs typeface="Times New Roman" pitchFamily="18" charset="0"/>
              </a:rPr>
              <a:t>Bepul 500 MB xosting;</a:t>
            </a:r>
            <a:endParaRPr lang="ru-RU" dirty="0">
              <a:latin typeface="Times New Roman" pitchFamily="18" charset="0"/>
              <a:cs typeface="Times New Roman" pitchFamily="18" charset="0"/>
            </a:endParaRPr>
          </a:p>
          <a:p>
            <a:pPr algn="just" eaLnBrk="1" hangingPunct="1">
              <a:defRPr/>
            </a:pPr>
            <a:r>
              <a:rPr lang="en-US" dirty="0">
                <a:latin typeface="Times New Roman" pitchFamily="18" charset="0"/>
                <a:cs typeface="Times New Roman" pitchFamily="18" charset="0"/>
              </a:rPr>
              <a:t>       - S</a:t>
            </a:r>
            <a:r>
              <a:rPr lang="uz-Cyrl-UZ" dirty="0">
                <a:latin typeface="Times New Roman" pitchFamily="18" charset="0"/>
                <a:cs typeface="Times New Roman" pitchFamily="18" charset="0"/>
              </a:rPr>
              <a:t>ayt dizayni</a:t>
            </a:r>
            <a:endParaRPr lang="ru-RU" dirty="0">
              <a:latin typeface="Times New Roman" pitchFamily="18" charset="0"/>
              <a:cs typeface="Times New Roman" pitchFamily="18" charset="0"/>
            </a:endParaRPr>
          </a:p>
        </p:txBody>
      </p:sp>
      <p:pic>
        <p:nvPicPr>
          <p:cNvPr id="63490" name="Picture 2" descr="C:\Documents and Settings\User\Рабочий стол\икт\сайт-сателлити.png"/>
          <p:cNvPicPr>
            <a:picLocks noChangeAspect="1" noChangeArrowheads="1"/>
          </p:cNvPicPr>
          <p:nvPr/>
        </p:nvPicPr>
        <p:blipFill>
          <a:blip r:embed="rId2"/>
          <a:srcRect/>
          <a:stretch>
            <a:fillRect/>
          </a:stretch>
        </p:blipFill>
        <p:spPr bwMode="auto">
          <a:xfrm>
            <a:off x="428625" y="2928938"/>
            <a:ext cx="4714875" cy="3740150"/>
          </a:xfrm>
          <a:prstGeom prst="rect">
            <a:avLst/>
          </a:prstGeom>
          <a:ln>
            <a:noFill/>
          </a:ln>
          <a:effectLst>
            <a:outerShdw blurRad="190500" algn="tl" rotWithShape="0">
              <a:srgbClr val="000000">
                <a:alpha val="70000"/>
              </a:srgbClr>
            </a:outerShdw>
          </a:effectLst>
        </p:spPr>
      </p:pic>
      <p:pic>
        <p:nvPicPr>
          <p:cNvPr id="16390" name="Picture 3"/>
          <p:cNvPicPr>
            <a:picLocks noChangeAspect="1" noChangeArrowheads="1"/>
          </p:cNvPicPr>
          <p:nvPr/>
        </p:nvPicPr>
        <p:blipFill>
          <a:blip r:embed="rId3"/>
          <a:srcRect/>
          <a:stretch>
            <a:fillRect/>
          </a:stretch>
        </p:blipFill>
        <p:spPr bwMode="auto">
          <a:xfrm>
            <a:off x="1214438" y="1306513"/>
            <a:ext cx="3000375" cy="15462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Прямоугольник 3"/>
          <p:cNvSpPr>
            <a:spLocks noChangeArrowheads="1"/>
          </p:cNvSpPr>
          <p:nvPr/>
        </p:nvSpPr>
        <p:spPr bwMode="auto">
          <a:xfrm>
            <a:off x="3776663" y="428625"/>
            <a:ext cx="1724025" cy="646113"/>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Saytlar</a:t>
            </a:r>
            <a:endParaRPr lang="ru-RU" sz="3600" b="1">
              <a:solidFill>
                <a:srgbClr val="002060"/>
              </a:solidFill>
              <a:cs typeface="Arial" charset="0"/>
            </a:endParaRPr>
          </a:p>
        </p:txBody>
      </p:sp>
      <p:sp>
        <p:nvSpPr>
          <p:cNvPr id="17411"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8" name="TextBox 7"/>
          <p:cNvSpPr txBox="1"/>
          <p:nvPr/>
        </p:nvSpPr>
        <p:spPr>
          <a:xfrm>
            <a:off x="357188" y="1571625"/>
            <a:ext cx="3286125" cy="2585323"/>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uz-Cyrl-UZ" b="1" dirty="0">
                <a:latin typeface="Times New Roman" pitchFamily="18" charset="0"/>
                <a:cs typeface="Times New Roman" pitchFamily="18" charset="0"/>
              </a:rPr>
              <a:t>Saytlar </a:t>
            </a:r>
            <a:r>
              <a:rPr lang="uz-Cyrl-UZ" dirty="0">
                <a:latin typeface="Times New Roman" pitchFamily="18" charset="0"/>
                <a:cs typeface="Times New Roman" pitchFamily="18" charset="0"/>
              </a:rPr>
              <a:t>bo’limida foydalanuv</a:t>
            </a:r>
            <a:r>
              <a:rPr lang="en-US" dirty="0">
                <a:latin typeface="Times New Roman" pitchFamily="18" charset="0"/>
                <a:cs typeface="Times New Roman" pitchFamily="18" charset="0"/>
              </a:rPr>
              <a:t>- </a:t>
            </a:r>
            <a:r>
              <a:rPr lang="uz-Cyrl-UZ" dirty="0">
                <a:latin typeface="Times New Roman" pitchFamily="18" charset="0"/>
                <a:cs typeface="Times New Roman" pitchFamily="18" charset="0"/>
              </a:rPr>
              <a:t>chilarga qiziqarli va foydali axborotlar topish uchun havolalar taklif etiladi</a:t>
            </a:r>
            <a:r>
              <a:rPr lang="uz-Cyrl-UZ"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Tarmoqqa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ulangan</a:t>
            </a:r>
            <a:r>
              <a:rPr lang="uz-Cyrl-UZ"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a:t>
            </a:r>
            <a:r>
              <a:rPr lang="uz-Cyrl-UZ" dirty="0" smtClean="0">
                <a:latin typeface="Times New Roman" pitchFamily="18" charset="0"/>
                <a:cs typeface="Times New Roman" pitchFamily="18" charset="0"/>
              </a:rPr>
              <a:t>a’lim muassasalari</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ro’yxatda</a:t>
            </a:r>
            <a:r>
              <a:rPr lang="uz-Cyrl-UZ" dirty="0" smtClean="0">
                <a:latin typeface="Times New Roman" pitchFamily="18" charset="0"/>
                <a:cs typeface="Times New Roman" pitchFamily="18" charset="0"/>
              </a:rPr>
              <a:t> ko’rsatilgan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saytlarga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tashqi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traffik</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tugagan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holda</a:t>
            </a:r>
            <a:r>
              <a:rPr lang="en-US" dirty="0" smtClean="0">
                <a:latin typeface="Times New Roman" pitchFamily="18" charset="0"/>
                <a:cs typeface="Times New Roman" pitchFamily="18" charset="0"/>
              </a:rPr>
              <a:t> ham </a:t>
            </a:r>
            <a:r>
              <a:rPr lang="en-US" dirty="0" err="1" smtClean="0">
                <a:latin typeface="Times New Roman" pitchFamily="18" charset="0"/>
                <a:cs typeface="Times New Roman" pitchFamily="18" charset="0"/>
              </a:rPr>
              <a:t>bepul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kirish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imkoniyati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saqlanib</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qolinadi</a:t>
            </a:r>
            <a:r>
              <a:rPr lang="en-US" dirty="0" smtClean="0">
                <a:latin typeface="Times New Roman" pitchFamily="18" charset="0"/>
                <a:cs typeface="Times New Roman" pitchFamily="18" charset="0"/>
              </a:rPr>
              <a:t>.</a:t>
            </a:r>
            <a:endParaRPr lang="ru-RU" dirty="0"/>
          </a:p>
        </p:txBody>
      </p:sp>
      <p:pic>
        <p:nvPicPr>
          <p:cNvPr id="64514" name="Picture 2" descr="C:\Documents and Settings\User\Рабочий стол\икт\сайтлар1.png"/>
          <p:cNvPicPr>
            <a:picLocks noChangeAspect="1" noChangeArrowheads="1"/>
          </p:cNvPicPr>
          <p:nvPr/>
        </p:nvPicPr>
        <p:blipFill>
          <a:blip r:embed="rId2"/>
          <a:srcRect/>
          <a:stretch>
            <a:fillRect/>
          </a:stretch>
        </p:blipFill>
        <p:spPr bwMode="auto">
          <a:xfrm>
            <a:off x="3714750" y="1571625"/>
            <a:ext cx="5099050" cy="3398838"/>
          </a:xfrm>
          <a:prstGeom prst="rect">
            <a:avLst/>
          </a:prstGeom>
          <a:ln>
            <a:noFill/>
          </a:ln>
          <a:effectLst>
            <a:outerShdw blurRad="190500" algn="tl" rotWithShape="0">
              <a:srgbClr val="000000">
                <a:alpha val="70000"/>
              </a:srgbClr>
            </a:outerShdw>
          </a:effectLst>
        </p:spPr>
      </p:pic>
      <p:pic>
        <p:nvPicPr>
          <p:cNvPr id="64515" name="Picture 3" descr="C:\Documents and Settings\User\Рабочий стол\икт\sayt2.png"/>
          <p:cNvPicPr>
            <a:picLocks noChangeAspect="1" noChangeArrowheads="1"/>
          </p:cNvPicPr>
          <p:nvPr/>
        </p:nvPicPr>
        <p:blipFill>
          <a:blip r:embed="rId3"/>
          <a:srcRect/>
          <a:stretch>
            <a:fillRect/>
          </a:stretch>
        </p:blipFill>
        <p:spPr bwMode="auto">
          <a:xfrm>
            <a:off x="6643688" y="5214938"/>
            <a:ext cx="1849437" cy="1285875"/>
          </a:xfrm>
          <a:prstGeom prst="rect">
            <a:avLst/>
          </a:prstGeom>
          <a:ln>
            <a:noFill/>
          </a:ln>
          <a:effectLst>
            <a:outerShdw blurRad="190500" algn="tl" rotWithShape="0">
              <a:srgbClr val="000000">
                <a:alpha val="70000"/>
              </a:srgbClr>
            </a:outerShdw>
          </a:effectLst>
        </p:spPr>
      </p:pic>
      <p:pic>
        <p:nvPicPr>
          <p:cNvPr id="64516" name="Picture 4" descr="C:\Documents and Settings\User\Рабочий стол\икт\sayt3.png"/>
          <p:cNvPicPr>
            <a:picLocks noChangeAspect="1" noChangeArrowheads="1"/>
          </p:cNvPicPr>
          <p:nvPr/>
        </p:nvPicPr>
        <p:blipFill>
          <a:blip r:embed="rId4"/>
          <a:srcRect/>
          <a:stretch>
            <a:fillRect/>
          </a:stretch>
        </p:blipFill>
        <p:spPr bwMode="auto">
          <a:xfrm>
            <a:off x="571500" y="4643438"/>
            <a:ext cx="2760663" cy="1635125"/>
          </a:xfrm>
          <a:prstGeom prst="rect">
            <a:avLst/>
          </a:prstGeom>
          <a:ln>
            <a:noFill/>
          </a:ln>
          <a:effectLst>
            <a:outerShdw blurRad="190500" algn="tl" rotWithShape="0">
              <a:srgbClr val="000000">
                <a:alpha val="70000"/>
              </a:srgbClr>
            </a:outerShdw>
          </a:effectLst>
        </p:spPr>
      </p:pic>
      <p:pic>
        <p:nvPicPr>
          <p:cNvPr id="64517" name="Picture 5" descr="C:\Documents and Settings\User\Рабочий стол\икт\sayt1.png"/>
          <p:cNvPicPr>
            <a:picLocks noChangeAspect="1" noChangeArrowheads="1"/>
          </p:cNvPicPr>
          <p:nvPr/>
        </p:nvPicPr>
        <p:blipFill>
          <a:blip r:embed="rId5"/>
          <a:srcRect/>
          <a:stretch>
            <a:fillRect/>
          </a:stretch>
        </p:blipFill>
        <p:spPr bwMode="auto">
          <a:xfrm>
            <a:off x="3857625" y="5214938"/>
            <a:ext cx="2365375" cy="124936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Прямоугольник 3"/>
          <p:cNvSpPr>
            <a:spLocks noChangeArrowheads="1"/>
          </p:cNvSpPr>
          <p:nvPr/>
        </p:nvSpPr>
        <p:spPr bwMode="auto">
          <a:xfrm>
            <a:off x="2679700" y="357188"/>
            <a:ext cx="4535488"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Ta’lim muassasalari</a:t>
            </a:r>
            <a:endParaRPr lang="ru-RU" sz="3600" b="1">
              <a:solidFill>
                <a:srgbClr val="002060"/>
              </a:solidFill>
              <a:cs typeface="Arial" charset="0"/>
            </a:endParaRPr>
          </a:p>
        </p:txBody>
      </p:sp>
      <p:sp>
        <p:nvSpPr>
          <p:cNvPr id="18435"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8" name="TextBox 7"/>
          <p:cNvSpPr txBox="1"/>
          <p:nvPr/>
        </p:nvSpPr>
        <p:spPr>
          <a:xfrm>
            <a:off x="5357813" y="1428736"/>
            <a:ext cx="3357562"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1" hangingPunct="1">
              <a:defRPr/>
            </a:pPr>
            <a:r>
              <a:rPr lang="uz-Cyrl-UZ" sz="1600" b="1" dirty="0">
                <a:latin typeface="Times New Roman" pitchFamily="18" charset="0"/>
                <a:cs typeface="Times New Roman" pitchFamily="18" charset="0"/>
              </a:rPr>
              <a:t>Ta’lim muassasalari </a:t>
            </a:r>
            <a:r>
              <a:rPr lang="uz-Cyrl-UZ" sz="1600" dirty="0">
                <a:latin typeface="Times New Roman" pitchFamily="18" charset="0"/>
                <a:cs typeface="Times New Roman" pitchFamily="18" charset="0"/>
              </a:rPr>
              <a:t>bo’limida O’zbekistonda joylashgan oliy ta’lim muassasalari, kollej, </a:t>
            </a:r>
            <a:r>
              <a:rPr lang="uz-Cyrl-UZ" sz="1600" dirty="0" smtClean="0">
                <a:latin typeface="Times New Roman" pitchFamily="18" charset="0"/>
                <a:cs typeface="Times New Roman" pitchFamily="18" charset="0"/>
              </a:rPr>
              <a:t>litsey</a:t>
            </a:r>
            <a:r>
              <a:rPr lang="en-US" sz="1600" dirty="0" smtClean="0">
                <a:latin typeface="Times New Roman" pitchFamily="18" charset="0"/>
                <a:cs typeface="Times New Roman" pitchFamily="18" charset="0"/>
              </a:rPr>
              <a:t>,</a:t>
            </a:r>
            <a:r>
              <a:rPr lang="uz-Cyrl-UZ" sz="1600" dirty="0" smtClean="0">
                <a:latin typeface="Times New Roman" pitchFamily="18" charset="0"/>
                <a:cs typeface="Times New Roman" pitchFamily="18" charset="0"/>
              </a:rPr>
              <a:t> maktab</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hamda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maktabgacha</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ta’lim</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muassasalari</a:t>
            </a:r>
            <a:r>
              <a:rPr lang="en-US" sz="1600" dirty="0" smtClean="0">
                <a:latin typeface="Times New Roman" pitchFamily="18" charset="0"/>
                <a:cs typeface="Times New Roman" pitchFamily="18" charset="0"/>
              </a:rPr>
              <a:t> </a:t>
            </a:r>
            <a:r>
              <a:rPr lang="uz-Cyrl-UZ" sz="1600" dirty="0" smtClean="0">
                <a:latin typeface="Times New Roman" pitchFamily="18" charset="0"/>
                <a:cs typeface="Times New Roman" pitchFamily="18" charset="0"/>
              </a:rPr>
              <a:t>haqidagi </a:t>
            </a:r>
            <a:r>
              <a:rPr lang="uz-Cyrl-UZ" sz="1600" dirty="0">
                <a:latin typeface="Times New Roman" pitchFamily="18" charset="0"/>
                <a:cs typeface="Times New Roman" pitchFamily="18" charset="0"/>
              </a:rPr>
              <a:t>umumiy ma’lumotlar bilan tanishasiz. Qidiruv tizimining mukammal darajaga keltirilganligi foydalanuvchining istalgan ta’lim muassasasini </a:t>
            </a:r>
            <a:r>
              <a:rPr lang="en-US" sz="1600" dirty="0" err="1" smtClean="0">
                <a:latin typeface="Times New Roman" pitchFamily="18" charset="0"/>
                <a:cs typeface="Times New Roman" pitchFamily="18" charset="0"/>
              </a:rPr>
              <a:t>tez</a:t>
            </a:r>
            <a:r>
              <a:rPr lang="en-US"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topishda</a:t>
            </a:r>
            <a:r>
              <a:rPr lang="en-US" sz="1600" dirty="0" smtClean="0">
                <a:latin typeface="Times New Roman" pitchFamily="18" charset="0"/>
                <a:cs typeface="Times New Roman" pitchFamily="18" charset="0"/>
              </a:rPr>
              <a:t> </a:t>
            </a:r>
            <a:r>
              <a:rPr lang="uz-Cyrl-UZ" sz="1600" dirty="0" smtClean="0">
                <a:latin typeface="Times New Roman" pitchFamily="18" charset="0"/>
                <a:cs typeface="Times New Roman" pitchFamily="18" charset="0"/>
              </a:rPr>
              <a:t>qulayliklar </a:t>
            </a:r>
            <a:r>
              <a:rPr lang="uz-Cyrl-UZ" sz="1600" dirty="0">
                <a:latin typeface="Times New Roman" pitchFamily="18" charset="0"/>
                <a:cs typeface="Times New Roman" pitchFamily="18" charset="0"/>
              </a:rPr>
              <a:t>yaratadi</a:t>
            </a:r>
            <a:r>
              <a:rPr lang="en-US" sz="1600" dirty="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65538" name="Picture 2" descr="C:\Documents and Settings\User\Рабочий стол\икт\таълим муассасалари.png"/>
          <p:cNvPicPr>
            <a:picLocks noChangeAspect="1" noChangeArrowheads="1"/>
          </p:cNvPicPr>
          <p:nvPr/>
        </p:nvPicPr>
        <p:blipFill>
          <a:blip r:embed="rId2"/>
          <a:srcRect/>
          <a:stretch>
            <a:fillRect/>
          </a:stretch>
        </p:blipFill>
        <p:spPr bwMode="auto">
          <a:xfrm>
            <a:off x="428625" y="1438285"/>
            <a:ext cx="4714875" cy="3348037"/>
          </a:xfrm>
          <a:prstGeom prst="rect">
            <a:avLst/>
          </a:prstGeom>
          <a:ln>
            <a:noFill/>
          </a:ln>
          <a:effectLst>
            <a:outerShdw blurRad="190500" algn="tl" rotWithShape="0">
              <a:srgbClr val="000000">
                <a:alpha val="70000"/>
              </a:srgbClr>
            </a:outerShdw>
          </a:effectLst>
        </p:spPr>
      </p:pic>
      <p:pic>
        <p:nvPicPr>
          <p:cNvPr id="65539" name="Picture 3" descr="C:\Documents and Settings\User\Рабочий стол\икт\maktab2.png"/>
          <p:cNvPicPr>
            <a:picLocks noChangeAspect="1" noChangeArrowheads="1"/>
          </p:cNvPicPr>
          <p:nvPr/>
        </p:nvPicPr>
        <p:blipFill>
          <a:blip r:embed="rId3"/>
          <a:srcRect/>
          <a:stretch>
            <a:fillRect/>
          </a:stretch>
        </p:blipFill>
        <p:spPr bwMode="auto">
          <a:xfrm>
            <a:off x="5429250" y="4500563"/>
            <a:ext cx="2827338" cy="2071687"/>
          </a:xfrm>
          <a:prstGeom prst="rect">
            <a:avLst/>
          </a:prstGeom>
          <a:ln>
            <a:noFill/>
          </a:ln>
          <a:effectLst>
            <a:outerShdw blurRad="190500" algn="tl" rotWithShape="0">
              <a:srgbClr val="000000">
                <a:alpha val="70000"/>
              </a:srgbClr>
            </a:outerShdw>
          </a:effectLst>
        </p:spPr>
      </p:pic>
      <p:pic>
        <p:nvPicPr>
          <p:cNvPr id="65540" name="Picture 4" descr="C:\Documents and Settings\User\Рабочий стол\икт\maktab 1.png"/>
          <p:cNvPicPr>
            <a:picLocks noChangeAspect="1" noChangeArrowheads="1"/>
          </p:cNvPicPr>
          <p:nvPr/>
        </p:nvPicPr>
        <p:blipFill>
          <a:blip r:embed="rId4" cstate="print"/>
          <a:srcRect/>
          <a:stretch>
            <a:fillRect/>
          </a:stretch>
        </p:blipFill>
        <p:spPr bwMode="auto">
          <a:xfrm>
            <a:off x="2986088" y="4929188"/>
            <a:ext cx="1871662" cy="1643062"/>
          </a:xfrm>
          <a:prstGeom prst="rect">
            <a:avLst/>
          </a:prstGeom>
          <a:ln>
            <a:noFill/>
          </a:ln>
          <a:effectLst>
            <a:outerShdw blurRad="190500" algn="tl" rotWithShape="0">
              <a:srgbClr val="000000">
                <a:alpha val="70000"/>
              </a:srgbClr>
            </a:outerShdw>
          </a:effectLst>
        </p:spPr>
      </p:pic>
      <p:pic>
        <p:nvPicPr>
          <p:cNvPr id="65541" name="Picture 5" descr="C:\Documents and Settings\User\Рабочий стол\икт\maktab 3.png"/>
          <p:cNvPicPr>
            <a:picLocks noChangeAspect="1" noChangeArrowheads="1"/>
          </p:cNvPicPr>
          <p:nvPr/>
        </p:nvPicPr>
        <p:blipFill>
          <a:blip r:embed="rId5"/>
          <a:srcRect/>
          <a:stretch>
            <a:fillRect/>
          </a:stretch>
        </p:blipFill>
        <p:spPr bwMode="auto">
          <a:xfrm>
            <a:off x="857250" y="4929188"/>
            <a:ext cx="1358900" cy="162083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Прямоугольник 3"/>
          <p:cNvSpPr>
            <a:spLocks noChangeArrowheads="1"/>
          </p:cNvSpPr>
          <p:nvPr/>
        </p:nvSpPr>
        <p:spPr bwMode="auto">
          <a:xfrm>
            <a:off x="3016250" y="357188"/>
            <a:ext cx="2698750"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Xorijiy tillar</a:t>
            </a:r>
            <a:endParaRPr lang="ru-RU" sz="3600" b="1">
              <a:solidFill>
                <a:srgbClr val="002060"/>
              </a:solidFill>
              <a:cs typeface="Arial" charset="0"/>
            </a:endParaRPr>
          </a:p>
        </p:txBody>
      </p:sp>
      <p:sp>
        <p:nvSpPr>
          <p:cNvPr id="19459"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8" name="TextBox 7"/>
          <p:cNvSpPr txBox="1"/>
          <p:nvPr/>
        </p:nvSpPr>
        <p:spPr>
          <a:xfrm>
            <a:off x="357188" y="1500188"/>
            <a:ext cx="3571875" cy="34163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uz-Cyrl-UZ" dirty="0">
                <a:latin typeface="Times New Roman" pitchFamily="18" charset="0"/>
                <a:cs typeface="Times New Roman" pitchFamily="18" charset="0"/>
              </a:rPr>
              <a:t>Tarmoqdan foydalanuvchilar uchun qulaylik yaratish maqsadida “</a:t>
            </a:r>
            <a:r>
              <a:rPr lang="uz-Cyrl-UZ" b="1" dirty="0">
                <a:latin typeface="Times New Roman" pitchFamily="18" charset="0"/>
                <a:cs typeface="Times New Roman" pitchFamily="18" charset="0"/>
              </a:rPr>
              <a:t>ZiyoNET</a:t>
            </a:r>
            <a:r>
              <a:rPr lang="uz-Cyrl-UZ" dirty="0">
                <a:latin typeface="Times New Roman" pitchFamily="18" charset="0"/>
                <a:cs typeface="Times New Roman" pitchFamily="18" charset="0"/>
              </a:rPr>
              <a:t>”  portalining  turli loyihalaridan o’rin olgan chet tillarini o’rganishga va o’rgatishga oid grammatik, fonetik va leksik materiallar bir manzilda jamlanib, “</a:t>
            </a:r>
            <a:r>
              <a:rPr lang="uz-Cyrl-UZ" b="1" dirty="0">
                <a:latin typeface="Times New Roman" pitchFamily="18" charset="0"/>
                <a:cs typeface="Times New Roman" pitchFamily="18" charset="0"/>
              </a:rPr>
              <a:t>Xorij</a:t>
            </a:r>
            <a:r>
              <a:rPr lang="en-US" b="1" dirty="0" err="1">
                <a:latin typeface="Times New Roman" pitchFamily="18" charset="0"/>
                <a:cs typeface="Times New Roman" pitchFamily="18" charset="0"/>
              </a:rPr>
              <a:t>i</a:t>
            </a:r>
            <a:r>
              <a:rPr lang="uz-Cyrl-UZ" b="1" dirty="0">
                <a:latin typeface="Times New Roman" pitchFamily="18" charset="0"/>
                <a:cs typeface="Times New Roman" pitchFamily="18" charset="0"/>
              </a:rPr>
              <a:t>y </a:t>
            </a:r>
            <a:r>
              <a:rPr lang="uz-Cyrl-UZ" b="1" dirty="0">
                <a:latin typeface="Times New Roman" pitchFamily="18" charset="0"/>
                <a:cs typeface="Times New Roman" pitchFamily="18" charset="0"/>
              </a:rPr>
              <a:t>tillar</a:t>
            </a:r>
            <a:r>
              <a:rPr lang="uz-Cyrl-UZ" dirty="0">
                <a:latin typeface="Times New Roman" pitchFamily="18" charset="0"/>
                <a:cs typeface="Times New Roman" pitchFamily="18" charset="0"/>
              </a:rPr>
              <a:t>” bo’limi tashkil etilgan. Ushbu bo’limdan chet tillariga oid dars ishlanmalari, video roliklar, til o’rgatishga oid o’yinlar va shu kabi ma’lumotlar o’rin olgan. </a:t>
            </a:r>
            <a:endParaRPr lang="ru-RU" dirty="0">
              <a:latin typeface="Times New Roman" pitchFamily="18" charset="0"/>
              <a:cs typeface="Times New Roman" pitchFamily="18" charset="0"/>
            </a:endParaRPr>
          </a:p>
        </p:txBody>
      </p:sp>
      <p:pic>
        <p:nvPicPr>
          <p:cNvPr id="66562" name="Picture 2" descr="C:\Documents and Settings\User\Рабочий стол\икт\чет тили.png"/>
          <p:cNvPicPr>
            <a:picLocks noChangeAspect="1" noChangeArrowheads="1"/>
          </p:cNvPicPr>
          <p:nvPr/>
        </p:nvPicPr>
        <p:blipFill>
          <a:blip r:embed="rId2"/>
          <a:srcRect/>
          <a:stretch>
            <a:fillRect/>
          </a:stretch>
        </p:blipFill>
        <p:spPr bwMode="auto">
          <a:xfrm>
            <a:off x="4030663" y="3000375"/>
            <a:ext cx="4899025" cy="3448050"/>
          </a:xfrm>
          <a:prstGeom prst="rect">
            <a:avLst/>
          </a:prstGeom>
          <a:ln>
            <a:noFill/>
          </a:ln>
          <a:effectLst>
            <a:outerShdw blurRad="190500" algn="tl" rotWithShape="0">
              <a:srgbClr val="000000">
                <a:alpha val="70000"/>
              </a:srgbClr>
            </a:outerShdw>
          </a:effectLst>
        </p:spPr>
      </p:pic>
      <p:pic>
        <p:nvPicPr>
          <p:cNvPr id="19462" name="Picture 6" descr="C:\Documents and Settings\User\Рабочий стол\икт\16-09-2015 17-55-141234444555555.png"/>
          <p:cNvPicPr>
            <a:picLocks noChangeAspect="1" noChangeArrowheads="1"/>
          </p:cNvPicPr>
          <p:nvPr/>
        </p:nvPicPr>
        <p:blipFill>
          <a:blip r:embed="rId3"/>
          <a:srcRect/>
          <a:stretch>
            <a:fillRect/>
          </a:stretch>
        </p:blipFill>
        <p:spPr bwMode="auto">
          <a:xfrm>
            <a:off x="4030663" y="1000125"/>
            <a:ext cx="4862512" cy="1955800"/>
          </a:xfrm>
          <a:prstGeom prst="rect">
            <a:avLst/>
          </a:prstGeom>
          <a:noFill/>
          <a:ln w="9525">
            <a:noFill/>
            <a:miter lim="800000"/>
            <a:headEnd/>
            <a:tailEnd/>
          </a:ln>
        </p:spPr>
      </p:pic>
      <p:pic>
        <p:nvPicPr>
          <p:cNvPr id="66567" name="Picture 7" descr="C:\Documents and Settings\User\Рабочий стол\икт\english.png"/>
          <p:cNvPicPr>
            <a:picLocks noChangeAspect="1" noChangeArrowheads="1"/>
          </p:cNvPicPr>
          <p:nvPr/>
        </p:nvPicPr>
        <p:blipFill>
          <a:blip r:embed="rId4"/>
          <a:srcRect/>
          <a:stretch>
            <a:fillRect/>
          </a:stretch>
        </p:blipFill>
        <p:spPr bwMode="auto">
          <a:xfrm>
            <a:off x="357188" y="5000625"/>
            <a:ext cx="3571875" cy="1420813"/>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Прямоугольник 3"/>
          <p:cNvSpPr>
            <a:spLocks noChangeArrowheads="1"/>
          </p:cNvSpPr>
          <p:nvPr/>
        </p:nvSpPr>
        <p:spPr bwMode="auto">
          <a:xfrm>
            <a:off x="3529013" y="357188"/>
            <a:ext cx="2135187"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e-Darslik</a:t>
            </a:r>
            <a:endParaRPr lang="ru-RU" sz="3600" b="1">
              <a:solidFill>
                <a:srgbClr val="002060"/>
              </a:solidFill>
              <a:cs typeface="Arial" charset="0"/>
            </a:endParaRPr>
          </a:p>
        </p:txBody>
      </p:sp>
      <p:sp>
        <p:nvSpPr>
          <p:cNvPr id="20483"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8" name="TextBox 7"/>
          <p:cNvSpPr txBox="1"/>
          <p:nvPr/>
        </p:nvSpPr>
        <p:spPr>
          <a:xfrm>
            <a:off x="357188" y="1468438"/>
            <a:ext cx="3714750" cy="424656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en-US" b="1" dirty="0">
                <a:latin typeface="Times New Roman" pitchFamily="18" charset="0"/>
                <a:cs typeface="Times New Roman" pitchFamily="18" charset="0"/>
              </a:rPr>
              <a:t>“e-</a:t>
            </a:r>
            <a:r>
              <a:rPr lang="en-US" b="1" dirty="0" err="1">
                <a:latin typeface="Times New Roman" pitchFamily="18" charset="0"/>
                <a:cs typeface="Times New Roman" pitchFamily="18" charset="0"/>
              </a:rPr>
              <a:t>Darslik</a:t>
            </a:r>
            <a:r>
              <a:rPr lang="en-US" b="1" dirty="0">
                <a:latin typeface="Times New Roman" pitchFamily="18" charset="0"/>
                <a:cs typeface="Times New Roman" pitchFamily="18" charset="0"/>
              </a:rPr>
              <a:t>” </a:t>
            </a:r>
            <a:r>
              <a:rPr lang="en-US" dirty="0" err="1">
                <a:latin typeface="Times New Roman" pitchFamily="18" charset="0"/>
                <a:cs typeface="Times New Roman" pitchFamily="18" charset="0"/>
              </a:rPr>
              <a:t>umumtalim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darsliklarini</a:t>
            </a:r>
            <a:r>
              <a:rPr lang="en-US" dirty="0">
                <a:latin typeface="Times New Roman" pitchFamily="18" charset="0"/>
                <a:cs typeface="Times New Roman" pitchFamily="18" charset="0"/>
              </a:rPr>
              <a:t> (</a:t>
            </a:r>
            <a:r>
              <a:rPr lang="uz-Cyrl-UZ" dirty="0">
                <a:latin typeface="Times New Roman" pitchFamily="18" charset="0"/>
                <a:cs typeface="Times New Roman" pitchFamily="18" charset="0"/>
              </a:rPr>
              <a:t>o’</a:t>
            </a:r>
            <a:r>
              <a:rPr lang="en-US" dirty="0" err="1">
                <a:latin typeface="Times New Roman" pitchFamily="18" charset="0"/>
                <a:cs typeface="Times New Roman" pitchFamily="18" charset="0"/>
              </a:rPr>
              <a:t>zbek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qoraqalpoq</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tojik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tillarida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mobil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telefonlarda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planshetlarda</a:t>
            </a:r>
            <a:r>
              <a:rPr lang="en-US" dirty="0">
                <a:latin typeface="Times New Roman" pitchFamily="18" charset="0"/>
                <a:cs typeface="Times New Roman" pitchFamily="18" charset="0"/>
              </a:rPr>
              <a:t> </a:t>
            </a:r>
            <a:r>
              <a:rPr lang="uz-Cyrl-UZ" dirty="0">
                <a:latin typeface="Times New Roman" pitchFamily="18" charset="0"/>
                <a:cs typeface="Times New Roman" pitchFamily="18" charset="0"/>
              </a:rPr>
              <a:t>o’</a:t>
            </a:r>
            <a:r>
              <a:rPr lang="en-US" dirty="0" err="1">
                <a:latin typeface="Times New Roman" pitchFamily="18" charset="0"/>
                <a:cs typeface="Times New Roman" pitchFamily="18" charset="0"/>
              </a:rPr>
              <a:t>qish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imkoniyatini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beruvchi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mobil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dastur</a:t>
            </a:r>
            <a:r>
              <a:rPr lang="uz-Cyrl-UZ" dirty="0">
                <a:latin typeface="Times New Roman" pitchFamily="18" charset="0"/>
                <a:cs typeface="Times New Roman" pitchFamily="18" charset="0"/>
              </a:rPr>
              <a:t>dir.</a:t>
            </a:r>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Mobil </a:t>
            </a:r>
            <a:r>
              <a:rPr lang="en-US" dirty="0" err="1">
                <a:latin typeface="Times New Roman" pitchFamily="18" charset="0"/>
                <a:cs typeface="Times New Roman" pitchFamily="18" charset="0"/>
              </a:rPr>
              <a:t>dasturda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darsliklar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kutubxonasi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mavjud</a:t>
            </a:r>
            <a:r>
              <a:rPr lang="en-US" dirty="0">
                <a:latin typeface="Times New Roman" pitchFamily="18" charset="0"/>
                <a:cs typeface="Times New Roman" pitchFamily="18" charset="0"/>
              </a:rPr>
              <a:t> b</a:t>
            </a:r>
            <a:r>
              <a:rPr lang="uz-Cyrl-UZ" dirty="0">
                <a:latin typeface="Times New Roman" pitchFamily="18" charset="0"/>
                <a:cs typeface="Times New Roman" pitchFamily="18" charset="0"/>
              </a:rPr>
              <a:t>o’</a:t>
            </a:r>
            <a:r>
              <a:rPr lang="en-US" dirty="0">
                <a:latin typeface="Times New Roman" pitchFamily="18" charset="0"/>
                <a:cs typeface="Times New Roman" pitchFamily="18" charset="0"/>
              </a:rPr>
              <a:t>lib</a:t>
            </a:r>
            <a:r>
              <a:rPr lang="uz-Cyrl-UZ" dirty="0">
                <a:latin typeface="Times New Roman" pitchFamily="18" charset="0"/>
                <a:cs typeface="Times New Roman" pitchFamily="18" charset="0"/>
              </a:rPr>
              <a:t>, </a:t>
            </a:r>
            <a:r>
              <a:rPr lang="en-US" dirty="0" err="1">
                <a:latin typeface="Times New Roman" pitchFamily="18" charset="0"/>
                <a:cs typeface="Times New Roman" pitchFamily="18" charset="0"/>
              </a:rPr>
              <a:t>foydalanuvchi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ularni</a:t>
            </a:r>
            <a:r>
              <a:rPr lang="en-US" dirty="0">
                <a:latin typeface="Times New Roman" pitchFamily="18" charset="0"/>
                <a:cs typeface="Times New Roman" pitchFamily="18" charset="0"/>
              </a:rPr>
              <a:t> </a:t>
            </a:r>
            <a:r>
              <a:rPr lang="uz-Cyrl-UZ" dirty="0">
                <a:latin typeface="Times New Roman" pitchFamily="18" charset="0"/>
                <a:cs typeface="Times New Roman" pitchFamily="18" charset="0"/>
              </a:rPr>
              <a:t>o’</a:t>
            </a:r>
            <a:r>
              <a:rPr lang="en-US" dirty="0" err="1">
                <a:latin typeface="Times New Roman" pitchFamily="18" charset="0"/>
                <a:cs typeface="Times New Roman" pitchFamily="18" charset="0"/>
              </a:rPr>
              <a:t>zining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kitob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javoniga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yani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qurilmaning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Mening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kitoblarim</a:t>
            </a:r>
            <a:r>
              <a:rPr lang="en-US" dirty="0">
                <a:latin typeface="Times New Roman" pitchFamily="18" charset="0"/>
                <a:cs typeface="Times New Roman" pitchFamily="18" charset="0"/>
              </a:rPr>
              <a:t>” b</a:t>
            </a:r>
            <a:r>
              <a:rPr lang="uz-Cyrl-UZ" dirty="0">
                <a:latin typeface="Times New Roman" pitchFamily="18" charset="0"/>
                <a:cs typeface="Times New Roman" pitchFamily="18" charset="0"/>
              </a:rPr>
              <a:t>o’</a:t>
            </a:r>
            <a:r>
              <a:rPr lang="en-US" dirty="0" err="1">
                <a:latin typeface="Times New Roman" pitchFamily="18" charset="0"/>
                <a:cs typeface="Times New Roman" pitchFamily="18" charset="0"/>
              </a:rPr>
              <a:t>limiga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yuklab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olishi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mumkin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Darsliklarni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qidirish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uchun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darslikning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qaysi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tilda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qaysi</a:t>
            </a:r>
            <a:r>
              <a:rPr lang="en-US" dirty="0">
                <a:latin typeface="Times New Roman" pitchFamily="18" charset="0"/>
                <a:cs typeface="Times New Roman" pitchFamily="18" charset="0"/>
              </a:rPr>
              <a:t> fan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sinfga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tegishli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ekanligini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tanlash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imkoniyatini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beruvchi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maxsus</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filtrdan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foydalanish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mumkin</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67586" name="Picture 2" descr="C:\Documents and Settings\User\Рабочий стол\икт\е-дарслик.png"/>
          <p:cNvPicPr>
            <a:picLocks noChangeAspect="1" noChangeArrowheads="1"/>
          </p:cNvPicPr>
          <p:nvPr/>
        </p:nvPicPr>
        <p:blipFill>
          <a:blip r:embed="rId2"/>
          <a:srcRect/>
          <a:stretch>
            <a:fillRect/>
          </a:stretch>
        </p:blipFill>
        <p:spPr bwMode="auto">
          <a:xfrm>
            <a:off x="4143375" y="1500188"/>
            <a:ext cx="4643438" cy="3357562"/>
          </a:xfrm>
          <a:prstGeom prst="rect">
            <a:avLst/>
          </a:prstGeom>
          <a:ln>
            <a:noFill/>
          </a:ln>
          <a:effectLst>
            <a:outerShdw blurRad="190500" algn="tl" rotWithShape="0">
              <a:srgbClr val="000000">
                <a:alpha val="70000"/>
              </a:srgbClr>
            </a:outerShdw>
          </a:effectLst>
        </p:spPr>
      </p:pic>
      <p:pic>
        <p:nvPicPr>
          <p:cNvPr id="67587" name="Picture 3" descr="C:\Documents and Settings\User\Рабочий стол\икт\едарс2.jpg"/>
          <p:cNvPicPr>
            <a:picLocks noChangeAspect="1" noChangeArrowheads="1"/>
          </p:cNvPicPr>
          <p:nvPr/>
        </p:nvPicPr>
        <p:blipFill>
          <a:blip r:embed="rId3"/>
          <a:srcRect/>
          <a:stretch>
            <a:fillRect/>
          </a:stretch>
        </p:blipFill>
        <p:spPr bwMode="auto">
          <a:xfrm>
            <a:off x="6858000" y="4929188"/>
            <a:ext cx="1857375" cy="1625600"/>
          </a:xfrm>
          <a:prstGeom prst="rect">
            <a:avLst/>
          </a:prstGeom>
          <a:ln>
            <a:noFill/>
          </a:ln>
          <a:effectLst>
            <a:outerShdw blurRad="190500" algn="tl" rotWithShape="0">
              <a:srgbClr val="000000">
                <a:alpha val="70000"/>
              </a:srgbClr>
            </a:outerShdw>
          </a:effectLst>
        </p:spPr>
      </p:pic>
      <p:pic>
        <p:nvPicPr>
          <p:cNvPr id="67588" name="Picture 4" descr="C:\Documents and Settings\User\Рабочий стол\икт\е дарс1.jpg"/>
          <p:cNvPicPr>
            <a:picLocks noChangeAspect="1" noChangeArrowheads="1"/>
          </p:cNvPicPr>
          <p:nvPr/>
        </p:nvPicPr>
        <p:blipFill>
          <a:blip r:embed="rId4"/>
          <a:srcRect/>
          <a:stretch>
            <a:fillRect/>
          </a:stretch>
        </p:blipFill>
        <p:spPr bwMode="auto">
          <a:xfrm>
            <a:off x="4357688" y="5000625"/>
            <a:ext cx="2009775" cy="1379538"/>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Прямоугольник 3"/>
          <p:cNvSpPr>
            <a:spLocks noChangeArrowheads="1"/>
          </p:cNvSpPr>
          <p:nvPr/>
        </p:nvSpPr>
        <p:spPr bwMode="auto">
          <a:xfrm>
            <a:off x="3500438" y="500063"/>
            <a:ext cx="2210862" cy="646331"/>
          </a:xfrm>
          <a:prstGeom prst="rect">
            <a:avLst/>
          </a:prstGeom>
          <a:noFill/>
          <a:ln w="9525">
            <a:noFill/>
            <a:miter lim="800000"/>
            <a:headEnd/>
            <a:tailEnd/>
          </a:ln>
        </p:spPr>
        <p:txBody>
          <a:bodyPr wrap="none">
            <a:spAutoFit/>
          </a:bodyPr>
          <a:lstStyle/>
          <a:p>
            <a:pPr algn="ctr" eaLnBrk="1" hangingPunct="1">
              <a:spcBef>
                <a:spcPct val="20000"/>
              </a:spcBef>
            </a:pPr>
            <a:r>
              <a:rPr lang="en-US" sz="3600" b="1" dirty="0" err="1" smtClean="0">
                <a:solidFill>
                  <a:srgbClr val="002060"/>
                </a:solidFill>
                <a:cs typeface="Arial" charset="0"/>
              </a:rPr>
              <a:t>Loyixalar</a:t>
            </a:r>
            <a:endParaRPr lang="ru-RU" sz="3600" b="1" dirty="0">
              <a:solidFill>
                <a:srgbClr val="002060"/>
              </a:solidFill>
              <a:cs typeface="Arial" charset="0"/>
            </a:endParaRPr>
          </a:p>
        </p:txBody>
      </p:sp>
      <p:pic>
        <p:nvPicPr>
          <p:cNvPr id="21507" name="Picture 4" descr="C:\Documents and Settings\taylakov.u\Рабочий стол\Prezi учун материаллар\Elektron hukumat\id.uz.png"/>
          <p:cNvPicPr>
            <a:picLocks noChangeAspect="1" noChangeArrowheads="1"/>
          </p:cNvPicPr>
          <p:nvPr/>
        </p:nvPicPr>
        <p:blipFill>
          <a:blip r:embed="rId2"/>
          <a:srcRect/>
          <a:stretch>
            <a:fillRect/>
          </a:stretch>
        </p:blipFill>
        <p:spPr bwMode="auto">
          <a:xfrm>
            <a:off x="3779838" y="1516063"/>
            <a:ext cx="1285875" cy="590550"/>
          </a:xfrm>
          <a:prstGeom prst="rect">
            <a:avLst/>
          </a:prstGeom>
          <a:noFill/>
          <a:ln w="9525">
            <a:noFill/>
            <a:miter lim="800000"/>
            <a:headEnd/>
            <a:tailEnd/>
          </a:ln>
        </p:spPr>
      </p:pic>
      <p:pic>
        <p:nvPicPr>
          <p:cNvPr id="21509" name="Picture 8" descr="C:\Documents and Settings\taylakov.u\Рабочий стол\Prezi учун материаллар\AKT Ta'lim\tanlov.gif"/>
          <p:cNvPicPr>
            <a:picLocks noChangeAspect="1" noChangeArrowheads="1"/>
          </p:cNvPicPr>
          <p:nvPr/>
        </p:nvPicPr>
        <p:blipFill>
          <a:blip r:embed="rId3"/>
          <a:srcRect/>
          <a:stretch>
            <a:fillRect/>
          </a:stretch>
        </p:blipFill>
        <p:spPr bwMode="auto">
          <a:xfrm>
            <a:off x="214282" y="4371985"/>
            <a:ext cx="2571750" cy="557213"/>
          </a:xfrm>
          <a:prstGeom prst="rect">
            <a:avLst/>
          </a:prstGeom>
          <a:noFill/>
          <a:ln w="9525">
            <a:noFill/>
            <a:miter lim="800000"/>
            <a:headEnd/>
            <a:tailEnd/>
          </a:ln>
        </p:spPr>
      </p:pic>
      <p:pic>
        <p:nvPicPr>
          <p:cNvPr id="21510" name="Picture 9" descr="C:\Documents and Settings\taylakov.u\Рабочий стол\Prezi учун материаллар\AKT Ta'lim\utube_logo_uz.gif"/>
          <p:cNvPicPr>
            <a:picLocks noChangeAspect="1" noChangeArrowheads="1"/>
          </p:cNvPicPr>
          <p:nvPr/>
        </p:nvPicPr>
        <p:blipFill>
          <a:blip r:embed="rId4"/>
          <a:srcRect/>
          <a:stretch>
            <a:fillRect/>
          </a:stretch>
        </p:blipFill>
        <p:spPr bwMode="auto">
          <a:xfrm>
            <a:off x="5357818" y="3857628"/>
            <a:ext cx="2286000" cy="606425"/>
          </a:xfrm>
          <a:prstGeom prst="rect">
            <a:avLst/>
          </a:prstGeom>
          <a:noFill/>
          <a:ln w="9525">
            <a:noFill/>
            <a:miter lim="800000"/>
            <a:headEnd/>
            <a:tailEnd/>
          </a:ln>
        </p:spPr>
      </p:pic>
      <p:pic>
        <p:nvPicPr>
          <p:cNvPr id="21511" name="Picture 10" descr="C:\Documents and Settings\taylakov.u\Рабочий стол\Prezi учун материаллар\AKT Ta'lim\logo-m-uzc.png"/>
          <p:cNvPicPr>
            <a:picLocks noChangeAspect="1" noChangeArrowheads="1"/>
          </p:cNvPicPr>
          <p:nvPr/>
        </p:nvPicPr>
        <p:blipFill>
          <a:blip r:embed="rId5"/>
          <a:srcRect/>
          <a:stretch>
            <a:fillRect/>
          </a:stretch>
        </p:blipFill>
        <p:spPr bwMode="auto">
          <a:xfrm>
            <a:off x="3001963" y="2905125"/>
            <a:ext cx="2362200" cy="804863"/>
          </a:xfrm>
          <a:prstGeom prst="rect">
            <a:avLst/>
          </a:prstGeom>
          <a:noFill/>
          <a:ln w="9525">
            <a:noFill/>
            <a:miter lim="800000"/>
            <a:headEnd/>
            <a:tailEnd/>
          </a:ln>
        </p:spPr>
      </p:pic>
      <p:pic>
        <p:nvPicPr>
          <p:cNvPr id="21512" name="Рисунок 1"/>
          <p:cNvPicPr>
            <a:picLocks noChangeAspect="1"/>
          </p:cNvPicPr>
          <p:nvPr/>
        </p:nvPicPr>
        <p:blipFill>
          <a:blip r:embed="rId6"/>
          <a:srcRect/>
          <a:stretch>
            <a:fillRect/>
          </a:stretch>
        </p:blipFill>
        <p:spPr bwMode="auto">
          <a:xfrm>
            <a:off x="552450" y="2181225"/>
            <a:ext cx="2343150" cy="723900"/>
          </a:xfrm>
          <a:prstGeom prst="rect">
            <a:avLst/>
          </a:prstGeom>
          <a:noFill/>
          <a:ln w="9525">
            <a:noFill/>
            <a:miter lim="800000"/>
            <a:headEnd/>
            <a:tailEnd/>
          </a:ln>
        </p:spPr>
      </p:pic>
      <p:sp>
        <p:nvSpPr>
          <p:cNvPr id="21513"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pic>
        <p:nvPicPr>
          <p:cNvPr id="21514" name="Picture 10" descr="\\192.168.0.203\DataCenter\Хат\2015\Сентябр\Logo-ZiyoNET\fikr.uz.png"/>
          <p:cNvPicPr>
            <a:picLocks noChangeAspect="1" noChangeArrowheads="1"/>
          </p:cNvPicPr>
          <p:nvPr/>
        </p:nvPicPr>
        <p:blipFill>
          <a:blip r:embed="rId7"/>
          <a:srcRect/>
          <a:stretch>
            <a:fillRect/>
          </a:stretch>
        </p:blipFill>
        <p:spPr bwMode="auto">
          <a:xfrm>
            <a:off x="5500694" y="2285992"/>
            <a:ext cx="2667000" cy="838200"/>
          </a:xfrm>
          <a:prstGeom prst="rect">
            <a:avLst/>
          </a:prstGeom>
          <a:noFill/>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Прямоугольник 3"/>
          <p:cNvSpPr>
            <a:spLocks noChangeArrowheads="1"/>
          </p:cNvSpPr>
          <p:nvPr/>
        </p:nvSpPr>
        <p:spPr bwMode="auto">
          <a:xfrm>
            <a:off x="3783013" y="500063"/>
            <a:ext cx="1389062"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ID.UZ</a:t>
            </a:r>
            <a:endParaRPr lang="ru-RU" sz="3600" b="1">
              <a:solidFill>
                <a:srgbClr val="002060"/>
              </a:solidFill>
              <a:cs typeface="Arial" charset="0"/>
            </a:endParaRPr>
          </a:p>
        </p:txBody>
      </p:sp>
      <p:pic>
        <p:nvPicPr>
          <p:cNvPr id="3" name="Рисунок 2"/>
          <p:cNvPicPr>
            <a:picLocks noChangeAspect="1"/>
          </p:cNvPicPr>
          <p:nvPr/>
        </p:nvPicPr>
        <p:blipFill>
          <a:blip r:embed="rId2"/>
          <a:stretch>
            <a:fillRect/>
          </a:stretch>
        </p:blipFill>
        <p:spPr>
          <a:xfrm>
            <a:off x="393700" y="1700213"/>
            <a:ext cx="8499475" cy="4654550"/>
          </a:xfrm>
          <a:prstGeom prst="rect">
            <a:avLst/>
          </a:prstGeom>
          <a:ln>
            <a:noFill/>
          </a:ln>
          <a:effectLst>
            <a:outerShdw blurRad="190500" algn="tl" rotWithShape="0">
              <a:srgbClr val="000000">
                <a:alpha val="70000"/>
              </a:srgbClr>
            </a:outerShdw>
          </a:effectLst>
        </p:spPr>
      </p:pic>
      <p:sp>
        <p:nvSpPr>
          <p:cNvPr id="22532"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одзаголовок 2"/>
          <p:cNvSpPr>
            <a:spLocks noGrp="1"/>
          </p:cNvSpPr>
          <p:nvPr>
            <p:ph type="subTitle" idx="1"/>
          </p:nvPr>
        </p:nvSpPr>
        <p:spPr>
          <a:xfrm>
            <a:off x="357188" y="571500"/>
            <a:ext cx="1214437" cy="542925"/>
          </a:xfrm>
        </p:spPr>
        <p:txBody>
          <a:bodyPr rtlCol="0">
            <a:normAutofit fontScale="92500" lnSpcReduction="10000"/>
          </a:bodyPr>
          <a:lstStyle/>
          <a:p>
            <a:pPr eaLnBrk="1" fontAlgn="auto" hangingPunct="1">
              <a:spcAft>
                <a:spcPts val="0"/>
              </a:spcAft>
              <a:buFont typeface="Arial" panose="020B0604020202020204" pitchFamily="34" charset="0"/>
              <a:buNone/>
              <a:defRPr/>
            </a:pPr>
            <a:r>
              <a:rPr lang="ru-RU" dirty="0" smtClean="0">
                <a:solidFill>
                  <a:schemeClr val="tx1"/>
                </a:solidFill>
              </a:rPr>
              <a:t> </a:t>
            </a:r>
          </a:p>
        </p:txBody>
      </p:sp>
      <p:sp>
        <p:nvSpPr>
          <p:cNvPr id="5123" name="Прямоугольник 3"/>
          <p:cNvSpPr>
            <a:spLocks noChangeArrowheads="1"/>
          </p:cNvSpPr>
          <p:nvPr/>
        </p:nvSpPr>
        <p:spPr bwMode="auto">
          <a:xfrm>
            <a:off x="1785938" y="115888"/>
            <a:ext cx="6572250" cy="1384300"/>
          </a:xfrm>
          <a:prstGeom prst="rect">
            <a:avLst/>
          </a:prstGeom>
          <a:noFill/>
          <a:ln w="9525">
            <a:noFill/>
            <a:miter lim="800000"/>
            <a:headEnd/>
            <a:tailEnd/>
          </a:ln>
        </p:spPr>
        <p:txBody>
          <a:bodyPr>
            <a:spAutoFit/>
          </a:bodyPr>
          <a:lstStyle/>
          <a:p>
            <a:pPr algn="ctr" eaLnBrk="1" hangingPunct="1">
              <a:spcBef>
                <a:spcPct val="20000"/>
              </a:spcBef>
            </a:pPr>
            <a:r>
              <a:rPr lang="uz-Cyrl-UZ" sz="2800" b="1">
                <a:solidFill>
                  <a:srgbClr val="002060"/>
                </a:solidFill>
                <a:latin typeface="Times New Roman" pitchFamily="18" charset="0"/>
                <a:cs typeface="Times New Roman" pitchFamily="18" charset="0"/>
              </a:rPr>
              <a:t>Ziyo</a:t>
            </a:r>
            <a:r>
              <a:rPr lang="en-US" sz="2800" b="1">
                <a:solidFill>
                  <a:srgbClr val="002060"/>
                </a:solidFill>
                <a:latin typeface="Times New Roman" pitchFamily="18" charset="0"/>
                <a:cs typeface="Times New Roman" pitchFamily="18" charset="0"/>
              </a:rPr>
              <a:t>NET </a:t>
            </a:r>
            <a:r>
              <a:rPr lang="uz-Cyrl-UZ" sz="2800" b="1">
                <a:solidFill>
                  <a:srgbClr val="002060"/>
                </a:solidFill>
                <a:latin typeface="Times New Roman" pitchFamily="18" charset="0"/>
                <a:cs typeface="Times New Roman" pitchFamily="18" charset="0"/>
              </a:rPr>
              <a:t>tarmog’ining </a:t>
            </a:r>
            <a:r>
              <a:rPr lang="en-US" sz="2800" b="1">
                <a:solidFill>
                  <a:srgbClr val="002060"/>
                </a:solidFill>
                <a:latin typeface="Times New Roman" pitchFamily="18" charset="0"/>
                <a:cs typeface="Times New Roman" pitchFamily="18" charset="0"/>
              </a:rPr>
              <a:t>tashkil etilishi hamda faoliyatiga oid asosiy me’yoriy </a:t>
            </a:r>
            <a:r>
              <a:rPr lang="uz-Cyrl-UZ" sz="2800" b="1">
                <a:solidFill>
                  <a:srgbClr val="002060"/>
                </a:solidFill>
                <a:latin typeface="Times New Roman" pitchFamily="18" charset="0"/>
                <a:cs typeface="Times New Roman" pitchFamily="18" charset="0"/>
              </a:rPr>
              <a:t>h</a:t>
            </a:r>
            <a:r>
              <a:rPr lang="en-US" sz="2800" b="1">
                <a:solidFill>
                  <a:srgbClr val="002060"/>
                </a:solidFill>
                <a:latin typeface="Times New Roman" pitchFamily="18" charset="0"/>
                <a:cs typeface="Times New Roman" pitchFamily="18" charset="0"/>
              </a:rPr>
              <a:t>ujjatlar</a:t>
            </a:r>
            <a:endParaRPr lang="ru-RU" sz="2800" b="1">
              <a:solidFill>
                <a:srgbClr val="002060"/>
              </a:solidFill>
              <a:cs typeface="Arial" charset="0"/>
            </a:endParaRPr>
          </a:p>
        </p:txBody>
      </p:sp>
      <p:sp>
        <p:nvSpPr>
          <p:cNvPr id="5124" name="TextBox 6"/>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graphicFrame>
        <p:nvGraphicFramePr>
          <p:cNvPr id="8" name="Схема 7"/>
          <p:cNvGraphicFramePr/>
          <p:nvPr/>
        </p:nvGraphicFramePr>
        <p:xfrm>
          <a:off x="571472" y="1571612"/>
          <a:ext cx="8072494"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Прямоугольник 3"/>
          <p:cNvSpPr>
            <a:spLocks noChangeArrowheads="1"/>
          </p:cNvSpPr>
          <p:nvPr/>
        </p:nvSpPr>
        <p:spPr bwMode="auto">
          <a:xfrm>
            <a:off x="3475038" y="500063"/>
            <a:ext cx="2005012"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uMail.uz</a:t>
            </a:r>
            <a:endParaRPr lang="ru-RU" sz="3600" b="1">
              <a:solidFill>
                <a:srgbClr val="002060"/>
              </a:solidFill>
              <a:cs typeface="Arial" charset="0"/>
            </a:endParaRPr>
          </a:p>
        </p:txBody>
      </p:sp>
      <p:pic>
        <p:nvPicPr>
          <p:cNvPr id="2" name="Рисунок 1"/>
          <p:cNvPicPr>
            <a:picLocks noChangeAspect="1"/>
          </p:cNvPicPr>
          <p:nvPr/>
        </p:nvPicPr>
        <p:blipFill>
          <a:blip r:embed="rId2"/>
          <a:stretch>
            <a:fillRect/>
          </a:stretch>
        </p:blipFill>
        <p:spPr>
          <a:xfrm>
            <a:off x="395288" y="1628775"/>
            <a:ext cx="8378825" cy="4679950"/>
          </a:xfrm>
          <a:prstGeom prst="rect">
            <a:avLst/>
          </a:prstGeom>
          <a:ln>
            <a:noFill/>
          </a:ln>
          <a:effectLst>
            <a:outerShdw blurRad="190500" algn="tl" rotWithShape="0">
              <a:srgbClr val="000000">
                <a:alpha val="70000"/>
              </a:srgbClr>
            </a:outerShdw>
          </a:effectLst>
        </p:spPr>
      </p:pic>
      <p:sp>
        <p:nvSpPr>
          <p:cNvPr id="23556"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3"/>
          <p:cNvSpPr>
            <a:spLocks noChangeArrowheads="1"/>
          </p:cNvSpPr>
          <p:nvPr/>
        </p:nvSpPr>
        <p:spPr bwMode="auto">
          <a:xfrm>
            <a:off x="3654425" y="500063"/>
            <a:ext cx="1646238"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Fikr.uz</a:t>
            </a:r>
            <a:endParaRPr lang="ru-RU" sz="3600" b="1">
              <a:solidFill>
                <a:srgbClr val="002060"/>
              </a:solidFill>
              <a:cs typeface="Arial" charset="0"/>
            </a:endParaRPr>
          </a:p>
        </p:txBody>
      </p:sp>
      <p:pic>
        <p:nvPicPr>
          <p:cNvPr id="3" name="Рисунок 2"/>
          <p:cNvPicPr>
            <a:picLocks noChangeAspect="1"/>
          </p:cNvPicPr>
          <p:nvPr/>
        </p:nvPicPr>
        <p:blipFill>
          <a:blip r:embed="rId2"/>
          <a:stretch>
            <a:fillRect/>
          </a:stretch>
        </p:blipFill>
        <p:spPr>
          <a:xfrm>
            <a:off x="611188" y="1562100"/>
            <a:ext cx="7942262" cy="4819650"/>
          </a:xfrm>
          <a:prstGeom prst="rect">
            <a:avLst/>
          </a:prstGeom>
          <a:ln>
            <a:noFill/>
          </a:ln>
          <a:effectLst>
            <a:outerShdw blurRad="190500" algn="tl" rotWithShape="0">
              <a:srgbClr val="000000">
                <a:alpha val="70000"/>
              </a:srgbClr>
            </a:outerShdw>
          </a:effectLst>
        </p:spPr>
      </p:pic>
      <p:sp>
        <p:nvSpPr>
          <p:cNvPr id="24580"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Прямоугольник 3"/>
          <p:cNvSpPr>
            <a:spLocks noChangeArrowheads="1"/>
          </p:cNvSpPr>
          <p:nvPr/>
        </p:nvSpPr>
        <p:spPr bwMode="auto">
          <a:xfrm>
            <a:off x="3389313" y="500063"/>
            <a:ext cx="2176462"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uTube.uz</a:t>
            </a:r>
            <a:endParaRPr lang="ru-RU" sz="3600" b="1">
              <a:solidFill>
                <a:srgbClr val="002060"/>
              </a:solidFill>
              <a:cs typeface="Arial" charset="0"/>
            </a:endParaRPr>
          </a:p>
        </p:txBody>
      </p:sp>
      <p:pic>
        <p:nvPicPr>
          <p:cNvPr id="2" name="Рисунок 1"/>
          <p:cNvPicPr>
            <a:picLocks noChangeAspect="1"/>
          </p:cNvPicPr>
          <p:nvPr/>
        </p:nvPicPr>
        <p:blipFill>
          <a:blip r:embed="rId2"/>
          <a:stretch>
            <a:fillRect/>
          </a:stretch>
        </p:blipFill>
        <p:spPr>
          <a:xfrm>
            <a:off x="539750" y="1473200"/>
            <a:ext cx="7993063" cy="4979988"/>
          </a:xfrm>
          <a:prstGeom prst="rect">
            <a:avLst/>
          </a:prstGeom>
          <a:ln>
            <a:noFill/>
          </a:ln>
          <a:effectLst>
            <a:outerShdw blurRad="190500" algn="tl" rotWithShape="0">
              <a:srgbClr val="000000">
                <a:alpha val="70000"/>
              </a:srgbClr>
            </a:outerShdw>
          </a:effectLst>
        </p:spPr>
      </p:pic>
      <p:sp>
        <p:nvSpPr>
          <p:cNvPr id="25604"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Прямоугольник 3"/>
          <p:cNvSpPr>
            <a:spLocks noChangeArrowheads="1"/>
          </p:cNvSpPr>
          <p:nvPr/>
        </p:nvSpPr>
        <p:spPr bwMode="auto">
          <a:xfrm>
            <a:off x="3354388" y="500063"/>
            <a:ext cx="2246312"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Tanlov.uz</a:t>
            </a:r>
            <a:endParaRPr lang="ru-RU" sz="3600" b="1">
              <a:solidFill>
                <a:srgbClr val="002060"/>
              </a:solidFill>
              <a:cs typeface="Arial" charset="0"/>
            </a:endParaRPr>
          </a:p>
        </p:txBody>
      </p:sp>
      <p:pic>
        <p:nvPicPr>
          <p:cNvPr id="3" name="Рисунок 2"/>
          <p:cNvPicPr>
            <a:picLocks noChangeAspect="1"/>
          </p:cNvPicPr>
          <p:nvPr/>
        </p:nvPicPr>
        <p:blipFill>
          <a:blip r:embed="rId2"/>
          <a:stretch>
            <a:fillRect/>
          </a:stretch>
        </p:blipFill>
        <p:spPr>
          <a:xfrm>
            <a:off x="539750" y="1484313"/>
            <a:ext cx="7920038" cy="4906962"/>
          </a:xfrm>
          <a:prstGeom prst="rect">
            <a:avLst/>
          </a:prstGeom>
          <a:ln>
            <a:noFill/>
          </a:ln>
          <a:effectLst>
            <a:outerShdw blurRad="190500" algn="tl" rotWithShape="0">
              <a:srgbClr val="000000">
                <a:alpha val="70000"/>
              </a:srgbClr>
            </a:outerShdw>
          </a:effectLst>
        </p:spPr>
      </p:pic>
      <p:sp>
        <p:nvSpPr>
          <p:cNvPr id="26628"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C:\Documents and Settings\User\Рабочий стол\123\Рисунок1.png"/>
          <p:cNvPicPr>
            <a:picLocks noChangeAspect="1" noChangeArrowheads="1"/>
          </p:cNvPicPr>
          <p:nvPr/>
        </p:nvPicPr>
        <p:blipFill>
          <a:blip r:embed="rId2"/>
          <a:srcRect/>
          <a:stretch>
            <a:fillRect/>
          </a:stretch>
        </p:blipFill>
        <p:spPr bwMode="auto">
          <a:xfrm>
            <a:off x="-396875" y="2420938"/>
            <a:ext cx="3571875" cy="2011362"/>
          </a:xfrm>
          <a:prstGeom prst="rect">
            <a:avLst/>
          </a:prstGeom>
          <a:noFill/>
          <a:ln w="9525">
            <a:noFill/>
            <a:miter lim="800000"/>
            <a:headEnd/>
            <a:tailEnd/>
          </a:ln>
        </p:spPr>
      </p:pic>
      <p:sp>
        <p:nvSpPr>
          <p:cNvPr id="27651" name="TextBox 5"/>
          <p:cNvSpPr txBox="1">
            <a:spLocks noChangeArrowheads="1"/>
          </p:cNvSpPr>
          <p:nvPr/>
        </p:nvSpPr>
        <p:spPr bwMode="auto">
          <a:xfrm>
            <a:off x="327025" y="5000625"/>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pic>
        <p:nvPicPr>
          <p:cNvPr id="27652" name="Picture 6" descr="C:\Documents and Settings\User\Рабочий стол\икт\logo-mmmmm.png"/>
          <p:cNvPicPr>
            <a:picLocks noChangeAspect="1" noChangeArrowheads="1"/>
          </p:cNvPicPr>
          <p:nvPr/>
        </p:nvPicPr>
        <p:blipFill>
          <a:blip r:embed="rId3"/>
          <a:srcRect/>
          <a:stretch>
            <a:fillRect/>
          </a:stretch>
        </p:blipFill>
        <p:spPr bwMode="auto">
          <a:xfrm>
            <a:off x="6143625" y="295275"/>
            <a:ext cx="2071688" cy="704850"/>
          </a:xfrm>
          <a:prstGeom prst="rect">
            <a:avLst/>
          </a:prstGeom>
          <a:noFill/>
          <a:ln w="9525">
            <a:noFill/>
            <a:miter lim="800000"/>
            <a:headEnd/>
            <a:tailEnd/>
          </a:ln>
        </p:spPr>
      </p:pic>
      <p:sp>
        <p:nvSpPr>
          <p:cNvPr id="27653"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8" name="Прямоугольник 7"/>
          <p:cNvSpPr/>
          <p:nvPr/>
        </p:nvSpPr>
        <p:spPr>
          <a:xfrm>
            <a:off x="2500298" y="4286256"/>
            <a:ext cx="5715000" cy="1938992"/>
          </a:xfrm>
          <a:prstGeom prst="rect">
            <a:avLst/>
          </a:prstGeom>
        </p:spPr>
        <p:txBody>
          <a:bodyPr wrap="square">
            <a:spAutoFit/>
          </a:bodyPr>
          <a:lstStyle/>
          <a:p>
            <a:pPr algn="ctr"/>
            <a:r>
              <a:rPr lang="en-US" sz="2400" dirty="0" err="1" smtClean="0">
                <a:latin typeface="Times New Roman" pitchFamily="18" charset="0"/>
                <a:cs typeface="Times New Roman" pitchFamily="18" charset="0"/>
              </a:rPr>
              <a:t>Bog’lanish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uchun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ma’lumotlar</a:t>
            </a:r>
            <a:r>
              <a:rPr lang="uz-Cyrl-UZ"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uz-Cyrl-UZ"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rPr>
              <a:t>Tel</a:t>
            </a:r>
            <a:r>
              <a:rPr lang="uz-Cyrl-UZ"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faks</a:t>
            </a:r>
            <a:r>
              <a:rPr lang="uz-Cyrl-UZ" sz="2400" dirty="0" smtClean="0">
                <a:latin typeface="Times New Roman" pitchFamily="18" charset="0"/>
                <a:cs typeface="Times New Roman" pitchFamily="18" charset="0"/>
              </a:rPr>
              <a:t>: 0 (371) 239-19-48, 239-44-56</a:t>
            </a:r>
            <a:r>
              <a:rPr lang="en-US" sz="2400" dirty="0" smtClean="0">
                <a:latin typeface="Times New Roman" pitchFamily="18" charset="0"/>
                <a:cs typeface="Times New Roman" pitchFamily="18" charset="0"/>
              </a:rPr>
              <a:t>.</a:t>
            </a:r>
            <a:endParaRPr lang="uz-Cyrl-UZ" sz="2400" dirty="0" smtClean="0">
              <a:latin typeface="Times New Roman" pitchFamily="18" charset="0"/>
              <a:cs typeface="Times New Roman" pitchFamily="18" charset="0"/>
            </a:endParaRPr>
          </a:p>
          <a:p>
            <a:pPr algn="ctr"/>
            <a:r>
              <a:rPr lang="en-US" sz="2400" dirty="0" smtClean="0">
                <a:latin typeface="Times New Roman" pitchFamily="18" charset="0"/>
                <a:cs typeface="Times New Roman" pitchFamily="18" charset="0"/>
                <a:hlinkClick r:id="rId4"/>
              </a:rPr>
              <a:t>ziyonet@xtv.uz</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hlinkClick r:id="rId5"/>
              </a:rPr>
              <a:t>ziyonet@uzinfocom.uz</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hlinkClick r:id="rId6"/>
              </a:rPr>
              <a:t>resurs@umail.uz</a:t>
            </a:r>
            <a:r>
              <a:rPr lang="en-US" sz="2400" dirty="0" smtClean="0">
                <a:latin typeface="Times New Roman" pitchFamily="18" charset="0"/>
                <a:cs typeface="Times New Roman" pitchFamily="18" charset="0"/>
              </a:rPr>
              <a:t>.</a:t>
            </a:r>
            <a:endParaRPr lang="ru-RU" sz="24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Прямоугольник 8"/>
          <p:cNvSpPr/>
          <p:nvPr/>
        </p:nvSpPr>
        <p:spPr>
          <a:xfrm>
            <a:off x="2357422" y="1643050"/>
            <a:ext cx="5786478" cy="1938992"/>
          </a:xfrm>
          <a:prstGeom prst="rect">
            <a:avLst/>
          </a:prstGeom>
        </p:spPr>
        <p:txBody>
          <a:bodyPr wrap="square">
            <a:spAutoFit/>
          </a:bodyPr>
          <a:lstStyle/>
          <a:p>
            <a:pPr algn="ctr"/>
            <a:r>
              <a:rPr lang="en-US" sz="6000" dirty="0" err="1" smtClean="0">
                <a:solidFill>
                  <a:srgbClr val="0070C0"/>
                </a:solidFill>
                <a:latin typeface="Times New Roman" pitchFamily="18" charset="0"/>
                <a:cs typeface="Times New Roman" pitchFamily="18" charset="0"/>
              </a:rPr>
              <a:t>E’tiboringiz</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uchun</a:t>
            </a:r>
            <a:r>
              <a:rPr lang="en-US" sz="6000" dirty="0" smtClean="0">
                <a:solidFill>
                  <a:srgbClr val="0070C0"/>
                </a:solidFill>
                <a:latin typeface="Times New Roman" pitchFamily="18" charset="0"/>
                <a:cs typeface="Times New Roman" pitchFamily="18" charset="0"/>
              </a:rPr>
              <a:t> </a:t>
            </a:r>
            <a:r>
              <a:rPr lang="en-US" sz="6000" dirty="0" err="1" smtClean="0">
                <a:solidFill>
                  <a:srgbClr val="0070C0"/>
                </a:solidFill>
                <a:latin typeface="Times New Roman" pitchFamily="18" charset="0"/>
                <a:cs typeface="Times New Roman" pitchFamily="18" charset="0"/>
              </a:rPr>
              <a:t>rahmat</a:t>
            </a:r>
            <a:r>
              <a:rPr lang="en-US" sz="6000" dirty="0" smtClean="0">
                <a:solidFill>
                  <a:srgbClr val="0070C0"/>
                </a:solidFill>
                <a:latin typeface="Times New Roman" pitchFamily="18" charset="0"/>
                <a:cs typeface="Times New Roman" pitchFamily="18" charset="0"/>
              </a:rPr>
              <a:t>!</a:t>
            </a:r>
            <a:endParaRPr lang="ru-RU" sz="24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3"/>
          <p:cNvSpPr>
            <a:spLocks noChangeArrowheads="1"/>
          </p:cNvSpPr>
          <p:nvPr/>
        </p:nvSpPr>
        <p:spPr bwMode="auto">
          <a:xfrm>
            <a:off x="2366963" y="476250"/>
            <a:ext cx="4759325" cy="523875"/>
          </a:xfrm>
          <a:prstGeom prst="rect">
            <a:avLst/>
          </a:prstGeom>
          <a:noFill/>
          <a:ln w="9525">
            <a:noFill/>
            <a:miter lim="800000"/>
            <a:headEnd/>
            <a:tailEnd/>
          </a:ln>
        </p:spPr>
        <p:txBody>
          <a:bodyPr wrap="none">
            <a:spAutoFit/>
          </a:bodyPr>
          <a:lstStyle/>
          <a:p>
            <a:pPr algn="ctr" eaLnBrk="1" hangingPunct="1"/>
            <a:r>
              <a:rPr lang="en-US" sz="2800" b="1">
                <a:latin typeface="Times New Roman" pitchFamily="18" charset="0"/>
                <a:cs typeface="Times New Roman" pitchFamily="18" charset="0"/>
              </a:rPr>
              <a:t>Tarmoqning asosiy vazifalari:</a:t>
            </a:r>
            <a:endParaRPr lang="ru-RU" sz="2800" b="1">
              <a:latin typeface="Times New Roman" pitchFamily="18" charset="0"/>
              <a:cs typeface="Times New Roman" pitchFamily="18" charset="0"/>
            </a:endParaRPr>
          </a:p>
        </p:txBody>
      </p:sp>
      <p:sp>
        <p:nvSpPr>
          <p:cNvPr id="6147" name="TextBox 5"/>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graphicFrame>
        <p:nvGraphicFramePr>
          <p:cNvPr id="7" name="Схема 6"/>
          <p:cNvGraphicFramePr/>
          <p:nvPr/>
        </p:nvGraphicFramePr>
        <p:xfrm>
          <a:off x="500034" y="1357298"/>
          <a:ext cx="8143932" cy="5143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286000" y="481013"/>
            <a:ext cx="4500563" cy="571500"/>
          </a:xfrm>
        </p:spPr>
        <p:txBody>
          <a:bodyPr>
            <a:normAutofit/>
          </a:bodyPr>
          <a:lstStyle/>
          <a:p>
            <a:pPr eaLnBrk="1" fontAlgn="auto" hangingPunct="1">
              <a:spcBef>
                <a:spcPct val="20000"/>
              </a:spcBef>
              <a:spcAft>
                <a:spcPts val="0"/>
              </a:spcAft>
              <a:defRPr/>
            </a:pPr>
            <a:r>
              <a:rPr lang="en-US" sz="2800" b="1" dirty="0" err="1" smtClean="0">
                <a:solidFill>
                  <a:srgbClr val="002060"/>
                </a:solidFill>
                <a:latin typeface="Times New Roman" pitchFamily="18" charset="0"/>
                <a:ea typeface="+mn-ea"/>
                <a:cs typeface="Times New Roman" pitchFamily="18" charset="0"/>
              </a:rPr>
              <a:t>Portalning</a:t>
            </a:r>
            <a:r>
              <a:rPr lang="en-US" sz="2800" b="1" dirty="0" smtClean="0">
                <a:solidFill>
                  <a:srgbClr val="002060"/>
                </a:solidFill>
                <a:latin typeface="Times New Roman" pitchFamily="18" charset="0"/>
                <a:ea typeface="+mn-ea"/>
                <a:cs typeface="Times New Roman" pitchFamily="18" charset="0"/>
              </a:rPr>
              <a:t> bosh </a:t>
            </a:r>
            <a:r>
              <a:rPr lang="en-US" sz="2800" b="1" dirty="0" err="1" smtClean="0">
                <a:solidFill>
                  <a:srgbClr val="002060"/>
                </a:solidFill>
                <a:latin typeface="Times New Roman" pitchFamily="18" charset="0"/>
                <a:ea typeface="+mn-ea"/>
                <a:cs typeface="Times New Roman" pitchFamily="18" charset="0"/>
              </a:rPr>
              <a:t>sahifasi</a:t>
            </a:r>
            <a:endParaRPr lang="ru-RU" sz="2800" b="1" dirty="0">
              <a:solidFill>
                <a:srgbClr val="002060"/>
              </a:solidFill>
              <a:latin typeface="Times New Roman" pitchFamily="18" charset="0"/>
              <a:ea typeface="+mn-ea"/>
              <a:cs typeface="Times New Roman" pitchFamily="18" charset="0"/>
            </a:endParaRPr>
          </a:p>
        </p:txBody>
      </p:sp>
      <p:sp>
        <p:nvSpPr>
          <p:cNvPr id="7171" name="TextBox 18"/>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556792"/>
            <a:ext cx="8685714" cy="445714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143125" y="488950"/>
            <a:ext cx="4714875" cy="725488"/>
          </a:xfrm>
        </p:spPr>
        <p:txBody>
          <a:bodyPr/>
          <a:lstStyle/>
          <a:p>
            <a:pPr eaLnBrk="1" fontAlgn="auto" hangingPunct="1">
              <a:spcBef>
                <a:spcPct val="20000"/>
              </a:spcBef>
              <a:spcAft>
                <a:spcPts val="0"/>
              </a:spcAft>
              <a:defRPr/>
            </a:pPr>
            <a:r>
              <a:rPr lang="en-US" sz="2800" b="1" dirty="0" err="1" smtClean="0">
                <a:solidFill>
                  <a:srgbClr val="002060"/>
                </a:solidFill>
                <a:latin typeface="Times New Roman" pitchFamily="18" charset="0"/>
                <a:ea typeface="+mn-ea"/>
                <a:cs typeface="Times New Roman" pitchFamily="18" charset="0"/>
              </a:rPr>
              <a:t>Arboblar</a:t>
            </a:r>
            <a:endParaRPr lang="ru-RU" sz="2800" b="1" dirty="0">
              <a:solidFill>
                <a:srgbClr val="002060"/>
              </a:solidFill>
              <a:latin typeface="Times New Roman" pitchFamily="18" charset="0"/>
              <a:ea typeface="+mn-ea"/>
              <a:cs typeface="Times New Roman" pitchFamily="18" charset="0"/>
            </a:endParaRPr>
          </a:p>
        </p:txBody>
      </p:sp>
      <p:sp>
        <p:nvSpPr>
          <p:cNvPr id="8195" name="TextBox 6"/>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pic>
        <p:nvPicPr>
          <p:cNvPr id="7172" name="Picture 5" descr="C:\Documents and Settings\User\Рабочий стол\икт\арбоблар финиш.png"/>
          <p:cNvPicPr>
            <a:picLocks noChangeAspect="1" noChangeArrowheads="1"/>
          </p:cNvPicPr>
          <p:nvPr/>
        </p:nvPicPr>
        <p:blipFill>
          <a:blip r:embed="rId2"/>
          <a:srcRect/>
          <a:stretch>
            <a:fillRect/>
          </a:stretch>
        </p:blipFill>
        <p:spPr bwMode="auto">
          <a:xfrm>
            <a:off x="404813" y="1571625"/>
            <a:ext cx="4095750" cy="3438525"/>
          </a:xfrm>
          <a:prstGeom prst="rect">
            <a:avLst/>
          </a:prstGeom>
          <a:ln>
            <a:noFill/>
          </a:ln>
          <a:effectLst>
            <a:outerShdw blurRad="190500" algn="tl" rotWithShape="0">
              <a:srgbClr val="000000">
                <a:alpha val="70000"/>
              </a:srgbClr>
            </a:outerShdw>
          </a:effectLst>
        </p:spPr>
      </p:pic>
      <p:sp>
        <p:nvSpPr>
          <p:cNvPr id="10" name="TextBox 9"/>
          <p:cNvSpPr txBox="1"/>
          <p:nvPr/>
        </p:nvSpPr>
        <p:spPr>
          <a:xfrm>
            <a:off x="4572000" y="1593850"/>
            <a:ext cx="3929063" cy="3139321"/>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uz-Cyrl-UZ" dirty="0">
                <a:latin typeface="Times New Roman" pitchFamily="18" charset="0"/>
                <a:cs typeface="Times New Roman" pitchFamily="18" charset="0"/>
              </a:rPr>
              <a:t>Xalqimiz tarixida fan va madaniyat sohasida o’chmas iz qoldirgan insonlar behisobdir. </a:t>
            </a:r>
            <a:r>
              <a:rPr lang="uz-Cyrl-UZ" dirty="0">
                <a:latin typeface="Times New Roman" pitchFamily="18" charset="0"/>
                <a:cs typeface="Times New Roman" pitchFamily="18" charset="0"/>
              </a:rPr>
              <a:t>Ushbu bo’limda aynan ularning hayoti va ijodi, faoliyati, bizga qoldirgan ma’naviy boyliklari haqida ma’lumot </a:t>
            </a:r>
            <a:r>
              <a:rPr lang="uz-Cyrl-UZ" dirty="0" smtClean="0">
                <a:latin typeface="Times New Roman" pitchFamily="18" charset="0"/>
                <a:cs typeface="Times New Roman" pitchFamily="18" charset="0"/>
              </a:rPr>
              <a:t>beriladi.</a:t>
            </a:r>
            <a:r>
              <a:rPr lang="en-US" dirty="0" smtClean="0">
                <a:latin typeface="Times New Roman" pitchFamily="18" charset="0"/>
                <a:cs typeface="Times New Roman" pitchFamily="18" charset="0"/>
              </a:rPr>
              <a:t> </a:t>
            </a:r>
            <a:r>
              <a:rPr lang="uz-Cyrl-UZ" dirty="0" smtClean="0">
                <a:latin typeface="Times New Roman" pitchFamily="18" charset="0"/>
                <a:cs typeface="Times New Roman" pitchFamily="18" charset="0"/>
              </a:rPr>
              <a:t>Bu </a:t>
            </a:r>
            <a:r>
              <a:rPr lang="uz-Cyrl-UZ" dirty="0">
                <a:latin typeface="Times New Roman" pitchFamily="18" charset="0"/>
                <a:cs typeface="Times New Roman" pitchFamily="18" charset="0"/>
              </a:rPr>
              <a:t>yerda dunyoga mashhur adabiyot namoyondalari; o’zbek tuprog’ida tug’ilib – o’sib, sport sohasida yurtimizning shuhratini olamga tanitgan </a:t>
            </a:r>
            <a:r>
              <a:rPr lang="en-US" b="1" dirty="0" smtClean="0">
                <a:latin typeface="Times New Roman" pitchFamily="18" charset="0"/>
                <a:cs typeface="Times New Roman" pitchFamily="18" charset="0"/>
              </a:rPr>
              <a:t>300</a:t>
            </a:r>
            <a:r>
              <a:rPr lang="uz-Cyrl-UZ" b="1" dirty="0" smtClean="0">
                <a:latin typeface="Times New Roman" pitchFamily="18" charset="0"/>
                <a:cs typeface="Times New Roman" pitchFamily="18" charset="0"/>
              </a:rPr>
              <a:t> </a:t>
            </a:r>
            <a:r>
              <a:rPr lang="uz-Cyrl-UZ" dirty="0">
                <a:latin typeface="Times New Roman" pitchFamily="18" charset="0"/>
                <a:cs typeface="Times New Roman" pitchFamily="18" charset="0"/>
              </a:rPr>
              <a:t>dan ortiq insonlar haqidagi ma’lumotlarni bilib olishingiz mumkin.</a:t>
            </a:r>
            <a:endParaRPr lang="ru-RU" dirty="0">
              <a:latin typeface="Times New Roman" pitchFamily="18" charset="0"/>
              <a:cs typeface="Times New Roman" pitchFamily="18" charset="0"/>
            </a:endParaRPr>
          </a:p>
        </p:txBody>
      </p:sp>
      <p:pic>
        <p:nvPicPr>
          <p:cNvPr id="7174" name="Picture 9" descr="C:\Documents and Settings\User\Рабочий стол\икт\орделар1.png"/>
          <p:cNvPicPr>
            <a:picLocks noChangeAspect="1" noChangeArrowheads="1"/>
          </p:cNvPicPr>
          <p:nvPr/>
        </p:nvPicPr>
        <p:blipFill>
          <a:blip r:embed="rId3"/>
          <a:srcRect/>
          <a:stretch>
            <a:fillRect/>
          </a:stretch>
        </p:blipFill>
        <p:spPr bwMode="auto">
          <a:xfrm>
            <a:off x="989013" y="5175250"/>
            <a:ext cx="2928937" cy="1143000"/>
          </a:xfrm>
          <a:prstGeom prst="rect">
            <a:avLst/>
          </a:prstGeom>
          <a:ln>
            <a:noFill/>
          </a:ln>
          <a:effectLst>
            <a:outerShdw blurRad="190500" algn="tl" rotWithShape="0">
              <a:srgbClr val="000000">
                <a:alpha val="70000"/>
              </a:srgbClr>
            </a:outerShdw>
          </a:effectLst>
        </p:spPr>
      </p:pic>
      <p:pic>
        <p:nvPicPr>
          <p:cNvPr id="7175" name="Picture 10" descr="C:\Documents and Settings\User\Рабочий стол\икт\орденлар.png"/>
          <p:cNvPicPr>
            <a:picLocks noChangeAspect="1" noChangeArrowheads="1"/>
          </p:cNvPicPr>
          <p:nvPr/>
        </p:nvPicPr>
        <p:blipFill>
          <a:blip r:embed="rId4"/>
          <a:srcRect/>
          <a:stretch>
            <a:fillRect/>
          </a:stretch>
        </p:blipFill>
        <p:spPr bwMode="auto">
          <a:xfrm>
            <a:off x="5008563" y="5175250"/>
            <a:ext cx="3054350" cy="1143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Прямоугольник 3"/>
          <p:cNvSpPr>
            <a:spLocks noChangeArrowheads="1"/>
          </p:cNvSpPr>
          <p:nvPr/>
        </p:nvSpPr>
        <p:spPr bwMode="auto">
          <a:xfrm>
            <a:off x="3055938" y="357188"/>
            <a:ext cx="3159125"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Audiokitoblar</a:t>
            </a:r>
            <a:endParaRPr lang="ru-RU" sz="3600" b="1">
              <a:solidFill>
                <a:srgbClr val="002060"/>
              </a:solidFill>
              <a:cs typeface="Arial" charset="0"/>
            </a:endParaRPr>
          </a:p>
        </p:txBody>
      </p:sp>
      <p:sp>
        <p:nvSpPr>
          <p:cNvPr id="4" name="TextBox 3"/>
          <p:cNvSpPr txBox="1"/>
          <p:nvPr/>
        </p:nvSpPr>
        <p:spPr>
          <a:xfrm>
            <a:off x="2500298" y="1285860"/>
            <a:ext cx="4357718"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eaLnBrk="1" hangingPunct="1">
              <a:defRPr/>
            </a:pPr>
            <a:r>
              <a:rPr lang="en-US" b="1" dirty="0" err="1">
                <a:latin typeface="Times New Roman" pitchFamily="18" charset="0"/>
                <a:cs typeface="Times New Roman" pitchFamily="18" charset="0"/>
              </a:rPr>
              <a:t>Endi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resurslarni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o’qish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yoki</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ko’rishingiz</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balki</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tinglash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imkoniyatiga</a:t>
            </a:r>
            <a:r>
              <a:rPr lang="en-US" b="1" dirty="0">
                <a:latin typeface="Times New Roman" pitchFamily="18" charset="0"/>
                <a:cs typeface="Times New Roman" pitchFamily="18" charset="0"/>
              </a:rPr>
              <a:t> ham </a:t>
            </a:r>
            <a:r>
              <a:rPr lang="en-US" b="1" dirty="0" err="1">
                <a:latin typeface="Times New Roman" pitchFamily="18" charset="0"/>
                <a:cs typeface="Times New Roman" pitchFamily="18" charset="0"/>
              </a:rPr>
              <a:t>egasiz</a:t>
            </a:r>
            <a:r>
              <a:rPr lang="en-US" b="1" dirty="0">
                <a:latin typeface="Times New Roman" pitchFamily="18" charset="0"/>
                <a:cs typeface="Times New Roman" pitchFamily="18" charset="0"/>
              </a:rPr>
              <a:t>.</a:t>
            </a:r>
            <a:r>
              <a:rPr lang="ru-RU" b="1" dirty="0">
                <a:latin typeface="Times New Roman" pitchFamily="18" charset="0"/>
                <a:cs typeface="Times New Roman" pitchFamily="18" charset="0"/>
              </a:rPr>
              <a:t> </a:t>
            </a:r>
          </a:p>
        </p:txBody>
      </p:sp>
      <p:sp>
        <p:nvSpPr>
          <p:cNvPr id="9222" name="TextBox 5"/>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pic>
        <p:nvPicPr>
          <p:cNvPr id="8199" name="Picture 47" descr="C:\Documents and Settings\User\Рабочий стол\икт\аудиокитоблар 1.png"/>
          <p:cNvPicPr>
            <a:picLocks noChangeAspect="1" noChangeArrowheads="1"/>
          </p:cNvPicPr>
          <p:nvPr/>
        </p:nvPicPr>
        <p:blipFill>
          <a:blip r:embed="rId2"/>
          <a:srcRect/>
          <a:stretch>
            <a:fillRect/>
          </a:stretch>
        </p:blipFill>
        <p:spPr bwMode="auto">
          <a:xfrm>
            <a:off x="3786188" y="2492375"/>
            <a:ext cx="5054600" cy="3571875"/>
          </a:xfrm>
          <a:prstGeom prst="rect">
            <a:avLst/>
          </a:prstGeom>
          <a:ln>
            <a:noFill/>
          </a:ln>
          <a:effectLst>
            <a:outerShdw blurRad="190500" algn="tl" rotWithShape="0">
              <a:srgbClr val="000000">
                <a:alpha val="70000"/>
              </a:srgbClr>
            </a:outerShdw>
          </a:effectLst>
        </p:spPr>
      </p:pic>
      <p:pic>
        <p:nvPicPr>
          <p:cNvPr id="9224" name="Picture 48" descr="C:\Documents and Settings\User\Рабочий стол\икт\audio-book-converter-logo.png"/>
          <p:cNvPicPr>
            <a:picLocks noChangeAspect="1" noChangeArrowheads="1"/>
          </p:cNvPicPr>
          <p:nvPr/>
        </p:nvPicPr>
        <p:blipFill>
          <a:blip r:embed="rId3"/>
          <a:srcRect/>
          <a:stretch>
            <a:fillRect/>
          </a:stretch>
        </p:blipFill>
        <p:spPr bwMode="auto">
          <a:xfrm>
            <a:off x="1214438" y="1989138"/>
            <a:ext cx="1285875" cy="1285875"/>
          </a:xfrm>
          <a:prstGeom prst="rect">
            <a:avLst/>
          </a:prstGeom>
          <a:noFill/>
          <a:ln w="9525">
            <a:noFill/>
            <a:miter lim="800000"/>
            <a:headEnd/>
            <a:tailEnd/>
          </a:ln>
        </p:spPr>
      </p:pic>
      <p:sp>
        <p:nvSpPr>
          <p:cNvPr id="8" name="TextBox 7"/>
          <p:cNvSpPr txBox="1"/>
          <p:nvPr/>
        </p:nvSpPr>
        <p:spPr>
          <a:xfrm>
            <a:off x="285750" y="3429000"/>
            <a:ext cx="3357563" cy="258603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en-US"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Audiokitoblar</a:t>
            </a:r>
            <a:r>
              <a:rPr lang="en-US"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bo’limi</a:t>
            </a:r>
            <a:r>
              <a:rPr lang="en-US" dirty="0" err="1">
                <a:latin typeface="Times New Roman" pitchFamily="18" charset="0"/>
                <a:cs typeface="Times New Roman" pitchFamily="18" charset="0"/>
              </a:rPr>
              <a:t>da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har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bir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foydalanuvchi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rus</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o’zbek</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qoraqalpoq</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va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boshqa</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tillardagi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qiziqarli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audiokitoblarni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topishi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mumkin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bo’lgan</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audiomateriallar</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zahirasini</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mujassamlashtirgan</a:t>
            </a:r>
            <a:r>
              <a:rPr lang="ru-RU" dirty="0">
                <a:latin typeface="Times New Roman" pitchFamily="18" charset="0"/>
                <a:cs typeface="Times New Roman" pitchFamily="18" charset="0"/>
              </a:rPr>
              <a:t>.  </a:t>
            </a:r>
            <a:r>
              <a:rPr lang="en-US" dirty="0" err="1">
                <a:latin typeface="Times New Roman" pitchFamily="18" charset="0"/>
                <a:cs typeface="Times New Roman" pitchFamily="18" charset="0"/>
              </a:rPr>
              <a:t>Audiokitoblar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bugungi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tezkor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zamonaviy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muhit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uchun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juda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qulay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manba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hisoblanadi</a:t>
            </a:r>
            <a:r>
              <a:rPr lang="en-US"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Прямоугольник 3"/>
          <p:cNvSpPr>
            <a:spLocks noChangeArrowheads="1"/>
          </p:cNvSpPr>
          <p:nvPr/>
        </p:nvSpPr>
        <p:spPr bwMode="auto">
          <a:xfrm>
            <a:off x="3643313" y="285750"/>
            <a:ext cx="2133600" cy="646113"/>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Guruhlar</a:t>
            </a:r>
            <a:endParaRPr lang="ru-RU" sz="3600" b="1">
              <a:solidFill>
                <a:srgbClr val="002060"/>
              </a:solidFill>
              <a:cs typeface="Arial" charset="0"/>
            </a:endParaRPr>
          </a:p>
        </p:txBody>
      </p:sp>
      <p:sp>
        <p:nvSpPr>
          <p:cNvPr id="10243" name="TextBox 3"/>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dirty="0" err="1">
                <a:solidFill>
                  <a:schemeClr val="bg1"/>
                </a:solidFill>
                <a:latin typeface="Arial Black" pitchFamily="34" charset="0"/>
              </a:rPr>
              <a:t>ZiyoNET</a:t>
            </a:r>
            <a:endParaRPr lang="ru-RU" dirty="0">
              <a:solidFill>
                <a:schemeClr val="bg1"/>
              </a:solidFill>
              <a:latin typeface="Arial Black" pitchFamily="34" charset="0"/>
            </a:endParaRPr>
          </a:p>
        </p:txBody>
      </p:sp>
      <p:pic>
        <p:nvPicPr>
          <p:cNvPr id="9220" name="Picture 51" descr="C:\Documents and Settings\User\Рабочий стол\икт\гурухлар.png"/>
          <p:cNvPicPr>
            <a:picLocks noChangeAspect="1" noChangeArrowheads="1"/>
          </p:cNvPicPr>
          <p:nvPr/>
        </p:nvPicPr>
        <p:blipFill>
          <a:blip r:embed="rId2"/>
          <a:srcRect/>
          <a:stretch>
            <a:fillRect/>
          </a:stretch>
        </p:blipFill>
        <p:spPr bwMode="auto">
          <a:xfrm>
            <a:off x="4214813" y="1500188"/>
            <a:ext cx="4572000" cy="4232275"/>
          </a:xfrm>
          <a:prstGeom prst="rect">
            <a:avLst/>
          </a:prstGeom>
          <a:ln>
            <a:noFill/>
          </a:ln>
          <a:effectLst>
            <a:outerShdw blurRad="190500" algn="tl" rotWithShape="0">
              <a:srgbClr val="000000">
                <a:alpha val="70000"/>
              </a:srgbClr>
            </a:outerShdw>
          </a:effectLst>
        </p:spPr>
      </p:pic>
      <p:sp>
        <p:nvSpPr>
          <p:cNvPr id="7" name="TextBox 6"/>
          <p:cNvSpPr txBox="1"/>
          <p:nvPr/>
        </p:nvSpPr>
        <p:spPr>
          <a:xfrm>
            <a:off x="500063" y="3700463"/>
            <a:ext cx="3571875" cy="20320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uz-Cyrl-UZ" b="1" dirty="0">
                <a:latin typeface="Times New Roman" pitchFamily="18" charset="0"/>
                <a:cs typeface="Times New Roman" pitchFamily="18" charset="0"/>
              </a:rPr>
              <a:t>Guruhlar</a:t>
            </a:r>
            <a:r>
              <a:rPr lang="uz-Cyrl-UZ" dirty="0">
                <a:latin typeface="Times New Roman" pitchFamily="18" charset="0"/>
                <a:cs typeface="Times New Roman" pitchFamily="18" charset="0"/>
              </a:rPr>
              <a:t> - barcha foydalanuv</a:t>
            </a:r>
            <a:r>
              <a:rPr lang="en-US" dirty="0">
                <a:latin typeface="Times New Roman" pitchFamily="18" charset="0"/>
                <a:cs typeface="Times New Roman" pitchFamily="18" charset="0"/>
              </a:rPr>
              <a:t>-  </a:t>
            </a:r>
            <a:r>
              <a:rPr lang="uz-Cyrl-UZ" dirty="0">
                <a:latin typeface="Times New Roman" pitchFamily="18" charset="0"/>
                <a:cs typeface="Times New Roman" pitchFamily="18" charset="0"/>
              </a:rPr>
              <a:t>chilarni jalb etgan holda turli yo’nalishdagi mavzuda guruh tashkil etadi. Shu bilan birga sinfdoshlar va ta’lim muassasalari bitiruvchilari uchun do’stona muloqot maydoni hamdir.</a:t>
            </a:r>
            <a:endParaRPr lang="ru-RU" dirty="0">
              <a:latin typeface="Times New Roman" pitchFamily="18" charset="0"/>
              <a:cs typeface="Times New Roman" pitchFamily="18" charset="0"/>
            </a:endParaRPr>
          </a:p>
        </p:txBody>
      </p:sp>
      <p:pic>
        <p:nvPicPr>
          <p:cNvPr id="10246" name="Picture 52"/>
          <p:cNvPicPr>
            <a:picLocks noChangeAspect="1" noChangeArrowheads="1"/>
          </p:cNvPicPr>
          <p:nvPr/>
        </p:nvPicPr>
        <p:blipFill>
          <a:blip r:embed="rId3"/>
          <a:srcRect/>
          <a:stretch>
            <a:fillRect/>
          </a:stretch>
        </p:blipFill>
        <p:spPr bwMode="auto">
          <a:xfrm>
            <a:off x="827088" y="1760538"/>
            <a:ext cx="2571750" cy="1812925"/>
          </a:xfrm>
          <a:prstGeom prst="rect">
            <a:avLst/>
          </a:prstGeom>
          <a:noFill/>
          <a:ln w="9525">
            <a:noFill/>
            <a:miter lim="800000"/>
            <a:headEnd/>
            <a:tailEnd/>
          </a:ln>
        </p:spPr>
      </p:pic>
      <p:pic>
        <p:nvPicPr>
          <p:cNvPr id="10247" name="Picture 53" descr="C:\Documents and Settings\User\Рабочий стол\икт\logo-mmmmm.png"/>
          <p:cNvPicPr>
            <a:picLocks noChangeAspect="1" noChangeArrowheads="1"/>
          </p:cNvPicPr>
          <p:nvPr/>
        </p:nvPicPr>
        <p:blipFill>
          <a:blip r:embed="rId4"/>
          <a:srcRect/>
          <a:stretch>
            <a:fillRect/>
          </a:stretch>
        </p:blipFill>
        <p:spPr bwMode="auto">
          <a:xfrm>
            <a:off x="1376363" y="2311400"/>
            <a:ext cx="1479550" cy="50323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Прямоугольник 3"/>
          <p:cNvSpPr>
            <a:spLocks noChangeArrowheads="1"/>
          </p:cNvSpPr>
          <p:nvPr/>
        </p:nvSpPr>
        <p:spPr bwMode="auto">
          <a:xfrm>
            <a:off x="2925763" y="357188"/>
            <a:ext cx="3646487"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Iqtidorli yoshlar</a:t>
            </a:r>
            <a:endParaRPr lang="ru-RU" sz="3600" b="1">
              <a:solidFill>
                <a:srgbClr val="002060"/>
              </a:solidFill>
              <a:cs typeface="Arial" charset="0"/>
            </a:endParaRPr>
          </a:p>
        </p:txBody>
      </p:sp>
      <p:sp>
        <p:nvSpPr>
          <p:cNvPr id="16" name="TextBox 15"/>
          <p:cNvSpPr txBox="1"/>
          <p:nvPr/>
        </p:nvSpPr>
        <p:spPr>
          <a:xfrm>
            <a:off x="714375" y="5638800"/>
            <a:ext cx="4572000" cy="646113"/>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ctr" eaLnBrk="1" hangingPunct="1">
              <a:defRPr/>
            </a:pPr>
            <a:r>
              <a:rPr lang="en-US" b="1" dirty="0" err="1">
                <a:solidFill>
                  <a:srgbClr val="002060"/>
                </a:solidFill>
                <a:latin typeface="Times New Roman" pitchFamily="18" charset="0"/>
                <a:cs typeface="Times New Roman" pitchFamily="18" charset="0"/>
              </a:rPr>
              <a:t>Siz</a:t>
            </a:r>
            <a:r>
              <a:rPr lang="en-US" b="1" dirty="0">
                <a:solidFill>
                  <a:srgbClr val="002060"/>
                </a:solidFill>
                <a:latin typeface="Times New Roman" pitchFamily="18" charset="0"/>
                <a:cs typeface="Times New Roman" pitchFamily="18" charset="0"/>
              </a:rPr>
              <a:t> ham portal </a:t>
            </a:r>
            <a:r>
              <a:rPr lang="en-US" b="1" dirty="0" err="1">
                <a:solidFill>
                  <a:srgbClr val="002060"/>
                </a:solidFill>
                <a:latin typeface="Times New Roman" pitchFamily="18" charset="0"/>
                <a:cs typeface="Times New Roman" pitchFamily="18" charset="0"/>
              </a:rPr>
              <a:t>imkoniyatlaridan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foydalanib</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o’z</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iqtidoringizni</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namoyon</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qiling</a:t>
            </a:r>
            <a:r>
              <a:rPr lang="en-US" b="1" dirty="0">
                <a:solidFill>
                  <a:srgbClr val="002060"/>
                </a:solidFill>
                <a:latin typeface="Times New Roman" pitchFamily="18" charset="0"/>
                <a:cs typeface="Times New Roman" pitchFamily="18" charset="0"/>
              </a:rPr>
              <a:t>.</a:t>
            </a:r>
            <a:endParaRPr lang="ru-RU" b="1" dirty="0">
              <a:solidFill>
                <a:srgbClr val="002060"/>
              </a:solidFill>
              <a:latin typeface="Times New Roman" pitchFamily="18" charset="0"/>
              <a:cs typeface="Times New Roman" pitchFamily="18" charset="0"/>
            </a:endParaRPr>
          </a:p>
        </p:txBody>
      </p:sp>
      <p:sp>
        <p:nvSpPr>
          <p:cNvPr id="11268"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pic>
        <p:nvPicPr>
          <p:cNvPr id="10245" name="Picture 10" descr="C:\Documents and Settings\User\Рабочий стол\икт\иқтидорли ёшлар.png"/>
          <p:cNvPicPr>
            <a:picLocks noChangeAspect="1" noChangeArrowheads="1"/>
          </p:cNvPicPr>
          <p:nvPr/>
        </p:nvPicPr>
        <p:blipFill>
          <a:blip r:embed="rId2"/>
          <a:srcRect/>
          <a:stretch>
            <a:fillRect/>
          </a:stretch>
        </p:blipFill>
        <p:spPr bwMode="auto">
          <a:xfrm>
            <a:off x="3786188" y="1435100"/>
            <a:ext cx="5072062" cy="4065588"/>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500063" y="1500188"/>
            <a:ext cx="3000375" cy="203200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uz-Cyrl-UZ" b="1" dirty="0"/>
              <a:t>Iqtidorli yoshlar </a:t>
            </a:r>
            <a:r>
              <a:rPr lang="uz-Cyrl-UZ" dirty="0"/>
              <a:t>bo’limi orqali yosh bo’lishiga qaramay, o’z sohasida yuksak natijalarga erisha olgan tengdoshlaringizning tarjimai holi hamda faoliyati to’g’risida boxabar bo’lasiz. </a:t>
            </a:r>
            <a:endParaRPr lang="ru-RU" dirty="0"/>
          </a:p>
        </p:txBody>
      </p:sp>
      <p:pic>
        <p:nvPicPr>
          <p:cNvPr id="11275" name="Picture 11" descr="C:\Documents and Settings\User\Рабочий стол\10617.jpg"/>
          <p:cNvPicPr>
            <a:picLocks noChangeAspect="1" noChangeArrowheads="1"/>
          </p:cNvPicPr>
          <p:nvPr/>
        </p:nvPicPr>
        <p:blipFill>
          <a:blip r:embed="rId3"/>
          <a:srcRect b="8465"/>
          <a:stretch>
            <a:fillRect/>
          </a:stretch>
        </p:blipFill>
        <p:spPr bwMode="auto">
          <a:xfrm>
            <a:off x="500034" y="3643314"/>
            <a:ext cx="3008318" cy="1785950"/>
          </a:xfrm>
          <a:prstGeom prst="rect">
            <a:avLst/>
          </a:prstGeom>
          <a:ln>
            <a:noFill/>
          </a:ln>
          <a:effectLst>
            <a:softEdge rad="112500"/>
          </a:effectLst>
        </p:spPr>
      </p:pic>
      <p:sp>
        <p:nvSpPr>
          <p:cNvPr id="14" name="TextBox 13"/>
          <p:cNvSpPr txBox="1"/>
          <p:nvPr/>
        </p:nvSpPr>
        <p:spPr>
          <a:xfrm>
            <a:off x="5643570" y="5857892"/>
            <a:ext cx="3214678"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eaLnBrk="1" hangingPunct="1">
              <a:defRPr/>
            </a:pPr>
            <a:r>
              <a:rPr lang="en-US" sz="3600" b="1" dirty="0" err="1">
                <a:latin typeface="Times New Roman" pitchFamily="18" charset="0"/>
                <a:cs typeface="Times New Roman" pitchFamily="18" charset="0"/>
              </a:rPr>
              <a:t>Siz</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iqtidorlisiz</a:t>
            </a:r>
            <a:r>
              <a:rPr lang="en-US" sz="3600" b="1" dirty="0">
                <a:latin typeface="Times New Roman" pitchFamily="18" charset="0"/>
                <a:cs typeface="Times New Roman" pitchFamily="18" charset="0"/>
              </a:rPr>
              <a:t>!</a:t>
            </a:r>
            <a:endParaRPr lang="ru-RU" sz="3600" b="1"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3"/>
          <p:cNvSpPr>
            <a:spLocks noChangeArrowheads="1"/>
          </p:cNvSpPr>
          <p:nvPr/>
        </p:nvSpPr>
        <p:spPr bwMode="auto">
          <a:xfrm>
            <a:off x="2925763" y="357188"/>
            <a:ext cx="2595562" cy="646112"/>
          </a:xfrm>
          <a:prstGeom prst="rect">
            <a:avLst/>
          </a:prstGeom>
          <a:noFill/>
          <a:ln w="9525">
            <a:noFill/>
            <a:miter lim="800000"/>
            <a:headEnd/>
            <a:tailEnd/>
          </a:ln>
        </p:spPr>
        <p:txBody>
          <a:bodyPr wrap="none">
            <a:spAutoFit/>
          </a:bodyPr>
          <a:lstStyle/>
          <a:p>
            <a:pPr algn="ctr" eaLnBrk="1" hangingPunct="1">
              <a:spcBef>
                <a:spcPct val="20000"/>
              </a:spcBef>
            </a:pPr>
            <a:r>
              <a:rPr lang="en-US" sz="3600" b="1">
                <a:solidFill>
                  <a:srgbClr val="002060"/>
                </a:solidFill>
                <a:cs typeface="Arial" charset="0"/>
              </a:rPr>
              <a:t>Kutubxona</a:t>
            </a:r>
            <a:endParaRPr lang="ru-RU" sz="3600" b="1">
              <a:solidFill>
                <a:srgbClr val="002060"/>
              </a:solidFill>
              <a:cs typeface="Arial" charset="0"/>
            </a:endParaRPr>
          </a:p>
        </p:txBody>
      </p:sp>
      <p:sp>
        <p:nvSpPr>
          <p:cNvPr id="12291" name="TextBox 9"/>
          <p:cNvSpPr txBox="1">
            <a:spLocks noChangeArrowheads="1"/>
          </p:cNvSpPr>
          <p:nvPr/>
        </p:nvSpPr>
        <p:spPr bwMode="auto">
          <a:xfrm>
            <a:off x="327025" y="558800"/>
            <a:ext cx="1244600" cy="369888"/>
          </a:xfrm>
          <a:prstGeom prst="rect">
            <a:avLst/>
          </a:prstGeom>
          <a:noFill/>
          <a:ln w="9525">
            <a:noFill/>
            <a:miter lim="800000"/>
            <a:headEnd/>
            <a:tailEnd/>
          </a:ln>
        </p:spPr>
        <p:txBody>
          <a:bodyPr wrap="none">
            <a:spAutoFit/>
          </a:bodyPr>
          <a:lstStyle/>
          <a:p>
            <a:pPr eaLnBrk="1" hangingPunct="1"/>
            <a:r>
              <a:rPr lang="en-US">
                <a:solidFill>
                  <a:schemeClr val="bg1"/>
                </a:solidFill>
                <a:latin typeface="Arial Black" pitchFamily="34" charset="0"/>
              </a:rPr>
              <a:t>ZiyoNET</a:t>
            </a:r>
            <a:endParaRPr lang="ru-RU">
              <a:solidFill>
                <a:schemeClr val="bg1"/>
              </a:solidFill>
              <a:latin typeface="Arial Black" pitchFamily="34" charset="0"/>
            </a:endParaRPr>
          </a:p>
        </p:txBody>
      </p:sp>
      <p:sp>
        <p:nvSpPr>
          <p:cNvPr id="12" name="TextBox 11"/>
          <p:cNvSpPr txBox="1"/>
          <p:nvPr/>
        </p:nvSpPr>
        <p:spPr>
          <a:xfrm>
            <a:off x="5572125" y="1500188"/>
            <a:ext cx="3286125" cy="3692525"/>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just" eaLnBrk="1" hangingPunct="1">
              <a:defRPr/>
            </a:pPr>
            <a:r>
              <a:rPr lang="en-US" dirty="0"/>
              <a:t>K</a:t>
            </a:r>
            <a:r>
              <a:rPr lang="uz-Cyrl-UZ" dirty="0"/>
              <a:t>utubxona bo’limida ilmiy qo’llanmalar, ma’ruza matnlari, dars ishlanmalari va boshqa pedagogik ilmiy ishlar jamlanadi. Bu esa barcha pedagoglarning ish faoliyati jarayonida asqotadi. Ta’lim jaryonida uning mazmundorligini oshirishda kerak bo’ladigan foydali ilmiy-nazariy qo’llanmalar to’plami mujassam. Bugungi kunda mazkur bo’limda </a:t>
            </a:r>
            <a:r>
              <a:rPr lang="en-US" dirty="0"/>
              <a:t>24</a:t>
            </a:r>
            <a:r>
              <a:rPr lang="uz-Cyrl-UZ" dirty="0"/>
              <a:t> mingdan ortiq resurslar mavjud.</a:t>
            </a:r>
            <a:endParaRPr lang="ru-RU" dirty="0"/>
          </a:p>
        </p:txBody>
      </p:sp>
      <p:pic>
        <p:nvPicPr>
          <p:cNvPr id="12293" name="Picture 2" descr="C:\Documents and Settings\User\Рабочий стол\икт\eeуууууу.jpg"/>
          <p:cNvPicPr>
            <a:picLocks noChangeAspect="1" noChangeArrowheads="1"/>
          </p:cNvPicPr>
          <p:nvPr/>
        </p:nvPicPr>
        <p:blipFill>
          <a:blip r:embed="rId2"/>
          <a:srcRect/>
          <a:stretch>
            <a:fillRect/>
          </a:stretch>
        </p:blipFill>
        <p:spPr bwMode="auto">
          <a:xfrm>
            <a:off x="214313" y="5072063"/>
            <a:ext cx="2000250" cy="1500187"/>
          </a:xfrm>
          <a:prstGeom prst="rect">
            <a:avLst/>
          </a:prstGeom>
          <a:noFill/>
          <a:ln w="9525">
            <a:noFill/>
            <a:miter lim="800000"/>
            <a:headEnd/>
            <a:tailEnd/>
          </a:ln>
        </p:spPr>
      </p:pic>
      <p:pic>
        <p:nvPicPr>
          <p:cNvPr id="36867" name="Picture 3" descr="C:\Documents and Settings\User\Рабочий стол\икт\кутубхона.png"/>
          <p:cNvPicPr>
            <a:picLocks noChangeAspect="1" noChangeArrowheads="1"/>
          </p:cNvPicPr>
          <p:nvPr/>
        </p:nvPicPr>
        <p:blipFill>
          <a:blip r:embed="rId3"/>
          <a:srcRect/>
          <a:stretch>
            <a:fillRect/>
          </a:stretch>
        </p:blipFill>
        <p:spPr bwMode="auto">
          <a:xfrm>
            <a:off x="357188" y="1500188"/>
            <a:ext cx="4929187" cy="3000375"/>
          </a:xfrm>
          <a:prstGeom prst="rect">
            <a:avLst/>
          </a:prstGeom>
          <a:ln>
            <a:noFill/>
          </a:ln>
          <a:effectLst>
            <a:outerShdw blurRad="190500" algn="tl" rotWithShape="0">
              <a:srgbClr val="000000">
                <a:alpha val="70000"/>
              </a:srgbClr>
            </a:outerShdw>
          </a:effectLst>
        </p:spPr>
      </p:pic>
      <p:pic>
        <p:nvPicPr>
          <p:cNvPr id="12295" name="Picture 4" descr="C:\Documents and Settings\User\Рабочий стол\123\images (2).jpg"/>
          <p:cNvPicPr>
            <a:picLocks noChangeAspect="1" noChangeArrowheads="1"/>
          </p:cNvPicPr>
          <p:nvPr/>
        </p:nvPicPr>
        <p:blipFill>
          <a:blip r:embed="rId4"/>
          <a:srcRect/>
          <a:stretch>
            <a:fillRect/>
          </a:stretch>
        </p:blipFill>
        <p:spPr bwMode="auto">
          <a:xfrm>
            <a:off x="2214563" y="4846638"/>
            <a:ext cx="3071812" cy="172561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857</Words>
  <Application>Microsoft Office PowerPoint</Application>
  <PresentationFormat>Экран (4:3)</PresentationFormat>
  <Paragraphs>86</Paragraphs>
  <Slides>24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24</vt:i4>
      </vt:variant>
    </vt:vector>
  </HeadingPairs>
  <TitlesOfParts>
    <vt:vector size="30" baseType="lpstr">
      <vt:lpstr>Arial</vt:lpstr>
      <vt:lpstr>Calibri</vt:lpstr>
      <vt:lpstr>Times New Roman</vt:lpstr>
      <vt:lpstr>Arial Black</vt:lpstr>
      <vt:lpstr>Тема Office</vt:lpstr>
      <vt:lpstr>Специальное оформление</vt:lpstr>
      <vt:lpstr>Слайд 1</vt:lpstr>
      <vt:lpstr>Слайд 2</vt:lpstr>
      <vt:lpstr>Слайд 3</vt:lpstr>
      <vt:lpstr>Portalning bosh sahifasi</vt:lpstr>
      <vt:lpstr>Arboblar</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taylakov.u</cp:lastModifiedBy>
  <cp:revision>76</cp:revision>
  <dcterms:created xsi:type="dcterms:W3CDTF">2011-09-13T15:51:40Z</dcterms:created>
  <dcterms:modified xsi:type="dcterms:W3CDTF">2015-09-21T07:10:13Z</dcterms:modified>
</cp:coreProperties>
</file>