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1" r:id="rId12"/>
    <p:sldId id="27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59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D1457-926D-4AFD-83B4-B07926CE8A3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DD780-5C52-4E19-9350-FD7BF1A2CCB5}">
      <dgm:prSet phldrT="[Текст]"/>
      <dgm:spPr>
        <a:solidFill>
          <a:srgbClr val="FF000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ﻣﻔﺭﺩ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1020E78-EE6E-40A3-B54F-A935731128B6}" type="parTrans" cxnId="{832A8AA9-F80F-4B1C-A41C-6311BB942E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75CCBEE-5EC8-402D-9F02-4BB3AB43E832}" type="sibTrans" cxnId="{832A8AA9-F80F-4B1C-A41C-6311BB942E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4A47A0B-1201-484E-A31C-7548873ABB0F}">
      <dgm:prSet phldrT="[Текст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ﻣﻰﺭﻓﺘﻡ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ﻣﻦ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man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miraftam-borardim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AB16970-02DC-4277-9F75-9B8B1EC4A78B}" type="parTrans" cxnId="{47F6DE8C-5D27-4E98-8412-0EE9F46DFB5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30F66E9-C56B-42DC-BDC2-8119239E2C8D}" type="sibTrans" cxnId="{47F6DE8C-5D27-4E98-8412-0EE9F46DFB5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224099-0AD4-4970-AECB-83A68FB53C19}">
      <dgm:prSet phldrT="[Текст]"/>
      <dgm:spPr>
        <a:solidFill>
          <a:srgbClr val="00B0F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ﻣﻰﺭﻓﺘﻰ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ﺘﻮ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to’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mirafti-borarding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FE960EA-8AED-4346-B2B9-AB4141772ADE}" type="parTrans" cxnId="{29B6C8B4-6ACB-45EC-BD4E-DA4B1F7BA62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B61E8C7-477A-4A0E-A4EB-F1AC811D6B3A}" type="sibTrans" cxnId="{29B6C8B4-6ACB-45EC-BD4E-DA4B1F7BA62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AE57A44-561A-44D5-ABB5-17B2645B9BF2}">
      <dgm:prSet phldrT="[Текст]"/>
      <dgm:spPr>
        <a:solidFill>
          <a:srgbClr val="FF000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ﺟﻣﻊ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762A47-603F-46AF-89CC-4D56D45A2C08}" type="parTrans" cxnId="{27A113F9-39CE-4F5D-A0DA-3FECAC7FCDF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A05AB03-3C91-45E0-8F4B-2DD751C3BA70}" type="sibTrans" cxnId="{27A113F9-39CE-4F5D-A0DA-3FECAC7FCDF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6AE737A-0952-4839-97A2-2240A689C2C5}">
      <dgm:prSet phldrT="[Текст]"/>
      <dgm:spPr>
        <a:solidFill>
          <a:srgbClr val="FFC00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ﻣﻰﺭﻓﺘﻳﻡ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ﻣﺍ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miraftim-borardik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1E13DB2-F240-4FCC-8FD3-545B74AE9CEF}" type="parTrans" cxnId="{9CCED006-1A60-4962-9E13-CD74923627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33BF5D-1946-4309-A1B3-3327C48856DB}" type="sibTrans" cxnId="{9CCED006-1A60-4962-9E13-CD74923627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BA75CE8-F0A3-4543-B2E1-DB7B0C43F984}">
      <dgm:prSet phldrT="[Текст]"/>
      <dgm:spPr>
        <a:solidFill>
          <a:srgbClr val="FFFF0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ﻣﻰﺭﻓﺘﻳﺩ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ﺷﻣﺍ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sho’mo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miraftid-borardingiz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A893A6A-DFC6-4A41-B7C2-F4CABC75F290}" type="parTrans" cxnId="{58F64B00-3725-427D-9015-75828FAFC6C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1E65A3-3EDA-492D-95F2-9876AF566222}" type="sibTrans" cxnId="{58F64B00-3725-427D-9015-75828FAFC6C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6F358E2-9993-4763-9E09-F1803BDC8E82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ﻣﻰﺭﻓﺖ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ﺍﻮ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u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miraft-borardi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</dgm:t>
    </dgm:pt>
    <dgm:pt modelId="{9F9EC76B-7706-405B-A77B-8110CED55641}" type="parTrans" cxnId="{0C954714-E02E-41A4-A77F-9E278EE2E7C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06B6B43-C1CF-44B4-8497-0469160B65B8}" type="sibTrans" cxnId="{0C954714-E02E-41A4-A77F-9E278EE2E7C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D6FEBFC-18E4-4F8E-8CCE-FF8933D8A559}">
      <dgm:prSet/>
      <dgm:spPr>
        <a:solidFill>
          <a:srgbClr val="7030A0"/>
        </a:solidFill>
      </dgm:spPr>
      <dgm:t>
        <a:bodyPr/>
        <a:lstStyle/>
        <a:p>
          <a:r>
            <a:rPr lang="ar-DZ" dirty="0" smtClean="0">
              <a:latin typeface="Times New Roman" pitchFamily="18" charset="0"/>
              <a:cs typeface="Times New Roman" pitchFamily="18" charset="0"/>
            </a:rPr>
            <a:t>ﻣﻳﺭﻓﺘﻨﺩ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ar-DZ" dirty="0" smtClean="0">
              <a:latin typeface="Times New Roman" pitchFamily="18" charset="0"/>
              <a:cs typeface="Times New Roman" pitchFamily="18" charset="0"/>
            </a:rPr>
            <a:t>ﺁﻨﻬﺍ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onho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miraftand-borardilar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23757AF-2291-42BA-B527-0840BCB19F3F}" type="parTrans" cxnId="{45EA32CF-C663-4E71-A43A-0D4FCBF4675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0218252-2A7A-415E-97EA-CB8A5EEF3798}" type="sibTrans" cxnId="{45EA32CF-C663-4E71-A43A-0D4FCBF4675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A1933E4-6449-495C-8250-7CB1C5C478AD}" type="pres">
      <dgm:prSet presAssocID="{F55D1457-926D-4AFD-83B4-B07926CE8A3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331874-E356-49A3-B2D6-A8F60FA95064}" type="pres">
      <dgm:prSet presAssocID="{9B7DD780-5C52-4E19-9350-FD7BF1A2CCB5}" presName="posSpace" presStyleCnt="0"/>
      <dgm:spPr/>
    </dgm:pt>
    <dgm:pt modelId="{06B15662-4CED-45E9-9918-FEE42F77A544}" type="pres">
      <dgm:prSet presAssocID="{9B7DD780-5C52-4E19-9350-FD7BF1A2CCB5}" presName="vertFlow" presStyleCnt="0"/>
      <dgm:spPr/>
    </dgm:pt>
    <dgm:pt modelId="{3F632DEC-6557-4C00-AA2D-2CBBBA5DC81E}" type="pres">
      <dgm:prSet presAssocID="{9B7DD780-5C52-4E19-9350-FD7BF1A2CCB5}" presName="topSpace" presStyleCnt="0"/>
      <dgm:spPr/>
    </dgm:pt>
    <dgm:pt modelId="{34672542-8F34-4B0B-8745-EFE3F7298026}" type="pres">
      <dgm:prSet presAssocID="{9B7DD780-5C52-4E19-9350-FD7BF1A2CCB5}" presName="firstComp" presStyleCnt="0"/>
      <dgm:spPr/>
    </dgm:pt>
    <dgm:pt modelId="{1958207B-3D95-4E66-8FA0-0A4943FF10B0}" type="pres">
      <dgm:prSet presAssocID="{9B7DD780-5C52-4E19-9350-FD7BF1A2CCB5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10847010-3E28-44D6-A5E7-B74F62A04AFE}" type="pres">
      <dgm:prSet presAssocID="{9B7DD780-5C52-4E19-9350-FD7BF1A2CCB5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3E0BB-1865-4C2C-8A63-4534DB8D9647}" type="pres">
      <dgm:prSet presAssocID="{5D224099-0AD4-4970-AECB-83A68FB53C19}" presName="comp" presStyleCnt="0"/>
      <dgm:spPr/>
    </dgm:pt>
    <dgm:pt modelId="{BB6335B8-F6AC-4601-8E4E-7FC8DFCDBA10}" type="pres">
      <dgm:prSet presAssocID="{5D224099-0AD4-4970-AECB-83A68FB53C19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0BE40655-254B-4528-8BF5-38AEE9A91127}" type="pres">
      <dgm:prSet presAssocID="{5D224099-0AD4-4970-AECB-83A68FB53C19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6D71C-74E0-459E-A489-D7AFF4046B15}" type="pres">
      <dgm:prSet presAssocID="{D6F358E2-9993-4763-9E09-F1803BDC8E82}" presName="comp" presStyleCnt="0"/>
      <dgm:spPr/>
    </dgm:pt>
    <dgm:pt modelId="{0ACFB890-7215-4587-BE5A-A6680AE82502}" type="pres">
      <dgm:prSet presAssocID="{D6F358E2-9993-4763-9E09-F1803BDC8E82}" presName="child" presStyleLbl="bgAccFollowNode1" presStyleIdx="2" presStyleCnt="6"/>
      <dgm:spPr/>
      <dgm:t>
        <a:bodyPr/>
        <a:lstStyle/>
        <a:p>
          <a:endParaRPr lang="en-US"/>
        </a:p>
      </dgm:t>
    </dgm:pt>
    <dgm:pt modelId="{6AA96730-2316-4729-9E76-CD245D1B8E9F}" type="pres">
      <dgm:prSet presAssocID="{D6F358E2-9993-4763-9E09-F1803BDC8E82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566A9-9C9B-4511-9BEB-427310C7C361}" type="pres">
      <dgm:prSet presAssocID="{9B7DD780-5C52-4E19-9350-FD7BF1A2CCB5}" presName="negSpace" presStyleCnt="0"/>
      <dgm:spPr/>
    </dgm:pt>
    <dgm:pt modelId="{FFFCD19C-B78A-4025-98A4-A81895230C6B}" type="pres">
      <dgm:prSet presAssocID="{9B7DD780-5C52-4E19-9350-FD7BF1A2CCB5}" presName="circle" presStyleLbl="node1" presStyleIdx="0" presStyleCnt="2"/>
      <dgm:spPr/>
      <dgm:t>
        <a:bodyPr/>
        <a:lstStyle/>
        <a:p>
          <a:endParaRPr lang="en-US"/>
        </a:p>
      </dgm:t>
    </dgm:pt>
    <dgm:pt modelId="{67D19ABE-380F-4F33-986A-E5845F4D8C7B}" type="pres">
      <dgm:prSet presAssocID="{775CCBEE-5EC8-402D-9F02-4BB3AB43E832}" presName="transSpace" presStyleCnt="0"/>
      <dgm:spPr/>
    </dgm:pt>
    <dgm:pt modelId="{C59196DB-CD29-4323-AA5F-FBFC10AE04E6}" type="pres">
      <dgm:prSet presAssocID="{9AE57A44-561A-44D5-ABB5-17B2645B9BF2}" presName="posSpace" presStyleCnt="0"/>
      <dgm:spPr/>
    </dgm:pt>
    <dgm:pt modelId="{96B90FC7-AF2E-4659-8055-4A90C1F9745A}" type="pres">
      <dgm:prSet presAssocID="{9AE57A44-561A-44D5-ABB5-17B2645B9BF2}" presName="vertFlow" presStyleCnt="0"/>
      <dgm:spPr/>
    </dgm:pt>
    <dgm:pt modelId="{BD77B06D-CFB4-4531-85C8-1877EAC05719}" type="pres">
      <dgm:prSet presAssocID="{9AE57A44-561A-44D5-ABB5-17B2645B9BF2}" presName="topSpace" presStyleCnt="0"/>
      <dgm:spPr/>
    </dgm:pt>
    <dgm:pt modelId="{C33BB1A8-E27E-4BE3-94BF-56959103C5FA}" type="pres">
      <dgm:prSet presAssocID="{9AE57A44-561A-44D5-ABB5-17B2645B9BF2}" presName="firstComp" presStyleCnt="0"/>
      <dgm:spPr/>
    </dgm:pt>
    <dgm:pt modelId="{7441AD79-8AB6-4FB5-AE7D-BA87306AFD27}" type="pres">
      <dgm:prSet presAssocID="{9AE57A44-561A-44D5-ABB5-17B2645B9BF2}" presName="firstChild" presStyleLbl="bgAccFollowNode1" presStyleIdx="3" presStyleCnt="6"/>
      <dgm:spPr/>
      <dgm:t>
        <a:bodyPr/>
        <a:lstStyle/>
        <a:p>
          <a:endParaRPr lang="en-US"/>
        </a:p>
      </dgm:t>
    </dgm:pt>
    <dgm:pt modelId="{3157848A-9F01-44EC-95C9-247BA1E6804B}" type="pres">
      <dgm:prSet presAssocID="{9AE57A44-561A-44D5-ABB5-17B2645B9BF2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5ADC-C481-4EE1-931B-B878720B6F9A}" type="pres">
      <dgm:prSet presAssocID="{3BA75CE8-F0A3-4543-B2E1-DB7B0C43F984}" presName="comp" presStyleCnt="0"/>
      <dgm:spPr/>
    </dgm:pt>
    <dgm:pt modelId="{6936469F-20B3-4627-9C19-D0E1790A427D}" type="pres">
      <dgm:prSet presAssocID="{3BA75CE8-F0A3-4543-B2E1-DB7B0C43F984}" presName="child" presStyleLbl="bgAccFollowNode1" presStyleIdx="4" presStyleCnt="6"/>
      <dgm:spPr/>
      <dgm:t>
        <a:bodyPr/>
        <a:lstStyle/>
        <a:p>
          <a:endParaRPr lang="en-US"/>
        </a:p>
      </dgm:t>
    </dgm:pt>
    <dgm:pt modelId="{FA6411B0-A1D6-4B78-A6D1-AF89CD8EB109}" type="pres">
      <dgm:prSet presAssocID="{3BA75CE8-F0A3-4543-B2E1-DB7B0C43F984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E083-DFEB-4EE8-9020-44495D36087F}" type="pres">
      <dgm:prSet presAssocID="{AD6FEBFC-18E4-4F8E-8CCE-FF8933D8A559}" presName="comp" presStyleCnt="0"/>
      <dgm:spPr/>
    </dgm:pt>
    <dgm:pt modelId="{6BE7F9A4-B91F-49A6-B805-754156A84EA5}" type="pres">
      <dgm:prSet presAssocID="{AD6FEBFC-18E4-4F8E-8CCE-FF8933D8A559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74612D43-C178-46DE-B390-60F330635F8D}" type="pres">
      <dgm:prSet presAssocID="{AD6FEBFC-18E4-4F8E-8CCE-FF8933D8A559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7E674-E819-4AC4-B773-D1A785222DEF}" type="pres">
      <dgm:prSet presAssocID="{9AE57A44-561A-44D5-ABB5-17B2645B9BF2}" presName="negSpace" presStyleCnt="0"/>
      <dgm:spPr/>
    </dgm:pt>
    <dgm:pt modelId="{504869F7-AFDB-4C4C-9FDC-C493EBA7F0F7}" type="pres">
      <dgm:prSet presAssocID="{9AE57A44-561A-44D5-ABB5-17B2645B9BF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7C6A5D4-E81A-4FC9-BB15-275C68D0EA09}" type="presOf" srcId="{AD6FEBFC-18E4-4F8E-8CCE-FF8933D8A559}" destId="{6BE7F9A4-B91F-49A6-B805-754156A84EA5}" srcOrd="0" destOrd="0" presId="urn:microsoft.com/office/officeart/2005/8/layout/hList9"/>
    <dgm:cxn modelId="{29B6C8B4-6ACB-45EC-BD4E-DA4B1F7BA623}" srcId="{9B7DD780-5C52-4E19-9350-FD7BF1A2CCB5}" destId="{5D224099-0AD4-4970-AECB-83A68FB53C19}" srcOrd="1" destOrd="0" parTransId="{9FE960EA-8AED-4346-B2B9-AB4141772ADE}" sibTransId="{CB61E8C7-477A-4A0E-A4EB-F1AC811D6B3A}"/>
    <dgm:cxn modelId="{D9E23246-453F-4040-A21E-ACD661121FBC}" type="presOf" srcId="{5D224099-0AD4-4970-AECB-83A68FB53C19}" destId="{0BE40655-254B-4528-8BF5-38AEE9A91127}" srcOrd="1" destOrd="0" presId="urn:microsoft.com/office/officeart/2005/8/layout/hList9"/>
    <dgm:cxn modelId="{832A8AA9-F80F-4B1C-A41C-6311BB942E56}" srcId="{F55D1457-926D-4AFD-83B4-B07926CE8A36}" destId="{9B7DD780-5C52-4E19-9350-FD7BF1A2CCB5}" srcOrd="0" destOrd="0" parTransId="{A1020E78-EE6E-40A3-B54F-A935731128B6}" sibTransId="{775CCBEE-5EC8-402D-9F02-4BB3AB43E832}"/>
    <dgm:cxn modelId="{88AD1292-9ABA-4921-86C9-5C2D1FC1F970}" type="presOf" srcId="{D6F358E2-9993-4763-9E09-F1803BDC8E82}" destId="{6AA96730-2316-4729-9E76-CD245D1B8E9F}" srcOrd="1" destOrd="0" presId="urn:microsoft.com/office/officeart/2005/8/layout/hList9"/>
    <dgm:cxn modelId="{D0B5D72F-16ED-43D3-A031-933E13859060}" type="presOf" srcId="{3BA75CE8-F0A3-4543-B2E1-DB7B0C43F984}" destId="{FA6411B0-A1D6-4B78-A6D1-AF89CD8EB109}" srcOrd="1" destOrd="0" presId="urn:microsoft.com/office/officeart/2005/8/layout/hList9"/>
    <dgm:cxn modelId="{7B7BE01C-1CFA-43D0-99EE-AF24BB4686F9}" type="presOf" srcId="{84A47A0B-1201-484E-A31C-7548873ABB0F}" destId="{10847010-3E28-44D6-A5E7-B74F62A04AFE}" srcOrd="1" destOrd="0" presId="urn:microsoft.com/office/officeart/2005/8/layout/hList9"/>
    <dgm:cxn modelId="{F5EADF37-AAD6-4A05-961C-23BDF2F1931F}" type="presOf" srcId="{AD6FEBFC-18E4-4F8E-8CCE-FF8933D8A559}" destId="{74612D43-C178-46DE-B390-60F330635F8D}" srcOrd="1" destOrd="0" presId="urn:microsoft.com/office/officeart/2005/8/layout/hList9"/>
    <dgm:cxn modelId="{27A113F9-39CE-4F5D-A0DA-3FECAC7FCDFD}" srcId="{F55D1457-926D-4AFD-83B4-B07926CE8A36}" destId="{9AE57A44-561A-44D5-ABB5-17B2645B9BF2}" srcOrd="1" destOrd="0" parTransId="{E7762A47-603F-46AF-89CC-4D56D45A2C08}" sibTransId="{1A05AB03-3C91-45E0-8F4B-2DD751C3BA70}"/>
    <dgm:cxn modelId="{58F64B00-3725-427D-9015-75828FAFC6CE}" srcId="{9AE57A44-561A-44D5-ABB5-17B2645B9BF2}" destId="{3BA75CE8-F0A3-4543-B2E1-DB7B0C43F984}" srcOrd="1" destOrd="0" parTransId="{8A893A6A-DFC6-4A41-B7C2-F4CABC75F290}" sibTransId="{701E65A3-3EDA-492D-95F2-9876AF566222}"/>
    <dgm:cxn modelId="{078698FE-D90E-4F07-A458-4476037AF040}" type="presOf" srcId="{9B7DD780-5C52-4E19-9350-FD7BF1A2CCB5}" destId="{FFFCD19C-B78A-4025-98A4-A81895230C6B}" srcOrd="0" destOrd="0" presId="urn:microsoft.com/office/officeart/2005/8/layout/hList9"/>
    <dgm:cxn modelId="{7EDD0318-20BA-4F7E-8BBF-41FA3BF67A35}" type="presOf" srcId="{84A47A0B-1201-484E-A31C-7548873ABB0F}" destId="{1958207B-3D95-4E66-8FA0-0A4943FF10B0}" srcOrd="0" destOrd="0" presId="urn:microsoft.com/office/officeart/2005/8/layout/hList9"/>
    <dgm:cxn modelId="{47F6DE8C-5D27-4E98-8412-0EE9F46DFB57}" srcId="{9B7DD780-5C52-4E19-9350-FD7BF1A2CCB5}" destId="{84A47A0B-1201-484E-A31C-7548873ABB0F}" srcOrd="0" destOrd="0" parTransId="{BAB16970-02DC-4277-9F75-9B8B1EC4A78B}" sibTransId="{630F66E9-C56B-42DC-BDC2-8119239E2C8D}"/>
    <dgm:cxn modelId="{2A838A2D-F076-4013-9027-C008B4B17B2A}" type="presOf" srcId="{9AE57A44-561A-44D5-ABB5-17B2645B9BF2}" destId="{504869F7-AFDB-4C4C-9FDC-C493EBA7F0F7}" srcOrd="0" destOrd="0" presId="urn:microsoft.com/office/officeart/2005/8/layout/hList9"/>
    <dgm:cxn modelId="{E3D98478-273B-4E8C-AC76-B6114B09A4FA}" type="presOf" srcId="{F55D1457-926D-4AFD-83B4-B07926CE8A36}" destId="{5A1933E4-6449-495C-8250-7CB1C5C478AD}" srcOrd="0" destOrd="0" presId="urn:microsoft.com/office/officeart/2005/8/layout/hList9"/>
    <dgm:cxn modelId="{0C954714-E02E-41A4-A77F-9E278EE2E7CC}" srcId="{9B7DD780-5C52-4E19-9350-FD7BF1A2CCB5}" destId="{D6F358E2-9993-4763-9E09-F1803BDC8E82}" srcOrd="2" destOrd="0" parTransId="{9F9EC76B-7706-405B-A77B-8110CED55641}" sibTransId="{F06B6B43-C1CF-44B4-8497-0469160B65B8}"/>
    <dgm:cxn modelId="{4EEE2FAD-9FEE-494A-837A-C8FCFCFC889C}" type="presOf" srcId="{3BA75CE8-F0A3-4543-B2E1-DB7B0C43F984}" destId="{6936469F-20B3-4627-9C19-D0E1790A427D}" srcOrd="0" destOrd="0" presId="urn:microsoft.com/office/officeart/2005/8/layout/hList9"/>
    <dgm:cxn modelId="{5D712F97-9F62-40B2-9448-81E1ED1C526E}" type="presOf" srcId="{5D224099-0AD4-4970-AECB-83A68FB53C19}" destId="{BB6335B8-F6AC-4601-8E4E-7FC8DFCDBA10}" srcOrd="0" destOrd="0" presId="urn:microsoft.com/office/officeart/2005/8/layout/hList9"/>
    <dgm:cxn modelId="{9CCED006-1A60-4962-9E13-CD7492362707}" srcId="{9AE57A44-561A-44D5-ABB5-17B2645B9BF2}" destId="{56AE737A-0952-4839-97A2-2240A689C2C5}" srcOrd="0" destOrd="0" parTransId="{D1E13DB2-F240-4FCC-8FD3-545B74AE9CEF}" sibTransId="{5D33BF5D-1946-4309-A1B3-3327C48856DB}"/>
    <dgm:cxn modelId="{D30455D9-26EA-4200-82BB-C189F46BC76A}" type="presOf" srcId="{56AE737A-0952-4839-97A2-2240A689C2C5}" destId="{3157848A-9F01-44EC-95C9-247BA1E6804B}" srcOrd="1" destOrd="0" presId="urn:microsoft.com/office/officeart/2005/8/layout/hList9"/>
    <dgm:cxn modelId="{6D6A87DD-CE30-4999-B4E5-EB8FF01B5051}" type="presOf" srcId="{D6F358E2-9993-4763-9E09-F1803BDC8E82}" destId="{0ACFB890-7215-4587-BE5A-A6680AE82502}" srcOrd="0" destOrd="0" presId="urn:microsoft.com/office/officeart/2005/8/layout/hList9"/>
    <dgm:cxn modelId="{45EA32CF-C663-4E71-A43A-0D4FCBF46753}" srcId="{9AE57A44-561A-44D5-ABB5-17B2645B9BF2}" destId="{AD6FEBFC-18E4-4F8E-8CCE-FF8933D8A559}" srcOrd="2" destOrd="0" parTransId="{623757AF-2291-42BA-B527-0840BCB19F3F}" sibTransId="{C0218252-2A7A-415E-97EA-CB8A5EEF3798}"/>
    <dgm:cxn modelId="{495B6467-799B-44AB-999F-C8ED388081E7}" type="presOf" srcId="{56AE737A-0952-4839-97A2-2240A689C2C5}" destId="{7441AD79-8AB6-4FB5-AE7D-BA87306AFD27}" srcOrd="0" destOrd="0" presId="urn:microsoft.com/office/officeart/2005/8/layout/hList9"/>
    <dgm:cxn modelId="{4A5B27D0-79BC-42CF-A390-EB137575C44A}" type="presParOf" srcId="{5A1933E4-6449-495C-8250-7CB1C5C478AD}" destId="{1E331874-E356-49A3-B2D6-A8F60FA95064}" srcOrd="0" destOrd="0" presId="urn:microsoft.com/office/officeart/2005/8/layout/hList9"/>
    <dgm:cxn modelId="{9F540DE1-E39C-4107-B81C-A60A84E0225C}" type="presParOf" srcId="{5A1933E4-6449-495C-8250-7CB1C5C478AD}" destId="{06B15662-4CED-45E9-9918-FEE42F77A544}" srcOrd="1" destOrd="0" presId="urn:microsoft.com/office/officeart/2005/8/layout/hList9"/>
    <dgm:cxn modelId="{7B4AA410-E4CB-4CA5-8CC0-4D5B96E42598}" type="presParOf" srcId="{06B15662-4CED-45E9-9918-FEE42F77A544}" destId="{3F632DEC-6557-4C00-AA2D-2CBBBA5DC81E}" srcOrd="0" destOrd="0" presId="urn:microsoft.com/office/officeart/2005/8/layout/hList9"/>
    <dgm:cxn modelId="{3F252DAE-4F3C-44E2-8E23-3C7CB3DDAEB0}" type="presParOf" srcId="{06B15662-4CED-45E9-9918-FEE42F77A544}" destId="{34672542-8F34-4B0B-8745-EFE3F7298026}" srcOrd="1" destOrd="0" presId="urn:microsoft.com/office/officeart/2005/8/layout/hList9"/>
    <dgm:cxn modelId="{45C91D77-68BF-476B-B29A-A3EE1A72895C}" type="presParOf" srcId="{34672542-8F34-4B0B-8745-EFE3F7298026}" destId="{1958207B-3D95-4E66-8FA0-0A4943FF10B0}" srcOrd="0" destOrd="0" presId="urn:microsoft.com/office/officeart/2005/8/layout/hList9"/>
    <dgm:cxn modelId="{9D6DE92C-0707-4A24-BC00-9EDD016E4847}" type="presParOf" srcId="{34672542-8F34-4B0B-8745-EFE3F7298026}" destId="{10847010-3E28-44D6-A5E7-B74F62A04AFE}" srcOrd="1" destOrd="0" presId="urn:microsoft.com/office/officeart/2005/8/layout/hList9"/>
    <dgm:cxn modelId="{D26857A6-8AB2-4B4B-8536-9F8416B8501B}" type="presParOf" srcId="{06B15662-4CED-45E9-9918-FEE42F77A544}" destId="{2253E0BB-1865-4C2C-8A63-4534DB8D9647}" srcOrd="2" destOrd="0" presId="urn:microsoft.com/office/officeart/2005/8/layout/hList9"/>
    <dgm:cxn modelId="{AEA5D7A4-52C5-4E6B-BDFF-772FB50163A7}" type="presParOf" srcId="{2253E0BB-1865-4C2C-8A63-4534DB8D9647}" destId="{BB6335B8-F6AC-4601-8E4E-7FC8DFCDBA10}" srcOrd="0" destOrd="0" presId="urn:microsoft.com/office/officeart/2005/8/layout/hList9"/>
    <dgm:cxn modelId="{CF871362-5758-4EC6-999C-7796D02CC7AA}" type="presParOf" srcId="{2253E0BB-1865-4C2C-8A63-4534DB8D9647}" destId="{0BE40655-254B-4528-8BF5-38AEE9A91127}" srcOrd="1" destOrd="0" presId="urn:microsoft.com/office/officeart/2005/8/layout/hList9"/>
    <dgm:cxn modelId="{5BE180D5-9767-4E58-B1F9-E980E0461A51}" type="presParOf" srcId="{06B15662-4CED-45E9-9918-FEE42F77A544}" destId="{12A6D71C-74E0-459E-A489-D7AFF4046B15}" srcOrd="3" destOrd="0" presId="urn:microsoft.com/office/officeart/2005/8/layout/hList9"/>
    <dgm:cxn modelId="{CA89FA74-3E5F-4563-A503-CFA83450F102}" type="presParOf" srcId="{12A6D71C-74E0-459E-A489-D7AFF4046B15}" destId="{0ACFB890-7215-4587-BE5A-A6680AE82502}" srcOrd="0" destOrd="0" presId="urn:microsoft.com/office/officeart/2005/8/layout/hList9"/>
    <dgm:cxn modelId="{34B685A8-F090-4A03-908D-05C6E19B7BB3}" type="presParOf" srcId="{12A6D71C-74E0-459E-A489-D7AFF4046B15}" destId="{6AA96730-2316-4729-9E76-CD245D1B8E9F}" srcOrd="1" destOrd="0" presId="urn:microsoft.com/office/officeart/2005/8/layout/hList9"/>
    <dgm:cxn modelId="{4C81D775-E787-4D1C-B272-4A24337EAA85}" type="presParOf" srcId="{5A1933E4-6449-495C-8250-7CB1C5C478AD}" destId="{DFD566A9-9C9B-4511-9BEB-427310C7C361}" srcOrd="2" destOrd="0" presId="urn:microsoft.com/office/officeart/2005/8/layout/hList9"/>
    <dgm:cxn modelId="{C062D7B2-5BA2-4586-9F41-F573C13317DE}" type="presParOf" srcId="{5A1933E4-6449-495C-8250-7CB1C5C478AD}" destId="{FFFCD19C-B78A-4025-98A4-A81895230C6B}" srcOrd="3" destOrd="0" presId="urn:microsoft.com/office/officeart/2005/8/layout/hList9"/>
    <dgm:cxn modelId="{F03C1CB4-38B4-4EB3-A8A4-7A09608C3FF0}" type="presParOf" srcId="{5A1933E4-6449-495C-8250-7CB1C5C478AD}" destId="{67D19ABE-380F-4F33-986A-E5845F4D8C7B}" srcOrd="4" destOrd="0" presId="urn:microsoft.com/office/officeart/2005/8/layout/hList9"/>
    <dgm:cxn modelId="{E5EDDB58-5D26-4F7B-BA20-A3381E58B561}" type="presParOf" srcId="{5A1933E4-6449-495C-8250-7CB1C5C478AD}" destId="{C59196DB-CD29-4323-AA5F-FBFC10AE04E6}" srcOrd="5" destOrd="0" presId="urn:microsoft.com/office/officeart/2005/8/layout/hList9"/>
    <dgm:cxn modelId="{D4830E1D-D529-46C2-8D3C-D58671568D58}" type="presParOf" srcId="{5A1933E4-6449-495C-8250-7CB1C5C478AD}" destId="{96B90FC7-AF2E-4659-8055-4A90C1F9745A}" srcOrd="6" destOrd="0" presId="urn:microsoft.com/office/officeart/2005/8/layout/hList9"/>
    <dgm:cxn modelId="{154681BD-49B3-477F-BE30-76D135D6CB59}" type="presParOf" srcId="{96B90FC7-AF2E-4659-8055-4A90C1F9745A}" destId="{BD77B06D-CFB4-4531-85C8-1877EAC05719}" srcOrd="0" destOrd="0" presId="urn:microsoft.com/office/officeart/2005/8/layout/hList9"/>
    <dgm:cxn modelId="{9146939A-2F63-4B30-B5F2-8F37C412416B}" type="presParOf" srcId="{96B90FC7-AF2E-4659-8055-4A90C1F9745A}" destId="{C33BB1A8-E27E-4BE3-94BF-56959103C5FA}" srcOrd="1" destOrd="0" presId="urn:microsoft.com/office/officeart/2005/8/layout/hList9"/>
    <dgm:cxn modelId="{CF55C60D-2622-4498-AC29-D4154F6E0A6D}" type="presParOf" srcId="{C33BB1A8-E27E-4BE3-94BF-56959103C5FA}" destId="{7441AD79-8AB6-4FB5-AE7D-BA87306AFD27}" srcOrd="0" destOrd="0" presId="urn:microsoft.com/office/officeart/2005/8/layout/hList9"/>
    <dgm:cxn modelId="{2980B70A-D2B5-4281-879D-C810014C6565}" type="presParOf" srcId="{C33BB1A8-E27E-4BE3-94BF-56959103C5FA}" destId="{3157848A-9F01-44EC-95C9-247BA1E6804B}" srcOrd="1" destOrd="0" presId="urn:microsoft.com/office/officeart/2005/8/layout/hList9"/>
    <dgm:cxn modelId="{FCFAA34F-3645-4E33-AAE2-D0B8DFF9CD63}" type="presParOf" srcId="{96B90FC7-AF2E-4659-8055-4A90C1F9745A}" destId="{B9635ADC-C481-4EE1-931B-B878720B6F9A}" srcOrd="2" destOrd="0" presId="urn:microsoft.com/office/officeart/2005/8/layout/hList9"/>
    <dgm:cxn modelId="{9A5E01C8-D5A8-4DFA-8D6D-9D9054DF15B5}" type="presParOf" srcId="{B9635ADC-C481-4EE1-931B-B878720B6F9A}" destId="{6936469F-20B3-4627-9C19-D0E1790A427D}" srcOrd="0" destOrd="0" presId="urn:microsoft.com/office/officeart/2005/8/layout/hList9"/>
    <dgm:cxn modelId="{1F2B4093-A380-41E8-9D5D-DF2BD051C373}" type="presParOf" srcId="{B9635ADC-C481-4EE1-931B-B878720B6F9A}" destId="{FA6411B0-A1D6-4B78-A6D1-AF89CD8EB109}" srcOrd="1" destOrd="0" presId="urn:microsoft.com/office/officeart/2005/8/layout/hList9"/>
    <dgm:cxn modelId="{B139B801-0118-4E8E-BDBC-2BD285D09155}" type="presParOf" srcId="{96B90FC7-AF2E-4659-8055-4A90C1F9745A}" destId="{624FE083-DFEB-4EE8-9020-44495D36087F}" srcOrd="3" destOrd="0" presId="urn:microsoft.com/office/officeart/2005/8/layout/hList9"/>
    <dgm:cxn modelId="{CA40EBCA-EC05-4C30-A95D-FD7D796FDE07}" type="presParOf" srcId="{624FE083-DFEB-4EE8-9020-44495D36087F}" destId="{6BE7F9A4-B91F-49A6-B805-754156A84EA5}" srcOrd="0" destOrd="0" presId="urn:microsoft.com/office/officeart/2005/8/layout/hList9"/>
    <dgm:cxn modelId="{8AEC4EAA-3C3D-45E1-9C54-2E5EF00F5916}" type="presParOf" srcId="{624FE083-DFEB-4EE8-9020-44495D36087F}" destId="{74612D43-C178-46DE-B390-60F330635F8D}" srcOrd="1" destOrd="0" presId="urn:microsoft.com/office/officeart/2005/8/layout/hList9"/>
    <dgm:cxn modelId="{BF59598A-FB4E-4842-AC0A-80CA474B3F32}" type="presParOf" srcId="{5A1933E4-6449-495C-8250-7CB1C5C478AD}" destId="{0FB7E674-E819-4AC4-B773-D1A785222DEF}" srcOrd="7" destOrd="0" presId="urn:microsoft.com/office/officeart/2005/8/layout/hList9"/>
    <dgm:cxn modelId="{2ADB8C48-1C8D-4383-AF71-CA607AD55A5A}" type="presParOf" srcId="{5A1933E4-6449-495C-8250-7CB1C5C478AD}" destId="{504869F7-AFDB-4C4C-9FDC-C493EBA7F0F7}" srcOrd="8" destOrd="0" presId="urn:microsoft.com/office/officeart/2005/8/layout/hList9"/>
  </dgm:cxnLst>
  <dgm:bg>
    <a:blipFill dpi="0" rotWithShape="1">
      <a:blip xmlns:r="http://schemas.openxmlformats.org/officeDocument/2006/relationships" r:embed="rId3">
        <a:extLst>
          <a:ext uri="{28A0092B-C50C-407E-A947-70E740481C1C}">
            <a14:useLocalDpi xmlns=""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2C51F-F279-4EC8-AF87-3C4478225E3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B08582-39B0-40F2-AC1F-F9AFAE7EAFD3}">
      <dgm:prSet/>
      <dgm:spPr/>
      <dgm:t>
        <a:bodyPr/>
        <a:lstStyle/>
        <a:p>
          <a:r>
            <a:rPr lang="en-US" dirty="0" err="1" smtClean="0"/>
            <a:t>Uy-ro’g’or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boshqa</a:t>
          </a:r>
          <a:r>
            <a:rPr lang="en-US" dirty="0" smtClean="0"/>
            <a:t>  </a:t>
          </a:r>
          <a:r>
            <a:rPr lang="en-US" dirty="0" err="1" smtClean="0"/>
            <a:t>predmetlar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 </a:t>
          </a:r>
          <a:r>
            <a:rPr lang="ar-DZ" dirty="0" smtClean="0"/>
            <a:t>تا (</a:t>
          </a:r>
          <a:r>
            <a:rPr lang="en-US" dirty="0" smtClean="0"/>
            <a:t>ta, </a:t>
          </a:r>
          <a:r>
            <a:rPr lang="en-US" dirty="0" err="1" smtClean="0"/>
            <a:t>dona</a:t>
          </a:r>
          <a:r>
            <a:rPr lang="en-US" dirty="0" smtClean="0"/>
            <a:t>)</a:t>
          </a:r>
          <a:endParaRPr lang="en-US" dirty="0"/>
        </a:p>
      </dgm:t>
    </dgm:pt>
    <dgm:pt modelId="{41F272AE-F2C7-4508-84FA-B688974FA5A2}" type="parTrans" cxnId="{AC239C24-B1C6-4E06-B7BB-E8682ECEB641}">
      <dgm:prSet/>
      <dgm:spPr/>
      <dgm:t>
        <a:bodyPr/>
        <a:lstStyle/>
        <a:p>
          <a:endParaRPr lang="en-US"/>
        </a:p>
      </dgm:t>
    </dgm:pt>
    <dgm:pt modelId="{CC6F858E-1004-435F-9052-9FC2E1FABDB5}" type="sibTrans" cxnId="{AC239C24-B1C6-4E06-B7BB-E8682ECEB641}">
      <dgm:prSet/>
      <dgm:spPr/>
      <dgm:t>
        <a:bodyPr/>
        <a:lstStyle/>
        <a:p>
          <a:endParaRPr lang="en-US"/>
        </a:p>
      </dgm:t>
    </dgm:pt>
    <dgm:pt modelId="{2FAECCC3-CF25-4F77-8F79-4198723B39F3}">
      <dgm:prSet/>
      <dgm:spPr/>
      <dgm:t>
        <a:bodyPr/>
        <a:lstStyle/>
        <a:p>
          <a:r>
            <a:rPr lang="ar-DZ" dirty="0" smtClean="0"/>
            <a:t>ميز تا دو </a:t>
          </a:r>
          <a:r>
            <a:rPr lang="en-US" dirty="0" smtClean="0"/>
            <a:t>do’ to </a:t>
          </a:r>
          <a:r>
            <a:rPr lang="en-US" dirty="0" err="1" smtClean="0"/>
            <a:t>miz</a:t>
          </a:r>
          <a:r>
            <a:rPr lang="en-US" dirty="0" smtClean="0"/>
            <a:t>- </a:t>
          </a:r>
          <a:r>
            <a:rPr lang="en-US" dirty="0" err="1" smtClean="0"/>
            <a:t>ikkita</a:t>
          </a:r>
          <a:r>
            <a:rPr lang="en-US" dirty="0" smtClean="0"/>
            <a:t> </a:t>
          </a:r>
          <a:r>
            <a:rPr lang="en-US" dirty="0" err="1" smtClean="0"/>
            <a:t>stol</a:t>
          </a:r>
          <a:endParaRPr lang="en-US" dirty="0"/>
        </a:p>
      </dgm:t>
    </dgm:pt>
    <dgm:pt modelId="{28EFF0CD-1F96-4125-B086-38F2DE3BC7C5}" type="parTrans" cxnId="{CF32A420-2F7C-43DE-8B26-0F6768905A6B}">
      <dgm:prSet/>
      <dgm:spPr/>
      <dgm:t>
        <a:bodyPr/>
        <a:lstStyle/>
        <a:p>
          <a:endParaRPr lang="en-US"/>
        </a:p>
      </dgm:t>
    </dgm:pt>
    <dgm:pt modelId="{FC799F40-6082-48D7-BDFB-DBDA768F1B5B}" type="sibTrans" cxnId="{CF32A420-2F7C-43DE-8B26-0F6768905A6B}">
      <dgm:prSet/>
      <dgm:spPr/>
      <dgm:t>
        <a:bodyPr/>
        <a:lstStyle/>
        <a:p>
          <a:endParaRPr lang="en-US"/>
        </a:p>
      </dgm:t>
    </dgm:pt>
    <dgm:pt modelId="{373ABBA5-7DF0-4DA4-8322-992D5A6373C0}">
      <dgm:prSet/>
      <dgm:spPr/>
      <dgm:t>
        <a:bodyPr/>
        <a:lstStyle/>
        <a:p>
          <a:r>
            <a:rPr lang="ar-DZ" smtClean="0"/>
            <a:t>مداد تا پنج </a:t>
          </a:r>
          <a:r>
            <a:rPr lang="en-US" smtClean="0"/>
            <a:t>panj to medod-beshta qalam</a:t>
          </a:r>
          <a:endParaRPr lang="en-US"/>
        </a:p>
      </dgm:t>
    </dgm:pt>
    <dgm:pt modelId="{3A37B98D-5AA0-4F2D-A551-9C5DBCA08197}" type="sibTrans" cxnId="{4B6EAC13-E236-450A-9BAA-7C26CFAA61AD}">
      <dgm:prSet/>
      <dgm:spPr/>
      <dgm:t>
        <a:bodyPr/>
        <a:lstStyle/>
        <a:p>
          <a:endParaRPr lang="en-US"/>
        </a:p>
      </dgm:t>
    </dgm:pt>
    <dgm:pt modelId="{81A829C6-1BAC-4114-A7D3-7F4EBC3C8F19}" type="parTrans" cxnId="{4B6EAC13-E236-450A-9BAA-7C26CFAA61AD}">
      <dgm:prSet/>
      <dgm:spPr/>
      <dgm:t>
        <a:bodyPr/>
        <a:lstStyle/>
        <a:p>
          <a:endParaRPr lang="en-US"/>
        </a:p>
      </dgm:t>
    </dgm:pt>
    <dgm:pt modelId="{83DE2603-992C-40B9-884D-6A28B62038AC}" type="pres">
      <dgm:prSet presAssocID="{3602C51F-F279-4EC8-AF87-3C4478225E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E68E82B-A9EA-4795-B188-1254FF22154D}" type="pres">
      <dgm:prSet presAssocID="{3602C51F-F279-4EC8-AF87-3C4478225E3F}" presName="Name1" presStyleCnt="0"/>
      <dgm:spPr/>
      <dgm:t>
        <a:bodyPr/>
        <a:lstStyle/>
        <a:p>
          <a:endParaRPr lang="en-US"/>
        </a:p>
      </dgm:t>
    </dgm:pt>
    <dgm:pt modelId="{8FA16B70-D530-4625-8068-AC55007D1B19}" type="pres">
      <dgm:prSet presAssocID="{3602C51F-F279-4EC8-AF87-3C4478225E3F}" presName="cycle" presStyleCnt="0"/>
      <dgm:spPr/>
      <dgm:t>
        <a:bodyPr/>
        <a:lstStyle/>
        <a:p>
          <a:endParaRPr lang="en-US"/>
        </a:p>
      </dgm:t>
    </dgm:pt>
    <dgm:pt modelId="{DBAF44FD-B904-4C08-8C50-29DA7A6B98BC}" type="pres">
      <dgm:prSet presAssocID="{3602C51F-F279-4EC8-AF87-3C4478225E3F}" presName="srcNode" presStyleLbl="node1" presStyleIdx="0" presStyleCnt="3"/>
      <dgm:spPr/>
      <dgm:t>
        <a:bodyPr/>
        <a:lstStyle/>
        <a:p>
          <a:endParaRPr lang="en-US"/>
        </a:p>
      </dgm:t>
    </dgm:pt>
    <dgm:pt modelId="{19FE5B5E-4157-4E85-AF2F-FAE6C2A0EEC9}" type="pres">
      <dgm:prSet presAssocID="{3602C51F-F279-4EC8-AF87-3C4478225E3F}" presName="conn" presStyleLbl="parChTrans1D2" presStyleIdx="0" presStyleCnt="1"/>
      <dgm:spPr/>
      <dgm:t>
        <a:bodyPr/>
        <a:lstStyle/>
        <a:p>
          <a:endParaRPr lang="en-US"/>
        </a:p>
      </dgm:t>
    </dgm:pt>
    <dgm:pt modelId="{EAB9CB57-C654-4A9B-8633-0BBE6A978577}" type="pres">
      <dgm:prSet presAssocID="{3602C51F-F279-4EC8-AF87-3C4478225E3F}" presName="extraNode" presStyleLbl="node1" presStyleIdx="0" presStyleCnt="3"/>
      <dgm:spPr/>
      <dgm:t>
        <a:bodyPr/>
        <a:lstStyle/>
        <a:p>
          <a:endParaRPr lang="en-US"/>
        </a:p>
      </dgm:t>
    </dgm:pt>
    <dgm:pt modelId="{8C39D903-2808-4B9C-BBC4-24FCE0C60E85}" type="pres">
      <dgm:prSet presAssocID="{3602C51F-F279-4EC8-AF87-3C4478225E3F}" presName="dstNode" presStyleLbl="node1" presStyleIdx="0" presStyleCnt="3"/>
      <dgm:spPr/>
      <dgm:t>
        <a:bodyPr/>
        <a:lstStyle/>
        <a:p>
          <a:endParaRPr lang="en-US"/>
        </a:p>
      </dgm:t>
    </dgm:pt>
    <dgm:pt modelId="{DEB851CE-3055-401B-9F91-B30D2AB1FB49}" type="pres">
      <dgm:prSet presAssocID="{C4B08582-39B0-40F2-AC1F-F9AFAE7EAFD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1B3A-FC63-4C91-A7F0-E2B5B1B54627}" type="pres">
      <dgm:prSet presAssocID="{C4B08582-39B0-40F2-AC1F-F9AFAE7EAFD3}" presName="accent_1" presStyleCnt="0"/>
      <dgm:spPr/>
      <dgm:t>
        <a:bodyPr/>
        <a:lstStyle/>
        <a:p>
          <a:endParaRPr lang="en-US"/>
        </a:p>
      </dgm:t>
    </dgm:pt>
    <dgm:pt modelId="{3274FEE1-7BCD-41A3-AE55-AEED5686B114}" type="pres">
      <dgm:prSet presAssocID="{C4B08582-39B0-40F2-AC1F-F9AFAE7EAFD3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CF460CB3-6E2E-4EEA-9CDB-3F7A73A7B254}" type="pres">
      <dgm:prSet presAssocID="{2FAECCC3-CF25-4F77-8F79-4198723B39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8BD57-FCF9-472C-B88D-0A2E136568D3}" type="pres">
      <dgm:prSet presAssocID="{2FAECCC3-CF25-4F77-8F79-4198723B39F3}" presName="accent_2" presStyleCnt="0"/>
      <dgm:spPr/>
      <dgm:t>
        <a:bodyPr/>
        <a:lstStyle/>
        <a:p>
          <a:endParaRPr lang="en-US"/>
        </a:p>
      </dgm:t>
    </dgm:pt>
    <dgm:pt modelId="{D210474D-D709-4E9B-B386-244F8DE9A4FB}" type="pres">
      <dgm:prSet presAssocID="{2FAECCC3-CF25-4F77-8F79-4198723B39F3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F7BBA161-5E58-47B2-A3D1-8B30AF1DE506}" type="pres">
      <dgm:prSet presAssocID="{373ABBA5-7DF0-4DA4-8322-992D5A6373C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20730-4F3E-44FD-AFEC-8003FFCF2D3E}" type="pres">
      <dgm:prSet presAssocID="{373ABBA5-7DF0-4DA4-8322-992D5A6373C0}" presName="accent_3" presStyleCnt="0"/>
      <dgm:spPr/>
      <dgm:t>
        <a:bodyPr/>
        <a:lstStyle/>
        <a:p>
          <a:endParaRPr lang="en-US"/>
        </a:p>
      </dgm:t>
    </dgm:pt>
    <dgm:pt modelId="{88D077DD-6237-4DB3-AB1C-DD1AA9AB2D24}" type="pres">
      <dgm:prSet presAssocID="{373ABBA5-7DF0-4DA4-8322-992D5A6373C0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CF32A420-2F7C-43DE-8B26-0F6768905A6B}" srcId="{3602C51F-F279-4EC8-AF87-3C4478225E3F}" destId="{2FAECCC3-CF25-4F77-8F79-4198723B39F3}" srcOrd="1" destOrd="0" parTransId="{28EFF0CD-1F96-4125-B086-38F2DE3BC7C5}" sibTransId="{FC799F40-6082-48D7-BDFB-DBDA768F1B5B}"/>
    <dgm:cxn modelId="{2470472E-0FB0-4E13-9534-B436A110418E}" type="presOf" srcId="{C4B08582-39B0-40F2-AC1F-F9AFAE7EAFD3}" destId="{DEB851CE-3055-401B-9F91-B30D2AB1FB49}" srcOrd="0" destOrd="0" presId="urn:microsoft.com/office/officeart/2008/layout/VerticalCurvedList"/>
    <dgm:cxn modelId="{4B6EAC13-E236-450A-9BAA-7C26CFAA61AD}" srcId="{3602C51F-F279-4EC8-AF87-3C4478225E3F}" destId="{373ABBA5-7DF0-4DA4-8322-992D5A6373C0}" srcOrd="2" destOrd="0" parTransId="{81A829C6-1BAC-4114-A7D3-7F4EBC3C8F19}" sibTransId="{3A37B98D-5AA0-4F2D-A551-9C5DBCA08197}"/>
    <dgm:cxn modelId="{AC239C24-B1C6-4E06-B7BB-E8682ECEB641}" srcId="{3602C51F-F279-4EC8-AF87-3C4478225E3F}" destId="{C4B08582-39B0-40F2-AC1F-F9AFAE7EAFD3}" srcOrd="0" destOrd="0" parTransId="{41F272AE-F2C7-4508-84FA-B688974FA5A2}" sibTransId="{CC6F858E-1004-435F-9052-9FC2E1FABDB5}"/>
    <dgm:cxn modelId="{5A455419-7B46-41FD-A8BC-32C0720AB3AA}" type="presOf" srcId="{3602C51F-F279-4EC8-AF87-3C4478225E3F}" destId="{83DE2603-992C-40B9-884D-6A28B62038AC}" srcOrd="0" destOrd="0" presId="urn:microsoft.com/office/officeart/2008/layout/VerticalCurvedList"/>
    <dgm:cxn modelId="{3F9A439D-C352-4800-BE99-906DE4E64FED}" type="presOf" srcId="{CC6F858E-1004-435F-9052-9FC2E1FABDB5}" destId="{19FE5B5E-4157-4E85-AF2F-FAE6C2A0EEC9}" srcOrd="0" destOrd="0" presId="urn:microsoft.com/office/officeart/2008/layout/VerticalCurvedList"/>
    <dgm:cxn modelId="{57374955-8A0A-40A5-AC65-821579618229}" type="presOf" srcId="{373ABBA5-7DF0-4DA4-8322-992D5A6373C0}" destId="{F7BBA161-5E58-47B2-A3D1-8B30AF1DE506}" srcOrd="0" destOrd="0" presId="urn:microsoft.com/office/officeart/2008/layout/VerticalCurvedList"/>
    <dgm:cxn modelId="{0866B76E-394E-42CB-9F2A-BA3AE424F6FB}" type="presOf" srcId="{2FAECCC3-CF25-4F77-8F79-4198723B39F3}" destId="{CF460CB3-6E2E-4EEA-9CDB-3F7A73A7B254}" srcOrd="0" destOrd="0" presId="urn:microsoft.com/office/officeart/2008/layout/VerticalCurvedList"/>
    <dgm:cxn modelId="{C505AF8F-31B8-49BB-BC31-FB04EA21D98A}" type="presParOf" srcId="{83DE2603-992C-40B9-884D-6A28B62038AC}" destId="{2E68E82B-A9EA-4795-B188-1254FF22154D}" srcOrd="0" destOrd="0" presId="urn:microsoft.com/office/officeart/2008/layout/VerticalCurvedList"/>
    <dgm:cxn modelId="{7FE83D6F-ACC2-4412-AFF0-2C61D0964E28}" type="presParOf" srcId="{2E68E82B-A9EA-4795-B188-1254FF22154D}" destId="{8FA16B70-D530-4625-8068-AC55007D1B19}" srcOrd="0" destOrd="0" presId="urn:microsoft.com/office/officeart/2008/layout/VerticalCurvedList"/>
    <dgm:cxn modelId="{7E67BE9E-62DE-4404-99E1-7F2BFAF3280B}" type="presParOf" srcId="{8FA16B70-D530-4625-8068-AC55007D1B19}" destId="{DBAF44FD-B904-4C08-8C50-29DA7A6B98BC}" srcOrd="0" destOrd="0" presId="urn:microsoft.com/office/officeart/2008/layout/VerticalCurvedList"/>
    <dgm:cxn modelId="{A8A84D32-0BFC-4B41-A55D-3654400E2F33}" type="presParOf" srcId="{8FA16B70-D530-4625-8068-AC55007D1B19}" destId="{19FE5B5E-4157-4E85-AF2F-FAE6C2A0EEC9}" srcOrd="1" destOrd="0" presId="urn:microsoft.com/office/officeart/2008/layout/VerticalCurvedList"/>
    <dgm:cxn modelId="{C38910D3-F312-4D46-8C3D-B8DCB52DA524}" type="presParOf" srcId="{8FA16B70-D530-4625-8068-AC55007D1B19}" destId="{EAB9CB57-C654-4A9B-8633-0BBE6A978577}" srcOrd="2" destOrd="0" presId="urn:microsoft.com/office/officeart/2008/layout/VerticalCurvedList"/>
    <dgm:cxn modelId="{266C328A-765C-4EE4-BF2F-C16CA02DB442}" type="presParOf" srcId="{8FA16B70-D530-4625-8068-AC55007D1B19}" destId="{8C39D903-2808-4B9C-BBC4-24FCE0C60E85}" srcOrd="3" destOrd="0" presId="urn:microsoft.com/office/officeart/2008/layout/VerticalCurvedList"/>
    <dgm:cxn modelId="{D3BFFB50-F3DC-41DB-A404-B54966A36114}" type="presParOf" srcId="{2E68E82B-A9EA-4795-B188-1254FF22154D}" destId="{DEB851CE-3055-401B-9F91-B30D2AB1FB49}" srcOrd="1" destOrd="0" presId="urn:microsoft.com/office/officeart/2008/layout/VerticalCurvedList"/>
    <dgm:cxn modelId="{94936C78-8FD4-4CC0-8693-AF85888E0889}" type="presParOf" srcId="{2E68E82B-A9EA-4795-B188-1254FF22154D}" destId="{E4301B3A-FC63-4C91-A7F0-E2B5B1B54627}" srcOrd="2" destOrd="0" presId="urn:microsoft.com/office/officeart/2008/layout/VerticalCurvedList"/>
    <dgm:cxn modelId="{365E27F1-CE73-4FCA-B6A0-29487B2A24E5}" type="presParOf" srcId="{E4301B3A-FC63-4C91-A7F0-E2B5B1B54627}" destId="{3274FEE1-7BCD-41A3-AE55-AEED5686B114}" srcOrd="0" destOrd="0" presId="urn:microsoft.com/office/officeart/2008/layout/VerticalCurvedList"/>
    <dgm:cxn modelId="{D1760297-72B9-4E4F-9F79-F8EC98DAC07E}" type="presParOf" srcId="{2E68E82B-A9EA-4795-B188-1254FF22154D}" destId="{CF460CB3-6E2E-4EEA-9CDB-3F7A73A7B254}" srcOrd="3" destOrd="0" presId="urn:microsoft.com/office/officeart/2008/layout/VerticalCurvedList"/>
    <dgm:cxn modelId="{D5D12BA8-B350-497B-BDCE-BE935599413E}" type="presParOf" srcId="{2E68E82B-A9EA-4795-B188-1254FF22154D}" destId="{21D8BD57-FCF9-472C-B88D-0A2E136568D3}" srcOrd="4" destOrd="0" presId="urn:microsoft.com/office/officeart/2008/layout/VerticalCurvedList"/>
    <dgm:cxn modelId="{1AAC8E8B-487E-4516-B470-0EFAE1C5335C}" type="presParOf" srcId="{21D8BD57-FCF9-472C-B88D-0A2E136568D3}" destId="{D210474D-D709-4E9B-B386-244F8DE9A4FB}" srcOrd="0" destOrd="0" presId="urn:microsoft.com/office/officeart/2008/layout/VerticalCurvedList"/>
    <dgm:cxn modelId="{6D5D8204-9D41-4631-B1A9-24A1B6AF1ABE}" type="presParOf" srcId="{2E68E82B-A9EA-4795-B188-1254FF22154D}" destId="{F7BBA161-5E58-47B2-A3D1-8B30AF1DE506}" srcOrd="5" destOrd="0" presId="urn:microsoft.com/office/officeart/2008/layout/VerticalCurvedList"/>
    <dgm:cxn modelId="{570C9F98-C4C2-4D2C-BB65-D7E9FCFFA4F9}" type="presParOf" srcId="{2E68E82B-A9EA-4795-B188-1254FF22154D}" destId="{A8C20730-4F3E-44FD-AFEC-8003FFCF2D3E}" srcOrd="6" destOrd="0" presId="urn:microsoft.com/office/officeart/2008/layout/VerticalCurvedList"/>
    <dgm:cxn modelId="{3518C334-3DC4-454A-9414-B4CE98870336}" type="presParOf" srcId="{A8C20730-4F3E-44FD-AFEC-8003FFCF2D3E}" destId="{88D077DD-6237-4DB3-AB1C-DD1AA9AB2D24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5403B-05FB-4E92-9376-4B3D94A64C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4A8F2B-2881-4721-9C2C-7BEDD7A62DCD}">
      <dgm:prSet/>
      <dgm:spPr/>
      <dgm:t>
        <a:bodyPr/>
        <a:lstStyle/>
        <a:p>
          <a:r>
            <a:rPr lang="en-US" dirty="0" err="1" smtClean="0"/>
            <a:t>Insonlar</a:t>
          </a:r>
          <a:r>
            <a:rPr lang="en-US" dirty="0" smtClean="0"/>
            <a:t> </a:t>
          </a:r>
          <a:r>
            <a:rPr lang="en-US" dirty="0" err="1" smtClean="0"/>
            <a:t>uchun</a:t>
          </a:r>
          <a:r>
            <a:rPr lang="en-US" dirty="0" smtClean="0"/>
            <a:t>  </a:t>
          </a:r>
          <a:r>
            <a:rPr lang="ar-DZ" dirty="0" smtClean="0"/>
            <a:t>نفر </a:t>
          </a:r>
          <a:r>
            <a:rPr lang="en-US" dirty="0" err="1" smtClean="0"/>
            <a:t>nafar</a:t>
          </a:r>
          <a:r>
            <a:rPr lang="en-US" dirty="0" smtClean="0"/>
            <a:t>, </a:t>
          </a:r>
          <a:r>
            <a:rPr lang="ar-DZ" dirty="0" smtClean="0"/>
            <a:t>تن </a:t>
          </a:r>
          <a:r>
            <a:rPr lang="en-US" dirty="0" smtClean="0"/>
            <a:t>tan (</a:t>
          </a:r>
          <a:r>
            <a:rPr lang="en-US" dirty="0" err="1" smtClean="0"/>
            <a:t>jon</a:t>
          </a:r>
          <a:r>
            <a:rPr lang="en-US" dirty="0" smtClean="0"/>
            <a:t>, </a:t>
          </a:r>
          <a:r>
            <a:rPr lang="en-US" dirty="0" err="1" smtClean="0"/>
            <a:t>kishi</a:t>
          </a:r>
          <a:r>
            <a:rPr lang="en-US" dirty="0" smtClean="0"/>
            <a:t>)</a:t>
          </a:r>
          <a:endParaRPr lang="en-US" dirty="0"/>
        </a:p>
      </dgm:t>
    </dgm:pt>
    <dgm:pt modelId="{E69BB916-075B-4D6C-AEEE-F7DE97D28F87}" type="parTrans" cxnId="{67C93F03-7CF6-427F-AF11-8085F0088E34}">
      <dgm:prSet/>
      <dgm:spPr/>
      <dgm:t>
        <a:bodyPr/>
        <a:lstStyle/>
        <a:p>
          <a:endParaRPr lang="en-US"/>
        </a:p>
      </dgm:t>
    </dgm:pt>
    <dgm:pt modelId="{DA17BFD6-8D8B-43EE-8088-62E9DB620155}" type="sibTrans" cxnId="{67C93F03-7CF6-427F-AF11-8085F0088E34}">
      <dgm:prSet/>
      <dgm:spPr/>
      <dgm:t>
        <a:bodyPr/>
        <a:lstStyle/>
        <a:p>
          <a:endParaRPr lang="en-US"/>
        </a:p>
      </dgm:t>
    </dgm:pt>
    <dgm:pt modelId="{1BCCA726-E892-4346-8807-5CBBFA3499B6}">
      <dgm:prSet/>
      <dgm:spPr/>
      <dgm:t>
        <a:bodyPr/>
        <a:lstStyle/>
        <a:p>
          <a:r>
            <a:rPr lang="ar-DZ" smtClean="0"/>
            <a:t>دانشجو نفر چھار </a:t>
          </a:r>
          <a:r>
            <a:rPr lang="en-US" smtClean="0"/>
            <a:t>chahor nafar doneshju-to’rtta talaba</a:t>
          </a:r>
          <a:endParaRPr lang="en-US"/>
        </a:p>
      </dgm:t>
    </dgm:pt>
    <dgm:pt modelId="{7FEE32E1-0C70-48E0-98C9-858FE71420A9}" type="parTrans" cxnId="{B40B95BD-DA78-4AAD-9861-1C75DDA0F2E1}">
      <dgm:prSet/>
      <dgm:spPr/>
      <dgm:t>
        <a:bodyPr/>
        <a:lstStyle/>
        <a:p>
          <a:endParaRPr lang="en-US"/>
        </a:p>
      </dgm:t>
    </dgm:pt>
    <dgm:pt modelId="{7CBA2346-ACCB-46E6-9BED-995B7CA24CA1}" type="sibTrans" cxnId="{B40B95BD-DA78-4AAD-9861-1C75DDA0F2E1}">
      <dgm:prSet/>
      <dgm:spPr/>
      <dgm:t>
        <a:bodyPr/>
        <a:lstStyle/>
        <a:p>
          <a:endParaRPr lang="en-US"/>
        </a:p>
      </dgm:t>
    </dgm:pt>
    <dgm:pt modelId="{DC2EAA0C-F461-4FE5-AA6E-E66106BA78BB}">
      <dgm:prSet/>
      <dgm:spPr/>
      <dgm:t>
        <a:bodyPr/>
        <a:lstStyle/>
        <a:p>
          <a:r>
            <a:rPr lang="ar-DZ" smtClean="0"/>
            <a:t>دوختر تن سھ </a:t>
          </a:r>
          <a:r>
            <a:rPr lang="en-US" smtClean="0"/>
            <a:t>se tan do’xtar-uchta qiz</a:t>
          </a:r>
          <a:endParaRPr lang="en-US"/>
        </a:p>
      </dgm:t>
    </dgm:pt>
    <dgm:pt modelId="{4BC62667-316A-4EFF-903E-BD77D7EE83FB}" type="parTrans" cxnId="{1A649A8C-F3ED-43C2-BA65-12656B9EA625}">
      <dgm:prSet/>
      <dgm:spPr/>
      <dgm:t>
        <a:bodyPr/>
        <a:lstStyle/>
        <a:p>
          <a:endParaRPr lang="en-US"/>
        </a:p>
      </dgm:t>
    </dgm:pt>
    <dgm:pt modelId="{92BEB189-F9DD-4F44-899F-EAC917F48061}" type="sibTrans" cxnId="{1A649A8C-F3ED-43C2-BA65-12656B9EA625}">
      <dgm:prSet/>
      <dgm:spPr/>
      <dgm:t>
        <a:bodyPr/>
        <a:lstStyle/>
        <a:p>
          <a:endParaRPr lang="en-US"/>
        </a:p>
      </dgm:t>
    </dgm:pt>
    <dgm:pt modelId="{30F63510-2D19-434F-979D-4CDE317535C8}" type="pres">
      <dgm:prSet presAssocID="{6F45403B-05FB-4E92-9376-4B3D94A64C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3B41ADC-513D-41B4-B75F-CD153E9E0EB7}" type="pres">
      <dgm:prSet presAssocID="{6F45403B-05FB-4E92-9376-4B3D94A64C37}" presName="Name1" presStyleCnt="0"/>
      <dgm:spPr/>
      <dgm:t>
        <a:bodyPr/>
        <a:lstStyle/>
        <a:p>
          <a:endParaRPr lang="en-US"/>
        </a:p>
      </dgm:t>
    </dgm:pt>
    <dgm:pt modelId="{030B10C5-317F-4AA5-9E40-9B883DF58B5F}" type="pres">
      <dgm:prSet presAssocID="{6F45403B-05FB-4E92-9376-4B3D94A64C37}" presName="cycle" presStyleCnt="0"/>
      <dgm:spPr/>
      <dgm:t>
        <a:bodyPr/>
        <a:lstStyle/>
        <a:p>
          <a:endParaRPr lang="en-US"/>
        </a:p>
      </dgm:t>
    </dgm:pt>
    <dgm:pt modelId="{054A10BB-D886-4A5D-B6E6-363986EB927E}" type="pres">
      <dgm:prSet presAssocID="{6F45403B-05FB-4E92-9376-4B3D94A64C37}" presName="srcNode" presStyleLbl="node1" presStyleIdx="0" presStyleCnt="3"/>
      <dgm:spPr/>
      <dgm:t>
        <a:bodyPr/>
        <a:lstStyle/>
        <a:p>
          <a:endParaRPr lang="en-US"/>
        </a:p>
      </dgm:t>
    </dgm:pt>
    <dgm:pt modelId="{C5266C7F-36DB-4D34-8557-BC87431EFD51}" type="pres">
      <dgm:prSet presAssocID="{6F45403B-05FB-4E92-9376-4B3D94A64C37}" presName="conn" presStyleLbl="parChTrans1D2" presStyleIdx="0" presStyleCnt="1"/>
      <dgm:spPr/>
      <dgm:t>
        <a:bodyPr/>
        <a:lstStyle/>
        <a:p>
          <a:endParaRPr lang="en-US"/>
        </a:p>
      </dgm:t>
    </dgm:pt>
    <dgm:pt modelId="{A3E74991-4D15-4784-931F-D571E0961B8B}" type="pres">
      <dgm:prSet presAssocID="{6F45403B-05FB-4E92-9376-4B3D94A64C37}" presName="extraNode" presStyleLbl="node1" presStyleIdx="0" presStyleCnt="3"/>
      <dgm:spPr/>
      <dgm:t>
        <a:bodyPr/>
        <a:lstStyle/>
        <a:p>
          <a:endParaRPr lang="en-US"/>
        </a:p>
      </dgm:t>
    </dgm:pt>
    <dgm:pt modelId="{FBE50BBB-68DC-4D4E-AAE3-9A2982A5B4EE}" type="pres">
      <dgm:prSet presAssocID="{6F45403B-05FB-4E92-9376-4B3D94A64C37}" presName="dstNode" presStyleLbl="node1" presStyleIdx="0" presStyleCnt="3"/>
      <dgm:spPr/>
      <dgm:t>
        <a:bodyPr/>
        <a:lstStyle/>
        <a:p>
          <a:endParaRPr lang="en-US"/>
        </a:p>
      </dgm:t>
    </dgm:pt>
    <dgm:pt modelId="{A5F12667-4B6D-4424-BE8B-6469911831DD}" type="pres">
      <dgm:prSet presAssocID="{914A8F2B-2881-4721-9C2C-7BEDD7A62DC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A3745-E221-4C59-831F-53497C4A908C}" type="pres">
      <dgm:prSet presAssocID="{914A8F2B-2881-4721-9C2C-7BEDD7A62DCD}" presName="accent_1" presStyleCnt="0"/>
      <dgm:spPr/>
      <dgm:t>
        <a:bodyPr/>
        <a:lstStyle/>
        <a:p>
          <a:endParaRPr lang="en-US"/>
        </a:p>
      </dgm:t>
    </dgm:pt>
    <dgm:pt modelId="{AD8EB87D-CE11-4C70-9AD2-D28E1EFCB19A}" type="pres">
      <dgm:prSet presAssocID="{914A8F2B-2881-4721-9C2C-7BEDD7A62DCD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B39CEADC-DF3D-4F49-B659-64E373CA7B26}" type="pres">
      <dgm:prSet presAssocID="{1BCCA726-E892-4346-8807-5CBBFA3499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84A4B-E60A-46A2-8620-FFBEE4CCA715}" type="pres">
      <dgm:prSet presAssocID="{1BCCA726-E892-4346-8807-5CBBFA3499B6}" presName="accent_2" presStyleCnt="0"/>
      <dgm:spPr/>
      <dgm:t>
        <a:bodyPr/>
        <a:lstStyle/>
        <a:p>
          <a:endParaRPr lang="en-US"/>
        </a:p>
      </dgm:t>
    </dgm:pt>
    <dgm:pt modelId="{BC651189-3E48-4990-BBF2-49963F918A74}" type="pres">
      <dgm:prSet presAssocID="{1BCCA726-E892-4346-8807-5CBBFA3499B6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4461ED70-915E-4F8B-9BAB-FD492036257E}" type="pres">
      <dgm:prSet presAssocID="{DC2EAA0C-F461-4FE5-AA6E-E66106BA78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6202E-FAFB-4E28-92D8-D2A75372AAB9}" type="pres">
      <dgm:prSet presAssocID="{DC2EAA0C-F461-4FE5-AA6E-E66106BA78BB}" presName="accent_3" presStyleCnt="0"/>
      <dgm:spPr/>
      <dgm:t>
        <a:bodyPr/>
        <a:lstStyle/>
        <a:p>
          <a:endParaRPr lang="en-US"/>
        </a:p>
      </dgm:t>
    </dgm:pt>
    <dgm:pt modelId="{328408D4-1C38-4EBD-818C-586861DFAF2C}" type="pres">
      <dgm:prSet presAssocID="{DC2EAA0C-F461-4FE5-AA6E-E66106BA78BB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B40B95BD-DA78-4AAD-9861-1C75DDA0F2E1}" srcId="{6F45403B-05FB-4E92-9376-4B3D94A64C37}" destId="{1BCCA726-E892-4346-8807-5CBBFA3499B6}" srcOrd="1" destOrd="0" parTransId="{7FEE32E1-0C70-48E0-98C9-858FE71420A9}" sibTransId="{7CBA2346-ACCB-46E6-9BED-995B7CA24CA1}"/>
    <dgm:cxn modelId="{A5665C86-8DEA-42F1-AE80-B57E81624640}" type="presOf" srcId="{1BCCA726-E892-4346-8807-5CBBFA3499B6}" destId="{B39CEADC-DF3D-4F49-B659-64E373CA7B26}" srcOrd="0" destOrd="0" presId="urn:microsoft.com/office/officeart/2008/layout/VerticalCurvedList"/>
    <dgm:cxn modelId="{48D01022-DD65-43C1-9F76-47493BB4AF3F}" type="presOf" srcId="{914A8F2B-2881-4721-9C2C-7BEDD7A62DCD}" destId="{A5F12667-4B6D-4424-BE8B-6469911831DD}" srcOrd="0" destOrd="0" presId="urn:microsoft.com/office/officeart/2008/layout/VerticalCurvedList"/>
    <dgm:cxn modelId="{8C5A30B4-070C-4B76-B90B-8C6EA43D3EA9}" type="presOf" srcId="{DC2EAA0C-F461-4FE5-AA6E-E66106BA78BB}" destId="{4461ED70-915E-4F8B-9BAB-FD492036257E}" srcOrd="0" destOrd="0" presId="urn:microsoft.com/office/officeart/2008/layout/VerticalCurvedList"/>
    <dgm:cxn modelId="{CC6E935E-86AD-44FA-B450-D2C20B06E9EF}" type="presOf" srcId="{6F45403B-05FB-4E92-9376-4B3D94A64C37}" destId="{30F63510-2D19-434F-979D-4CDE317535C8}" srcOrd="0" destOrd="0" presId="urn:microsoft.com/office/officeart/2008/layout/VerticalCurvedList"/>
    <dgm:cxn modelId="{1A649A8C-F3ED-43C2-BA65-12656B9EA625}" srcId="{6F45403B-05FB-4E92-9376-4B3D94A64C37}" destId="{DC2EAA0C-F461-4FE5-AA6E-E66106BA78BB}" srcOrd="2" destOrd="0" parTransId="{4BC62667-316A-4EFF-903E-BD77D7EE83FB}" sibTransId="{92BEB189-F9DD-4F44-899F-EAC917F48061}"/>
    <dgm:cxn modelId="{A13982DE-5061-4BA3-B8AA-12523E7686FC}" type="presOf" srcId="{DA17BFD6-8D8B-43EE-8088-62E9DB620155}" destId="{C5266C7F-36DB-4D34-8557-BC87431EFD51}" srcOrd="0" destOrd="0" presId="urn:microsoft.com/office/officeart/2008/layout/VerticalCurvedList"/>
    <dgm:cxn modelId="{67C93F03-7CF6-427F-AF11-8085F0088E34}" srcId="{6F45403B-05FB-4E92-9376-4B3D94A64C37}" destId="{914A8F2B-2881-4721-9C2C-7BEDD7A62DCD}" srcOrd="0" destOrd="0" parTransId="{E69BB916-075B-4D6C-AEEE-F7DE97D28F87}" sibTransId="{DA17BFD6-8D8B-43EE-8088-62E9DB620155}"/>
    <dgm:cxn modelId="{A9269EE6-E086-4957-97F5-11F5B2F80C3C}" type="presParOf" srcId="{30F63510-2D19-434F-979D-4CDE317535C8}" destId="{E3B41ADC-513D-41B4-B75F-CD153E9E0EB7}" srcOrd="0" destOrd="0" presId="urn:microsoft.com/office/officeart/2008/layout/VerticalCurvedList"/>
    <dgm:cxn modelId="{C23378C3-375F-4A63-93CA-032843C09F48}" type="presParOf" srcId="{E3B41ADC-513D-41B4-B75F-CD153E9E0EB7}" destId="{030B10C5-317F-4AA5-9E40-9B883DF58B5F}" srcOrd="0" destOrd="0" presId="urn:microsoft.com/office/officeart/2008/layout/VerticalCurvedList"/>
    <dgm:cxn modelId="{B18B65FE-1570-464B-B216-3D7CE4C9D576}" type="presParOf" srcId="{030B10C5-317F-4AA5-9E40-9B883DF58B5F}" destId="{054A10BB-D886-4A5D-B6E6-363986EB927E}" srcOrd="0" destOrd="0" presId="urn:microsoft.com/office/officeart/2008/layout/VerticalCurvedList"/>
    <dgm:cxn modelId="{3F0AC256-8DBB-4716-ABBB-4267ABF02ABD}" type="presParOf" srcId="{030B10C5-317F-4AA5-9E40-9B883DF58B5F}" destId="{C5266C7F-36DB-4D34-8557-BC87431EFD51}" srcOrd="1" destOrd="0" presId="urn:microsoft.com/office/officeart/2008/layout/VerticalCurvedList"/>
    <dgm:cxn modelId="{0A2CB31C-0DAB-42B9-98F3-08D21D60F629}" type="presParOf" srcId="{030B10C5-317F-4AA5-9E40-9B883DF58B5F}" destId="{A3E74991-4D15-4784-931F-D571E0961B8B}" srcOrd="2" destOrd="0" presId="urn:microsoft.com/office/officeart/2008/layout/VerticalCurvedList"/>
    <dgm:cxn modelId="{012A20FE-6757-4B22-AE55-AD01F6856475}" type="presParOf" srcId="{030B10C5-317F-4AA5-9E40-9B883DF58B5F}" destId="{FBE50BBB-68DC-4D4E-AAE3-9A2982A5B4EE}" srcOrd="3" destOrd="0" presId="urn:microsoft.com/office/officeart/2008/layout/VerticalCurvedList"/>
    <dgm:cxn modelId="{99FC98D0-B59A-4613-B64D-7816F359B3F5}" type="presParOf" srcId="{E3B41ADC-513D-41B4-B75F-CD153E9E0EB7}" destId="{A5F12667-4B6D-4424-BE8B-6469911831DD}" srcOrd="1" destOrd="0" presId="urn:microsoft.com/office/officeart/2008/layout/VerticalCurvedList"/>
    <dgm:cxn modelId="{EC0662AC-A384-4CC8-8A90-242A0A43333B}" type="presParOf" srcId="{E3B41ADC-513D-41B4-B75F-CD153E9E0EB7}" destId="{55AA3745-E221-4C59-831F-53497C4A908C}" srcOrd="2" destOrd="0" presId="urn:microsoft.com/office/officeart/2008/layout/VerticalCurvedList"/>
    <dgm:cxn modelId="{8BDBFCFF-5372-430D-90C6-AA5EA0BB0DE4}" type="presParOf" srcId="{55AA3745-E221-4C59-831F-53497C4A908C}" destId="{AD8EB87D-CE11-4C70-9AD2-D28E1EFCB19A}" srcOrd="0" destOrd="0" presId="urn:microsoft.com/office/officeart/2008/layout/VerticalCurvedList"/>
    <dgm:cxn modelId="{75A07701-5903-43DB-8FF1-6B6B89447606}" type="presParOf" srcId="{E3B41ADC-513D-41B4-B75F-CD153E9E0EB7}" destId="{B39CEADC-DF3D-4F49-B659-64E373CA7B26}" srcOrd="3" destOrd="0" presId="urn:microsoft.com/office/officeart/2008/layout/VerticalCurvedList"/>
    <dgm:cxn modelId="{0FD3E5F5-120D-47D8-932C-39510AC6BE04}" type="presParOf" srcId="{E3B41ADC-513D-41B4-B75F-CD153E9E0EB7}" destId="{19584A4B-E60A-46A2-8620-FFBEE4CCA715}" srcOrd="4" destOrd="0" presId="urn:microsoft.com/office/officeart/2008/layout/VerticalCurvedList"/>
    <dgm:cxn modelId="{BEBE7358-6E73-46EF-968C-9AD234C266D2}" type="presParOf" srcId="{19584A4B-E60A-46A2-8620-FFBEE4CCA715}" destId="{BC651189-3E48-4990-BBF2-49963F918A74}" srcOrd="0" destOrd="0" presId="urn:microsoft.com/office/officeart/2008/layout/VerticalCurvedList"/>
    <dgm:cxn modelId="{A01A9E47-69E2-4BA1-AD05-4FB285441F1C}" type="presParOf" srcId="{E3B41ADC-513D-41B4-B75F-CD153E9E0EB7}" destId="{4461ED70-915E-4F8B-9BAB-FD492036257E}" srcOrd="5" destOrd="0" presId="urn:microsoft.com/office/officeart/2008/layout/VerticalCurvedList"/>
    <dgm:cxn modelId="{C0E567BD-744A-4776-91B2-5D4AB43130DA}" type="presParOf" srcId="{E3B41ADC-513D-41B4-B75F-CD153E9E0EB7}" destId="{5F26202E-FAFB-4E28-92D8-D2A75372AAB9}" srcOrd="6" destOrd="0" presId="urn:microsoft.com/office/officeart/2008/layout/VerticalCurvedList"/>
    <dgm:cxn modelId="{BE238A51-A993-4A1A-BC20-509F50C20E73}" type="presParOf" srcId="{5F26202E-FAFB-4E28-92D8-D2A75372AAB9}" destId="{328408D4-1C38-4EBD-818C-586861DFAF2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18D5-279E-4B95-94BC-83C14C4A9A0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82B8E-42C3-4183-8C7C-0AEFB7DE8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5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2B8E-42C3-4183-8C7C-0AEFB7DE84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52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Овал 2"/>
          <p:cNvSpPr/>
          <p:nvPr/>
        </p:nvSpPr>
        <p:spPr>
          <a:xfrm>
            <a:off x="827584" y="1412776"/>
            <a:ext cx="7488832" cy="374441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O’tgan</a:t>
            </a:r>
            <a:r>
              <a:rPr lang="en-US" sz="4400" dirty="0" smtClean="0"/>
              <a:t> </a:t>
            </a:r>
            <a:r>
              <a:rPr lang="en-US" sz="4400" dirty="0" err="1" smtClean="0"/>
              <a:t>zamon</a:t>
            </a:r>
            <a:r>
              <a:rPr lang="en-US" sz="4400" dirty="0" smtClean="0"/>
              <a:t> </a:t>
            </a:r>
            <a:r>
              <a:rPr lang="en-US" sz="4400" dirty="0" err="1" smtClean="0"/>
              <a:t>davom</a:t>
            </a:r>
            <a:r>
              <a:rPr lang="en-US" sz="4400" dirty="0" smtClean="0"/>
              <a:t> </a:t>
            </a:r>
            <a:r>
              <a:rPr lang="en-US" sz="4400" dirty="0" err="1" smtClean="0"/>
              <a:t>fe’li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5500694" y="6000768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Tayyorladi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Saidova</a:t>
            </a:r>
            <a:r>
              <a:rPr lang="en-US" dirty="0">
                <a:solidFill>
                  <a:schemeClr val="bg1"/>
                </a:solidFill>
              </a:rPr>
              <a:t> D.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0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746067" y="260648"/>
            <a:ext cx="7848872" cy="100811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Quyidagi</a:t>
            </a:r>
            <a:r>
              <a:rPr lang="en-US" sz="2400" dirty="0" smtClean="0"/>
              <a:t>  </a:t>
            </a:r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so’zni</a:t>
            </a:r>
            <a:r>
              <a:rPr lang="en-US" sz="2400" dirty="0" smtClean="0"/>
              <a:t> </a:t>
            </a:r>
            <a:r>
              <a:rPr lang="en-US" sz="2400" dirty="0" err="1" smtClean="0"/>
              <a:t>o’tgan</a:t>
            </a:r>
            <a:r>
              <a:rPr lang="en-US" sz="2400" dirty="0" smtClean="0"/>
              <a:t> </a:t>
            </a:r>
            <a:r>
              <a:rPr lang="en-US" sz="2400" dirty="0" err="1" smtClean="0"/>
              <a:t>zamon</a:t>
            </a:r>
            <a:r>
              <a:rPr lang="en-US" sz="2400" dirty="0" smtClean="0"/>
              <a:t> </a:t>
            </a:r>
            <a:r>
              <a:rPr lang="en-US" sz="2400" dirty="0" err="1" smtClean="0"/>
              <a:t>davom</a:t>
            </a:r>
            <a:r>
              <a:rPr lang="en-US" sz="2400" dirty="0" smtClean="0"/>
              <a:t> </a:t>
            </a:r>
            <a:r>
              <a:rPr lang="en-US" sz="2400" dirty="0" err="1" smtClean="0"/>
              <a:t>fe’lida</a:t>
            </a:r>
            <a:r>
              <a:rPr lang="en-US" sz="2400" dirty="0" smtClean="0"/>
              <a:t> </a:t>
            </a:r>
            <a:r>
              <a:rPr lang="en-US" sz="2400" dirty="0" err="1" smtClean="0"/>
              <a:t>birlik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ko’plikda</a:t>
            </a:r>
            <a:r>
              <a:rPr lang="en-US" sz="2400" dirty="0" smtClean="0"/>
              <a:t> </a:t>
            </a:r>
            <a:r>
              <a:rPr lang="en-US" sz="2400" dirty="0" err="1" smtClean="0"/>
              <a:t>qanday</a:t>
            </a:r>
            <a:r>
              <a:rPr lang="en-US" sz="2400" dirty="0" smtClean="0"/>
              <a:t> </a:t>
            </a:r>
            <a:r>
              <a:rPr lang="en-US" sz="2400" dirty="0" err="1" smtClean="0"/>
              <a:t>kelishini</a:t>
            </a:r>
            <a:r>
              <a:rPr lang="en-US" sz="2400" dirty="0" smtClean="0"/>
              <a:t> </a:t>
            </a:r>
            <a:r>
              <a:rPr lang="en-US" sz="2400" dirty="0" err="1" smtClean="0"/>
              <a:t>ko’rsatib</a:t>
            </a:r>
            <a:r>
              <a:rPr lang="en-US" sz="2400" dirty="0" smtClean="0"/>
              <a:t> </a:t>
            </a:r>
            <a:r>
              <a:rPr lang="en-US" sz="2400" dirty="0" err="1" smtClean="0"/>
              <a:t>bering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Овал 3"/>
          <p:cNvSpPr/>
          <p:nvPr/>
        </p:nvSpPr>
        <p:spPr>
          <a:xfrm>
            <a:off x="3203848" y="2788024"/>
            <a:ext cx="2736304" cy="223224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>
                <a:latin typeface="Segoe UI"/>
                <a:cs typeface="Segoe UI"/>
              </a:rPr>
              <a:t>ﺮﺪﻦ</a:t>
            </a:r>
            <a:r>
              <a:rPr lang="en-US" sz="2400" dirty="0" smtClean="0">
                <a:latin typeface="Segoe UI"/>
                <a:cs typeface="Segoe UI"/>
              </a:rPr>
              <a:t>ﮐ </a:t>
            </a:r>
            <a:r>
              <a:rPr lang="ar-DZ" sz="2400" dirty="0" smtClean="0">
                <a:latin typeface="Segoe UI"/>
                <a:cs typeface="Segoe UI"/>
              </a:rPr>
              <a:t>ﺍﺳﺘﺮﺍﺤﺖ</a:t>
            </a:r>
            <a:r>
              <a:rPr lang="en-US" sz="2400" dirty="0" smtClean="0">
                <a:latin typeface="Segoe UI"/>
                <a:cs typeface="Segoe UI"/>
              </a:rPr>
              <a:t> </a:t>
            </a:r>
          </a:p>
          <a:p>
            <a:pPr algn="ctr"/>
            <a:r>
              <a:rPr lang="en-US" sz="2400" dirty="0" err="1" smtClean="0">
                <a:latin typeface="Segoe UI"/>
                <a:cs typeface="Segoe UI"/>
              </a:rPr>
              <a:t>Esterohat</a:t>
            </a:r>
            <a:r>
              <a:rPr lang="en-US" sz="2400" dirty="0" smtClean="0">
                <a:latin typeface="Segoe UI"/>
                <a:cs typeface="Segoe UI"/>
              </a:rPr>
              <a:t> </a:t>
            </a:r>
            <a:r>
              <a:rPr lang="en-US" sz="2400" dirty="0" err="1" smtClean="0">
                <a:latin typeface="Segoe UI"/>
                <a:cs typeface="Segoe UI"/>
              </a:rPr>
              <a:t>kardan</a:t>
            </a:r>
            <a:endParaRPr lang="en-US" sz="2400" dirty="0" smtClean="0">
              <a:latin typeface="Segoe UI"/>
              <a:cs typeface="Segoe UI"/>
            </a:endParaRPr>
          </a:p>
          <a:p>
            <a:pPr algn="ctr"/>
            <a:r>
              <a:rPr lang="en-US" sz="2400" dirty="0" smtClean="0">
                <a:latin typeface="Segoe UI"/>
                <a:cs typeface="Segoe UI"/>
              </a:rPr>
              <a:t>Dam </a:t>
            </a:r>
            <a:r>
              <a:rPr lang="en-US" sz="2400" dirty="0" err="1" smtClean="0">
                <a:latin typeface="Segoe UI"/>
                <a:cs typeface="Segoe UI"/>
              </a:rPr>
              <a:t>olmoq</a:t>
            </a:r>
            <a:endParaRPr lang="en-US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229" y="2646022"/>
            <a:ext cx="25202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I-------------------------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229" y="3681609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II-------------------------</a:t>
            </a:r>
            <a:endParaRPr lang="en-US" dirty="0"/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445386" y="1412776"/>
            <a:ext cx="2952328" cy="936104"/>
          </a:xfrm>
          <a:prstGeom prst="ellipse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Birlik</a:t>
            </a:r>
            <a:endParaRPr lang="en-US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5796136" y="1412776"/>
            <a:ext cx="2798803" cy="972108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Ko’plik</a:t>
            </a:r>
            <a:endParaRPr lang="en-US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1526" y="4941168"/>
            <a:ext cx="252028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-III-------------------------</a:t>
            </a:r>
            <a:endParaRPr lang="en-US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2685" y="2586590"/>
            <a:ext cx="2510771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I--------------------</a:t>
            </a:r>
            <a:endParaRPr lang="en-US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658" y="3717613"/>
            <a:ext cx="2510771" cy="6120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II------------------------</a:t>
            </a:r>
            <a:endParaRPr lang="en-US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53862" y="4869160"/>
            <a:ext cx="251077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III------------------------</a:t>
            </a:r>
            <a:endParaRPr lang="en-US" dirty="0"/>
          </a:p>
        </p:txBody>
      </p:sp>
      <p:cxnSp>
        <p:nvCxnSpPr>
          <p:cNvPr id="18" name="Прямая со стрелкой 17"/>
          <p:cNvCxnSpPr>
            <a:stCxn id="4" idx="7"/>
          </p:cNvCxnSpPr>
          <p:nvPr/>
        </p:nvCxnSpPr>
        <p:spPr>
          <a:xfrm flipV="1">
            <a:off x="5539430" y="2788024"/>
            <a:ext cx="483255" cy="32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96136" y="4149080"/>
            <a:ext cx="257726" cy="18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5"/>
          </p:cNvCxnSpPr>
          <p:nvPr/>
        </p:nvCxnSpPr>
        <p:spPr>
          <a:xfrm>
            <a:off x="5539430" y="4693367"/>
            <a:ext cx="483255" cy="535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3"/>
          </p:cNvCxnSpPr>
          <p:nvPr/>
        </p:nvCxnSpPr>
        <p:spPr>
          <a:xfrm flipH="1" flipV="1">
            <a:off x="2943509" y="2970058"/>
            <a:ext cx="454205" cy="264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943509" y="4149080"/>
            <a:ext cx="260339" cy="9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 flipH="1">
            <a:off x="3073678" y="4693367"/>
            <a:ext cx="530892" cy="535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09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TAMOM.</a:t>
            </a:r>
            <a:endParaRPr lang="en-US" dirty="0"/>
          </a:p>
        </p:txBody>
      </p:sp>
      <p:sp>
        <p:nvSpPr>
          <p:cNvPr id="5" name="Рамка 4"/>
          <p:cNvSpPr/>
          <p:nvPr/>
        </p:nvSpPr>
        <p:spPr>
          <a:xfrm>
            <a:off x="683568" y="260648"/>
            <a:ext cx="7704856" cy="6192688"/>
          </a:xfrm>
          <a:prstGeom prst="fram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763688" y="1556792"/>
            <a:ext cx="5544616" cy="3816424"/>
          </a:xfrm>
          <a:prstGeom prst="donu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08125"/>
            <a:ext cx="557212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Облако 2"/>
          <p:cNvSpPr/>
          <p:nvPr/>
        </p:nvSpPr>
        <p:spPr>
          <a:xfrm>
            <a:off x="683568" y="1556792"/>
            <a:ext cx="7848872" cy="345638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Numerativlar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60415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Молния 2"/>
          <p:cNvSpPr/>
          <p:nvPr/>
        </p:nvSpPr>
        <p:spPr>
          <a:xfrm>
            <a:off x="12218" y="152636"/>
            <a:ext cx="8736245" cy="1476164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Numerativlar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39552" y="2060848"/>
            <a:ext cx="8208911" cy="4248472"/>
          </a:xfrm>
          <a:prstGeom prst="verticalScroll">
            <a:avLst>
              <a:gd name="adj" fmla="val 18896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/>
              <a:t> </a:t>
            </a:r>
            <a:r>
              <a:rPr lang="en-US" sz="2300" dirty="0" err="1"/>
              <a:t>Fors</a:t>
            </a:r>
            <a:r>
              <a:rPr lang="en-US" sz="2300" dirty="0"/>
              <a:t> </a:t>
            </a:r>
            <a:r>
              <a:rPr lang="en-US" sz="2300" dirty="0" err="1"/>
              <a:t>tilida</a:t>
            </a:r>
            <a:r>
              <a:rPr lang="en-US" sz="2300" dirty="0"/>
              <a:t> </a:t>
            </a:r>
            <a:r>
              <a:rPr lang="en-US" sz="2300" dirty="0" err="1"/>
              <a:t>miqdor</a:t>
            </a:r>
            <a:r>
              <a:rPr lang="en-US" sz="2300" dirty="0"/>
              <a:t> </a:t>
            </a:r>
            <a:r>
              <a:rPr lang="en-US" sz="2300" dirty="0" err="1"/>
              <a:t>bildiruvchi</a:t>
            </a:r>
            <a:r>
              <a:rPr lang="en-US" sz="2300" dirty="0"/>
              <a:t> </a:t>
            </a:r>
            <a:r>
              <a:rPr lang="en-US" sz="2300" dirty="0" err="1"/>
              <a:t>sonlar</a:t>
            </a:r>
            <a:r>
              <a:rPr lang="en-US" sz="2300" dirty="0"/>
              <a:t> </a:t>
            </a:r>
            <a:r>
              <a:rPr lang="en-US" sz="2300" dirty="0" err="1"/>
              <a:t>odatda</a:t>
            </a:r>
            <a:r>
              <a:rPr lang="en-US" sz="2300" dirty="0"/>
              <a:t> </a:t>
            </a:r>
            <a:r>
              <a:rPr lang="en-US" sz="2300" dirty="0" err="1"/>
              <a:t>numerativ</a:t>
            </a:r>
            <a:r>
              <a:rPr lang="en-US" sz="2300" dirty="0"/>
              <a:t> deb </a:t>
            </a:r>
            <a:r>
              <a:rPr lang="en-US" sz="2300" dirty="0" err="1"/>
              <a:t>ataluvchi</a:t>
            </a:r>
            <a:r>
              <a:rPr lang="en-US" sz="2300" dirty="0"/>
              <a:t> </a:t>
            </a:r>
            <a:r>
              <a:rPr lang="en-US" sz="2300" dirty="0" err="1"/>
              <a:t>yordamchi</a:t>
            </a:r>
            <a:r>
              <a:rPr lang="en-US" sz="2300" dirty="0"/>
              <a:t> </a:t>
            </a:r>
            <a:r>
              <a:rPr lang="en-US" sz="2300" dirty="0" err="1"/>
              <a:t>so’zlar</a:t>
            </a:r>
            <a:r>
              <a:rPr lang="en-US" sz="2300" dirty="0"/>
              <a:t> </a:t>
            </a:r>
            <a:r>
              <a:rPr lang="en-US" sz="2300" dirty="0" err="1"/>
              <a:t>bilan</a:t>
            </a:r>
            <a:r>
              <a:rPr lang="en-US" sz="2300" dirty="0"/>
              <a:t> </a:t>
            </a:r>
            <a:r>
              <a:rPr lang="en-US" sz="2300" dirty="0" err="1"/>
              <a:t>qo’llanib</a:t>
            </a:r>
            <a:r>
              <a:rPr lang="en-US" sz="2300" dirty="0"/>
              <a:t>, </a:t>
            </a:r>
            <a:r>
              <a:rPr lang="en-US" sz="2300" dirty="0" err="1"/>
              <a:t>predmetning</a:t>
            </a:r>
            <a:r>
              <a:rPr lang="en-US" sz="2300" dirty="0"/>
              <a:t> son-</a:t>
            </a:r>
            <a:r>
              <a:rPr lang="en-US" sz="2300" dirty="0" err="1"/>
              <a:t>miqdori</a:t>
            </a:r>
            <a:r>
              <a:rPr lang="en-US" sz="2300" dirty="0"/>
              <a:t> </a:t>
            </a:r>
            <a:r>
              <a:rPr lang="en-US" sz="2300" dirty="0" err="1"/>
              <a:t>nechtaligini</a:t>
            </a:r>
            <a:r>
              <a:rPr lang="en-US" sz="2300" dirty="0"/>
              <a:t>, </a:t>
            </a:r>
            <a:r>
              <a:rPr lang="en-US" sz="2300" dirty="0" err="1"/>
              <a:t>donasini</a:t>
            </a:r>
            <a:r>
              <a:rPr lang="en-US" sz="2300" dirty="0"/>
              <a:t>  </a:t>
            </a:r>
            <a:r>
              <a:rPr lang="en-US" sz="2300" dirty="0" err="1"/>
              <a:t>anglatadi</a:t>
            </a:r>
            <a:r>
              <a:rPr lang="en-US" sz="2300" dirty="0"/>
              <a:t>. </a:t>
            </a:r>
            <a:r>
              <a:rPr lang="en-US" sz="2300" dirty="0" err="1"/>
              <a:t>Numerativlar</a:t>
            </a:r>
            <a:r>
              <a:rPr lang="en-US" sz="2300" dirty="0"/>
              <a:t> son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sanaluvchi</a:t>
            </a:r>
            <a:r>
              <a:rPr lang="en-US" sz="2300" dirty="0"/>
              <a:t> </a:t>
            </a:r>
            <a:r>
              <a:rPr lang="en-US" sz="2300" dirty="0" err="1"/>
              <a:t>predmetlar</a:t>
            </a:r>
            <a:r>
              <a:rPr lang="en-US" sz="2300" dirty="0"/>
              <a:t> </a:t>
            </a:r>
            <a:r>
              <a:rPr lang="en-US" sz="2300" dirty="0" err="1"/>
              <a:t>nomini</a:t>
            </a:r>
            <a:r>
              <a:rPr lang="en-US" sz="2300" dirty="0"/>
              <a:t> </a:t>
            </a:r>
            <a:r>
              <a:rPr lang="en-US" sz="2300" dirty="0" err="1"/>
              <a:t>bildirgan</a:t>
            </a:r>
            <a:r>
              <a:rPr lang="en-US" sz="2300" dirty="0"/>
              <a:t>  </a:t>
            </a:r>
            <a:r>
              <a:rPr lang="en-US" sz="2300" dirty="0" err="1"/>
              <a:t>so’zlar</a:t>
            </a:r>
            <a:r>
              <a:rPr lang="en-US" sz="2300" dirty="0"/>
              <a:t> </a:t>
            </a:r>
            <a:r>
              <a:rPr lang="en-US" sz="2300" dirty="0" err="1"/>
              <a:t>orasiga</a:t>
            </a:r>
            <a:r>
              <a:rPr lang="en-US" sz="2300" dirty="0"/>
              <a:t> </a:t>
            </a:r>
            <a:r>
              <a:rPr lang="en-US" sz="2300" dirty="0" err="1"/>
              <a:t>qo’yiladi</a:t>
            </a:r>
            <a:r>
              <a:rPr lang="en-US" sz="2300" dirty="0"/>
              <a:t>. </a:t>
            </a:r>
            <a:r>
              <a:rPr lang="en-US" sz="2300" dirty="0" err="1"/>
              <a:t>Numerativlardan</a:t>
            </a:r>
            <a:r>
              <a:rPr lang="en-US" sz="2300" dirty="0"/>
              <a:t> </a:t>
            </a:r>
            <a:r>
              <a:rPr lang="en-US" sz="2300" dirty="0" err="1"/>
              <a:t>so’ng</a:t>
            </a:r>
            <a:r>
              <a:rPr lang="en-US" sz="2300" dirty="0"/>
              <a:t> </a:t>
            </a:r>
            <a:r>
              <a:rPr lang="en-US" sz="2300" dirty="0" err="1"/>
              <a:t>izofa</a:t>
            </a:r>
            <a:r>
              <a:rPr lang="en-US" sz="2300" dirty="0"/>
              <a:t> </a:t>
            </a:r>
            <a:r>
              <a:rPr lang="en-US" sz="2300" dirty="0" err="1"/>
              <a:t>qo’yilmaydi</a:t>
            </a:r>
            <a:r>
              <a:rPr lang="en-US" sz="2300" dirty="0"/>
              <a:t>. </a:t>
            </a:r>
            <a:r>
              <a:rPr lang="en-US" sz="2300" dirty="0" err="1"/>
              <a:t>Fors</a:t>
            </a:r>
            <a:r>
              <a:rPr lang="en-US" sz="2300" dirty="0"/>
              <a:t> </a:t>
            </a:r>
            <a:r>
              <a:rPr lang="en-US" sz="2300" dirty="0" err="1"/>
              <a:t>tilida</a:t>
            </a:r>
            <a:r>
              <a:rPr lang="en-US" sz="2300" dirty="0"/>
              <a:t> </a:t>
            </a:r>
            <a:r>
              <a:rPr lang="en-US" sz="2300" dirty="0" err="1"/>
              <a:t>predmetlarning</a:t>
            </a:r>
            <a:r>
              <a:rPr lang="en-US" sz="2300" dirty="0"/>
              <a:t> </a:t>
            </a:r>
            <a:r>
              <a:rPr lang="en-US" sz="2300" dirty="0" err="1"/>
              <a:t>ma’nosiga</a:t>
            </a:r>
            <a:r>
              <a:rPr lang="en-US" sz="2300" dirty="0"/>
              <a:t> </a:t>
            </a:r>
            <a:r>
              <a:rPr lang="en-US" sz="2300" dirty="0" err="1"/>
              <a:t>qarab</a:t>
            </a:r>
            <a:r>
              <a:rPr lang="en-US" sz="2300" dirty="0"/>
              <a:t> </a:t>
            </a:r>
            <a:r>
              <a:rPr lang="en-US" sz="2300" dirty="0" err="1"/>
              <a:t>turli</a:t>
            </a:r>
            <a:r>
              <a:rPr lang="en-US" sz="2300" dirty="0"/>
              <a:t> </a:t>
            </a:r>
            <a:r>
              <a:rPr lang="en-US" sz="2300" dirty="0" err="1"/>
              <a:t>numerativlar</a:t>
            </a:r>
            <a:r>
              <a:rPr lang="en-US" sz="2300" dirty="0"/>
              <a:t> </a:t>
            </a:r>
            <a:r>
              <a:rPr lang="en-US" sz="2300" dirty="0" err="1"/>
              <a:t>ishlatiladi</a:t>
            </a:r>
            <a:r>
              <a:rPr lang="en-US" sz="2300" dirty="0"/>
              <a:t>. </a:t>
            </a:r>
            <a:r>
              <a:rPr lang="en-US" sz="2300" dirty="0" err="1"/>
              <a:t>Quyida</a:t>
            </a:r>
            <a:r>
              <a:rPr lang="en-US" sz="2300" dirty="0"/>
              <a:t> biz </a:t>
            </a:r>
            <a:r>
              <a:rPr lang="en-US" sz="2300" dirty="0" err="1"/>
              <a:t>ularning</a:t>
            </a:r>
            <a:r>
              <a:rPr lang="en-US" sz="2300" dirty="0"/>
              <a:t> </a:t>
            </a:r>
            <a:r>
              <a:rPr lang="en-US" sz="2300" dirty="0" err="1"/>
              <a:t>ba’zilarini</a:t>
            </a:r>
            <a:r>
              <a:rPr lang="en-US" sz="2300" dirty="0"/>
              <a:t> </a:t>
            </a:r>
            <a:r>
              <a:rPr lang="en-US" sz="2300" dirty="0" err="1"/>
              <a:t>o’rganib</a:t>
            </a:r>
            <a:r>
              <a:rPr lang="en-US" sz="2300" dirty="0"/>
              <a:t> </a:t>
            </a:r>
            <a:r>
              <a:rPr lang="en-US" sz="2300" dirty="0" err="1"/>
              <a:t>chiqamiz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426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782851779"/>
              </p:ext>
            </p:extLst>
          </p:nvPr>
        </p:nvGraphicFramePr>
        <p:xfrm>
          <a:off x="26778" y="188640"/>
          <a:ext cx="4329198" cy="665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576122548"/>
              </p:ext>
            </p:extLst>
          </p:nvPr>
        </p:nvGraphicFramePr>
        <p:xfrm>
          <a:off x="4860032" y="404664"/>
          <a:ext cx="428396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6828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611560" y="0"/>
            <a:ext cx="7776864" cy="3240360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/>
              <a:t>نفر </a:t>
            </a:r>
            <a:r>
              <a:rPr lang="en-US" sz="2000" dirty="0" err="1"/>
              <a:t>nafar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ar-DZ" sz="2000" dirty="0"/>
              <a:t>تن </a:t>
            </a:r>
            <a:r>
              <a:rPr lang="en-US" sz="2000" dirty="0"/>
              <a:t>tan </a:t>
            </a:r>
            <a:r>
              <a:rPr lang="en-US" sz="2000" dirty="0" err="1"/>
              <a:t>numerativlari</a:t>
            </a:r>
            <a:r>
              <a:rPr lang="en-US" sz="2000" dirty="0"/>
              <a:t> </a:t>
            </a:r>
            <a:r>
              <a:rPr lang="en-US" sz="2000" dirty="0" err="1"/>
              <a:t>sanaluvchi</a:t>
            </a:r>
            <a:r>
              <a:rPr lang="en-US" sz="2000" dirty="0"/>
              <a:t> </a:t>
            </a:r>
            <a:r>
              <a:rPr lang="en-US" sz="2000" dirty="0" err="1"/>
              <a:t>predmetsiz</a:t>
            </a:r>
            <a:r>
              <a:rPr lang="en-US" sz="2000" dirty="0"/>
              <a:t> ham </a:t>
            </a:r>
            <a:r>
              <a:rPr lang="en-US" sz="2000" dirty="0" err="1"/>
              <a:t>ishlatilishi</a:t>
            </a:r>
            <a:r>
              <a:rPr lang="en-US" sz="2000" dirty="0"/>
              <a:t> </a:t>
            </a:r>
            <a:r>
              <a:rPr lang="en-US" sz="2000" dirty="0" err="1"/>
              <a:t>mumkin</a:t>
            </a:r>
            <a:r>
              <a:rPr lang="en-US" sz="2000" dirty="0"/>
              <a:t>. Bu </a:t>
            </a:r>
            <a:r>
              <a:rPr lang="en-US" sz="2000" dirty="0" err="1"/>
              <a:t>holda</a:t>
            </a:r>
            <a:r>
              <a:rPr lang="en-US" sz="2000" dirty="0"/>
              <a:t> </a:t>
            </a:r>
            <a:r>
              <a:rPr lang="en-US" sz="2000" dirty="0" err="1"/>
              <a:t>ular</a:t>
            </a:r>
            <a:r>
              <a:rPr lang="en-US" sz="2000" dirty="0"/>
              <a:t> </a:t>
            </a:r>
            <a:r>
              <a:rPr lang="en-US" sz="2000" dirty="0" err="1"/>
              <a:t>numerativlik</a:t>
            </a:r>
            <a:r>
              <a:rPr lang="en-US" sz="2000" dirty="0"/>
              <a:t> </a:t>
            </a:r>
            <a:r>
              <a:rPr lang="en-US" sz="2000" dirty="0" err="1"/>
              <a:t>xususiyatini</a:t>
            </a:r>
            <a:r>
              <a:rPr lang="en-US" sz="2000" dirty="0"/>
              <a:t> </a:t>
            </a:r>
            <a:r>
              <a:rPr lang="en-US" sz="2000" dirty="0" err="1"/>
              <a:t>yo’qotib</a:t>
            </a:r>
            <a:r>
              <a:rPr lang="en-US" sz="2000" dirty="0"/>
              <a:t>, </a:t>
            </a:r>
            <a:r>
              <a:rPr lang="en-US" sz="2000" dirty="0" err="1"/>
              <a:t>mustaqil</a:t>
            </a:r>
            <a:r>
              <a:rPr lang="en-US" sz="2000" dirty="0"/>
              <a:t> </a:t>
            </a:r>
            <a:r>
              <a:rPr lang="en-US" sz="2000" dirty="0" err="1"/>
              <a:t>so’z</a:t>
            </a:r>
            <a:r>
              <a:rPr lang="en-US" sz="2000" dirty="0"/>
              <a:t> </a:t>
            </a:r>
            <a:r>
              <a:rPr lang="en-US" sz="2000" dirty="0" err="1"/>
              <a:t>ma’nosiga</a:t>
            </a:r>
            <a:r>
              <a:rPr lang="en-US" sz="2000" dirty="0"/>
              <a:t> </a:t>
            </a:r>
            <a:r>
              <a:rPr lang="en-US" sz="2000" dirty="0" err="1"/>
              <a:t>ega</a:t>
            </a:r>
            <a:r>
              <a:rPr lang="en-US" sz="2000" dirty="0"/>
              <a:t> </a:t>
            </a:r>
            <a:r>
              <a:rPr lang="en-US" sz="2000" dirty="0" err="1"/>
              <a:t>bo’ladi</a:t>
            </a:r>
            <a:r>
              <a:rPr lang="en-US" sz="2000" dirty="0"/>
              <a:t>.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755576" y="4365104"/>
            <a:ext cx="8388424" cy="2232248"/>
          </a:xfrm>
          <a:prstGeom prst="wedgeEllipseCallout">
            <a:avLst>
              <a:gd name="adj1" fmla="val -15464"/>
              <a:gd name="adj2" fmla="val -1007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/>
              <a:t>است نفر پنج از کب مر ما ى اده خانو </a:t>
            </a:r>
            <a:r>
              <a:rPr lang="en-US" sz="2400" dirty="0" err="1"/>
              <a:t>xonevode</a:t>
            </a:r>
            <a:r>
              <a:rPr lang="en-US" sz="2400" dirty="0"/>
              <a:t>-ye </a:t>
            </a:r>
            <a:r>
              <a:rPr lang="en-US" sz="2400" dirty="0" err="1"/>
              <a:t>mo</a:t>
            </a:r>
            <a:r>
              <a:rPr lang="en-US" sz="2400" dirty="0"/>
              <a:t> </a:t>
            </a:r>
            <a:r>
              <a:rPr lang="en-US" sz="2400" dirty="0" err="1"/>
              <a:t>mo’rakkab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panj</a:t>
            </a:r>
            <a:r>
              <a:rPr lang="en-US" sz="2400" dirty="0"/>
              <a:t> </a:t>
            </a:r>
            <a:r>
              <a:rPr lang="en-US" sz="2400" dirty="0" err="1"/>
              <a:t>nafar</a:t>
            </a:r>
            <a:r>
              <a:rPr lang="en-US" sz="2400" dirty="0"/>
              <a:t> </a:t>
            </a:r>
            <a:r>
              <a:rPr lang="en-US" sz="2400" dirty="0" err="1"/>
              <a:t>ast</a:t>
            </a:r>
            <a:r>
              <a:rPr lang="en-US" sz="2400" dirty="0"/>
              <a:t>- </a:t>
            </a:r>
            <a:r>
              <a:rPr lang="en-US" sz="2400" dirty="0" err="1"/>
              <a:t>Bizning</a:t>
            </a:r>
            <a:r>
              <a:rPr lang="en-US" sz="2400" dirty="0"/>
              <a:t> </a:t>
            </a:r>
            <a:r>
              <a:rPr lang="en-US" sz="2400" dirty="0" err="1"/>
              <a:t>oilamiz</a:t>
            </a:r>
            <a:r>
              <a:rPr lang="en-US" sz="2400" dirty="0"/>
              <a:t> </a:t>
            </a:r>
            <a:r>
              <a:rPr lang="en-US" sz="2400" dirty="0" err="1"/>
              <a:t>besh</a:t>
            </a:r>
            <a:r>
              <a:rPr lang="en-US" sz="2400" dirty="0"/>
              <a:t> </a:t>
            </a:r>
            <a:r>
              <a:rPr lang="en-US" sz="2400" dirty="0" err="1"/>
              <a:t>kishidan</a:t>
            </a:r>
            <a:r>
              <a:rPr lang="en-US" sz="2400" dirty="0"/>
              <a:t> </a:t>
            </a:r>
            <a:r>
              <a:rPr lang="en-US" sz="2400" dirty="0" err="1"/>
              <a:t>iborat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39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17869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Овал 2"/>
          <p:cNvSpPr/>
          <p:nvPr/>
        </p:nvSpPr>
        <p:spPr>
          <a:xfrm>
            <a:off x="467544" y="260648"/>
            <a:ext cx="8316416" cy="7560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Hayvonlar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ks-Arab" sz="2800" dirty="0"/>
              <a:t>رٲس </a:t>
            </a:r>
            <a:r>
              <a:rPr lang="en-US" sz="2800" dirty="0" err="1"/>
              <a:t>ra’s</a:t>
            </a:r>
            <a:r>
              <a:rPr lang="en-US" sz="2800" dirty="0"/>
              <a:t> (bosh)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457397" y="1196752"/>
            <a:ext cx="8208912" cy="936104"/>
          </a:xfrm>
          <a:prstGeom prst="ribbon2">
            <a:avLst>
              <a:gd name="adj1" fmla="val 1303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s-Arab" sz="2400" dirty="0"/>
              <a:t>ھڧت رٲس گاو </a:t>
            </a:r>
            <a:r>
              <a:rPr lang="en-US" sz="2400" dirty="0"/>
              <a:t>haft </a:t>
            </a:r>
            <a:r>
              <a:rPr lang="en-US" sz="2400" dirty="0" err="1"/>
              <a:t>ra’s</a:t>
            </a:r>
            <a:r>
              <a:rPr lang="en-US" sz="2400" dirty="0"/>
              <a:t> </a:t>
            </a:r>
            <a:r>
              <a:rPr lang="en-US" sz="2400" dirty="0" err="1"/>
              <a:t>gov-yetti</a:t>
            </a:r>
            <a:r>
              <a:rPr lang="en-US" sz="2400" dirty="0"/>
              <a:t> bosh </a:t>
            </a:r>
            <a:r>
              <a:rPr lang="en-US" sz="2400" dirty="0" err="1"/>
              <a:t>sigir</a:t>
            </a:r>
            <a:r>
              <a:rPr lang="en-US" dirty="0"/>
              <a:t>.</a:t>
            </a:r>
          </a:p>
        </p:txBody>
      </p:sp>
      <p:sp>
        <p:nvSpPr>
          <p:cNvPr id="5" name="Двойная волна 4"/>
          <p:cNvSpPr/>
          <p:nvPr/>
        </p:nvSpPr>
        <p:spPr>
          <a:xfrm>
            <a:off x="477154" y="2276872"/>
            <a:ext cx="8064896" cy="972108"/>
          </a:xfrm>
          <a:prstGeom prst="doubleWave">
            <a:avLst>
              <a:gd name="adj1" fmla="val 6250"/>
              <a:gd name="adj2" fmla="val 50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mashinalar</a:t>
            </a:r>
            <a:r>
              <a:rPr lang="en-US" sz="2400" dirty="0"/>
              <a:t>, </a:t>
            </a:r>
            <a:r>
              <a:rPr lang="en-US" sz="2400" dirty="0" err="1"/>
              <a:t>stanok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avtomobillar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ar-DZ" sz="2400" dirty="0"/>
              <a:t>دستگاه </a:t>
            </a:r>
            <a:r>
              <a:rPr lang="en-US" sz="2400" dirty="0" err="1"/>
              <a:t>dastgoh</a:t>
            </a:r>
            <a:r>
              <a:rPr lang="en-US" sz="2400" dirty="0"/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7397" y="3501008"/>
            <a:ext cx="8208912" cy="10081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ارى مبيڬ اتو دستگاه چهڬ </a:t>
            </a:r>
            <a:r>
              <a:rPr lang="en-US" dirty="0" err="1"/>
              <a:t>chehel</a:t>
            </a:r>
            <a:r>
              <a:rPr lang="en-US" dirty="0"/>
              <a:t>  </a:t>
            </a:r>
            <a:r>
              <a:rPr lang="en-US" dirty="0" err="1"/>
              <a:t>dastgoh</a:t>
            </a:r>
            <a:r>
              <a:rPr lang="en-US" dirty="0"/>
              <a:t> </a:t>
            </a:r>
            <a:r>
              <a:rPr lang="en-US" dirty="0" err="1"/>
              <a:t>o’to’mo’bil</a:t>
            </a:r>
            <a:r>
              <a:rPr lang="en-US" dirty="0"/>
              <a:t>-e bori-40 </a:t>
            </a:r>
            <a:r>
              <a:rPr lang="en-US" dirty="0" err="1"/>
              <a:t>dona</a:t>
            </a:r>
            <a:r>
              <a:rPr lang="en-US" dirty="0"/>
              <a:t> yuk </a:t>
            </a:r>
            <a:r>
              <a:rPr lang="en-US" dirty="0" err="1"/>
              <a:t>tashiydigan</a:t>
            </a:r>
            <a:r>
              <a:rPr lang="en-US" dirty="0"/>
              <a:t> </a:t>
            </a:r>
            <a:r>
              <a:rPr lang="en-US" dirty="0" err="1"/>
              <a:t>avtomobil</a:t>
            </a:r>
            <a:r>
              <a:rPr lang="en-US" dirty="0"/>
              <a:t>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7154" y="4725144"/>
            <a:ext cx="8189155" cy="100811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Juft</a:t>
            </a:r>
            <a:r>
              <a:rPr lang="en-US" sz="2800" dirty="0"/>
              <a:t> </a:t>
            </a:r>
            <a:r>
              <a:rPr lang="en-US" sz="2800" dirty="0" err="1"/>
              <a:t>predmetlar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ar-DZ" sz="2800" dirty="0"/>
              <a:t>جفت </a:t>
            </a:r>
            <a:r>
              <a:rPr lang="en-US" sz="2800" dirty="0" err="1"/>
              <a:t>jo’ft</a:t>
            </a:r>
            <a:r>
              <a:rPr lang="en-US" sz="2800" dirty="0"/>
              <a:t>.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292060" y="5733256"/>
            <a:ext cx="8559342" cy="1124744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کفش جفت در </a:t>
            </a:r>
            <a:r>
              <a:rPr lang="en-US" dirty="0"/>
              <a:t>do’ </a:t>
            </a:r>
            <a:r>
              <a:rPr lang="en-US" dirty="0" err="1"/>
              <a:t>dast</a:t>
            </a:r>
            <a:r>
              <a:rPr lang="en-US" dirty="0"/>
              <a:t> </a:t>
            </a:r>
            <a:r>
              <a:rPr lang="en-US" dirty="0" err="1"/>
              <a:t>pirohan-ikkita</a:t>
            </a:r>
            <a:r>
              <a:rPr lang="en-US" dirty="0"/>
              <a:t> </a:t>
            </a:r>
            <a:r>
              <a:rPr lang="en-US" dirty="0" err="1"/>
              <a:t>ko’ylak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888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31753" y="89854"/>
            <a:ext cx="7848872" cy="86409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Ba’zi</a:t>
            </a:r>
            <a:r>
              <a:rPr lang="en-US" sz="2400" dirty="0"/>
              <a:t> </a:t>
            </a:r>
            <a:r>
              <a:rPr lang="en-US" sz="2400" dirty="0" err="1"/>
              <a:t>kiyimlar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ar-DZ" sz="2400" dirty="0"/>
              <a:t>دست </a:t>
            </a:r>
            <a:r>
              <a:rPr lang="en-US" sz="2400" dirty="0" err="1"/>
              <a:t>dast</a:t>
            </a:r>
            <a:r>
              <a:rPr lang="en-US" sz="2400" dirty="0"/>
              <a:t> (</a:t>
            </a:r>
            <a:r>
              <a:rPr lang="en-US" sz="2400" dirty="0" err="1"/>
              <a:t>dona</a:t>
            </a:r>
            <a:r>
              <a:rPr lang="en-US" sz="2400" dirty="0"/>
              <a:t>, </a:t>
            </a:r>
            <a:r>
              <a:rPr lang="en-US" sz="2400" dirty="0" err="1" smtClean="0"/>
              <a:t>qo’l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3" y="2276871"/>
            <a:ext cx="7877175" cy="89058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3" y="4509120"/>
            <a:ext cx="7877175" cy="8905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927895" y="1291707"/>
            <a:ext cx="7681033" cy="5387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dirty="0"/>
              <a:t>هن ا پير دست دو </a:t>
            </a:r>
            <a:r>
              <a:rPr lang="en-US" sz="2000" dirty="0"/>
              <a:t>do’ </a:t>
            </a:r>
            <a:r>
              <a:rPr lang="en-US" sz="2000" dirty="0" err="1"/>
              <a:t>dast</a:t>
            </a:r>
            <a:r>
              <a:rPr lang="en-US" sz="2000" dirty="0"/>
              <a:t> </a:t>
            </a:r>
            <a:r>
              <a:rPr lang="en-US" sz="2000" dirty="0" err="1"/>
              <a:t>pirohan-ikkita</a:t>
            </a:r>
            <a:r>
              <a:rPr lang="en-US" sz="2000" dirty="0"/>
              <a:t> </a:t>
            </a:r>
            <a:r>
              <a:rPr lang="en-US" sz="2000" dirty="0" err="1"/>
              <a:t>ko’ylak</a:t>
            </a:r>
            <a:endParaRPr lang="en-US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3" y="3463186"/>
            <a:ext cx="7705725" cy="5667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9" y="5665911"/>
            <a:ext cx="7705725" cy="5667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927897" y="2398998"/>
            <a:ext cx="72445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Kema</a:t>
            </a:r>
            <a:r>
              <a:rPr lang="en-US" dirty="0"/>
              <a:t>, </a:t>
            </a:r>
            <a:r>
              <a:rPr lang="en-US" dirty="0" err="1"/>
              <a:t>paraxod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samalyotlar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ar-DZ" dirty="0"/>
              <a:t>فروند </a:t>
            </a:r>
            <a:r>
              <a:rPr lang="en-US" dirty="0" err="1"/>
              <a:t>farvand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675" y="3561888"/>
            <a:ext cx="68407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DZ" dirty="0"/>
              <a:t>کشتى ند و فر چھار </a:t>
            </a:r>
            <a:r>
              <a:rPr lang="en-US" dirty="0" err="1"/>
              <a:t>chahor</a:t>
            </a:r>
            <a:r>
              <a:rPr lang="en-US" dirty="0"/>
              <a:t> </a:t>
            </a:r>
            <a:r>
              <a:rPr lang="en-US" dirty="0" err="1"/>
              <a:t>farvand</a:t>
            </a:r>
            <a:r>
              <a:rPr lang="en-US" dirty="0"/>
              <a:t> </a:t>
            </a:r>
            <a:r>
              <a:rPr lang="en-US" dirty="0" err="1"/>
              <a:t>kashti-to’rtta</a:t>
            </a:r>
            <a:r>
              <a:rPr lang="en-US" dirty="0"/>
              <a:t> </a:t>
            </a:r>
            <a:r>
              <a:rPr lang="en-US" dirty="0" err="1"/>
              <a:t>kema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769747"/>
            <a:ext cx="6768753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dirty="0" err="1"/>
              <a:t>Uy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imoratlar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 </a:t>
            </a:r>
            <a:r>
              <a:rPr lang="ar-DZ" sz="2400" dirty="0"/>
              <a:t>باب </a:t>
            </a:r>
            <a:r>
              <a:rPr lang="en-US" sz="2400" dirty="0"/>
              <a:t>bob (</a:t>
            </a:r>
            <a:r>
              <a:rPr lang="en-US" sz="2400" dirty="0" err="1"/>
              <a:t>eshik</a:t>
            </a:r>
            <a:r>
              <a:rPr lang="en-US" sz="2400" dirty="0"/>
              <a:t>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764613"/>
            <a:ext cx="55446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DZ" dirty="0"/>
              <a:t>جانہ باب ھشت </a:t>
            </a:r>
            <a:r>
              <a:rPr lang="en-US" dirty="0" err="1"/>
              <a:t>hasht</a:t>
            </a:r>
            <a:r>
              <a:rPr lang="en-US" dirty="0"/>
              <a:t> bob </a:t>
            </a:r>
            <a:r>
              <a:rPr lang="en-US" dirty="0" err="1"/>
              <a:t>xone-sakkizta</a:t>
            </a:r>
            <a:r>
              <a:rPr lang="en-US" dirty="0"/>
              <a:t> </a:t>
            </a:r>
            <a:r>
              <a:rPr lang="en-US" dirty="0" err="1"/>
              <a:t>uy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7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260648"/>
            <a:ext cx="7992888" cy="13681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Kitoblar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 </a:t>
            </a:r>
            <a:r>
              <a:rPr lang="ar-DZ" sz="2800" dirty="0"/>
              <a:t>جلد </a:t>
            </a:r>
            <a:r>
              <a:rPr lang="en-US" sz="2800" dirty="0" err="1"/>
              <a:t>jeld</a:t>
            </a:r>
            <a:r>
              <a:rPr lang="en-US" sz="2800" dirty="0"/>
              <a:t> (</a:t>
            </a:r>
            <a:r>
              <a:rPr lang="en-US" sz="2800" dirty="0" err="1"/>
              <a:t>jild</a:t>
            </a:r>
            <a:r>
              <a:rPr lang="en-US" sz="2800" dirty="0"/>
              <a:t>, </a:t>
            </a:r>
            <a:r>
              <a:rPr lang="en-US" sz="2800" dirty="0" err="1"/>
              <a:t>dona</a:t>
            </a:r>
            <a:r>
              <a:rPr lang="en-US" dirty="0"/>
              <a:t>) </a:t>
            </a:r>
          </a:p>
        </p:txBody>
      </p:sp>
      <p:sp>
        <p:nvSpPr>
          <p:cNvPr id="4" name="Овал 3"/>
          <p:cNvSpPr/>
          <p:nvPr/>
        </p:nvSpPr>
        <p:spPr>
          <a:xfrm>
            <a:off x="971600" y="1925053"/>
            <a:ext cx="7632848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کتاب جلد ﺱہ </a:t>
            </a:r>
            <a:r>
              <a:rPr lang="en-US" dirty="0"/>
              <a:t>se </a:t>
            </a:r>
            <a:r>
              <a:rPr lang="en-US" dirty="0" err="1"/>
              <a:t>jild</a:t>
            </a:r>
            <a:r>
              <a:rPr lang="en-US" dirty="0"/>
              <a:t> </a:t>
            </a:r>
            <a:r>
              <a:rPr lang="en-US" dirty="0" err="1"/>
              <a:t>ketob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jild</a:t>
            </a:r>
            <a:r>
              <a:rPr lang="en-US" dirty="0"/>
              <a:t> </a:t>
            </a:r>
            <a:r>
              <a:rPr lang="en-US" dirty="0" err="1"/>
              <a:t>kitob</a:t>
            </a:r>
            <a:endParaRPr lang="en-US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719572" y="3429000"/>
            <a:ext cx="8136904" cy="1224136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ko’pgina</a:t>
            </a:r>
            <a:r>
              <a:rPr lang="en-US" dirty="0"/>
              <a:t> </a:t>
            </a:r>
            <a:r>
              <a:rPr lang="en-US" dirty="0" err="1"/>
              <a:t>predmetlar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ar-DZ" dirty="0"/>
              <a:t>دانہ </a:t>
            </a:r>
            <a:r>
              <a:rPr lang="en-US" dirty="0"/>
              <a:t>done (</a:t>
            </a:r>
            <a:r>
              <a:rPr lang="en-US" dirty="0" err="1"/>
              <a:t>dona</a:t>
            </a:r>
            <a:r>
              <a:rPr lang="en-US" dirty="0"/>
              <a:t>)</a:t>
            </a: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921296" y="5013176"/>
            <a:ext cx="7704856" cy="1080120"/>
          </a:xfrm>
          <a:prstGeom prst="flowChartPunchedCar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قلم دانھ ہہ </a:t>
            </a:r>
            <a:r>
              <a:rPr lang="en-US" dirty="0"/>
              <a:t>dah done </a:t>
            </a:r>
            <a:r>
              <a:rPr lang="en-US" dirty="0" err="1"/>
              <a:t>qalam-o’n</a:t>
            </a:r>
            <a:r>
              <a:rPr lang="en-US" dirty="0"/>
              <a:t> </a:t>
            </a:r>
            <a:r>
              <a:rPr lang="en-US" dirty="0" err="1"/>
              <a:t>dona</a:t>
            </a:r>
            <a:r>
              <a:rPr lang="en-US" dirty="0"/>
              <a:t> </a:t>
            </a:r>
            <a:r>
              <a:rPr lang="en-US" dirty="0" err="1"/>
              <a:t>ruchka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46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Блок-схема: решение 2"/>
          <p:cNvSpPr/>
          <p:nvPr/>
        </p:nvSpPr>
        <p:spPr>
          <a:xfrm>
            <a:off x="1475656" y="142017"/>
            <a:ext cx="6624736" cy="144016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Leksik</a:t>
            </a:r>
            <a:r>
              <a:rPr lang="en-US" dirty="0"/>
              <a:t> </a:t>
            </a:r>
            <a:r>
              <a:rPr lang="en-US" dirty="0" err="1"/>
              <a:t>izoh</a:t>
            </a:r>
            <a:r>
              <a:rPr lang="en-US" dirty="0"/>
              <a:t>.</a:t>
            </a: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676030" y="1916832"/>
            <a:ext cx="7776864" cy="2232248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بھدروغ </a:t>
            </a:r>
            <a:r>
              <a:rPr lang="en-US" dirty="0"/>
              <a:t>be </a:t>
            </a:r>
            <a:r>
              <a:rPr lang="en-US" dirty="0" err="1"/>
              <a:t>do’rug</a:t>
            </a:r>
            <a:r>
              <a:rPr lang="en-US" dirty="0"/>
              <a:t>’- be </a:t>
            </a:r>
            <a:r>
              <a:rPr lang="en-US" dirty="0" err="1"/>
              <a:t>predlogi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 ravish </a:t>
            </a:r>
            <a:r>
              <a:rPr lang="en-US" dirty="0" err="1"/>
              <a:t>bo’lib</a:t>
            </a:r>
            <a:r>
              <a:rPr lang="en-US" dirty="0"/>
              <a:t>, </a:t>
            </a:r>
            <a:r>
              <a:rPr lang="en-US" dirty="0" err="1"/>
              <a:t>o’zbek</a:t>
            </a:r>
            <a:r>
              <a:rPr lang="en-US" dirty="0"/>
              <a:t> </a:t>
            </a:r>
            <a:r>
              <a:rPr lang="en-US" dirty="0" err="1"/>
              <a:t>tiliga</a:t>
            </a:r>
            <a:r>
              <a:rPr lang="en-US" dirty="0"/>
              <a:t> </a:t>
            </a:r>
            <a:r>
              <a:rPr lang="en-US" dirty="0" err="1"/>
              <a:t>yolg’ondan</a:t>
            </a:r>
            <a:r>
              <a:rPr lang="en-US" dirty="0"/>
              <a:t> deb </a:t>
            </a:r>
            <a:r>
              <a:rPr lang="en-US" dirty="0" err="1"/>
              <a:t>tarjima</a:t>
            </a:r>
            <a:r>
              <a:rPr lang="en-US" dirty="0"/>
              <a:t> </a:t>
            </a:r>
            <a:r>
              <a:rPr lang="en-US" dirty="0" err="1"/>
              <a:t>qilinadi</a:t>
            </a:r>
            <a:endParaRPr lang="en-US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22921" y="4685655"/>
            <a:ext cx="7776864" cy="187220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/>
              <a:t>بھدروغگڧت </a:t>
            </a:r>
            <a:r>
              <a:rPr lang="en-US" sz="2400" dirty="0"/>
              <a:t>be </a:t>
            </a:r>
            <a:r>
              <a:rPr lang="en-US" sz="2400" dirty="0" err="1"/>
              <a:t>do’rug</a:t>
            </a:r>
            <a:r>
              <a:rPr lang="en-US" sz="2400" dirty="0"/>
              <a:t>’ </a:t>
            </a:r>
            <a:r>
              <a:rPr lang="en-US" sz="2400" dirty="0" err="1"/>
              <a:t>go’ft-yolg’ondan</a:t>
            </a:r>
            <a:r>
              <a:rPr lang="en-US" sz="2400" dirty="0"/>
              <a:t> </a:t>
            </a:r>
            <a:r>
              <a:rPr lang="en-US" sz="2400" dirty="0" err="1"/>
              <a:t>aytdi</a:t>
            </a:r>
            <a:endParaRPr lang="en-US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700808"/>
            <a:ext cx="36004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3" y="4149080"/>
            <a:ext cx="420687" cy="5365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1092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13114" y="67757"/>
            <a:ext cx="7848872" cy="17281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O’TGAN ZAMON DAVOM </a:t>
            </a:r>
            <a:r>
              <a:rPr lang="en-US" sz="2400" dirty="0" smtClean="0"/>
              <a:t>FE’LI       </a:t>
            </a:r>
            <a:endParaRPr lang="en-US" sz="2400" dirty="0"/>
          </a:p>
          <a:p>
            <a:pPr algn="ctr"/>
            <a:r>
              <a:rPr lang="ar-DZ" sz="2400" dirty="0"/>
              <a:t>ماضى </a:t>
            </a:r>
            <a:r>
              <a:rPr lang="ar-DZ" sz="2400" dirty="0" smtClean="0"/>
              <a:t>استمرارى  </a:t>
            </a:r>
            <a:r>
              <a:rPr lang="en-US" sz="2400" dirty="0" smtClean="0"/>
              <a:t>   </a:t>
            </a:r>
            <a:endParaRPr lang="ar-DZ" sz="2400" dirty="0"/>
          </a:p>
          <a:p>
            <a:pPr algn="ctr"/>
            <a:r>
              <a:rPr lang="en-US" sz="2400" dirty="0" err="1"/>
              <a:t>mozi</a:t>
            </a:r>
            <a:r>
              <a:rPr lang="en-US" sz="2400" dirty="0"/>
              <a:t>-ye  </a:t>
            </a:r>
            <a:r>
              <a:rPr lang="en-US" sz="2400" dirty="0" err="1"/>
              <a:t>estemrori</a:t>
            </a:r>
            <a:endParaRPr lang="en-US" sz="2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5089" y="2060848"/>
            <a:ext cx="7992888" cy="182019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O’tgan</a:t>
            </a:r>
            <a:r>
              <a:rPr lang="en-US" sz="2800" dirty="0"/>
              <a:t> </a:t>
            </a:r>
            <a:r>
              <a:rPr lang="en-US" sz="2800" dirty="0" err="1"/>
              <a:t>zamon</a:t>
            </a:r>
            <a:r>
              <a:rPr lang="en-US" sz="2800" dirty="0"/>
              <a:t> </a:t>
            </a:r>
            <a:r>
              <a:rPr lang="en-US" sz="2800" dirty="0" err="1"/>
              <a:t>davom</a:t>
            </a:r>
            <a:r>
              <a:rPr lang="en-US" sz="2800" dirty="0"/>
              <a:t> </a:t>
            </a:r>
            <a:r>
              <a:rPr lang="en-US" sz="2800" dirty="0" err="1"/>
              <a:t>fe’li</a:t>
            </a:r>
            <a:r>
              <a:rPr lang="en-US" sz="2800" dirty="0"/>
              <a:t> </a:t>
            </a:r>
            <a:r>
              <a:rPr lang="en-US" sz="2800" dirty="0" err="1"/>
              <a:t>ish-harakatning</a:t>
            </a:r>
            <a:r>
              <a:rPr lang="en-US" sz="2800" dirty="0"/>
              <a:t> </a:t>
            </a:r>
            <a:r>
              <a:rPr lang="en-US" sz="2800" dirty="0" err="1"/>
              <a:t>o’tgan</a:t>
            </a:r>
            <a:r>
              <a:rPr lang="en-US" sz="2800" dirty="0"/>
              <a:t> </a:t>
            </a:r>
            <a:r>
              <a:rPr lang="en-US" sz="2800" dirty="0" err="1"/>
              <a:t>zamonda</a:t>
            </a:r>
            <a:r>
              <a:rPr lang="en-US" sz="2800" dirty="0"/>
              <a:t> </a:t>
            </a:r>
            <a:r>
              <a:rPr lang="en-US" sz="2800" dirty="0" err="1"/>
              <a:t>boshlanib</a:t>
            </a:r>
            <a:r>
              <a:rPr lang="en-US" sz="2800" dirty="0"/>
              <a:t>, </a:t>
            </a:r>
            <a:r>
              <a:rPr lang="en-US" sz="2800" dirty="0" err="1"/>
              <a:t>tugallanmaganligini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harakatning</a:t>
            </a:r>
            <a:r>
              <a:rPr lang="en-US" sz="2800" dirty="0"/>
              <a:t> </a:t>
            </a:r>
            <a:r>
              <a:rPr lang="en-US" sz="2800" dirty="0" err="1"/>
              <a:t>takroriy</a:t>
            </a:r>
            <a:r>
              <a:rPr lang="en-US" sz="2800" dirty="0"/>
              <a:t> </a:t>
            </a:r>
            <a:r>
              <a:rPr lang="en-US" sz="2800" dirty="0" err="1"/>
              <a:t>ravishda</a:t>
            </a:r>
            <a:r>
              <a:rPr lang="en-US" sz="2800" dirty="0"/>
              <a:t> </a:t>
            </a:r>
            <a:r>
              <a:rPr lang="en-US" sz="2800" dirty="0" err="1"/>
              <a:t>bajarilib</a:t>
            </a:r>
            <a:r>
              <a:rPr lang="en-US" sz="2800" dirty="0"/>
              <a:t> </a:t>
            </a:r>
            <a:r>
              <a:rPr lang="en-US" sz="2800" dirty="0" err="1"/>
              <a:t>kelganligini</a:t>
            </a:r>
            <a:r>
              <a:rPr lang="en-US" sz="2800" dirty="0"/>
              <a:t> </a:t>
            </a:r>
            <a:r>
              <a:rPr lang="en-US" sz="2800" dirty="0" err="1"/>
              <a:t>bildiradi</a:t>
            </a:r>
            <a:r>
              <a:rPr lang="en-US" sz="2800" dirty="0"/>
              <a:t>.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35049" y="4221088"/>
            <a:ext cx="8712968" cy="234888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O’tgan</a:t>
            </a:r>
            <a:r>
              <a:rPr lang="en-US" sz="2400" dirty="0"/>
              <a:t> </a:t>
            </a:r>
            <a:r>
              <a:rPr lang="en-US" sz="2400" dirty="0" err="1"/>
              <a:t>zamon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fe’li</a:t>
            </a:r>
            <a:r>
              <a:rPr lang="en-US" sz="2400" dirty="0"/>
              <a:t> </a:t>
            </a:r>
            <a:r>
              <a:rPr lang="en-US" sz="2400" dirty="0" err="1"/>
              <a:t>o’tgan</a:t>
            </a:r>
            <a:r>
              <a:rPr lang="en-US" sz="2400" dirty="0"/>
              <a:t> </a:t>
            </a:r>
            <a:r>
              <a:rPr lang="en-US" sz="2400" dirty="0" err="1"/>
              <a:t>zamon</a:t>
            </a:r>
            <a:r>
              <a:rPr lang="en-US" sz="2400" dirty="0"/>
              <a:t> </a:t>
            </a:r>
            <a:r>
              <a:rPr lang="en-US" sz="2400" dirty="0" err="1"/>
              <a:t>fe’l</a:t>
            </a:r>
            <a:r>
              <a:rPr lang="en-US" sz="2400" dirty="0"/>
              <a:t> </a:t>
            </a:r>
            <a:r>
              <a:rPr lang="en-US" sz="2400" dirty="0" err="1"/>
              <a:t>negizi</a:t>
            </a:r>
            <a:r>
              <a:rPr lang="en-US" sz="2400" dirty="0"/>
              <a:t> </a:t>
            </a:r>
            <a:r>
              <a:rPr lang="en-US" sz="2400" dirty="0" err="1"/>
              <a:t>oldiga</a:t>
            </a:r>
            <a:r>
              <a:rPr lang="en-US" sz="2400" dirty="0"/>
              <a:t>   </a:t>
            </a:r>
            <a:r>
              <a:rPr lang="ar-DZ" sz="2400" dirty="0"/>
              <a:t>مى</a:t>
            </a:r>
            <a:r>
              <a:rPr lang="en-US" sz="2400" dirty="0"/>
              <a:t>mi—old </a:t>
            </a:r>
            <a:r>
              <a:rPr lang="en-US" sz="2400" dirty="0" err="1"/>
              <a:t>qo’shimchasi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oxiriga</a:t>
            </a:r>
            <a:r>
              <a:rPr lang="en-US" sz="2400" dirty="0"/>
              <a:t> </a:t>
            </a:r>
            <a:r>
              <a:rPr lang="en-US" sz="2400" dirty="0" err="1"/>
              <a:t>shaxs</a:t>
            </a:r>
            <a:r>
              <a:rPr lang="en-US" sz="2400" dirty="0"/>
              <a:t> –son </a:t>
            </a:r>
            <a:r>
              <a:rPr lang="en-US" sz="2400" dirty="0" err="1"/>
              <a:t>qo’shimchalarini</a:t>
            </a:r>
            <a:r>
              <a:rPr lang="en-US" sz="2400" dirty="0"/>
              <a:t> </a:t>
            </a:r>
            <a:r>
              <a:rPr lang="en-US" sz="2400" dirty="0" err="1"/>
              <a:t>qo’shish</a:t>
            </a:r>
            <a:r>
              <a:rPr lang="en-US" sz="2400" dirty="0"/>
              <a:t> </a:t>
            </a:r>
            <a:r>
              <a:rPr lang="en-US" sz="2400" dirty="0" err="1"/>
              <a:t>orqali</a:t>
            </a:r>
            <a:r>
              <a:rPr lang="en-US" sz="2400" dirty="0"/>
              <a:t> </a:t>
            </a:r>
            <a:r>
              <a:rPr lang="en-US" sz="2400" dirty="0" err="1"/>
              <a:t>yasaladi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 err="1"/>
              <a:t>Masalan</a:t>
            </a:r>
            <a:r>
              <a:rPr lang="en-US" sz="2400" dirty="0"/>
              <a:t>;  </a:t>
            </a:r>
            <a:r>
              <a:rPr lang="ar-DZ" sz="2400" dirty="0"/>
              <a:t>رفتن</a:t>
            </a:r>
            <a:r>
              <a:rPr lang="en-US" sz="2400" dirty="0" err="1"/>
              <a:t>raftan</a:t>
            </a:r>
            <a:r>
              <a:rPr lang="en-US" sz="2400" dirty="0"/>
              <a:t>—(</a:t>
            </a:r>
            <a:r>
              <a:rPr lang="en-US" sz="2400" dirty="0" err="1"/>
              <a:t>bormoq</a:t>
            </a:r>
            <a:r>
              <a:rPr lang="en-US" sz="2400" dirty="0"/>
              <a:t>)  </a:t>
            </a:r>
            <a:r>
              <a:rPr lang="en-US" sz="2400" dirty="0" err="1"/>
              <a:t>fe’lining</a:t>
            </a:r>
            <a:r>
              <a:rPr lang="en-US" sz="2400" dirty="0"/>
              <a:t> </a:t>
            </a:r>
            <a:r>
              <a:rPr lang="en-US" sz="2400" dirty="0" err="1"/>
              <a:t>o’tgan</a:t>
            </a:r>
            <a:r>
              <a:rPr lang="en-US" sz="2400" dirty="0"/>
              <a:t> </a:t>
            </a:r>
            <a:r>
              <a:rPr lang="en-US" sz="2400" dirty="0" err="1"/>
              <a:t>zamon</a:t>
            </a:r>
            <a:r>
              <a:rPr lang="en-US" sz="2400" dirty="0"/>
              <a:t> </a:t>
            </a:r>
            <a:r>
              <a:rPr lang="en-US" sz="2400" dirty="0" err="1"/>
              <a:t>negizi</a:t>
            </a:r>
            <a:r>
              <a:rPr lang="en-US" sz="2400" dirty="0"/>
              <a:t> </a:t>
            </a:r>
            <a:r>
              <a:rPr lang="ar-DZ" sz="2400" dirty="0"/>
              <a:t>رفت</a:t>
            </a:r>
            <a:r>
              <a:rPr lang="en-US" sz="2400" dirty="0"/>
              <a:t>raft </a:t>
            </a:r>
            <a:r>
              <a:rPr lang="en-US" sz="2400" dirty="0" err="1"/>
              <a:t>bo’lib</a:t>
            </a:r>
            <a:r>
              <a:rPr lang="en-US" sz="2400" dirty="0"/>
              <a:t> , </a:t>
            </a:r>
            <a:r>
              <a:rPr lang="en-US" sz="2400" dirty="0" err="1"/>
              <a:t>tuslanganda</a:t>
            </a:r>
            <a:r>
              <a:rPr lang="en-US" sz="2400" dirty="0"/>
              <a:t> </a:t>
            </a:r>
            <a:r>
              <a:rPr lang="en-US" sz="2400" dirty="0" err="1"/>
              <a:t>quyidagi</a:t>
            </a:r>
            <a:r>
              <a:rPr lang="en-US" sz="2400" dirty="0"/>
              <a:t> </a:t>
            </a:r>
            <a:r>
              <a:rPr lang="en-US" sz="2400" dirty="0" err="1"/>
              <a:t>shakllarda</a:t>
            </a:r>
            <a:r>
              <a:rPr lang="en-US" sz="2400" dirty="0"/>
              <a:t> </a:t>
            </a:r>
            <a:r>
              <a:rPr lang="en-US" sz="2400" dirty="0" err="1"/>
              <a:t>bo’ladi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897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593830" y="260648"/>
            <a:ext cx="7992888" cy="1296144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Quyidagi</a:t>
            </a:r>
            <a:r>
              <a:rPr lang="en-US" sz="2800" dirty="0" smtClean="0"/>
              <a:t> </a:t>
            </a:r>
            <a:r>
              <a:rPr lang="en-US" sz="2800" dirty="0" err="1" smtClean="0"/>
              <a:t>bo’sh</a:t>
            </a:r>
            <a:r>
              <a:rPr lang="en-US" sz="2800" dirty="0" smtClean="0"/>
              <a:t>  </a:t>
            </a:r>
            <a:r>
              <a:rPr lang="en-US" sz="2800" dirty="0" err="1" smtClean="0"/>
              <a:t>joylarga</a:t>
            </a:r>
            <a:r>
              <a:rPr lang="en-US" sz="2800" dirty="0" smtClean="0"/>
              <a:t>  </a:t>
            </a:r>
            <a:r>
              <a:rPr lang="en-US" sz="2800" dirty="0" err="1" smtClean="0"/>
              <a:t>numerativlardan</a:t>
            </a:r>
            <a:r>
              <a:rPr lang="en-US" sz="2800" dirty="0" smtClean="0"/>
              <a:t> </a:t>
            </a:r>
            <a:r>
              <a:rPr lang="en-US" sz="2800" dirty="0" err="1" smtClean="0"/>
              <a:t>mosini</a:t>
            </a:r>
            <a:r>
              <a:rPr lang="en-US" sz="2800" dirty="0" smtClean="0"/>
              <a:t> </a:t>
            </a:r>
            <a:r>
              <a:rPr lang="en-US" sz="2800" dirty="0" err="1" smtClean="0"/>
              <a:t>qo’ying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67544" y="1988840"/>
            <a:ext cx="7848872" cy="93610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egoe UI"/>
                <a:cs typeface="Segoe UI"/>
              </a:rPr>
              <a:t>         </a:t>
            </a:r>
            <a:r>
              <a:rPr lang="ar-DZ" sz="6600" dirty="0" smtClean="0">
                <a:latin typeface="Segoe UI"/>
                <a:cs typeface="Segoe UI"/>
              </a:rPr>
              <a:t>ﮔﻭﺳﻔﻨﺩ</a:t>
            </a:r>
            <a:r>
              <a:rPr lang="en-US" sz="6600" dirty="0" smtClean="0">
                <a:latin typeface="Segoe UI"/>
                <a:cs typeface="Segoe UI"/>
              </a:rPr>
              <a:t>_____ </a:t>
            </a:r>
            <a:r>
              <a:rPr lang="ar-DZ" sz="6600" dirty="0" smtClean="0">
                <a:latin typeface="Segoe UI"/>
                <a:cs typeface="Segoe UI"/>
              </a:rPr>
              <a:t>ﺩﮦ</a:t>
            </a:r>
            <a:r>
              <a:rPr lang="en-US" sz="6600" dirty="0" smtClean="0">
                <a:latin typeface="Segoe UI"/>
                <a:cs typeface="Segoe UI"/>
              </a:rPr>
              <a:t> </a:t>
            </a:r>
            <a:endParaRPr lang="en-US" sz="66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3212976"/>
            <a:ext cx="7848872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400" dirty="0" smtClean="0">
                <a:latin typeface="Segoe UI"/>
                <a:cs typeface="Segoe UI"/>
              </a:rPr>
              <a:t>ﺟﻭﺮﺍﺏ</a:t>
            </a:r>
            <a:r>
              <a:rPr lang="en-US" sz="4400" dirty="0" smtClean="0">
                <a:latin typeface="Segoe UI"/>
                <a:cs typeface="Segoe UI"/>
              </a:rPr>
              <a:t> ________</a:t>
            </a:r>
            <a:r>
              <a:rPr lang="ar-DZ" sz="5400" dirty="0" smtClean="0">
                <a:latin typeface="Segoe UI"/>
                <a:cs typeface="Segoe UI"/>
              </a:rPr>
              <a:t>ﻳﮏ</a:t>
            </a:r>
            <a:endParaRPr lang="en-US" sz="5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71936" y="4293096"/>
            <a:ext cx="7848872" cy="792088"/>
          </a:xfrm>
          <a:prstGeom prst="snip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ar-DZ" sz="6000" dirty="0" smtClean="0">
                <a:latin typeface="Segoe UI"/>
                <a:cs typeface="Segoe UI"/>
              </a:rPr>
              <a:t>ﻭﺍﭙﻳﻣﺍ</a:t>
            </a:r>
            <a:r>
              <a:rPr lang="en-US" sz="6000" dirty="0" smtClean="0">
                <a:latin typeface="Segoe UI"/>
                <a:cs typeface="Segoe UI"/>
              </a:rPr>
              <a:t>ﮪ _______</a:t>
            </a:r>
            <a:r>
              <a:rPr lang="ar-DZ" sz="6000" dirty="0" smtClean="0">
                <a:latin typeface="Segoe UI"/>
                <a:cs typeface="Segoe UI"/>
              </a:rPr>
              <a:t>ﭙﻨﺞ</a:t>
            </a:r>
            <a:endParaRPr lang="en-US" sz="60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5040" y="5346358"/>
            <a:ext cx="7855768" cy="890954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6000" dirty="0" smtClean="0">
                <a:latin typeface="Segoe UI"/>
                <a:cs typeface="Segoe UI"/>
              </a:rPr>
              <a:t>ﻳﺏ</a:t>
            </a:r>
            <a:r>
              <a:rPr lang="en-US" sz="6000" dirty="0" smtClean="0">
                <a:latin typeface="Segoe UI"/>
                <a:cs typeface="Segoe UI"/>
              </a:rPr>
              <a:t>ﺳ ______</a:t>
            </a:r>
            <a:r>
              <a:rPr lang="ar-DZ" sz="6000" dirty="0" smtClean="0">
                <a:latin typeface="Segoe UI"/>
                <a:cs typeface="Segoe UI"/>
              </a:rPr>
              <a:t>ﭙﻨﺞ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622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Tamom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319088"/>
            <a:ext cx="7731125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08125"/>
            <a:ext cx="557212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13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082417247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Круглая лента лицом вверх 3"/>
          <p:cNvSpPr/>
          <p:nvPr/>
        </p:nvSpPr>
        <p:spPr>
          <a:xfrm>
            <a:off x="1691680" y="188640"/>
            <a:ext cx="5904656" cy="1224136"/>
          </a:xfrm>
          <a:prstGeom prst="ellipseRibbon2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800" dirty="0" smtClean="0">
                <a:latin typeface="Times New Roman" pitchFamily="18" charset="0"/>
                <a:cs typeface="Times New Roman" pitchFamily="18" charset="0"/>
              </a:rPr>
              <a:t>ﻓﺘﻦ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ﺮ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2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Облако 2"/>
          <p:cNvSpPr/>
          <p:nvPr/>
        </p:nvSpPr>
        <p:spPr>
          <a:xfrm>
            <a:off x="611560" y="548680"/>
            <a:ext cx="7704856" cy="5976664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O’tgan</a:t>
            </a:r>
            <a:r>
              <a:rPr lang="en-US" sz="3200" dirty="0"/>
              <a:t> </a:t>
            </a:r>
            <a:r>
              <a:rPr lang="en-US" sz="3200" dirty="0" err="1"/>
              <a:t>zamon</a:t>
            </a:r>
            <a:r>
              <a:rPr lang="en-US" sz="3200" dirty="0"/>
              <a:t> </a:t>
            </a:r>
            <a:r>
              <a:rPr lang="en-US" sz="3200" dirty="0" err="1"/>
              <a:t>davom</a:t>
            </a:r>
            <a:r>
              <a:rPr lang="en-US" sz="3200" dirty="0"/>
              <a:t> </a:t>
            </a:r>
            <a:r>
              <a:rPr lang="en-US" sz="3200" dirty="0" err="1"/>
              <a:t>fe’lida</a:t>
            </a:r>
            <a:r>
              <a:rPr lang="en-US" sz="3200" dirty="0"/>
              <a:t>  </a:t>
            </a:r>
            <a:r>
              <a:rPr lang="en-US" sz="3200" dirty="0" err="1"/>
              <a:t>urg’u</a:t>
            </a:r>
            <a:r>
              <a:rPr lang="en-US" sz="3200" dirty="0"/>
              <a:t> </a:t>
            </a:r>
            <a:r>
              <a:rPr lang="en-US" sz="3200" dirty="0" err="1"/>
              <a:t>ikkita</a:t>
            </a:r>
            <a:r>
              <a:rPr lang="en-US" sz="3200" dirty="0"/>
              <a:t>  </a:t>
            </a:r>
            <a:r>
              <a:rPr lang="en-US" sz="3200" dirty="0" err="1"/>
              <a:t>bo’lib</a:t>
            </a:r>
            <a:r>
              <a:rPr lang="en-US" sz="3200" dirty="0"/>
              <a:t>, </a:t>
            </a:r>
            <a:r>
              <a:rPr lang="en-US" sz="3200" dirty="0" err="1"/>
              <a:t>asosiy</a:t>
            </a:r>
            <a:r>
              <a:rPr lang="en-US" sz="3200" dirty="0"/>
              <a:t>  </a:t>
            </a:r>
            <a:r>
              <a:rPr lang="en-US" sz="3200" dirty="0" err="1"/>
              <a:t>kuchli</a:t>
            </a:r>
            <a:r>
              <a:rPr lang="en-US" sz="3200" dirty="0"/>
              <a:t> </a:t>
            </a:r>
            <a:r>
              <a:rPr lang="en-US" sz="3200" dirty="0" err="1"/>
              <a:t>urg’u</a:t>
            </a:r>
            <a:r>
              <a:rPr lang="en-US" sz="3200" dirty="0"/>
              <a:t>  </a:t>
            </a:r>
            <a:r>
              <a:rPr lang="ar-DZ" sz="3200" dirty="0"/>
              <a:t>مى </a:t>
            </a:r>
            <a:r>
              <a:rPr lang="en-US" sz="3200" dirty="0"/>
              <a:t>mi – old </a:t>
            </a:r>
            <a:r>
              <a:rPr lang="en-US" sz="3200" dirty="0" err="1"/>
              <a:t>qo’shimchasiga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ikkinchi</a:t>
            </a:r>
            <a:r>
              <a:rPr lang="en-US" sz="3200" dirty="0"/>
              <a:t> </a:t>
            </a:r>
            <a:r>
              <a:rPr lang="en-US" sz="3200" dirty="0" err="1"/>
              <a:t>kuchsizroq</a:t>
            </a:r>
            <a:r>
              <a:rPr lang="en-US" sz="3200" dirty="0"/>
              <a:t> </a:t>
            </a:r>
            <a:r>
              <a:rPr lang="en-US" sz="3200" dirty="0" err="1"/>
              <a:t>urg’u</a:t>
            </a:r>
            <a:r>
              <a:rPr lang="en-US" sz="3200" dirty="0"/>
              <a:t> </a:t>
            </a:r>
            <a:r>
              <a:rPr lang="en-US" sz="3200" dirty="0" err="1"/>
              <a:t>shaxs</a:t>
            </a:r>
            <a:r>
              <a:rPr lang="en-US" sz="3200" dirty="0"/>
              <a:t>-son </a:t>
            </a:r>
            <a:r>
              <a:rPr lang="en-US" sz="3200" dirty="0" err="1"/>
              <a:t>qo’shimchalariga</a:t>
            </a:r>
            <a:r>
              <a:rPr lang="en-US" sz="3200" dirty="0"/>
              <a:t> </a:t>
            </a:r>
            <a:r>
              <a:rPr lang="en-US" sz="3200" dirty="0" err="1"/>
              <a:t>tushadi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890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951"/>
            <a:ext cx="7200801" cy="534374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04792"/>
            <a:ext cx="28527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90" y="5262999"/>
            <a:ext cx="27797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1676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42" y="533535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34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Овал 2"/>
          <p:cNvSpPr/>
          <p:nvPr/>
        </p:nvSpPr>
        <p:spPr>
          <a:xfrm>
            <a:off x="179512" y="1700808"/>
            <a:ext cx="8712968" cy="201622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s-AF" sz="2400" dirty="0"/>
              <a:t>چوپانجوانىبسيارډروغمىگڧت٠</a:t>
            </a:r>
          </a:p>
          <a:p>
            <a:pPr algn="ctr"/>
            <a:r>
              <a:rPr lang="en-US" sz="2400" dirty="0" err="1"/>
              <a:t>chupon</a:t>
            </a:r>
            <a:r>
              <a:rPr lang="en-US" sz="2400" dirty="0"/>
              <a:t>-e </a:t>
            </a:r>
            <a:r>
              <a:rPr lang="en-US" sz="2400" dirty="0" err="1"/>
              <a:t>javoni</a:t>
            </a:r>
            <a:r>
              <a:rPr lang="en-US" sz="2400" dirty="0"/>
              <a:t> </a:t>
            </a:r>
            <a:r>
              <a:rPr lang="en-US" sz="2400" dirty="0" err="1"/>
              <a:t>besyor</a:t>
            </a:r>
            <a:r>
              <a:rPr lang="en-US" sz="2400" dirty="0"/>
              <a:t> </a:t>
            </a:r>
            <a:r>
              <a:rPr lang="en-US" sz="2400" dirty="0" err="1"/>
              <a:t>dorug’mi</a:t>
            </a:r>
            <a:r>
              <a:rPr lang="en-US" sz="2400" dirty="0"/>
              <a:t> </a:t>
            </a:r>
            <a:r>
              <a:rPr lang="en-US" sz="2400" dirty="0" err="1"/>
              <a:t>go’ft</a:t>
            </a:r>
            <a:endParaRPr lang="en-US" sz="2400" dirty="0"/>
          </a:p>
          <a:p>
            <a:pPr algn="ctr"/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yosh</a:t>
            </a:r>
            <a:r>
              <a:rPr lang="en-US" sz="2400" dirty="0"/>
              <a:t> </a:t>
            </a:r>
            <a:r>
              <a:rPr lang="en-US" sz="2400" dirty="0" err="1"/>
              <a:t>cho’pon</a:t>
            </a:r>
            <a:r>
              <a:rPr lang="en-US" sz="2400" dirty="0"/>
              <a:t> </a:t>
            </a:r>
            <a:r>
              <a:rPr lang="en-US" sz="2400" dirty="0" err="1"/>
              <a:t>ko’p</a:t>
            </a:r>
            <a:r>
              <a:rPr lang="en-US" sz="2400" dirty="0"/>
              <a:t> </a:t>
            </a:r>
            <a:r>
              <a:rPr lang="en-US" sz="2400" dirty="0" err="1"/>
              <a:t>yolg’on</a:t>
            </a:r>
            <a:r>
              <a:rPr lang="en-US" sz="2400" dirty="0"/>
              <a:t> </a:t>
            </a:r>
            <a:r>
              <a:rPr lang="en-US" sz="2400" dirty="0" err="1"/>
              <a:t>gapirar</a:t>
            </a:r>
            <a:r>
              <a:rPr lang="en-US" sz="2400" dirty="0"/>
              <a:t> </a:t>
            </a:r>
            <a:r>
              <a:rPr lang="en-US" sz="2400" dirty="0" err="1"/>
              <a:t>edi</a:t>
            </a:r>
            <a:r>
              <a:rPr lang="en-US" sz="2400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93429" y="4365104"/>
            <a:ext cx="8568952" cy="223224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/>
              <a:t>مينوشتم نامھ من امد رڧيقم کھ وقتى</a:t>
            </a:r>
          </a:p>
          <a:p>
            <a:pPr algn="ctr"/>
            <a:r>
              <a:rPr lang="en-US" sz="2400" dirty="0" err="1"/>
              <a:t>vaqti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rafiqam</a:t>
            </a:r>
            <a:r>
              <a:rPr lang="en-US" sz="2400" dirty="0"/>
              <a:t> </a:t>
            </a:r>
            <a:r>
              <a:rPr lang="en-US" sz="2400" dirty="0" err="1"/>
              <a:t>omad</a:t>
            </a:r>
            <a:r>
              <a:rPr lang="en-US" sz="2400" dirty="0"/>
              <a:t> man </a:t>
            </a:r>
            <a:r>
              <a:rPr lang="en-US" sz="2400" dirty="0" err="1"/>
              <a:t>nome</a:t>
            </a:r>
            <a:r>
              <a:rPr lang="en-US" sz="2400" dirty="0"/>
              <a:t> </a:t>
            </a:r>
            <a:r>
              <a:rPr lang="en-US" sz="2400" dirty="0" err="1"/>
              <a:t>minavashtam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O’rtog’im</a:t>
            </a:r>
            <a:r>
              <a:rPr lang="en-US" sz="2400" dirty="0"/>
              <a:t> </a:t>
            </a:r>
            <a:r>
              <a:rPr lang="en-US" sz="2400" dirty="0" err="1"/>
              <a:t>kelgan</a:t>
            </a:r>
            <a:r>
              <a:rPr lang="en-US" sz="2400" dirty="0"/>
              <a:t> </a:t>
            </a:r>
            <a:r>
              <a:rPr lang="en-US" sz="2400" dirty="0" err="1"/>
              <a:t>vaqtda</a:t>
            </a:r>
            <a:r>
              <a:rPr lang="en-US" sz="2400" dirty="0"/>
              <a:t>, men </a:t>
            </a:r>
            <a:r>
              <a:rPr lang="en-US" sz="2400" dirty="0" err="1"/>
              <a:t>xat</a:t>
            </a:r>
            <a:r>
              <a:rPr lang="en-US" sz="2400" dirty="0"/>
              <a:t> </a:t>
            </a:r>
            <a:r>
              <a:rPr lang="en-US" sz="2400" dirty="0" err="1"/>
              <a:t>yozayotgan</a:t>
            </a:r>
            <a:r>
              <a:rPr lang="en-US" sz="2400" dirty="0"/>
              <a:t> </a:t>
            </a:r>
            <a:r>
              <a:rPr lang="en-US" sz="2400" dirty="0" err="1"/>
              <a:t>edim</a:t>
            </a:r>
            <a:r>
              <a:rPr lang="en-US" sz="2400" dirty="0"/>
              <a:t> 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1626439" y="188640"/>
            <a:ext cx="6048672" cy="10801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Misollar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77905" y="3789040"/>
            <a:ext cx="345740" cy="5760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0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Пятно 2 2"/>
          <p:cNvSpPr/>
          <p:nvPr/>
        </p:nvSpPr>
        <p:spPr>
          <a:xfrm>
            <a:off x="251520" y="188640"/>
            <a:ext cx="8892480" cy="6480720"/>
          </a:xfrm>
          <a:prstGeom prst="irregularSeal2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O’tgan</a:t>
            </a:r>
            <a:r>
              <a:rPr lang="en-US" sz="2400" dirty="0"/>
              <a:t> </a:t>
            </a:r>
            <a:r>
              <a:rPr lang="en-US" sz="2400" dirty="0" err="1"/>
              <a:t>zamon</a:t>
            </a:r>
            <a:r>
              <a:rPr lang="en-US" sz="2400" dirty="0"/>
              <a:t> </a:t>
            </a:r>
            <a:r>
              <a:rPr lang="en-US" sz="2400" dirty="0" err="1"/>
              <a:t>davom</a:t>
            </a:r>
            <a:r>
              <a:rPr lang="en-US" sz="2400" dirty="0"/>
              <a:t> </a:t>
            </a:r>
            <a:r>
              <a:rPr lang="en-US" sz="2400" dirty="0" err="1"/>
              <a:t>fe’lining</a:t>
            </a:r>
            <a:r>
              <a:rPr lang="en-US" sz="2400" dirty="0"/>
              <a:t> </a:t>
            </a:r>
            <a:r>
              <a:rPr lang="en-US" sz="2400" dirty="0" err="1"/>
              <a:t>bo’lishsiz</a:t>
            </a:r>
            <a:r>
              <a:rPr lang="en-US" sz="2400" dirty="0"/>
              <a:t> </a:t>
            </a:r>
            <a:r>
              <a:rPr lang="en-US" sz="2400" dirty="0" err="1"/>
              <a:t>shakli</a:t>
            </a:r>
            <a:r>
              <a:rPr lang="en-US" sz="2400" dirty="0"/>
              <a:t> </a:t>
            </a:r>
            <a:r>
              <a:rPr lang="en-US" sz="2400" dirty="0" err="1"/>
              <a:t>bo’lishli</a:t>
            </a:r>
            <a:r>
              <a:rPr lang="en-US" sz="2400" dirty="0"/>
              <a:t> </a:t>
            </a:r>
            <a:r>
              <a:rPr lang="en-US" sz="2400" dirty="0" err="1"/>
              <a:t>shaklidagi</a:t>
            </a:r>
            <a:r>
              <a:rPr lang="en-US" sz="2400" dirty="0"/>
              <a:t>   </a:t>
            </a:r>
          </a:p>
          <a:p>
            <a:pPr algn="ctr"/>
            <a:r>
              <a:rPr lang="en-US" sz="2400" dirty="0"/>
              <a:t>  old </a:t>
            </a:r>
            <a:r>
              <a:rPr lang="en-US" sz="2400" dirty="0" err="1"/>
              <a:t>qo’shimchasi</a:t>
            </a:r>
            <a:r>
              <a:rPr lang="en-US" sz="2400" dirty="0"/>
              <a:t> </a:t>
            </a:r>
            <a:r>
              <a:rPr lang="en-US" sz="2400" dirty="0" err="1"/>
              <a:t>oldiga</a:t>
            </a:r>
            <a:endParaRPr lang="en-US" sz="2400" dirty="0"/>
          </a:p>
          <a:p>
            <a:pPr algn="ctr"/>
            <a:r>
              <a:rPr lang="en-US" sz="2400" dirty="0" err="1"/>
              <a:t>inkor</a:t>
            </a:r>
            <a:r>
              <a:rPr lang="en-US" sz="2400" dirty="0"/>
              <a:t> </a:t>
            </a:r>
            <a:r>
              <a:rPr lang="en-US" sz="2400" dirty="0" err="1"/>
              <a:t>yuklamasini</a:t>
            </a:r>
            <a:r>
              <a:rPr lang="en-US" sz="2400" dirty="0"/>
              <a:t> </a:t>
            </a:r>
            <a:r>
              <a:rPr lang="en-US" sz="2400" dirty="0" err="1"/>
              <a:t>keltirish</a:t>
            </a:r>
            <a:r>
              <a:rPr lang="en-US" sz="2400" dirty="0"/>
              <a:t> </a:t>
            </a:r>
            <a:r>
              <a:rPr lang="en-US" sz="2400" dirty="0" err="1"/>
              <a:t>orqali</a:t>
            </a:r>
            <a:endParaRPr lang="en-US" sz="2400" dirty="0"/>
          </a:p>
          <a:p>
            <a:pPr algn="ctr"/>
            <a:r>
              <a:rPr lang="en-US" sz="2400" dirty="0" err="1"/>
              <a:t>Yasaladi</a:t>
            </a:r>
            <a:r>
              <a:rPr lang="en-US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1420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9695"/>
            <a:ext cx="1165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33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Облако 2"/>
          <p:cNvSpPr/>
          <p:nvPr/>
        </p:nvSpPr>
        <p:spPr>
          <a:xfrm>
            <a:off x="1763688" y="404664"/>
            <a:ext cx="6120680" cy="93610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Misollar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251520" y="1511365"/>
            <a:ext cx="3635896" cy="5340686"/>
          </a:xfrm>
          <a:prstGeom prst="star6">
            <a:avLst>
              <a:gd name="adj" fmla="val 38317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dirty="0"/>
              <a:t> نميرڧتم</a:t>
            </a:r>
          </a:p>
          <a:p>
            <a:pPr algn="ctr"/>
            <a:r>
              <a:rPr lang="en-US" sz="2800" dirty="0" err="1"/>
              <a:t>namiraftam</a:t>
            </a:r>
            <a:endParaRPr lang="en-US" sz="2800" dirty="0"/>
          </a:p>
          <a:p>
            <a:pPr algn="ctr"/>
            <a:r>
              <a:rPr lang="en-US" sz="2800" dirty="0" err="1"/>
              <a:t>Bormasdim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ar-DZ" sz="2800" dirty="0"/>
              <a:t>نميديديم</a:t>
            </a:r>
          </a:p>
          <a:p>
            <a:pPr algn="ctr"/>
            <a:r>
              <a:rPr lang="en-US" sz="2800" dirty="0" err="1"/>
              <a:t>namididim</a:t>
            </a:r>
            <a:endParaRPr lang="en-US" sz="2800" dirty="0"/>
          </a:p>
          <a:p>
            <a:pPr algn="ctr"/>
            <a:r>
              <a:rPr lang="en-US" sz="2800" dirty="0" err="1"/>
              <a:t>Kormasdim</a:t>
            </a:r>
            <a:r>
              <a:rPr lang="en-US" sz="2800" dirty="0"/>
              <a:t>. </a:t>
            </a:r>
          </a:p>
        </p:txBody>
      </p:sp>
      <p:sp>
        <p:nvSpPr>
          <p:cNvPr id="6" name="6-конечная звезда 5"/>
          <p:cNvSpPr/>
          <p:nvPr/>
        </p:nvSpPr>
        <p:spPr>
          <a:xfrm>
            <a:off x="5364088" y="1615903"/>
            <a:ext cx="3636912" cy="5236148"/>
          </a:xfrm>
          <a:prstGeom prst="star6">
            <a:avLst>
              <a:gd name="adj" fmla="val 38317"/>
              <a:gd name="h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dirty="0" smtClean="0"/>
              <a:t>برنميگشت </a:t>
            </a:r>
            <a:endParaRPr lang="ar-DZ" sz="2800" dirty="0"/>
          </a:p>
          <a:p>
            <a:pPr algn="ctr"/>
            <a:r>
              <a:rPr lang="en-US" sz="2800" dirty="0"/>
              <a:t>bar-</a:t>
            </a:r>
            <a:r>
              <a:rPr lang="en-US" sz="2800" dirty="0" err="1"/>
              <a:t>namigasht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Qaytmasdi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  <a:p>
            <a:pPr algn="ctr" rtl="1"/>
            <a:r>
              <a:rPr lang="ar-DZ" sz="2800" dirty="0" smtClean="0"/>
              <a:t>سيگارنمى کشيد </a:t>
            </a:r>
            <a:endParaRPr lang="ar-DZ" sz="2800" dirty="0"/>
          </a:p>
          <a:p>
            <a:pPr algn="ctr"/>
            <a:r>
              <a:rPr lang="en-US" sz="2800" dirty="0" err="1"/>
              <a:t>sigor</a:t>
            </a:r>
            <a:r>
              <a:rPr lang="en-US" sz="2800" dirty="0"/>
              <a:t> </a:t>
            </a:r>
            <a:r>
              <a:rPr lang="en-US" sz="2800" dirty="0" err="1"/>
              <a:t>namikashid</a:t>
            </a:r>
            <a:endParaRPr lang="en-US" sz="2800" dirty="0"/>
          </a:p>
          <a:p>
            <a:pPr algn="ctr"/>
            <a:r>
              <a:rPr lang="en-US" sz="2800" dirty="0" err="1" smtClean="0"/>
              <a:t>chekmasdi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806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95" y="332656"/>
            <a:ext cx="8352928" cy="2304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O’tgan</a:t>
            </a:r>
            <a:r>
              <a:rPr lang="en-US" sz="2800" dirty="0"/>
              <a:t> </a:t>
            </a:r>
            <a:r>
              <a:rPr lang="en-US" sz="2800" dirty="0" err="1"/>
              <a:t>zamon</a:t>
            </a:r>
            <a:r>
              <a:rPr lang="en-US" sz="2800" dirty="0"/>
              <a:t> </a:t>
            </a:r>
            <a:r>
              <a:rPr lang="en-US" sz="2800" dirty="0" err="1"/>
              <a:t>davom</a:t>
            </a:r>
            <a:r>
              <a:rPr lang="en-US" sz="2800" dirty="0"/>
              <a:t> </a:t>
            </a:r>
            <a:r>
              <a:rPr lang="en-US" sz="2800" dirty="0" err="1"/>
              <a:t>fe’lining</a:t>
            </a:r>
            <a:r>
              <a:rPr lang="en-US" sz="2800" dirty="0"/>
              <a:t>  </a:t>
            </a:r>
            <a:r>
              <a:rPr lang="en-US" sz="2800" dirty="0" err="1"/>
              <a:t>bo’lishsiz</a:t>
            </a:r>
            <a:r>
              <a:rPr lang="en-US" sz="2800" dirty="0"/>
              <a:t>  </a:t>
            </a:r>
            <a:r>
              <a:rPr lang="en-US" sz="2800" dirty="0" err="1"/>
              <a:t>shaklida</a:t>
            </a:r>
            <a:r>
              <a:rPr lang="en-US" sz="2800" dirty="0"/>
              <a:t>  </a:t>
            </a:r>
            <a:r>
              <a:rPr lang="en-US" sz="2800" dirty="0" err="1"/>
              <a:t>urg’u</a:t>
            </a:r>
            <a:r>
              <a:rPr lang="en-US" sz="2800" dirty="0"/>
              <a:t>  </a:t>
            </a:r>
            <a:r>
              <a:rPr lang="ar-DZ" sz="2800" dirty="0"/>
              <a:t>نھ </a:t>
            </a:r>
            <a:r>
              <a:rPr lang="en-US" sz="2800" dirty="0" err="1"/>
              <a:t>na-inkor</a:t>
            </a:r>
            <a:r>
              <a:rPr lang="en-US" sz="2800" dirty="0"/>
              <a:t> </a:t>
            </a:r>
            <a:r>
              <a:rPr lang="en-US" sz="2800" dirty="0" err="1"/>
              <a:t>yuklamasiga</a:t>
            </a:r>
            <a:r>
              <a:rPr lang="en-US" sz="2800" dirty="0"/>
              <a:t> </a:t>
            </a:r>
            <a:r>
              <a:rPr lang="en-US" sz="2800" dirty="0" err="1"/>
              <a:t>o’tadi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 err="1"/>
              <a:t>Masalan</a:t>
            </a:r>
            <a:r>
              <a:rPr lang="en-US" sz="2800" dirty="0"/>
              <a:t>: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4509120"/>
            <a:ext cx="8496944" cy="244827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/>
              <a:t>اندم جو نمى </a:t>
            </a:r>
            <a:r>
              <a:rPr lang="en-US" sz="2800" dirty="0" err="1"/>
              <a:t>namixondam-o’qimas</a:t>
            </a:r>
            <a:r>
              <a:rPr lang="en-US" sz="2800" dirty="0"/>
              <a:t> </a:t>
            </a:r>
            <a:r>
              <a:rPr lang="en-US" sz="2800" dirty="0" err="1"/>
              <a:t>edim</a:t>
            </a:r>
            <a:r>
              <a:rPr lang="en-US" sz="2800" dirty="0"/>
              <a:t>.</a:t>
            </a:r>
          </a:p>
          <a:p>
            <a:pPr algn="ctr"/>
            <a:r>
              <a:rPr lang="ar-DZ" sz="2800" dirty="0"/>
              <a:t>کرد نمى کار او </a:t>
            </a:r>
            <a:r>
              <a:rPr lang="en-US" sz="2800" dirty="0"/>
              <a:t>u </a:t>
            </a:r>
            <a:r>
              <a:rPr lang="en-US" sz="2800" dirty="0" err="1"/>
              <a:t>kor</a:t>
            </a:r>
            <a:r>
              <a:rPr lang="en-US" sz="2800" dirty="0"/>
              <a:t> </a:t>
            </a:r>
            <a:r>
              <a:rPr lang="en-US" sz="2800" dirty="0" err="1"/>
              <a:t>namikard</a:t>
            </a:r>
            <a:r>
              <a:rPr lang="en-US" sz="2800" dirty="0"/>
              <a:t>- u </a:t>
            </a:r>
            <a:r>
              <a:rPr lang="en-US" sz="2800" dirty="0" err="1"/>
              <a:t>ishlamas</a:t>
            </a:r>
            <a:r>
              <a:rPr lang="en-US" sz="2800" dirty="0"/>
              <a:t> </a:t>
            </a:r>
            <a:r>
              <a:rPr lang="en-US" sz="2800" dirty="0" err="1"/>
              <a:t>edi</a:t>
            </a:r>
            <a:r>
              <a:rPr lang="en-US" sz="2800" dirty="0"/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779912" y="2996952"/>
            <a:ext cx="2304256" cy="17281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645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,</vt:lpstr>
      <vt:lpstr>.</vt:lpstr>
      <vt:lpstr>,</vt:lpstr>
      <vt:lpstr>.</vt:lpstr>
      <vt:lpstr>.</vt:lpstr>
      <vt:lpstr>.</vt:lpstr>
      <vt:lpstr>.</vt:lpstr>
      <vt:lpstr>.</vt:lpstr>
      <vt:lpstr>Слайд 10</vt:lpstr>
      <vt:lpstr>TAMOM.</vt:lpstr>
      <vt:lpstr>Слайд 12</vt:lpstr>
      <vt:lpstr>.</vt:lpstr>
      <vt:lpstr>.</vt:lpstr>
      <vt:lpstr>.</vt:lpstr>
      <vt:lpstr>.</vt:lpstr>
      <vt:lpstr>.</vt:lpstr>
      <vt:lpstr>.</vt:lpstr>
      <vt:lpstr>Слайд 19</vt:lpstr>
      <vt:lpstr>Слайд 20</vt:lpstr>
      <vt:lpstr>Tamom.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</dc:title>
  <cp:lastModifiedBy>ZILOLA</cp:lastModifiedBy>
  <cp:revision>28</cp:revision>
  <dcterms:modified xsi:type="dcterms:W3CDTF">2015-01-07T04:57:58Z</dcterms:modified>
</cp:coreProperties>
</file>