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handoutMasterIdLst>
    <p:handoutMasterId r:id="rId12"/>
  </p:handoutMasterIdLst>
  <p:sldIdLst>
    <p:sldId id="256" r:id="rId2"/>
    <p:sldId id="482" r:id="rId3"/>
    <p:sldId id="324" r:id="rId4"/>
    <p:sldId id="325" r:id="rId5"/>
    <p:sldId id="380" r:id="rId6"/>
    <p:sldId id="358" r:id="rId7"/>
    <p:sldId id="359" r:id="rId8"/>
    <p:sldId id="384" r:id="rId9"/>
    <p:sldId id="483" r:id="rId10"/>
  </p:sldIdLst>
  <p:sldSz cx="9144000" cy="6858000" type="screen4x3"/>
  <p:notesSz cx="6742113" cy="9872663"/>
  <p:custDataLst>
    <p:tags r:id="rId13"/>
  </p:custDataLst>
  <p:defaultTextStyle>
    <a:defPPr>
      <a:defRPr lang="ko-K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맑은 고딕"/>
        <a:cs typeface="맑은 고딕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맑은 고딕"/>
        <a:cs typeface="맑은 고딕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맑은 고딕"/>
        <a:cs typeface="맑은 고딕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맑은 고딕"/>
        <a:cs typeface="맑은 고딕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2DE1F33-932E-4D02-AB34-9D1467BC75C0}">
          <p14:sldIdLst>
            <p14:sldId id="256"/>
            <p14:sldId id="482"/>
            <p14:sldId id="324"/>
            <p14:sldId id="325"/>
            <p14:sldId id="380"/>
            <p14:sldId id="358"/>
            <p14:sldId id="359"/>
            <p14:sldId id="384"/>
            <p14:sldId id="483"/>
          </p14:sldIdLst>
        </p14:section>
        <p14:section name="Раздел без заголовка" id="{1B6AF49C-F6F1-4C9D-A1A8-2BC621BD222F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2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44" autoAdjust="0"/>
    <p:restoredTop sz="94660" autoAdjust="0"/>
  </p:normalViewPr>
  <p:slideViewPr>
    <p:cSldViewPr>
      <p:cViewPr>
        <p:scale>
          <a:sx n="50" d="100"/>
          <a:sy n="50" d="100"/>
        </p:scale>
        <p:origin x="-2046" y="-5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78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6A34A-E270-4B4B-98AE-E3954A7857D8}" type="datetimeFigureOut">
              <a:rPr lang="ru-RU" smtClean="0"/>
              <a:t>03.01.2015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9525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D3B32-5A7B-4EDB-9F26-5C07D10839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9013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latinLnBrk="1">
              <a:defRPr sz="1200">
                <a:latin typeface="맑은 고딕"/>
              </a:defRPr>
            </a:lvl1pPr>
          </a:lstStyle>
          <a:p>
            <a:endParaRPr lang="ru-RU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8971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1">
              <a:defRPr sz="1200">
                <a:latin typeface="맑은 고딕"/>
              </a:defRPr>
            </a:lvl1pPr>
          </a:lstStyle>
          <a:p>
            <a:fld id="{15CD4FDF-1012-4580-A498-291042E270EC}" type="datetimeFigureOut">
              <a:rPr lang="ru-RU"/>
              <a:pPr/>
              <a:t>03.01.2015</a:t>
            </a:fld>
            <a:endParaRPr lang="ru-RU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5537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212" y="4689515"/>
            <a:ext cx="5393690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16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latinLnBrk="1">
              <a:defRPr sz="1200">
                <a:latin typeface="맑은 고딕"/>
              </a:defRPr>
            </a:lvl1pPr>
          </a:lstStyle>
          <a:p>
            <a:endParaRPr lang="ru-RU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8971" y="9377316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latinLnBrk="1">
              <a:defRPr sz="1200">
                <a:latin typeface="맑은 고딕"/>
              </a:defRPr>
            </a:lvl1pPr>
          </a:lstStyle>
          <a:p>
            <a:fld id="{C88DE136-1A69-4512-8D48-B58671E6733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1795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맑은 고딕"/>
        <a:cs typeface="맑은 고딕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맑은 고딕"/>
        <a:cs typeface="맑은 고딕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맑은 고딕"/>
        <a:cs typeface="맑은 고딕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맑은 고딕"/>
        <a:cs typeface="맑은 고딕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맑은 고딕"/>
        <a:cs typeface="맑은 고딕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409575" y="-4763"/>
            <a:ext cx="3761185" cy="6862763"/>
            <a:chOff x="2928938" y="-4763"/>
            <a:chExt cx="5014912" cy="6862763"/>
          </a:xfrm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>
                <a:gd name="T0" fmla="*/ 0 w 670"/>
                <a:gd name="T1" fmla="*/ 1696 h 1753"/>
                <a:gd name="T2" fmla="*/ 225 w 670"/>
                <a:gd name="T3" fmla="*/ 1753 h 1753"/>
                <a:gd name="T4" fmla="*/ 670 w 670"/>
                <a:gd name="T5" fmla="*/ 0 h 1753"/>
                <a:gd name="T6" fmla="*/ 430 w 670"/>
                <a:gd name="T7" fmla="*/ 0 h 1753"/>
                <a:gd name="T8" fmla="*/ 0 w 670"/>
                <a:gd name="T9" fmla="*/ 1696 h 1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 eaLnBrk="0" hangingPunct="0"/>
              <a:endParaRPr lang="ru-RU">
                <a:solidFill>
                  <a:prstClr val="black"/>
                </a:solidFill>
                <a:latin typeface="Corbel" pitchFamily="34" charset="0"/>
              </a:endParaRPr>
            </a:p>
          </p:txBody>
        </p:sp>
        <p:sp>
          <p:nvSpPr>
            <p:cNvPr id="6" name="Freeform 7"/>
            <p:cNvSpPr/>
            <p:nvPr/>
          </p:nvSpPr>
          <p:spPr bwMode="auto">
            <a:xfrm>
              <a:off x="2928938" y="-4763"/>
              <a:ext cx="1035050" cy="2673351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7" name="Freeform 9"/>
            <p:cNvSpPr/>
            <p:nvPr/>
          </p:nvSpPr>
          <p:spPr bwMode="auto">
            <a:xfrm>
              <a:off x="2928938" y="2582863"/>
              <a:ext cx="2693987" cy="4275137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8" name="Freeform 10"/>
            <p:cNvSpPr/>
            <p:nvPr/>
          </p:nvSpPr>
          <p:spPr bwMode="auto">
            <a:xfrm>
              <a:off x="3371851" y="2692400"/>
              <a:ext cx="3332161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9" name="Freeform 11"/>
            <p:cNvSpPr/>
            <p:nvPr/>
          </p:nvSpPr>
          <p:spPr bwMode="auto">
            <a:xfrm>
              <a:off x="3367088" y="2687638"/>
              <a:ext cx="4576762" cy="4170362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0" name="Freeform 12"/>
            <p:cNvSpPr/>
            <p:nvPr/>
          </p:nvSpPr>
          <p:spPr bwMode="auto">
            <a:xfrm>
              <a:off x="2928938" y="2578100"/>
              <a:ext cx="3584574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6301" y="1380069"/>
            <a:ext cx="6430967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6533" y="3996267"/>
            <a:ext cx="5240734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8D3AA5-4D52-4477-8848-2DD5FBDD76FC}" type="datetimeFigureOut">
              <a:rPr lang="ko-KR" altLang="en-US" smtClean="0"/>
              <a:pPr/>
              <a:t>2015-01-03</a:t>
            </a:fld>
            <a:endParaRPr lang="ru-RU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99310" y="5883276"/>
            <a:ext cx="3243263" cy="365125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842D5-ECEF-4EFF-9321-DA7AF889B8C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69666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4732865"/>
            <a:ext cx="7514033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509" y="932112"/>
            <a:ext cx="6169458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234" y="5299603"/>
            <a:ext cx="7514033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2015-01-03</a:t>
            </a:fld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20621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685800"/>
            <a:ext cx="7514033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343400"/>
            <a:ext cx="7514035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2015-01-03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54874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98960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defTabSz="457200" fontAlgn="auto">
              <a:spcAft>
                <a:spcPts val="0"/>
              </a:spcAft>
              <a:defRPr/>
            </a:pPr>
            <a:r>
              <a:rPr lang="en-US" sz="8000" dirty="0">
                <a:solidFill>
                  <a:prstClr val="black"/>
                </a:solidFill>
                <a:effectLst/>
                <a:latin typeface="Corbel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70069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defTabSz="457200" fontAlgn="auto">
              <a:spcAft>
                <a:spcPts val="0"/>
              </a:spcAft>
              <a:defRPr/>
            </a:pPr>
            <a:r>
              <a:rPr lang="en-US" sz="8000" dirty="0">
                <a:solidFill>
                  <a:prstClr val="black"/>
                </a:solidFill>
                <a:effectLst/>
                <a:latin typeface="Corbe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159" y="685801"/>
            <a:ext cx="6742509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27609" y="3428999"/>
            <a:ext cx="6399611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343400"/>
            <a:ext cx="7514033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2015-01-03</a:t>
            </a:fld>
            <a:endParaRPr lang="ru-RU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69841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3308581"/>
            <a:ext cx="7514032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777381"/>
            <a:ext cx="7514033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2015-01-03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25723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98960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defTabSz="457200" fontAlgn="auto">
              <a:spcAft>
                <a:spcPts val="0"/>
              </a:spcAft>
              <a:defRPr/>
            </a:pPr>
            <a:r>
              <a:rPr lang="en-US" sz="8000" dirty="0">
                <a:solidFill>
                  <a:prstClr val="black"/>
                </a:solidFill>
                <a:effectLst/>
                <a:latin typeface="Corbel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70069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defTabSz="457200" fontAlgn="auto">
              <a:spcAft>
                <a:spcPts val="0"/>
              </a:spcAft>
              <a:defRPr/>
            </a:pPr>
            <a:r>
              <a:rPr lang="en-US" sz="8000" dirty="0">
                <a:solidFill>
                  <a:prstClr val="black"/>
                </a:solidFill>
                <a:effectLst/>
                <a:latin typeface="Corbe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159" y="685801"/>
            <a:ext cx="6742509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235" y="3886200"/>
            <a:ext cx="7514033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775200"/>
            <a:ext cx="7514033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2015-01-03</a:t>
            </a:fld>
            <a:endParaRPr lang="ru-RU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46201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685801"/>
            <a:ext cx="7514034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234" y="3505200"/>
            <a:ext cx="7514035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343400"/>
            <a:ext cx="7514035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2015-01-03</a:t>
            </a:fld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04327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C0B315-2D41-494B-A598-3AEC0802E698}" type="datetimeFigureOut">
              <a:rPr lang="ko-KR" altLang="en-US" smtClean="0"/>
              <a:pPr/>
              <a:t>2015-01-03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D97692-D99B-4046-8CD5-3F83FF460ED1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612572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9492" y="685800"/>
            <a:ext cx="1327777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4" y="685800"/>
            <a:ext cx="6014807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A65837-FB30-4DA6-86E6-0F37029A17D6}" type="datetimeFigureOut">
              <a:rPr lang="ko-KR" altLang="en-US" smtClean="0"/>
              <a:pPr/>
              <a:t>2015-01-03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58ADAC-8FC6-424B-90F6-D3521470A399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23966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  <a:prstGeom prst="rect">
            <a:avLst/>
          </a:prstGeom>
        </p:spPr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7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80CA1-7F6D-47AE-AAFE-EAF7F5BF2660}" type="datetime1">
              <a:rPr lang="uz-Cyrl-UZ"/>
              <a:pPr>
                <a:defRPr/>
              </a:pPr>
              <a:t>03.01.2015</a:t>
            </a:fld>
            <a:endParaRPr lang="en-US"/>
          </a:p>
        </p:txBody>
      </p:sp>
      <p:sp>
        <p:nvSpPr>
          <p:cNvPr id="4" name="Rectangle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6B1CA-6039-452F-929A-1B166D8CC4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6697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115327-F808-46C8-A8CF-5C4CEC143715}" type="datetimeFigureOut">
              <a:rPr lang="ko-KR" altLang="en-US" smtClean="0"/>
              <a:pPr/>
              <a:t>2015-01-03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4122" y="5867401"/>
            <a:ext cx="413147" cy="365125"/>
          </a:xfrm>
        </p:spPr>
        <p:txBody>
          <a:bodyPr/>
          <a:lstStyle>
            <a:lvl1pPr>
              <a:defRPr/>
            </a:lvl1pPr>
          </a:lstStyle>
          <a:p>
            <a:fld id="{F20AC878-41B8-4DDF-8415-AA10254BFA06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3960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9210" y="2666999"/>
            <a:ext cx="6698060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9209" y="4777381"/>
            <a:ext cx="6698061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24148D-6383-469B-936A-2D4248006E7E}" type="datetimeFigureOut">
              <a:rPr lang="ko-KR" altLang="en-US" smtClean="0"/>
              <a:pPr/>
              <a:t>2015-01-03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9B7189-6643-4CEE-8285-713039CB2CA2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01689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685801"/>
            <a:ext cx="7514035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5" y="2667000"/>
            <a:ext cx="3671291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5975" y="2667000"/>
            <a:ext cx="3671292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CDDBC4-44BF-44AA-9105-07CE15F88037}" type="datetimeFigureOut">
              <a:rPr lang="ko-KR" altLang="en-US" smtClean="0"/>
              <a:pPr/>
              <a:t>2015-01-03</a:t>
            </a:fld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F662DE-FDB1-4429-8F2D-000A0310CAD5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2936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134" y="2658533"/>
            <a:ext cx="34553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233" y="3335337"/>
            <a:ext cx="3671292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366" y="2667000"/>
            <a:ext cx="346690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5975" y="3335337"/>
            <a:ext cx="3671292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1358FA-A4F2-47A6-BBDF-E69591181997}" type="datetimeFigureOut">
              <a:rPr lang="ko-KR" altLang="en-US" smtClean="0"/>
              <a:pPr/>
              <a:t>2015-01-03</a:t>
            </a:fld>
            <a:endParaRPr lang="ru-RU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D9BFE-7608-4375-80B8-FA1CFD5BD032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2426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866266-83C9-4D4F-AC3A-51C572670E49}" type="datetimeFigureOut">
              <a:rPr lang="ko-KR" altLang="en-US" smtClean="0"/>
              <a:pPr/>
              <a:t>2015-01-03</a:t>
            </a:fld>
            <a:endParaRPr lang="ru-RU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0CAA8-2F2C-490C-B588-F1E6E2A10E4A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5609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CC3B75-FA95-42AE-B702-AC7A1D7A035F}" type="datetimeFigureOut">
              <a:rPr lang="ko-KR" altLang="en-US" smtClean="0"/>
              <a:pPr/>
              <a:t>2015-01-03</a:t>
            </a:fld>
            <a:endParaRPr lang="ru-RU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2572A3-73E7-4FC3-AFFB-C8209FFBB932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44820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1600200"/>
            <a:ext cx="266184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6525" y="685800"/>
            <a:ext cx="4680743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234" y="2971800"/>
            <a:ext cx="266184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69B1E1-FDC8-40B8-BF1B-ADDCE255E723}" type="datetimeFigureOut">
              <a:rPr lang="ko-KR" altLang="en-US" smtClean="0"/>
              <a:pPr/>
              <a:t>2015-01-03</a:t>
            </a:fld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1F011A-50C7-450D-B6C1-29AA225593F9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46292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3" y="1752599"/>
            <a:ext cx="406961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6011" y="914400"/>
            <a:ext cx="246073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043" y="3124199"/>
            <a:ext cx="406961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A90295-B328-43FA-885D-C53B1DF873E3}" type="datetimeFigureOut">
              <a:rPr lang="ko-KR" altLang="en-US" smtClean="0"/>
              <a:pPr/>
              <a:t>2015-01-03</a:t>
            </a:fld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1D452A-142E-4CEB-8F5C-E8E0EFF4068F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82418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113110" y="0"/>
            <a:ext cx="1827609" cy="6858000"/>
            <a:chOff x="1320800" y="0"/>
            <a:chExt cx="2436813" cy="6858001"/>
          </a:xfrm>
        </p:grpSpPr>
        <p:sp>
          <p:nvSpPr>
            <p:cNvPr id="1032" name="Freeform 6"/>
            <p:cNvSpPr>
              <a:spLocks/>
            </p:cNvSpPr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>
                <a:gd name="T0" fmla="*/ 0 w 707"/>
                <a:gd name="T1" fmla="*/ 3330 h 3357"/>
                <a:gd name="T2" fmla="*/ 156 w 707"/>
                <a:gd name="T3" fmla="*/ 3357 h 3357"/>
                <a:gd name="T4" fmla="*/ 707 w 707"/>
                <a:gd name="T5" fmla="*/ 0 h 3357"/>
                <a:gd name="T6" fmla="*/ 547 w 707"/>
                <a:gd name="T7" fmla="*/ 0 h 3357"/>
                <a:gd name="T8" fmla="*/ 0 w 707"/>
                <a:gd name="T9" fmla="*/ 3330 h 3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 eaLnBrk="0" hangingPunct="0"/>
              <a:endParaRPr lang="ru-RU">
                <a:solidFill>
                  <a:prstClr val="black"/>
                </a:solidFill>
                <a:latin typeface="Corbel" pitchFamily="34" charset="0"/>
              </a:endParaRPr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1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1"/>
              <a:ext cx="1228726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7" y="5291139"/>
              <a:ext cx="1495426" cy="1566862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7" y="5286376"/>
              <a:ext cx="2130426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1"/>
              <a:ext cx="1695451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113235" y="685800"/>
            <a:ext cx="7514034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13235" y="2667000"/>
            <a:ext cx="7514034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99722" y="5883276"/>
            <a:ext cx="857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 dirty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0E52A2E-3FEE-4CF1-B491-3BD9FC6A60C3}" type="datetimeFigureOut">
              <a:rPr lang="ko-KR" altLang="en-US" smtClean="0"/>
              <a:pPr/>
              <a:t>2015-01-03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8813" y="5883276"/>
            <a:ext cx="53137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 dirty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4122" y="5883276"/>
            <a:ext cx="41314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58413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  <p:sldLayoutId id="2147483726" r:id="rId18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제목 1"/>
          <p:cNvSpPr>
            <a:spLocks noGrp="1"/>
          </p:cNvSpPr>
          <p:nvPr>
            <p:ph type="ctrTitle"/>
          </p:nvPr>
        </p:nvSpPr>
        <p:spPr>
          <a:xfrm>
            <a:off x="851691" y="1656526"/>
            <a:ext cx="7896773" cy="2616199"/>
          </a:xfrm>
        </p:spPr>
        <p:txBody>
          <a:bodyPr anchor="ctr">
            <a:noAutofit/>
          </a:bodyPr>
          <a:lstStyle/>
          <a:p>
            <a:pPr algn="ctr"/>
            <a:r>
              <a:rPr lang="en-US" sz="4400" b="1" dirty="0" err="1" smtClean="0"/>
              <a:t>Takrorlanuvchi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jarayonlar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ularning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turlari</a:t>
            </a:r>
            <a:endParaRPr lang="ru-RU" sz="4400" b="1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386533" y="4149079"/>
            <a:ext cx="5240734" cy="1235721"/>
          </a:xfrm>
        </p:spPr>
        <p:txBody>
          <a:bodyPr>
            <a:normAutofit fontScale="92500"/>
          </a:bodyPr>
          <a:lstStyle/>
          <a:p>
            <a:r>
              <a:rPr lang="ru-RU" sz="2000" dirty="0" err="1">
                <a:solidFill>
                  <a:srgbClr val="002060"/>
                </a:solidFill>
              </a:rPr>
              <a:t>Тошкент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ахборот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технологиялари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университети</a:t>
            </a:r>
            <a:r>
              <a:rPr lang="ru-RU" sz="2000" dirty="0">
                <a:solidFill>
                  <a:srgbClr val="002060"/>
                </a:solidFill>
              </a:rPr>
              <a:t> Фар</a:t>
            </a:r>
            <a:r>
              <a:rPr lang="uz-Cyrl-UZ" sz="2000" dirty="0">
                <a:solidFill>
                  <a:srgbClr val="002060"/>
                </a:solidFill>
              </a:rPr>
              <a:t>ғона филиали </a:t>
            </a:r>
            <a:r>
              <a:rPr lang="uz-Cyrl-UZ" sz="2000" dirty="0" smtClean="0">
                <a:solidFill>
                  <a:srgbClr val="002060"/>
                </a:solidFill>
              </a:rPr>
              <a:t>ассистенти </a:t>
            </a:r>
          </a:p>
          <a:p>
            <a:r>
              <a:rPr lang="uz-Cyrl-UZ" sz="2400" b="1" dirty="0" smtClean="0">
                <a:solidFill>
                  <a:srgbClr val="002060"/>
                </a:solidFill>
              </a:rPr>
              <a:t>Абдумалик Абдугоппорович Хоитқулов 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000" dirty="0"/>
          </a:p>
        </p:txBody>
      </p:sp>
      <p:pic>
        <p:nvPicPr>
          <p:cNvPr id="6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252413"/>
            <a:ext cx="1512888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6925" y="44450"/>
            <a:ext cx="1997075" cy="185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3113" y="1427163"/>
            <a:ext cx="74136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3235" y="685800"/>
            <a:ext cx="7514034" cy="1087016"/>
          </a:xfrm>
        </p:spPr>
        <p:txBody>
          <a:bodyPr>
            <a:normAutofit/>
          </a:bodyPr>
          <a:lstStyle/>
          <a:p>
            <a:r>
              <a:rPr lang="uz-Cyrl-UZ" sz="3200" b="1" i="1" dirty="0" smtClean="0">
                <a:latin typeface="Times New Roman" pitchFamily="18" charset="0"/>
                <a:cs typeface="Times New Roman" pitchFamily="18" charset="0"/>
              </a:rPr>
              <a:t>Режа: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43956" cy="4781128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Takrorlanuvchi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jarayonlar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xaqida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tushuncha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va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uning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operatorlari</a:t>
            </a:r>
            <a:endParaRPr lang="ru-RU" sz="3600" b="1" dirty="0"/>
          </a:p>
          <a:p>
            <a:r>
              <a:rPr lang="en-US" sz="3600" b="1" dirty="0" err="1" smtClean="0"/>
              <a:t>Takrorlanuvchi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jarayonlarni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dasturlash</a:t>
            </a:r>
            <a:endParaRPr lang="en-US" sz="3600" b="1" dirty="0" smtClean="0"/>
          </a:p>
          <a:p>
            <a:r>
              <a:rPr lang="en-US" sz="3600" b="1" dirty="0" err="1" smtClean="0"/>
              <a:t>Ichma-ish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joylashgan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takrorlanuvchi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jarayonlar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407644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79390" y="285736"/>
            <a:ext cx="8501122" cy="911016"/>
          </a:xfrm>
        </p:spPr>
        <p:txBody>
          <a:bodyPr>
            <a:noAutofit/>
          </a:bodyPr>
          <a:lstStyle/>
          <a:p>
            <a:r>
              <a:rPr lang="en-US" sz="3600" b="1" dirty="0" err="1"/>
              <a:t>Takrorlanuvchi</a:t>
            </a:r>
            <a:r>
              <a:rPr lang="en-US" sz="3600" b="1" dirty="0"/>
              <a:t> </a:t>
            </a:r>
            <a:r>
              <a:rPr lang="en-US" sz="3600" b="1" dirty="0" err="1"/>
              <a:t>jarayonlar</a:t>
            </a:r>
            <a:r>
              <a:rPr lang="en-US" sz="3600" b="1" dirty="0"/>
              <a:t> </a:t>
            </a:r>
            <a:r>
              <a:rPr lang="en-US" sz="3600" b="1" dirty="0" err="1"/>
              <a:t>xaqida</a:t>
            </a:r>
            <a:r>
              <a:rPr lang="en-US" sz="3600" b="1" dirty="0"/>
              <a:t> </a:t>
            </a:r>
            <a:r>
              <a:rPr lang="en-US" sz="3600" b="1" dirty="0" err="1"/>
              <a:t>tushuncha</a:t>
            </a:r>
            <a:r>
              <a:rPr lang="en-US" sz="3600" b="1" dirty="0"/>
              <a:t> </a:t>
            </a:r>
            <a:r>
              <a:rPr lang="en-US" sz="3600" b="1" dirty="0" err="1"/>
              <a:t>va</a:t>
            </a:r>
            <a:r>
              <a:rPr lang="en-US" sz="3600" b="1" dirty="0"/>
              <a:t> </a:t>
            </a:r>
            <a:r>
              <a:rPr lang="en-US" sz="3600" b="1" dirty="0" err="1"/>
              <a:t>uning</a:t>
            </a:r>
            <a:r>
              <a:rPr lang="en-US" sz="3600" b="1" dirty="0"/>
              <a:t> </a:t>
            </a:r>
            <a:r>
              <a:rPr lang="en-US" sz="3600" b="1" dirty="0" err="1"/>
              <a:t>operatorlari</a:t>
            </a:r>
            <a:endParaRPr lang="ru-RU" sz="3600" b="1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124744"/>
            <a:ext cx="8102134" cy="550756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600" dirty="0" smtClean="0"/>
              <a:t>	</a:t>
            </a:r>
            <a:r>
              <a:rPr lang="en-US" sz="3600" b="1" dirty="0" smtClean="0"/>
              <a:t>for</a:t>
            </a:r>
            <a:r>
              <a:rPr lang="en-US" sz="3600" dirty="0" smtClean="0"/>
              <a:t> </a:t>
            </a:r>
            <a:r>
              <a:rPr lang="en-US" sz="3600" dirty="0" err="1"/>
              <a:t>strukturasi</a:t>
            </a:r>
            <a:r>
              <a:rPr lang="en-US" sz="3600" dirty="0"/>
              <a:t> </a:t>
            </a:r>
            <a:r>
              <a:rPr lang="en-US" sz="3600" dirty="0" err="1"/>
              <a:t>sanovchi</a:t>
            </a:r>
            <a:r>
              <a:rPr lang="en-US" sz="3600" dirty="0"/>
              <a:t> (counter) </a:t>
            </a:r>
            <a:r>
              <a:rPr lang="en-US" sz="3600" dirty="0" err="1"/>
              <a:t>bilan</a:t>
            </a:r>
            <a:r>
              <a:rPr lang="en-US" sz="3600" dirty="0"/>
              <a:t> </a:t>
            </a:r>
            <a:r>
              <a:rPr lang="en-US" sz="3600" dirty="0" err="1"/>
              <a:t>bajariladigan</a:t>
            </a:r>
            <a:r>
              <a:rPr lang="en-US" sz="3600" dirty="0"/>
              <a:t> </a:t>
            </a:r>
            <a:r>
              <a:rPr lang="en-US" sz="3600" dirty="0" err="1"/>
              <a:t>takrorlashni</a:t>
            </a:r>
            <a:r>
              <a:rPr lang="en-US" sz="3600" dirty="0"/>
              <a:t> </a:t>
            </a:r>
            <a:r>
              <a:rPr lang="en-US" sz="3600" dirty="0" err="1"/>
              <a:t>bajaradi.Boshqa</a:t>
            </a:r>
            <a:r>
              <a:rPr lang="en-US" sz="3600" dirty="0"/>
              <a:t> </a:t>
            </a:r>
            <a:r>
              <a:rPr lang="en-US" sz="3600" dirty="0" err="1"/>
              <a:t>takrorlash</a:t>
            </a:r>
            <a:r>
              <a:rPr lang="en-US" sz="3600" dirty="0"/>
              <a:t> </a:t>
            </a:r>
            <a:r>
              <a:rPr lang="en-US" sz="3600" dirty="0" err="1"/>
              <a:t>bloklarida</a:t>
            </a:r>
            <a:r>
              <a:rPr lang="en-US" sz="3600" dirty="0"/>
              <a:t> (while, do/while) </a:t>
            </a:r>
            <a:r>
              <a:rPr lang="en-US" sz="3600" dirty="0" err="1"/>
              <a:t>takrorlash</a:t>
            </a:r>
            <a:r>
              <a:rPr lang="en-US" sz="3600" dirty="0"/>
              <a:t> </a:t>
            </a:r>
            <a:r>
              <a:rPr lang="en-US" sz="3600" dirty="0" err="1"/>
              <a:t>sonini</a:t>
            </a:r>
            <a:r>
              <a:rPr lang="en-US" sz="3600" dirty="0"/>
              <a:t> control </a:t>
            </a:r>
            <a:r>
              <a:rPr lang="en-US" sz="3600" dirty="0" err="1"/>
              <a:t>qilish</a:t>
            </a:r>
            <a:r>
              <a:rPr lang="en-US" sz="3600" dirty="0"/>
              <a:t> </a:t>
            </a:r>
            <a:r>
              <a:rPr lang="en-US" sz="3600" dirty="0" err="1"/>
              <a:t>uchun</a:t>
            </a:r>
            <a:r>
              <a:rPr lang="en-US" sz="3600" dirty="0"/>
              <a:t> ham </a:t>
            </a:r>
            <a:r>
              <a:rPr lang="en-US" sz="3600" dirty="0" err="1"/>
              <a:t>sanovchini</a:t>
            </a:r>
            <a:r>
              <a:rPr lang="en-US" sz="3600" dirty="0"/>
              <a:t> </a:t>
            </a:r>
            <a:r>
              <a:rPr lang="en-US" sz="3600" dirty="0" err="1"/>
              <a:t>qo'llasa</a:t>
            </a:r>
            <a:r>
              <a:rPr lang="en-US" sz="3600" dirty="0"/>
              <a:t> </a:t>
            </a:r>
            <a:r>
              <a:rPr lang="en-US" sz="3600" dirty="0" err="1"/>
              <a:t>bo'lardi</a:t>
            </a:r>
            <a:r>
              <a:rPr lang="en-US" sz="3600" dirty="0"/>
              <a:t>, </a:t>
            </a:r>
            <a:r>
              <a:rPr lang="en-US" sz="3600" dirty="0" err="1"/>
              <a:t>bu</a:t>
            </a:r>
            <a:r>
              <a:rPr lang="en-US" sz="3600" dirty="0"/>
              <a:t> </a:t>
            </a:r>
            <a:r>
              <a:rPr lang="en-US" sz="3600" dirty="0" err="1"/>
              <a:t>holda</a:t>
            </a:r>
            <a:r>
              <a:rPr lang="en-US" sz="3600" dirty="0"/>
              <a:t> </a:t>
            </a:r>
            <a:r>
              <a:rPr lang="en-US" sz="3600" dirty="0" err="1"/>
              <a:t>takrorlanish</a:t>
            </a:r>
            <a:r>
              <a:rPr lang="en-US" sz="3600" dirty="0"/>
              <a:t> </a:t>
            </a:r>
            <a:r>
              <a:rPr lang="en-US" sz="3600" dirty="0" err="1"/>
              <a:t>sonini</a:t>
            </a:r>
            <a:r>
              <a:rPr lang="en-US" sz="3600" dirty="0"/>
              <a:t> </a:t>
            </a:r>
            <a:r>
              <a:rPr lang="en-US" sz="3600" dirty="0" err="1"/>
              <a:t>o'ldindan</a:t>
            </a:r>
            <a:r>
              <a:rPr lang="en-US" sz="3600" dirty="0"/>
              <a:t> </a:t>
            </a:r>
            <a:r>
              <a:rPr lang="en-US" sz="3600" dirty="0" err="1"/>
              <a:t>bilsa</a:t>
            </a:r>
            <a:r>
              <a:rPr lang="en-US" sz="3600" dirty="0"/>
              <a:t> </a:t>
            </a:r>
            <a:r>
              <a:rPr lang="en-US" sz="3600" dirty="0" err="1"/>
              <a:t>bo'lardi</a:t>
            </a:r>
            <a:r>
              <a:rPr lang="en-US" sz="3600" dirty="0"/>
              <a:t>, ham </a:t>
            </a:r>
            <a:r>
              <a:rPr lang="en-US" sz="3600" dirty="0" err="1"/>
              <a:t>boshqa</a:t>
            </a:r>
            <a:r>
              <a:rPr lang="en-US" sz="3600" dirty="0"/>
              <a:t> </a:t>
            </a:r>
            <a:r>
              <a:rPr lang="en-US" sz="3600" dirty="0" err="1"/>
              <a:t>bir</a:t>
            </a:r>
            <a:r>
              <a:rPr lang="en-US" sz="3600" dirty="0"/>
              <a:t> </a:t>
            </a:r>
            <a:r>
              <a:rPr lang="en-US" sz="3600" dirty="0" err="1"/>
              <a:t>holatning</a:t>
            </a:r>
            <a:r>
              <a:rPr lang="en-US" sz="3600" dirty="0"/>
              <a:t> </a:t>
            </a:r>
            <a:r>
              <a:rPr lang="en-US" sz="3600" dirty="0" err="1"/>
              <a:t>vujudga</a:t>
            </a:r>
            <a:r>
              <a:rPr lang="en-US" sz="3600" dirty="0"/>
              <a:t> </a:t>
            </a:r>
            <a:r>
              <a:rPr lang="en-US" sz="3600" dirty="0" err="1"/>
              <a:t>kelish-kelmasligi</a:t>
            </a:r>
            <a:r>
              <a:rPr lang="en-US" sz="3600" dirty="0"/>
              <a:t> </a:t>
            </a:r>
            <a:r>
              <a:rPr lang="en-US" sz="3600" dirty="0" err="1"/>
              <a:t>orqali</a:t>
            </a:r>
            <a:r>
              <a:rPr lang="en-US" sz="3600" dirty="0"/>
              <a:t> </a:t>
            </a:r>
            <a:r>
              <a:rPr lang="en-US" sz="3600" dirty="0" err="1"/>
              <a:t>boshqarish</a:t>
            </a:r>
            <a:r>
              <a:rPr lang="en-US" sz="3600" dirty="0"/>
              <a:t> </a:t>
            </a:r>
            <a:r>
              <a:rPr lang="en-US" sz="3600" dirty="0" err="1"/>
              <a:t>mumkin</a:t>
            </a:r>
            <a:r>
              <a:rPr lang="en-US" sz="3600" dirty="0"/>
              <a:t> </a:t>
            </a:r>
            <a:r>
              <a:rPr lang="en-US" sz="3600" dirty="0" err="1"/>
              <a:t>edi</a:t>
            </a:r>
            <a:r>
              <a:rPr lang="en-US" sz="3600" dirty="0"/>
              <a:t>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332656"/>
            <a:ext cx="8138294" cy="6408712"/>
          </a:xfrm>
        </p:spPr>
        <p:txBody>
          <a:bodyPr>
            <a:noAutofit/>
          </a:bodyPr>
          <a:lstStyle/>
          <a:p>
            <a:pPr lvl="0" algn="just"/>
            <a:r>
              <a:rPr lang="en-US" sz="3600" dirty="0" err="1" smtClean="0"/>
              <a:t>Misollar</a:t>
            </a:r>
            <a:r>
              <a:rPr lang="en-US" sz="3600" dirty="0" smtClean="0"/>
              <a:t>: </a:t>
            </a:r>
            <a:r>
              <a:rPr lang="en-US" sz="3600" dirty="0" err="1" smtClean="0"/>
              <a:t>Sonlarni</a:t>
            </a:r>
            <a:r>
              <a:rPr lang="en-US" sz="3600" dirty="0" smtClean="0"/>
              <a:t> </a:t>
            </a:r>
            <a:r>
              <a:rPr lang="en-US" sz="3600" dirty="0" err="1" smtClean="0"/>
              <a:t>ketma-ket</a:t>
            </a:r>
            <a:r>
              <a:rPr lang="en-US" sz="3600" dirty="0" smtClean="0"/>
              <a:t> </a:t>
            </a:r>
            <a:r>
              <a:rPr lang="en-US" sz="3600" dirty="0" err="1" smtClean="0"/>
              <a:t>ekranga</a:t>
            </a:r>
            <a:r>
              <a:rPr lang="en-US" sz="3600" dirty="0" smtClean="0"/>
              <a:t> </a:t>
            </a:r>
            <a:r>
              <a:rPr lang="en-US" sz="3600" dirty="0" err="1" smtClean="0"/>
              <a:t>chiqaruvchi</a:t>
            </a:r>
            <a:r>
              <a:rPr lang="en-US" sz="3600" dirty="0" smtClean="0"/>
              <a:t> </a:t>
            </a:r>
            <a:r>
              <a:rPr lang="en-US" sz="3600" dirty="0" err="1" smtClean="0"/>
              <a:t>dastur</a:t>
            </a:r>
            <a:r>
              <a:rPr lang="en-US" sz="3600" dirty="0" smtClean="0"/>
              <a:t>.</a:t>
            </a:r>
          </a:p>
          <a:p>
            <a:pPr marL="0" lvl="0" indent="0" algn="just">
              <a:buNone/>
            </a:pPr>
            <a:r>
              <a:rPr lang="en-US" sz="3600" dirty="0"/>
              <a:t>	for(</a:t>
            </a:r>
            <a:r>
              <a:rPr lang="en-US" sz="3600" dirty="0" err="1"/>
              <a:t>int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=0;i&lt;5;i++)</a:t>
            </a:r>
          </a:p>
          <a:p>
            <a:pPr marL="0" lvl="0" indent="0" algn="just">
              <a:buNone/>
            </a:pPr>
            <a:r>
              <a:rPr lang="en-US" sz="3600" dirty="0"/>
              <a:t>    {</a:t>
            </a:r>
            <a:r>
              <a:rPr lang="en-US" sz="3600" dirty="0" err="1"/>
              <a:t>cout</a:t>
            </a:r>
            <a:r>
              <a:rPr lang="en-US" sz="3600" dirty="0"/>
              <a:t>&lt;&lt;</a:t>
            </a:r>
            <a:r>
              <a:rPr lang="en-US" sz="3600" dirty="0" err="1"/>
              <a:t>i</a:t>
            </a:r>
            <a:r>
              <a:rPr lang="en-US" sz="3600" dirty="0"/>
              <a:t>&lt;&lt; </a:t>
            </a:r>
            <a:r>
              <a:rPr lang="en-US" sz="3600" dirty="0" err="1"/>
              <a:t>endl</a:t>
            </a:r>
            <a:r>
              <a:rPr lang="en-US" sz="3600" dirty="0" smtClean="0"/>
              <a:t>;}</a:t>
            </a:r>
            <a:endParaRPr lang="en-US" sz="3600" dirty="0" smtClean="0"/>
          </a:p>
          <a:p>
            <a:pPr lvl="0" algn="just"/>
            <a:endParaRPr lang="ru-RU" sz="3600" dirty="0" smtClean="0"/>
          </a:p>
          <a:p>
            <a:pPr marL="0" indent="0" algn="just">
              <a:buNone/>
            </a:pPr>
            <a:endParaRPr lang="ru-RU" sz="36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404664"/>
            <a:ext cx="7943701" cy="6048672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>
                <a:solidFill>
                  <a:srgbClr val="002060"/>
                </a:solidFill>
              </a:rPr>
              <a:t>	</a:t>
            </a:r>
            <a:r>
              <a:rPr lang="en-US" sz="3200" b="1" dirty="0" smtClean="0"/>
              <a:t>for</a:t>
            </a:r>
            <a:r>
              <a:rPr lang="en-US" sz="3200" dirty="0" smtClean="0"/>
              <a:t> </a:t>
            </a:r>
            <a:r>
              <a:rPr lang="en-US" sz="3200" dirty="0" err="1"/>
              <a:t>strukturasi</a:t>
            </a:r>
            <a:r>
              <a:rPr lang="en-US" sz="3200" dirty="0"/>
              <a:t> </a:t>
            </a:r>
            <a:r>
              <a:rPr lang="en-US" sz="3200" dirty="0" err="1"/>
              <a:t>uch</a:t>
            </a:r>
            <a:r>
              <a:rPr lang="en-US" sz="3200" dirty="0"/>
              <a:t> </a:t>
            </a:r>
            <a:r>
              <a:rPr lang="en-US" sz="3200" dirty="0" err="1"/>
              <a:t>qismdan</a:t>
            </a:r>
            <a:r>
              <a:rPr lang="en-US" sz="3200" dirty="0"/>
              <a:t> </a:t>
            </a:r>
            <a:r>
              <a:rPr lang="en-US" sz="3200" dirty="0" err="1"/>
              <a:t>iboratdir</a:t>
            </a:r>
            <a:r>
              <a:rPr lang="en-US" sz="3200" dirty="0"/>
              <a:t>. </a:t>
            </a:r>
            <a:r>
              <a:rPr lang="en-US" sz="3200" dirty="0" err="1"/>
              <a:t>Ular</a:t>
            </a:r>
            <a:r>
              <a:rPr lang="en-US" sz="3200" dirty="0"/>
              <a:t> </a:t>
            </a:r>
            <a:r>
              <a:rPr lang="en-US" sz="3200" dirty="0" err="1"/>
              <a:t>nuqtavergul</a:t>
            </a:r>
            <a:r>
              <a:rPr lang="en-US" sz="3200" dirty="0"/>
              <a:t> </a:t>
            </a:r>
            <a:r>
              <a:rPr lang="en-US" sz="3200" dirty="0" err="1"/>
              <a:t>bilan</a:t>
            </a:r>
            <a:r>
              <a:rPr lang="en-US" sz="3200" dirty="0"/>
              <a:t> </a:t>
            </a:r>
            <a:r>
              <a:rPr lang="en-US" sz="3200" dirty="0" err="1"/>
              <a:t>bir-biridan</a:t>
            </a:r>
            <a:r>
              <a:rPr lang="en-US" sz="3200" dirty="0"/>
              <a:t> </a:t>
            </a:r>
            <a:r>
              <a:rPr lang="en-US" sz="3200" dirty="0" err="1"/>
              <a:t>ajratiladi</a:t>
            </a:r>
            <a:r>
              <a:rPr lang="en-US" sz="3200" dirty="0"/>
              <a:t>. 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	</a:t>
            </a:r>
            <a:r>
              <a:rPr lang="en-US" sz="3200" b="1" dirty="0" smtClean="0"/>
              <a:t>for</a:t>
            </a:r>
            <a:r>
              <a:rPr lang="en-US" sz="3200" b="1" dirty="0"/>
              <a:t>( 1. </a:t>
            </a:r>
            <a:r>
              <a:rPr lang="en-US" sz="3200" b="1" dirty="0" err="1"/>
              <a:t>qism</a:t>
            </a:r>
            <a:r>
              <a:rPr lang="en-US" sz="3200" b="1" dirty="0"/>
              <a:t> ; 2. </a:t>
            </a:r>
            <a:r>
              <a:rPr lang="en-US" sz="3200" b="1" dirty="0" err="1"/>
              <a:t>qism</a:t>
            </a:r>
            <a:r>
              <a:rPr lang="en-US" sz="3200" b="1" dirty="0"/>
              <a:t> ; 3. </a:t>
            </a:r>
            <a:r>
              <a:rPr lang="en-US" sz="3200" b="1" dirty="0" err="1"/>
              <a:t>qism</a:t>
            </a:r>
            <a:r>
              <a:rPr lang="en-US" sz="3200" b="1" dirty="0"/>
              <a:t> </a:t>
            </a:r>
            <a:r>
              <a:rPr lang="en-US" sz="3200" b="1" dirty="0" smtClean="0"/>
              <a:t>)</a:t>
            </a:r>
          </a:p>
          <a:p>
            <a:pPr marL="0" indent="0">
              <a:buNone/>
            </a:pPr>
            <a:r>
              <a:rPr lang="en-US" sz="3200" dirty="0" smtClean="0"/>
              <a:t>	</a:t>
            </a:r>
            <a:r>
              <a:rPr lang="en-US" sz="3200" b="1" dirty="0" smtClean="0"/>
              <a:t>{</a:t>
            </a:r>
            <a:endParaRPr lang="ru-RU" sz="3200" b="1" dirty="0"/>
          </a:p>
          <a:p>
            <a:pPr marL="0" indent="0">
              <a:buNone/>
            </a:pPr>
            <a:r>
              <a:rPr lang="en-US" sz="3200" b="1" dirty="0"/>
              <a:t>   </a:t>
            </a:r>
            <a:r>
              <a:rPr lang="en-US" sz="3200" b="1" dirty="0" smtClean="0"/>
              <a:t>	</a:t>
            </a:r>
            <a:r>
              <a:rPr lang="en-US" sz="3200" b="1" dirty="0" err="1" smtClean="0"/>
              <a:t>takror</a:t>
            </a:r>
            <a:r>
              <a:rPr lang="en-US" sz="3200" b="1" dirty="0" smtClean="0"/>
              <a:t> </a:t>
            </a:r>
            <a:r>
              <a:rPr lang="en-US" sz="3200" b="1" dirty="0" err="1"/>
              <a:t>etiladigan</a:t>
            </a:r>
            <a:r>
              <a:rPr lang="en-US" sz="3200" b="1" dirty="0"/>
              <a:t> </a:t>
            </a:r>
            <a:r>
              <a:rPr lang="en-US" sz="3200" b="1" dirty="0" err="1"/>
              <a:t>blok</a:t>
            </a:r>
            <a:endParaRPr lang="ru-RU" sz="3200" b="1" dirty="0"/>
          </a:p>
          <a:p>
            <a:pPr marL="0" indent="0">
              <a:buNone/>
            </a:pPr>
            <a:r>
              <a:rPr lang="en-US" sz="3200" b="1" dirty="0" smtClean="0"/>
              <a:t>	}</a:t>
            </a:r>
            <a:endParaRPr lang="ru-RU" sz="3200" b="1" dirty="0"/>
          </a:p>
          <a:p>
            <a:pPr marL="0" indent="0">
              <a:buNone/>
            </a:pPr>
            <a:endParaRPr lang="en-US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342722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251520" y="476672"/>
            <a:ext cx="8640960" cy="61447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/>
              <a:t>	</a:t>
            </a:r>
            <a:r>
              <a:rPr lang="en-US" sz="3600" b="1" dirty="0" smtClean="0"/>
              <a:t>1.qism</a:t>
            </a:r>
            <a:r>
              <a:rPr lang="en-US" sz="3600" dirty="0" smtClean="0"/>
              <a:t> </a:t>
            </a:r>
            <a:r>
              <a:rPr lang="en-US" sz="3600" dirty="0"/>
              <a:t>- </a:t>
            </a:r>
            <a:r>
              <a:rPr lang="en-US" sz="3600" dirty="0" err="1"/>
              <a:t>e'lon</a:t>
            </a:r>
            <a:r>
              <a:rPr lang="en-US" sz="3600" dirty="0"/>
              <a:t> </a:t>
            </a:r>
            <a:r>
              <a:rPr lang="en-US" sz="3600" dirty="0" err="1"/>
              <a:t>va</a:t>
            </a:r>
            <a:r>
              <a:rPr lang="en-US" sz="3600" dirty="0"/>
              <a:t> </a:t>
            </a:r>
            <a:r>
              <a:rPr lang="en-US" sz="3600" dirty="0" err="1"/>
              <a:t>initsalizatsiya</a:t>
            </a:r>
            <a:r>
              <a:rPr lang="en-US" sz="3600" dirty="0"/>
              <a:t>.</a:t>
            </a:r>
            <a:endParaRPr lang="ru-RU" sz="3600" dirty="0"/>
          </a:p>
          <a:p>
            <a:pPr marL="0" indent="0">
              <a:buNone/>
            </a:pPr>
            <a:r>
              <a:rPr lang="en-US" sz="3600" dirty="0" smtClean="0"/>
              <a:t>	</a:t>
            </a:r>
            <a:r>
              <a:rPr lang="en-US" sz="3600" b="1" dirty="0" smtClean="0"/>
              <a:t>2.qism</a:t>
            </a:r>
            <a:r>
              <a:rPr lang="en-US" sz="3600" dirty="0" smtClean="0"/>
              <a:t> </a:t>
            </a:r>
            <a:r>
              <a:rPr lang="en-US" sz="3600" dirty="0"/>
              <a:t>- </a:t>
            </a:r>
            <a:r>
              <a:rPr lang="en-US" sz="3600" dirty="0" err="1"/>
              <a:t>shartni</a:t>
            </a:r>
            <a:r>
              <a:rPr lang="en-US" sz="3600" dirty="0"/>
              <a:t> </a:t>
            </a:r>
            <a:r>
              <a:rPr lang="en-US" sz="3600" dirty="0" err="1"/>
              <a:t>tekshirish</a:t>
            </a:r>
            <a:r>
              <a:rPr lang="en-US" sz="3600" dirty="0"/>
              <a:t> (</a:t>
            </a:r>
            <a:r>
              <a:rPr lang="en-US" sz="3600" dirty="0" err="1"/>
              <a:t>oz'garuvchini</a:t>
            </a:r>
            <a:r>
              <a:rPr lang="en-US" sz="3600" dirty="0"/>
              <a:t> </a:t>
            </a:r>
            <a:r>
              <a:rPr lang="en-US" sz="3600" dirty="0" err="1"/>
              <a:t>chegaraviy</a:t>
            </a:r>
            <a:r>
              <a:rPr lang="en-US" sz="3600" dirty="0"/>
              <a:t> </a:t>
            </a:r>
            <a:r>
              <a:rPr lang="en-US" sz="3600" dirty="0" err="1"/>
              <a:t>qiymat</a:t>
            </a:r>
            <a:r>
              <a:rPr lang="en-US" sz="3600" dirty="0"/>
              <a:t> </a:t>
            </a:r>
            <a:r>
              <a:rPr lang="en-US" sz="3600" dirty="0" err="1"/>
              <a:t>bilan</a:t>
            </a:r>
            <a:r>
              <a:rPr lang="en-US" sz="3600" dirty="0"/>
              <a:t> </a:t>
            </a:r>
            <a:r>
              <a:rPr lang="en-US" sz="3600" dirty="0" err="1"/>
              <a:t>solishtirish</a:t>
            </a:r>
            <a:r>
              <a:rPr lang="en-US" sz="3600" dirty="0"/>
              <a:t>).</a:t>
            </a:r>
            <a:endParaRPr lang="ru-RU" sz="3600" dirty="0"/>
          </a:p>
          <a:p>
            <a:pPr marL="0" indent="0">
              <a:buNone/>
            </a:pPr>
            <a:r>
              <a:rPr lang="en-US" sz="3600" dirty="0" smtClean="0"/>
              <a:t>	</a:t>
            </a:r>
            <a:r>
              <a:rPr lang="en-US" sz="3600" b="1" dirty="0" smtClean="0"/>
              <a:t>3.qism </a:t>
            </a:r>
            <a:r>
              <a:rPr lang="en-US" sz="3600" dirty="0"/>
              <a:t>- </a:t>
            </a:r>
            <a:r>
              <a:rPr lang="en-US" sz="3600" dirty="0" err="1"/>
              <a:t>o'zgaruvchining</a:t>
            </a:r>
            <a:r>
              <a:rPr lang="en-US" sz="3600" dirty="0"/>
              <a:t> </a:t>
            </a:r>
            <a:r>
              <a:rPr lang="en-US" sz="3600" dirty="0" err="1"/>
              <a:t>qiymatini</a:t>
            </a:r>
            <a:r>
              <a:rPr lang="en-US" sz="3600" dirty="0"/>
              <a:t> </a:t>
            </a:r>
            <a:r>
              <a:rPr lang="en-US" sz="3600" dirty="0" err="1"/>
              <a:t>o'zgartirish</a:t>
            </a:r>
            <a:r>
              <a:rPr lang="en-US" sz="3600" dirty="0"/>
              <a:t>. </a:t>
            </a:r>
            <a:endParaRPr lang="ru-RU" sz="3600" dirty="0"/>
          </a:p>
        </p:txBody>
      </p:sp>
      <p:sp>
        <p:nvSpPr>
          <p:cNvPr id="78852" name="Номер слайда 3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B16F90EE-72E1-4978-9CF1-7046F5F915E7}" type="slidenum">
              <a:rPr lang="ru-RU" sz="1400" b="1">
                <a:solidFill>
                  <a:srgbClr val="FFFFFF"/>
                </a:solidFill>
                <a:latin typeface="Century Schoolbook" pitchFamily="18" charset="0"/>
              </a:rPr>
              <a:pPr algn="ctr"/>
              <a:t>6</a:t>
            </a:fld>
            <a:endParaRPr lang="ru-RU" sz="1400" b="1">
              <a:solidFill>
                <a:srgbClr val="FFFFFF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05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Объект 2"/>
          <p:cNvSpPr>
            <a:spLocks noGrp="1"/>
          </p:cNvSpPr>
          <p:nvPr>
            <p:ph sz="quarter" idx="4294967295"/>
          </p:nvPr>
        </p:nvSpPr>
        <p:spPr>
          <a:xfrm>
            <a:off x="827584" y="188640"/>
            <a:ext cx="8316416" cy="6480720"/>
          </a:xfrm>
        </p:spPr>
        <p:txBody>
          <a:bodyPr>
            <a:noAutofit/>
          </a:bodyPr>
          <a:lstStyle/>
          <a:p>
            <a:r>
              <a:rPr lang="uz-Cyrl-UZ" sz="3200" b="1" dirty="0" smtClean="0"/>
              <a:t>Misоl:  </a:t>
            </a:r>
            <a:r>
              <a:rPr lang="en-US" sz="3200" dirty="0" err="1" smtClean="0"/>
              <a:t>Ekaranga</a:t>
            </a:r>
            <a:r>
              <a:rPr lang="en-US" sz="3200" dirty="0" smtClean="0"/>
              <a:t> 10 </a:t>
            </a:r>
            <a:r>
              <a:rPr lang="en-US" sz="3200" dirty="0" err="1" smtClean="0"/>
              <a:t>marta</a:t>
            </a:r>
            <a:r>
              <a:rPr lang="en-US" sz="3200" dirty="0" smtClean="0"/>
              <a:t> </a:t>
            </a:r>
            <a:r>
              <a:rPr lang="en-US" sz="3200" dirty="0" err="1" smtClean="0"/>
              <a:t>helo</a:t>
            </a:r>
            <a:r>
              <a:rPr lang="en-US" sz="3200" dirty="0" smtClean="0"/>
              <a:t> </a:t>
            </a:r>
            <a:r>
              <a:rPr lang="en-US" sz="3200" dirty="0" err="1" smtClean="0"/>
              <a:t>so`zini</a:t>
            </a:r>
            <a:r>
              <a:rPr lang="en-US" sz="3200" dirty="0" smtClean="0"/>
              <a:t> </a:t>
            </a:r>
            <a:r>
              <a:rPr lang="en-US" sz="3200" dirty="0" err="1" smtClean="0"/>
              <a:t>chiqaruvchi</a:t>
            </a:r>
            <a:r>
              <a:rPr lang="en-US" sz="3200" dirty="0" smtClean="0"/>
              <a:t> </a:t>
            </a:r>
            <a:r>
              <a:rPr lang="en-US" sz="3200" dirty="0" err="1" smtClean="0"/>
              <a:t>dastur</a:t>
            </a:r>
            <a:r>
              <a:rPr lang="en-US" sz="3200" dirty="0" smtClean="0"/>
              <a:t> </a:t>
            </a:r>
            <a:r>
              <a:rPr lang="en-US" sz="3200" dirty="0" err="1" smtClean="0"/>
              <a:t>tuzing</a:t>
            </a:r>
            <a:r>
              <a:rPr lang="uz-Cyrl-UZ" sz="3200" dirty="0" smtClean="0"/>
              <a:t>.</a:t>
            </a:r>
            <a:endParaRPr lang="ru-RU" sz="3200" dirty="0"/>
          </a:p>
          <a:p>
            <a:pPr marL="0" indent="0">
              <a:buNone/>
            </a:pPr>
            <a:r>
              <a:rPr lang="en-US" sz="3200" i="1" dirty="0" smtClean="0"/>
              <a:t>	</a:t>
            </a:r>
            <a:r>
              <a:rPr lang="en-US" sz="3200" b="1" i="1" dirty="0" smtClean="0"/>
              <a:t>for(</a:t>
            </a:r>
            <a:r>
              <a:rPr lang="en-US" sz="3200" b="1" i="1" dirty="0" err="1" smtClean="0"/>
              <a:t>int</a:t>
            </a:r>
            <a:r>
              <a:rPr lang="en-US" sz="3200" b="1" i="1" dirty="0" smtClean="0"/>
              <a:t> </a:t>
            </a:r>
            <a:r>
              <a:rPr lang="en-US" sz="3200" b="1" i="1" dirty="0" err="1"/>
              <a:t>i</a:t>
            </a:r>
            <a:r>
              <a:rPr lang="en-US" sz="3200" b="1" i="1" dirty="0"/>
              <a:t>=0;i&lt;10;i++)</a:t>
            </a:r>
          </a:p>
          <a:p>
            <a:pPr marL="0" indent="0">
              <a:buNone/>
            </a:pPr>
            <a:r>
              <a:rPr lang="en-US" sz="3200" b="1" i="1" dirty="0"/>
              <a:t>    {</a:t>
            </a:r>
            <a:r>
              <a:rPr lang="en-US" sz="3200" b="1" i="1" dirty="0" err="1"/>
              <a:t>cout</a:t>
            </a:r>
            <a:r>
              <a:rPr lang="en-US" sz="3200" b="1" i="1" dirty="0"/>
              <a:t>&lt;&lt;"</a:t>
            </a:r>
            <a:r>
              <a:rPr lang="en-US" sz="3200" b="1" i="1" dirty="0" err="1"/>
              <a:t>Helo</a:t>
            </a:r>
            <a:r>
              <a:rPr lang="en-US" sz="3200" b="1" i="1" dirty="0"/>
              <a:t>"&lt;&lt; </a:t>
            </a:r>
            <a:r>
              <a:rPr lang="en-US" sz="3200" b="1" i="1" dirty="0" err="1"/>
              <a:t>endl</a:t>
            </a:r>
            <a:r>
              <a:rPr lang="en-US" sz="3200" b="1" i="1" dirty="0" smtClean="0"/>
              <a:t>;</a:t>
            </a:r>
            <a:r>
              <a:rPr lang="en-US" sz="3200" b="1" i="1" dirty="0"/>
              <a:t>}</a:t>
            </a:r>
            <a:r>
              <a:rPr lang="uz-Cyrl-UZ" sz="3200" b="1" i="1" dirty="0"/>
              <a:t>	</a:t>
            </a:r>
            <a:endParaRPr lang="ru-RU" sz="32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9876" name="Номер слайда 3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ABD2C9F2-974D-4B96-98D1-3F2BF566A49C}" type="slidenum">
              <a:rPr lang="ru-RU" sz="1400" b="1">
                <a:solidFill>
                  <a:srgbClr val="FFFFFF"/>
                </a:solidFill>
                <a:latin typeface="Century Schoolbook" pitchFamily="18" charset="0"/>
              </a:rPr>
              <a:pPr algn="ctr"/>
              <a:t>7</a:t>
            </a:fld>
            <a:endParaRPr lang="ru-RU" sz="1400" b="1">
              <a:solidFill>
                <a:srgbClr val="FFFFFF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00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1691680" y="548680"/>
            <a:ext cx="7272808" cy="6192688"/>
          </a:xfrm>
        </p:spPr>
        <p:txBody>
          <a:bodyPr/>
          <a:lstStyle/>
          <a:p>
            <a:r>
              <a:rPr lang="en-US" sz="3200" b="1" i="1" dirty="0" err="1"/>
              <a:t>int</a:t>
            </a:r>
            <a:r>
              <a:rPr lang="en-US" sz="3200" b="1" i="1" dirty="0"/>
              <a:t> </a:t>
            </a:r>
            <a:r>
              <a:rPr lang="en-US" sz="3200" b="1" i="1" dirty="0" err="1"/>
              <a:t>i</a:t>
            </a:r>
            <a:r>
              <a:rPr lang="en-US" sz="3200" b="1" i="1" dirty="0"/>
              <a:t>=0;</a:t>
            </a:r>
          </a:p>
          <a:p>
            <a:r>
              <a:rPr lang="en-US" sz="3200" b="1" i="1" dirty="0"/>
              <a:t>    while(</a:t>
            </a:r>
            <a:r>
              <a:rPr lang="en-US" sz="3200" b="1" i="1" dirty="0" err="1"/>
              <a:t>i</a:t>
            </a:r>
            <a:r>
              <a:rPr lang="en-US" sz="3200" b="1" i="1" dirty="0"/>
              <a:t>&lt;10)</a:t>
            </a:r>
          </a:p>
          <a:p>
            <a:r>
              <a:rPr lang="en-US" sz="3200" b="1" i="1" dirty="0"/>
              <a:t>    </a:t>
            </a:r>
            <a:r>
              <a:rPr lang="en-US" sz="3200" b="1" i="1" dirty="0" smtClean="0"/>
              <a:t>{</a:t>
            </a:r>
          </a:p>
          <a:p>
            <a:r>
              <a:rPr lang="en-US" sz="3200" b="1" i="1" dirty="0" err="1" smtClean="0"/>
              <a:t>cout</a:t>
            </a:r>
            <a:r>
              <a:rPr lang="en-US" sz="3200" b="1" i="1" dirty="0"/>
              <a:t>&lt;&lt;"</a:t>
            </a:r>
            <a:r>
              <a:rPr lang="en-US" sz="3200" b="1" i="1" dirty="0" err="1"/>
              <a:t>Helo</a:t>
            </a:r>
            <a:r>
              <a:rPr lang="en-US" sz="3200" b="1" i="1" dirty="0"/>
              <a:t>"&lt;&lt; </a:t>
            </a:r>
            <a:r>
              <a:rPr lang="en-US" sz="3200" b="1" i="1" dirty="0" err="1"/>
              <a:t>endl</a:t>
            </a:r>
            <a:r>
              <a:rPr lang="en-US" sz="3200" b="1" i="1" dirty="0"/>
              <a:t>;</a:t>
            </a:r>
          </a:p>
          <a:p>
            <a:r>
              <a:rPr lang="en-US" sz="3200" b="1" i="1" dirty="0"/>
              <a:t>    </a:t>
            </a:r>
            <a:r>
              <a:rPr lang="en-US" sz="3200" b="1" i="1" dirty="0" err="1"/>
              <a:t>i</a:t>
            </a:r>
            <a:r>
              <a:rPr lang="en-US" sz="3200" b="1" i="1" dirty="0"/>
              <a:t>++;</a:t>
            </a:r>
          </a:p>
          <a:p>
            <a:r>
              <a:rPr lang="en-US" sz="3200" b="1" i="1" dirty="0"/>
              <a:t>       </a:t>
            </a:r>
            <a:r>
              <a:rPr lang="en-US" sz="3200" b="1" i="1" dirty="0" smtClean="0"/>
              <a:t>}</a:t>
            </a:r>
            <a:endParaRPr lang="ru-RU" sz="3200" b="1" i="1" dirty="0"/>
          </a:p>
        </p:txBody>
      </p:sp>
    </p:spTree>
    <p:extLst>
      <p:ext uri="{BB962C8B-B14F-4D97-AF65-F5344CB8AC3E}">
        <p14:creationId xmlns:p14="http://schemas.microsoft.com/office/powerpoint/2010/main" val="26511193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8388424" cy="6264696"/>
          </a:xfrm>
        </p:spPr>
        <p:txBody>
          <a:bodyPr/>
          <a:lstStyle/>
          <a:p>
            <a:pPr algn="l"/>
            <a:r>
              <a:rPr lang="en-US" sz="3600" b="1" dirty="0" err="1" smtClean="0"/>
              <a:t>Misol</a:t>
            </a:r>
            <a:r>
              <a:rPr lang="en-US" sz="3600" b="1" dirty="0" smtClean="0"/>
              <a:t>:</a:t>
            </a:r>
            <a:br>
              <a:rPr lang="en-US" sz="3600" b="1" dirty="0" smtClean="0"/>
            </a:br>
            <a:r>
              <a:rPr lang="en-US" sz="3600" b="1" dirty="0" smtClean="0"/>
              <a:t>1 </a:t>
            </a:r>
            <a:r>
              <a:rPr lang="en-US" sz="3600" b="1" dirty="0" err="1" smtClean="0"/>
              <a:t>dan</a:t>
            </a:r>
            <a:r>
              <a:rPr lang="en-US" sz="3600" b="1" dirty="0" smtClean="0"/>
              <a:t> 100 </a:t>
            </a:r>
            <a:r>
              <a:rPr lang="en-US" sz="3600" b="1" dirty="0" err="1" smtClean="0"/>
              <a:t>gacha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bo`lgan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sonlarni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xisoblash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dasturini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tuzing</a:t>
            </a:r>
            <a:r>
              <a:rPr lang="en-US" sz="3600" b="1" dirty="0"/>
              <a:t>.</a:t>
            </a:r>
            <a:br>
              <a:rPr lang="en-US" sz="3600" b="1" dirty="0"/>
            </a:br>
            <a:r>
              <a:rPr lang="en-US" sz="3600" b="1" dirty="0" smtClean="0"/>
              <a:t>	</a:t>
            </a:r>
            <a:r>
              <a:rPr lang="en-US" sz="3600" b="1" dirty="0" err="1" smtClean="0"/>
              <a:t>int</a:t>
            </a:r>
            <a:r>
              <a:rPr lang="en-US" sz="3600" b="1" dirty="0" smtClean="0"/>
              <a:t> </a:t>
            </a:r>
            <a:r>
              <a:rPr lang="en-US" sz="3600" b="1" dirty="0"/>
              <a:t>s=0;</a:t>
            </a:r>
            <a:br>
              <a:rPr lang="en-US" sz="3600" b="1" dirty="0"/>
            </a:br>
            <a:r>
              <a:rPr lang="en-US" sz="3600" b="1" dirty="0"/>
              <a:t>    for(</a:t>
            </a:r>
            <a:r>
              <a:rPr lang="en-US" sz="3600" b="1" dirty="0" err="1"/>
              <a:t>int</a:t>
            </a:r>
            <a:r>
              <a:rPr lang="en-US" sz="3600" b="1" dirty="0"/>
              <a:t> </a:t>
            </a:r>
            <a:r>
              <a:rPr lang="en-US" sz="3600" b="1" dirty="0" err="1"/>
              <a:t>i</a:t>
            </a:r>
            <a:r>
              <a:rPr lang="en-US" sz="3600" b="1" dirty="0"/>
              <a:t>=1; </a:t>
            </a:r>
            <a:r>
              <a:rPr lang="en-US" sz="3600" b="1" dirty="0" err="1"/>
              <a:t>i</a:t>
            </a:r>
            <a:r>
              <a:rPr lang="en-US" sz="3600" b="1" dirty="0"/>
              <a:t>&lt;100; </a:t>
            </a:r>
            <a:r>
              <a:rPr lang="en-US" sz="3600" b="1" dirty="0" err="1"/>
              <a:t>i</a:t>
            </a:r>
            <a:r>
              <a:rPr lang="en-US" sz="3600" b="1" dirty="0"/>
              <a:t>++)</a:t>
            </a:r>
            <a:br>
              <a:rPr lang="en-US" sz="3600" b="1" dirty="0"/>
            </a:br>
            <a:r>
              <a:rPr lang="en-US" sz="3600" b="1" dirty="0"/>
              <a:t>    {s+=</a:t>
            </a:r>
            <a:r>
              <a:rPr lang="en-US" sz="3600" b="1" dirty="0" err="1"/>
              <a:t>i</a:t>
            </a:r>
            <a:r>
              <a:rPr lang="en-US" sz="3600" b="1" dirty="0"/>
              <a:t>;}</a:t>
            </a:r>
            <a:br>
              <a:rPr lang="en-US" sz="3600" b="1" dirty="0"/>
            </a:br>
            <a:r>
              <a:rPr lang="en-US" sz="3600" b="1" dirty="0"/>
              <a:t>    </a:t>
            </a:r>
            <a:r>
              <a:rPr lang="en-US" sz="3600" b="1" dirty="0" err="1"/>
              <a:t>cout</a:t>
            </a:r>
            <a:r>
              <a:rPr lang="en-US" sz="3600" b="1" dirty="0"/>
              <a:t>&lt;&lt;s&lt;&lt; </a:t>
            </a:r>
            <a:r>
              <a:rPr lang="en-US" sz="3600" b="1" dirty="0" err="1"/>
              <a:t>endl</a:t>
            </a:r>
            <a:r>
              <a:rPr lang="en-US" sz="3600" b="1" dirty="0"/>
              <a:t>;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8009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7e1b9acff6ed24cb733872cbad5c00944644a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1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5820</TotalTime>
  <Words>81</Words>
  <Application>Microsoft Office PowerPoint</Application>
  <PresentationFormat>Экран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Тема1</vt:lpstr>
      <vt:lpstr>Takrorlanuvchi jarayonlar va ularning turlari</vt:lpstr>
      <vt:lpstr>Режа:</vt:lpstr>
      <vt:lpstr>Takrorlanuvchi jarayonlar xaqida tushuncha va uning operatorlari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Misol: 1 dan 100 gacha bo`lgan sonlarni xisoblash dasturini tuzing.  int s=0;     for(int i=1; i&lt;100; i++)     {s+=i;}     cout&lt;&lt;s&lt;&lt; endl;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servants for e-government</dc:title>
  <dc:creator>user</dc:creator>
  <cp:lastModifiedBy>Abdumalik</cp:lastModifiedBy>
  <cp:revision>277</cp:revision>
  <dcterms:created xsi:type="dcterms:W3CDTF">2013-10-16T22:10:58Z</dcterms:created>
  <dcterms:modified xsi:type="dcterms:W3CDTF">2015-01-03T03:09:51Z</dcterms:modified>
</cp:coreProperties>
</file>