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7.xml" ContentType="application/vnd.openxmlformats-officedocument.presentationml.slideMaster+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56" r:id="rId3"/>
    <p:sldMasterId id="2147483768" r:id="rId4"/>
    <p:sldMasterId id="2147483828" r:id="rId5"/>
    <p:sldMasterId id="2147483852" r:id="rId6"/>
    <p:sldMasterId id="2147483900" r:id="rId7"/>
    <p:sldMasterId id="2147483924" r:id="rId8"/>
  </p:sldMasterIdLst>
  <p:sldIdLst>
    <p:sldId id="256" r:id="rId9"/>
    <p:sldId id="261" r:id="rId10"/>
    <p:sldId id="260" r:id="rId11"/>
    <p:sldId id="265" r:id="rId12"/>
    <p:sldId id="257" r:id="rId13"/>
    <p:sldId id="263" r:id="rId14"/>
    <p:sldId id="258" r:id="rId15"/>
    <p:sldId id="268" r:id="rId16"/>
    <p:sldId id="259" r:id="rId17"/>
    <p:sldId id="264" r:id="rId18"/>
    <p:sldId id="266" r:id="rId19"/>
    <p:sldId id="262"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20D4D-270B-4CB5-B097-BDEC9304B997}" type="doc">
      <dgm:prSet loTypeId="urn:microsoft.com/office/officeart/2005/8/layout/chevron2" loCatId="list" qsTypeId="urn:microsoft.com/office/officeart/2005/8/quickstyle/3d2" qsCatId="3D" csTypeId="urn:microsoft.com/office/officeart/2005/8/colors/colorful5" csCatId="colorful" phldr="1"/>
      <dgm:spPr/>
      <dgm:t>
        <a:bodyPr/>
        <a:lstStyle/>
        <a:p>
          <a:endParaRPr lang="ru-RU"/>
        </a:p>
      </dgm:t>
    </dgm:pt>
    <dgm:pt modelId="{149E8146-0E37-4A1E-9D10-EA7A05B3ECB3}">
      <dgm:prSet phldrT="[Текст]" custT="1"/>
      <dgm:spPr/>
      <dgm:t>
        <a:bodyPr/>
        <a:lstStyle/>
        <a:p>
          <a:r>
            <a:rPr lang="uz-Cyrl-UZ" sz="1600" b="1" dirty="0" smtClean="0">
              <a:latin typeface="Times New Roman" pitchFamily="18" charset="0"/>
              <a:cs typeface="Times New Roman" pitchFamily="18" charset="0"/>
            </a:rPr>
            <a:t>1</a:t>
          </a:r>
          <a:endParaRPr lang="ru-RU" sz="1600" dirty="0">
            <a:latin typeface="Times New Roman" pitchFamily="18" charset="0"/>
            <a:cs typeface="Times New Roman" pitchFamily="18" charset="0"/>
          </a:endParaRPr>
        </a:p>
      </dgm:t>
    </dgm:pt>
    <dgm:pt modelId="{B593B365-BDE9-4D9D-9BAA-359BD4827BA0}" type="parTrans" cxnId="{24F1091E-49D6-4BAA-B842-4BF1AF3E5016}">
      <dgm:prSet/>
      <dgm:spPr/>
      <dgm:t>
        <a:bodyPr/>
        <a:lstStyle/>
        <a:p>
          <a:endParaRPr lang="ru-RU" sz="1600">
            <a:latin typeface="Times New Roman" pitchFamily="18" charset="0"/>
            <a:cs typeface="Times New Roman" pitchFamily="18" charset="0"/>
          </a:endParaRPr>
        </a:p>
      </dgm:t>
    </dgm:pt>
    <dgm:pt modelId="{8AF61416-B23F-49FD-B8E7-AD77F3757C77}" type="sibTrans" cxnId="{24F1091E-49D6-4BAA-B842-4BF1AF3E5016}">
      <dgm:prSet/>
      <dgm:spPr/>
      <dgm:t>
        <a:bodyPr/>
        <a:lstStyle/>
        <a:p>
          <a:endParaRPr lang="ru-RU" sz="1600">
            <a:latin typeface="Times New Roman" pitchFamily="18" charset="0"/>
            <a:cs typeface="Times New Roman" pitchFamily="18" charset="0"/>
          </a:endParaRPr>
        </a:p>
      </dgm:t>
    </dgm:pt>
    <dgm:pt modelId="{D3626706-BF86-4134-8CEA-ABDC2390A6C3}">
      <dgm:prSet phldrT="[Текст]" custT="1"/>
      <dgm:spPr/>
      <dgm:t>
        <a:bodyPr/>
        <a:lstStyle/>
        <a:p>
          <a:r>
            <a:rPr lang="uz-Cyrl-UZ" sz="1600" b="1"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dgm:t>
    </dgm:pt>
    <dgm:pt modelId="{4FB172DB-6356-437B-903F-B4A0DD5775E6}" type="parTrans" cxnId="{3683BB54-C8AB-49C4-AC2C-817CC399A817}">
      <dgm:prSet/>
      <dgm:spPr/>
      <dgm:t>
        <a:bodyPr/>
        <a:lstStyle/>
        <a:p>
          <a:endParaRPr lang="ru-RU" sz="1600">
            <a:latin typeface="Times New Roman" pitchFamily="18" charset="0"/>
            <a:cs typeface="Times New Roman" pitchFamily="18" charset="0"/>
          </a:endParaRPr>
        </a:p>
      </dgm:t>
    </dgm:pt>
    <dgm:pt modelId="{42130A66-EE95-45DD-97E8-44E03A0CAC0A}" type="sibTrans" cxnId="{3683BB54-C8AB-49C4-AC2C-817CC399A817}">
      <dgm:prSet/>
      <dgm:spPr/>
      <dgm:t>
        <a:bodyPr/>
        <a:lstStyle/>
        <a:p>
          <a:endParaRPr lang="ru-RU" sz="1600">
            <a:latin typeface="Times New Roman" pitchFamily="18" charset="0"/>
            <a:cs typeface="Times New Roman" pitchFamily="18" charset="0"/>
          </a:endParaRPr>
        </a:p>
      </dgm:t>
    </dgm:pt>
    <dgm:pt modelId="{656C4C88-DC26-4045-9E78-D0CCD353F418}">
      <dgm:prSet phldrT="[Текст]" custT="1"/>
      <dgm:spPr/>
      <dgm:t>
        <a:bodyPr/>
        <a:lstStyle/>
        <a:p>
          <a:r>
            <a:rPr lang="uz-Cyrl-UZ" sz="1600" dirty="0" smtClean="0">
              <a:latin typeface="Times New Roman" pitchFamily="18" charset="0"/>
              <a:cs typeface="Times New Roman" pitchFamily="18" charset="0"/>
            </a:rPr>
            <a:t>3</a:t>
          </a:r>
          <a:endParaRPr lang="ru-RU" sz="1600" dirty="0">
            <a:latin typeface="Times New Roman" pitchFamily="18" charset="0"/>
            <a:cs typeface="Times New Roman" pitchFamily="18" charset="0"/>
          </a:endParaRPr>
        </a:p>
      </dgm:t>
    </dgm:pt>
    <dgm:pt modelId="{92B05E5F-913F-423C-9742-D16AB8B31638}" type="parTrans" cxnId="{30DAFE29-B049-4944-BC6C-D7B20CC71BFF}">
      <dgm:prSet/>
      <dgm:spPr/>
      <dgm:t>
        <a:bodyPr/>
        <a:lstStyle/>
        <a:p>
          <a:endParaRPr lang="ru-RU" sz="1600">
            <a:latin typeface="Times New Roman" pitchFamily="18" charset="0"/>
            <a:cs typeface="Times New Roman" pitchFamily="18" charset="0"/>
          </a:endParaRPr>
        </a:p>
      </dgm:t>
    </dgm:pt>
    <dgm:pt modelId="{D64F1BAA-CFC4-4D7E-BE91-0EEC331B1469}" type="sibTrans" cxnId="{30DAFE29-B049-4944-BC6C-D7B20CC71BFF}">
      <dgm:prSet/>
      <dgm:spPr/>
      <dgm:t>
        <a:bodyPr/>
        <a:lstStyle/>
        <a:p>
          <a:endParaRPr lang="ru-RU" sz="1600">
            <a:latin typeface="Times New Roman" pitchFamily="18" charset="0"/>
            <a:cs typeface="Times New Roman" pitchFamily="18" charset="0"/>
          </a:endParaRPr>
        </a:p>
      </dgm:t>
    </dgm:pt>
    <dgm:pt modelId="{0070FF93-FFF4-4F0C-8C8B-31D26C50CFDE}">
      <dgm:prSet phldrT="[Текст]" custT="1"/>
      <dgm:spPr/>
      <dgm:t>
        <a:bodyPr/>
        <a:lstStyle/>
        <a:p>
          <a:r>
            <a:rPr lang="ru-RU" sz="1600" b="1" dirty="0" smtClean="0">
              <a:latin typeface="Times New Roman" pitchFamily="18" charset="0"/>
              <a:cs typeface="Times New Roman" pitchFamily="18" charset="0"/>
            </a:rPr>
            <a:t>4</a:t>
          </a:r>
          <a:endParaRPr lang="ru-RU" sz="1600" dirty="0">
            <a:latin typeface="Times New Roman" pitchFamily="18" charset="0"/>
            <a:cs typeface="Times New Roman" pitchFamily="18" charset="0"/>
          </a:endParaRPr>
        </a:p>
      </dgm:t>
    </dgm:pt>
    <dgm:pt modelId="{489064B6-BDEC-40F2-B2B9-E3FEB1CCC41A}" type="parTrans" cxnId="{F209F26B-4E97-40F8-B81C-2CBBDCAF0392}">
      <dgm:prSet/>
      <dgm:spPr/>
      <dgm:t>
        <a:bodyPr/>
        <a:lstStyle/>
        <a:p>
          <a:endParaRPr lang="ru-RU" sz="1600">
            <a:latin typeface="Times New Roman" pitchFamily="18" charset="0"/>
            <a:cs typeface="Times New Roman" pitchFamily="18" charset="0"/>
          </a:endParaRPr>
        </a:p>
      </dgm:t>
    </dgm:pt>
    <dgm:pt modelId="{4BA017D4-A3C5-4DAC-839A-BCD8A9255F97}" type="sibTrans" cxnId="{F209F26B-4E97-40F8-B81C-2CBBDCAF0392}">
      <dgm:prSet/>
      <dgm:spPr/>
      <dgm:t>
        <a:bodyPr/>
        <a:lstStyle/>
        <a:p>
          <a:endParaRPr lang="ru-RU" sz="1600">
            <a:latin typeface="Times New Roman" pitchFamily="18" charset="0"/>
            <a:cs typeface="Times New Roman" pitchFamily="18" charset="0"/>
          </a:endParaRPr>
        </a:p>
      </dgm:t>
    </dgm:pt>
    <dgm:pt modelId="{9101B28C-78DC-4539-A33B-CEEFC38D02AF}">
      <dgm:prSet phldrT="[Текст]" custT="1"/>
      <dgm:spPr/>
      <dgm:t>
        <a:bodyPr/>
        <a:lstStyle/>
        <a:p>
          <a:r>
            <a:rPr lang="uz-Cyrl-UZ" sz="1600" b="1" dirty="0" smtClean="0">
              <a:latin typeface="Times New Roman" pitchFamily="18" charset="0"/>
              <a:cs typeface="Times New Roman" pitchFamily="18" charset="0"/>
            </a:rPr>
            <a:t>5</a:t>
          </a:r>
          <a:endParaRPr lang="ru-RU" sz="1600" dirty="0">
            <a:latin typeface="Times New Roman" pitchFamily="18" charset="0"/>
            <a:cs typeface="Times New Roman" pitchFamily="18" charset="0"/>
          </a:endParaRPr>
        </a:p>
      </dgm:t>
    </dgm:pt>
    <dgm:pt modelId="{19DD15C7-736F-4E2E-8FD7-4CD1B23F0639}" type="parTrans" cxnId="{2D84E936-5B21-4DFA-9595-D70BEBC38782}">
      <dgm:prSet/>
      <dgm:spPr/>
      <dgm:t>
        <a:bodyPr/>
        <a:lstStyle/>
        <a:p>
          <a:endParaRPr lang="ru-RU" sz="1600">
            <a:latin typeface="Times New Roman" pitchFamily="18" charset="0"/>
            <a:cs typeface="Times New Roman" pitchFamily="18" charset="0"/>
          </a:endParaRPr>
        </a:p>
      </dgm:t>
    </dgm:pt>
    <dgm:pt modelId="{A3F6CFED-3F85-4B88-9A86-083D6B024556}" type="sibTrans" cxnId="{2D84E936-5B21-4DFA-9595-D70BEBC38782}">
      <dgm:prSet/>
      <dgm:spPr/>
      <dgm:t>
        <a:bodyPr/>
        <a:lstStyle/>
        <a:p>
          <a:endParaRPr lang="ru-RU" sz="1600">
            <a:latin typeface="Times New Roman" pitchFamily="18" charset="0"/>
            <a:cs typeface="Times New Roman" pitchFamily="18" charset="0"/>
          </a:endParaRPr>
        </a:p>
      </dgm:t>
    </dgm:pt>
    <dgm:pt modelId="{E8C896EF-9E92-4B76-98E7-48075EC158B0}">
      <dgm:prSet phldrT="[Текст]" custT="1"/>
      <dgm:spPr/>
      <dgm:t>
        <a:bodyPr/>
        <a:lstStyle/>
        <a:p>
          <a:r>
            <a:rPr lang="en-US" sz="1600" dirty="0" err="1" smtClean="0">
              <a:latin typeface="Times New Roman" pitchFamily="18" charset="0"/>
              <a:cs typeface="Times New Roman" pitchFamily="18" charset="0"/>
            </a:rPr>
            <a:t>Konstitutsiya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oldida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hamma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teng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huqiqli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ekanligini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estan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shiqarmaslik</a:t>
          </a:r>
          <a:r>
            <a:rPr lang="en-US"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C0AEA60F-7927-43D1-957A-8FF753A5802D}" type="parTrans" cxnId="{0F3D6D8F-7384-4E96-8F51-F2B3CD2B8D1A}">
      <dgm:prSet/>
      <dgm:spPr/>
      <dgm:t>
        <a:bodyPr/>
        <a:lstStyle/>
        <a:p>
          <a:endParaRPr lang="ru-RU"/>
        </a:p>
      </dgm:t>
    </dgm:pt>
    <dgm:pt modelId="{9D8AD65C-7E9B-444D-8B5B-68DCDE0FD218}" type="sibTrans" cxnId="{0F3D6D8F-7384-4E96-8F51-F2B3CD2B8D1A}">
      <dgm:prSet/>
      <dgm:spPr/>
      <dgm:t>
        <a:bodyPr/>
        <a:lstStyle/>
        <a:p>
          <a:endParaRPr lang="ru-RU"/>
        </a:p>
      </dgm:t>
    </dgm:pt>
    <dgm:pt modelId="{645499AD-E6CB-4D7B-A1D1-EB13C974CA44}">
      <dgm:prSet phldrT="[Текст]" custT="1"/>
      <dgm:spPr/>
      <dgm:t>
        <a:bodyPr/>
        <a:lstStyle/>
        <a:p>
          <a:r>
            <a:rPr lang="en-US" sz="1600" dirty="0" err="1" smtClean="0">
              <a:latin typeface="Times New Roman" pitchFamily="18" charset="0"/>
              <a:cs typeface="Times New Roman" pitchFamily="18" charset="0"/>
            </a:rPr>
            <a:t>Hamma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hujjatlar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qonuniy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bolishini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taminlash</a:t>
          </a:r>
          <a:endParaRPr lang="ru-RU" sz="1600" dirty="0">
            <a:latin typeface="Times New Roman" pitchFamily="18" charset="0"/>
            <a:cs typeface="Times New Roman" pitchFamily="18" charset="0"/>
          </a:endParaRPr>
        </a:p>
      </dgm:t>
    </dgm:pt>
    <dgm:pt modelId="{D641E409-FBA3-4093-B8A6-0D74B1FC77BB}" type="parTrans" cxnId="{652FB0E5-B7BB-49CF-821F-E60577005A6E}">
      <dgm:prSet/>
      <dgm:spPr/>
      <dgm:t>
        <a:bodyPr/>
        <a:lstStyle/>
        <a:p>
          <a:endParaRPr lang="ru-RU"/>
        </a:p>
      </dgm:t>
    </dgm:pt>
    <dgm:pt modelId="{6E3DA314-4FE5-49D9-89F9-11ADA75791E8}" type="sibTrans" cxnId="{652FB0E5-B7BB-49CF-821F-E60577005A6E}">
      <dgm:prSet/>
      <dgm:spPr/>
      <dgm:t>
        <a:bodyPr/>
        <a:lstStyle/>
        <a:p>
          <a:endParaRPr lang="ru-RU"/>
        </a:p>
      </dgm:t>
    </dgm:pt>
    <dgm:pt modelId="{9BF047A1-FFDC-4CF4-9A5B-22A2879AC788}">
      <dgm:prSet custT="1"/>
      <dgm:spPr/>
      <dgm:t>
        <a:bodyPr/>
        <a:lstStyle/>
        <a:p>
          <a:r>
            <a:rPr lang="en-US" sz="1600" dirty="0" err="1" smtClean="0">
              <a:latin typeface="Times New Roman" pitchFamily="18" charset="0"/>
              <a:cs typeface="Times New Roman" pitchFamily="18" charset="0"/>
            </a:rPr>
            <a:t>Soliqlarni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vaqtida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to’lash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tegishli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idoralarga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hisobat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berish</a:t>
          </a:r>
          <a:r>
            <a:rPr lang="en-US"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9537CF66-3EAB-4B8A-96DA-C5654C3BA729}" type="parTrans" cxnId="{CFA34BA8-561D-4CF2-948C-260E53D63F98}">
      <dgm:prSet/>
      <dgm:spPr/>
      <dgm:t>
        <a:bodyPr/>
        <a:lstStyle/>
        <a:p>
          <a:endParaRPr lang="ru-RU"/>
        </a:p>
      </dgm:t>
    </dgm:pt>
    <dgm:pt modelId="{DC30868B-623B-4474-AD62-8DC4FC9E58D6}" type="sibTrans" cxnId="{CFA34BA8-561D-4CF2-948C-260E53D63F98}">
      <dgm:prSet/>
      <dgm:spPr/>
      <dgm:t>
        <a:bodyPr/>
        <a:lstStyle/>
        <a:p>
          <a:endParaRPr lang="ru-RU"/>
        </a:p>
      </dgm:t>
    </dgm:pt>
    <dgm:pt modelId="{0424F3D5-FB73-4527-96A1-A973D6828102}">
      <dgm:prSet custT="1"/>
      <dgm:spPr/>
      <dgm:t>
        <a:bodyPr/>
        <a:lstStyle/>
        <a:p>
          <a:r>
            <a:rPr lang="en-US" sz="1600" dirty="0" err="1" smtClean="0">
              <a:latin typeface="Times New Roman" pitchFamily="18" charset="0"/>
              <a:cs typeface="Times New Roman" pitchFamily="18" charset="0"/>
            </a:rPr>
            <a:t>Shaxsiy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huquq</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erkinliklar</a:t>
          </a:r>
          <a:r>
            <a:rPr lang="en-US"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1B0D3582-9A18-4D79-BA6F-B4153151FFB4}" type="parTrans" cxnId="{56361A97-A854-45AA-A5BD-F6FFCE924B60}">
      <dgm:prSet/>
      <dgm:spPr/>
      <dgm:t>
        <a:bodyPr/>
        <a:lstStyle/>
        <a:p>
          <a:endParaRPr lang="ru-RU"/>
        </a:p>
      </dgm:t>
    </dgm:pt>
    <dgm:pt modelId="{80199BAD-6E74-41F3-8983-13234EC1949C}" type="sibTrans" cxnId="{56361A97-A854-45AA-A5BD-F6FFCE924B60}">
      <dgm:prSet/>
      <dgm:spPr/>
      <dgm:t>
        <a:bodyPr/>
        <a:lstStyle/>
        <a:p>
          <a:endParaRPr lang="ru-RU"/>
        </a:p>
      </dgm:t>
    </dgm:pt>
    <dgm:pt modelId="{49A8B5B2-015C-44EE-A23E-461D28EBFDDD}">
      <dgm:prSet custT="1"/>
      <dgm:spPr/>
      <dgm:t>
        <a:bodyPr/>
        <a:lstStyle/>
        <a:p>
          <a:r>
            <a:rPr lang="en-US" sz="1600" dirty="0" err="1" smtClean="0">
              <a:latin typeface="Times New Roman" pitchFamily="18" charset="0"/>
              <a:cs typeface="Times New Roman" pitchFamily="18" charset="0"/>
            </a:rPr>
            <a:t>Umumiy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qoidalar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negizi</a:t>
          </a:r>
          <a:r>
            <a:rPr lang="en-US"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60931AEA-984C-4844-9BCD-9275E748197B}" type="parTrans" cxnId="{C0E00656-80A3-430B-9B91-018ED84704F1}">
      <dgm:prSet/>
      <dgm:spPr/>
      <dgm:t>
        <a:bodyPr/>
        <a:lstStyle/>
        <a:p>
          <a:endParaRPr lang="ru-RU"/>
        </a:p>
      </dgm:t>
    </dgm:pt>
    <dgm:pt modelId="{107A5E57-BDBA-472E-A23E-E42ED4041883}" type="sibTrans" cxnId="{C0E00656-80A3-430B-9B91-018ED84704F1}">
      <dgm:prSet/>
      <dgm:spPr/>
      <dgm:t>
        <a:bodyPr/>
        <a:lstStyle/>
        <a:p>
          <a:endParaRPr lang="ru-RU"/>
        </a:p>
      </dgm:t>
    </dgm:pt>
    <dgm:pt modelId="{9FB2D75C-CDB9-469E-93BB-234B0CB52356}" type="pres">
      <dgm:prSet presAssocID="{B6E20D4D-270B-4CB5-B097-BDEC9304B997}" presName="linearFlow" presStyleCnt="0">
        <dgm:presLayoutVars>
          <dgm:dir/>
          <dgm:animLvl val="lvl"/>
          <dgm:resizeHandles val="exact"/>
        </dgm:presLayoutVars>
      </dgm:prSet>
      <dgm:spPr/>
      <dgm:t>
        <a:bodyPr/>
        <a:lstStyle/>
        <a:p>
          <a:endParaRPr lang="ru-RU"/>
        </a:p>
      </dgm:t>
    </dgm:pt>
    <dgm:pt modelId="{FA22266E-567C-4C38-A839-AB945712264F}" type="pres">
      <dgm:prSet presAssocID="{149E8146-0E37-4A1E-9D10-EA7A05B3ECB3}" presName="composite" presStyleCnt="0"/>
      <dgm:spPr/>
    </dgm:pt>
    <dgm:pt modelId="{A1A82846-DF85-4307-A956-F0DA722EDE20}" type="pres">
      <dgm:prSet presAssocID="{149E8146-0E37-4A1E-9D10-EA7A05B3ECB3}" presName="parentText" presStyleLbl="alignNode1" presStyleIdx="0" presStyleCnt="5">
        <dgm:presLayoutVars>
          <dgm:chMax val="1"/>
          <dgm:bulletEnabled val="1"/>
        </dgm:presLayoutVars>
      </dgm:prSet>
      <dgm:spPr/>
      <dgm:t>
        <a:bodyPr/>
        <a:lstStyle/>
        <a:p>
          <a:endParaRPr lang="ru-RU"/>
        </a:p>
      </dgm:t>
    </dgm:pt>
    <dgm:pt modelId="{091F3B91-AE5C-4EDF-AAEB-818F56162C65}" type="pres">
      <dgm:prSet presAssocID="{149E8146-0E37-4A1E-9D10-EA7A05B3ECB3}" presName="descendantText" presStyleLbl="alignAcc1" presStyleIdx="0" presStyleCnt="5">
        <dgm:presLayoutVars>
          <dgm:bulletEnabled val="1"/>
        </dgm:presLayoutVars>
      </dgm:prSet>
      <dgm:spPr/>
      <dgm:t>
        <a:bodyPr/>
        <a:lstStyle/>
        <a:p>
          <a:endParaRPr lang="ru-RU"/>
        </a:p>
      </dgm:t>
    </dgm:pt>
    <dgm:pt modelId="{C19B4B2A-F857-4DAA-904A-5201A2D71401}" type="pres">
      <dgm:prSet presAssocID="{8AF61416-B23F-49FD-B8E7-AD77F3757C77}" presName="sp" presStyleCnt="0"/>
      <dgm:spPr/>
    </dgm:pt>
    <dgm:pt modelId="{E4AB74B9-0E58-4B2B-9B1C-A157EA4EF1A2}" type="pres">
      <dgm:prSet presAssocID="{D3626706-BF86-4134-8CEA-ABDC2390A6C3}" presName="composite" presStyleCnt="0"/>
      <dgm:spPr/>
    </dgm:pt>
    <dgm:pt modelId="{FE5D4749-BD07-4023-BB1D-DF8D1920D9B2}" type="pres">
      <dgm:prSet presAssocID="{D3626706-BF86-4134-8CEA-ABDC2390A6C3}" presName="parentText" presStyleLbl="alignNode1" presStyleIdx="1" presStyleCnt="5">
        <dgm:presLayoutVars>
          <dgm:chMax val="1"/>
          <dgm:bulletEnabled val="1"/>
        </dgm:presLayoutVars>
      </dgm:prSet>
      <dgm:spPr/>
      <dgm:t>
        <a:bodyPr/>
        <a:lstStyle/>
        <a:p>
          <a:endParaRPr lang="ru-RU"/>
        </a:p>
      </dgm:t>
    </dgm:pt>
    <dgm:pt modelId="{AACF8BBE-2771-4C1C-8C2D-D36B7ED5D71E}" type="pres">
      <dgm:prSet presAssocID="{D3626706-BF86-4134-8CEA-ABDC2390A6C3}" presName="descendantText" presStyleLbl="alignAcc1" presStyleIdx="1" presStyleCnt="5">
        <dgm:presLayoutVars>
          <dgm:bulletEnabled val="1"/>
        </dgm:presLayoutVars>
      </dgm:prSet>
      <dgm:spPr/>
      <dgm:t>
        <a:bodyPr/>
        <a:lstStyle/>
        <a:p>
          <a:endParaRPr lang="ru-RU"/>
        </a:p>
      </dgm:t>
    </dgm:pt>
    <dgm:pt modelId="{D58C29C0-0B13-455E-9E58-C2EAE44070C4}" type="pres">
      <dgm:prSet presAssocID="{42130A66-EE95-45DD-97E8-44E03A0CAC0A}" presName="sp" presStyleCnt="0"/>
      <dgm:spPr/>
    </dgm:pt>
    <dgm:pt modelId="{FEC01D14-3C12-4ACF-86AE-86D3157C357C}" type="pres">
      <dgm:prSet presAssocID="{656C4C88-DC26-4045-9E78-D0CCD353F418}" presName="composite" presStyleCnt="0"/>
      <dgm:spPr/>
    </dgm:pt>
    <dgm:pt modelId="{95040204-551D-4C7F-B3B1-EA4ED9D38CAD}" type="pres">
      <dgm:prSet presAssocID="{656C4C88-DC26-4045-9E78-D0CCD353F418}" presName="parentText" presStyleLbl="alignNode1" presStyleIdx="2" presStyleCnt="5">
        <dgm:presLayoutVars>
          <dgm:chMax val="1"/>
          <dgm:bulletEnabled val="1"/>
        </dgm:presLayoutVars>
      </dgm:prSet>
      <dgm:spPr/>
      <dgm:t>
        <a:bodyPr/>
        <a:lstStyle/>
        <a:p>
          <a:endParaRPr lang="ru-RU"/>
        </a:p>
      </dgm:t>
    </dgm:pt>
    <dgm:pt modelId="{D55CA9AA-F7FF-4D48-A394-AD0D6C8D61F5}" type="pres">
      <dgm:prSet presAssocID="{656C4C88-DC26-4045-9E78-D0CCD353F418}" presName="descendantText" presStyleLbl="alignAcc1" presStyleIdx="2" presStyleCnt="5">
        <dgm:presLayoutVars>
          <dgm:bulletEnabled val="1"/>
        </dgm:presLayoutVars>
      </dgm:prSet>
      <dgm:spPr/>
      <dgm:t>
        <a:bodyPr/>
        <a:lstStyle/>
        <a:p>
          <a:endParaRPr lang="ru-RU"/>
        </a:p>
      </dgm:t>
    </dgm:pt>
    <dgm:pt modelId="{71596C71-A7FD-4985-BC95-D485634CAFE2}" type="pres">
      <dgm:prSet presAssocID="{D64F1BAA-CFC4-4D7E-BE91-0EEC331B1469}" presName="sp" presStyleCnt="0"/>
      <dgm:spPr/>
    </dgm:pt>
    <dgm:pt modelId="{98BCBE88-1CAE-47C6-9A95-3907F13E4572}" type="pres">
      <dgm:prSet presAssocID="{0070FF93-FFF4-4F0C-8C8B-31D26C50CFDE}" presName="composite" presStyleCnt="0"/>
      <dgm:spPr/>
    </dgm:pt>
    <dgm:pt modelId="{EA2473E2-8007-407D-88A9-96783DE60BE5}" type="pres">
      <dgm:prSet presAssocID="{0070FF93-FFF4-4F0C-8C8B-31D26C50CFDE}" presName="parentText" presStyleLbl="alignNode1" presStyleIdx="3" presStyleCnt="5">
        <dgm:presLayoutVars>
          <dgm:chMax val="1"/>
          <dgm:bulletEnabled val="1"/>
        </dgm:presLayoutVars>
      </dgm:prSet>
      <dgm:spPr/>
      <dgm:t>
        <a:bodyPr/>
        <a:lstStyle/>
        <a:p>
          <a:endParaRPr lang="ru-RU"/>
        </a:p>
      </dgm:t>
    </dgm:pt>
    <dgm:pt modelId="{757E121A-317D-4136-B8DD-0FBB00E4443B}" type="pres">
      <dgm:prSet presAssocID="{0070FF93-FFF4-4F0C-8C8B-31D26C50CFDE}" presName="descendantText" presStyleLbl="alignAcc1" presStyleIdx="3" presStyleCnt="5" custScaleY="123491">
        <dgm:presLayoutVars>
          <dgm:bulletEnabled val="1"/>
        </dgm:presLayoutVars>
      </dgm:prSet>
      <dgm:spPr/>
      <dgm:t>
        <a:bodyPr/>
        <a:lstStyle/>
        <a:p>
          <a:endParaRPr lang="ru-RU"/>
        </a:p>
      </dgm:t>
    </dgm:pt>
    <dgm:pt modelId="{31F336F4-3D23-4A0C-B8F5-C3596C8DDC04}" type="pres">
      <dgm:prSet presAssocID="{4BA017D4-A3C5-4DAC-839A-BCD8A9255F97}" presName="sp" presStyleCnt="0"/>
      <dgm:spPr/>
    </dgm:pt>
    <dgm:pt modelId="{B760F9A3-AB1E-4AC8-819E-4A0FD59C20C4}" type="pres">
      <dgm:prSet presAssocID="{9101B28C-78DC-4539-A33B-CEEFC38D02AF}" presName="composite" presStyleCnt="0"/>
      <dgm:spPr/>
    </dgm:pt>
    <dgm:pt modelId="{FAF9150A-36E8-4D93-9595-BFCC137F703A}" type="pres">
      <dgm:prSet presAssocID="{9101B28C-78DC-4539-A33B-CEEFC38D02AF}" presName="parentText" presStyleLbl="alignNode1" presStyleIdx="4" presStyleCnt="5">
        <dgm:presLayoutVars>
          <dgm:chMax val="1"/>
          <dgm:bulletEnabled val="1"/>
        </dgm:presLayoutVars>
      </dgm:prSet>
      <dgm:spPr/>
      <dgm:t>
        <a:bodyPr/>
        <a:lstStyle/>
        <a:p>
          <a:endParaRPr lang="ru-RU"/>
        </a:p>
      </dgm:t>
    </dgm:pt>
    <dgm:pt modelId="{37AA2D55-3D84-4E31-95C9-8BBA04935B9B}" type="pres">
      <dgm:prSet presAssocID="{9101B28C-78DC-4539-A33B-CEEFC38D02AF}" presName="descendantText" presStyleLbl="alignAcc1" presStyleIdx="4" presStyleCnt="5">
        <dgm:presLayoutVars>
          <dgm:bulletEnabled val="1"/>
        </dgm:presLayoutVars>
      </dgm:prSet>
      <dgm:spPr/>
      <dgm:t>
        <a:bodyPr/>
        <a:lstStyle/>
        <a:p>
          <a:endParaRPr lang="ru-RU"/>
        </a:p>
      </dgm:t>
    </dgm:pt>
  </dgm:ptLst>
  <dgm:cxnLst>
    <dgm:cxn modelId="{F209F26B-4E97-40F8-B81C-2CBBDCAF0392}" srcId="{B6E20D4D-270B-4CB5-B097-BDEC9304B997}" destId="{0070FF93-FFF4-4F0C-8C8B-31D26C50CFDE}" srcOrd="3" destOrd="0" parTransId="{489064B6-BDEC-40F2-B2B9-E3FEB1CCC41A}" sibTransId="{4BA017D4-A3C5-4DAC-839A-BCD8A9255F97}"/>
    <dgm:cxn modelId="{85E576CB-B0DC-4860-8E67-5861364CCE99}" type="presOf" srcId="{149E8146-0E37-4A1E-9D10-EA7A05B3ECB3}" destId="{A1A82846-DF85-4307-A956-F0DA722EDE20}" srcOrd="0" destOrd="0" presId="urn:microsoft.com/office/officeart/2005/8/layout/chevron2"/>
    <dgm:cxn modelId="{3683BB54-C8AB-49C4-AC2C-817CC399A817}" srcId="{B6E20D4D-270B-4CB5-B097-BDEC9304B997}" destId="{D3626706-BF86-4134-8CEA-ABDC2390A6C3}" srcOrd="1" destOrd="0" parTransId="{4FB172DB-6356-437B-903F-B4A0DD5775E6}" sibTransId="{42130A66-EE95-45DD-97E8-44E03A0CAC0A}"/>
    <dgm:cxn modelId="{56361A97-A854-45AA-A5BD-F6FFCE924B60}" srcId="{0070FF93-FFF4-4F0C-8C8B-31D26C50CFDE}" destId="{0424F3D5-FB73-4527-96A1-A973D6828102}" srcOrd="0" destOrd="0" parTransId="{1B0D3582-9A18-4D79-BA6F-B4153151FFB4}" sibTransId="{80199BAD-6E74-41F3-8983-13234EC1949C}"/>
    <dgm:cxn modelId="{8C43589D-9967-4904-ADF7-7A9C24CCF0B8}" type="presOf" srcId="{9BF047A1-FFDC-4CF4-9A5B-22A2879AC788}" destId="{D55CA9AA-F7FF-4D48-A394-AD0D6C8D61F5}" srcOrd="0" destOrd="0" presId="urn:microsoft.com/office/officeart/2005/8/layout/chevron2"/>
    <dgm:cxn modelId="{2198ADBB-920D-4BFF-A51D-F03192669B94}" type="presOf" srcId="{B6E20D4D-270B-4CB5-B097-BDEC9304B997}" destId="{9FB2D75C-CDB9-469E-93BB-234B0CB52356}" srcOrd="0" destOrd="0" presId="urn:microsoft.com/office/officeart/2005/8/layout/chevron2"/>
    <dgm:cxn modelId="{30DAFE29-B049-4944-BC6C-D7B20CC71BFF}" srcId="{B6E20D4D-270B-4CB5-B097-BDEC9304B997}" destId="{656C4C88-DC26-4045-9E78-D0CCD353F418}" srcOrd="2" destOrd="0" parTransId="{92B05E5F-913F-423C-9742-D16AB8B31638}" sibTransId="{D64F1BAA-CFC4-4D7E-BE91-0EEC331B1469}"/>
    <dgm:cxn modelId="{B0CD90E9-8F8F-479A-8DA0-9C55D192622B}" type="presOf" srcId="{49A8B5B2-015C-44EE-A23E-461D28EBFDDD}" destId="{37AA2D55-3D84-4E31-95C9-8BBA04935B9B}" srcOrd="0" destOrd="0" presId="urn:microsoft.com/office/officeart/2005/8/layout/chevron2"/>
    <dgm:cxn modelId="{652FB0E5-B7BB-49CF-821F-E60577005A6E}" srcId="{D3626706-BF86-4134-8CEA-ABDC2390A6C3}" destId="{645499AD-E6CB-4D7B-A1D1-EB13C974CA44}" srcOrd="0" destOrd="0" parTransId="{D641E409-FBA3-4093-B8A6-0D74B1FC77BB}" sibTransId="{6E3DA314-4FE5-49D9-89F9-11ADA75791E8}"/>
    <dgm:cxn modelId="{B534D08E-CE15-4154-A42B-C0018385FE4E}" type="presOf" srcId="{656C4C88-DC26-4045-9E78-D0CCD353F418}" destId="{95040204-551D-4C7F-B3B1-EA4ED9D38CAD}" srcOrd="0" destOrd="0" presId="urn:microsoft.com/office/officeart/2005/8/layout/chevron2"/>
    <dgm:cxn modelId="{05DC2BBE-54F5-431D-A2CD-9DAEC9794E5D}" type="presOf" srcId="{0070FF93-FFF4-4F0C-8C8B-31D26C50CFDE}" destId="{EA2473E2-8007-407D-88A9-96783DE60BE5}" srcOrd="0" destOrd="0" presId="urn:microsoft.com/office/officeart/2005/8/layout/chevron2"/>
    <dgm:cxn modelId="{2D84E936-5B21-4DFA-9595-D70BEBC38782}" srcId="{B6E20D4D-270B-4CB5-B097-BDEC9304B997}" destId="{9101B28C-78DC-4539-A33B-CEEFC38D02AF}" srcOrd="4" destOrd="0" parTransId="{19DD15C7-736F-4E2E-8FD7-4CD1B23F0639}" sibTransId="{A3F6CFED-3F85-4B88-9A86-083D6B024556}"/>
    <dgm:cxn modelId="{0F3D6D8F-7384-4E96-8F51-F2B3CD2B8D1A}" srcId="{149E8146-0E37-4A1E-9D10-EA7A05B3ECB3}" destId="{E8C896EF-9E92-4B76-98E7-48075EC158B0}" srcOrd="0" destOrd="0" parTransId="{C0AEA60F-7927-43D1-957A-8FF753A5802D}" sibTransId="{9D8AD65C-7E9B-444D-8B5B-68DCDE0FD218}"/>
    <dgm:cxn modelId="{CFA34BA8-561D-4CF2-948C-260E53D63F98}" srcId="{656C4C88-DC26-4045-9E78-D0CCD353F418}" destId="{9BF047A1-FFDC-4CF4-9A5B-22A2879AC788}" srcOrd="0" destOrd="0" parTransId="{9537CF66-3EAB-4B8A-96DA-C5654C3BA729}" sibTransId="{DC30868B-623B-4474-AD62-8DC4FC9E58D6}"/>
    <dgm:cxn modelId="{B8AA1627-3506-41A7-9B7E-C995AF9F6F97}" type="presOf" srcId="{645499AD-E6CB-4D7B-A1D1-EB13C974CA44}" destId="{AACF8BBE-2771-4C1C-8C2D-D36B7ED5D71E}" srcOrd="0" destOrd="0" presId="urn:microsoft.com/office/officeart/2005/8/layout/chevron2"/>
    <dgm:cxn modelId="{24F1091E-49D6-4BAA-B842-4BF1AF3E5016}" srcId="{B6E20D4D-270B-4CB5-B097-BDEC9304B997}" destId="{149E8146-0E37-4A1E-9D10-EA7A05B3ECB3}" srcOrd="0" destOrd="0" parTransId="{B593B365-BDE9-4D9D-9BAA-359BD4827BA0}" sibTransId="{8AF61416-B23F-49FD-B8E7-AD77F3757C77}"/>
    <dgm:cxn modelId="{AEE97273-E41A-49C3-98DF-86B4EFD8CE87}" type="presOf" srcId="{E8C896EF-9E92-4B76-98E7-48075EC158B0}" destId="{091F3B91-AE5C-4EDF-AAEB-818F56162C65}" srcOrd="0" destOrd="0" presId="urn:microsoft.com/office/officeart/2005/8/layout/chevron2"/>
    <dgm:cxn modelId="{1C3D4720-555A-443E-B839-81A95861D349}" type="presOf" srcId="{9101B28C-78DC-4539-A33B-CEEFC38D02AF}" destId="{FAF9150A-36E8-4D93-9595-BFCC137F703A}" srcOrd="0" destOrd="0" presId="urn:microsoft.com/office/officeart/2005/8/layout/chevron2"/>
    <dgm:cxn modelId="{C0E00656-80A3-430B-9B91-018ED84704F1}" srcId="{9101B28C-78DC-4539-A33B-CEEFC38D02AF}" destId="{49A8B5B2-015C-44EE-A23E-461D28EBFDDD}" srcOrd="0" destOrd="0" parTransId="{60931AEA-984C-4844-9BCD-9275E748197B}" sibTransId="{107A5E57-BDBA-472E-A23E-E42ED4041883}"/>
    <dgm:cxn modelId="{DB97B8AE-D818-4623-92C7-720E49352C4B}" type="presOf" srcId="{0424F3D5-FB73-4527-96A1-A973D6828102}" destId="{757E121A-317D-4136-B8DD-0FBB00E4443B}" srcOrd="0" destOrd="0" presId="urn:microsoft.com/office/officeart/2005/8/layout/chevron2"/>
    <dgm:cxn modelId="{1FF46DF9-FAD2-4F84-8FE9-D26841C49109}" type="presOf" srcId="{D3626706-BF86-4134-8CEA-ABDC2390A6C3}" destId="{FE5D4749-BD07-4023-BB1D-DF8D1920D9B2}" srcOrd="0" destOrd="0" presId="urn:microsoft.com/office/officeart/2005/8/layout/chevron2"/>
    <dgm:cxn modelId="{C5350DB8-47B8-403F-A129-9A1740EB5C0A}" type="presParOf" srcId="{9FB2D75C-CDB9-469E-93BB-234B0CB52356}" destId="{FA22266E-567C-4C38-A839-AB945712264F}" srcOrd="0" destOrd="0" presId="urn:microsoft.com/office/officeart/2005/8/layout/chevron2"/>
    <dgm:cxn modelId="{F85C1E2E-F451-47BE-B336-3DDA816A9897}" type="presParOf" srcId="{FA22266E-567C-4C38-A839-AB945712264F}" destId="{A1A82846-DF85-4307-A956-F0DA722EDE20}" srcOrd="0" destOrd="0" presId="urn:microsoft.com/office/officeart/2005/8/layout/chevron2"/>
    <dgm:cxn modelId="{E2646FEA-118D-467B-8F95-0E2590E38171}" type="presParOf" srcId="{FA22266E-567C-4C38-A839-AB945712264F}" destId="{091F3B91-AE5C-4EDF-AAEB-818F56162C65}" srcOrd="1" destOrd="0" presId="urn:microsoft.com/office/officeart/2005/8/layout/chevron2"/>
    <dgm:cxn modelId="{535BDA12-B04D-42D0-A80D-8E2EF1EF1677}" type="presParOf" srcId="{9FB2D75C-CDB9-469E-93BB-234B0CB52356}" destId="{C19B4B2A-F857-4DAA-904A-5201A2D71401}" srcOrd="1" destOrd="0" presId="urn:microsoft.com/office/officeart/2005/8/layout/chevron2"/>
    <dgm:cxn modelId="{198F75F0-8A48-4ED6-BD5E-C6485D8CF276}" type="presParOf" srcId="{9FB2D75C-CDB9-469E-93BB-234B0CB52356}" destId="{E4AB74B9-0E58-4B2B-9B1C-A157EA4EF1A2}" srcOrd="2" destOrd="0" presId="urn:microsoft.com/office/officeart/2005/8/layout/chevron2"/>
    <dgm:cxn modelId="{0E682CF0-926B-43E0-98D2-E2C558D11512}" type="presParOf" srcId="{E4AB74B9-0E58-4B2B-9B1C-A157EA4EF1A2}" destId="{FE5D4749-BD07-4023-BB1D-DF8D1920D9B2}" srcOrd="0" destOrd="0" presId="urn:microsoft.com/office/officeart/2005/8/layout/chevron2"/>
    <dgm:cxn modelId="{44F111E2-99DE-434B-B61E-2C244F958981}" type="presParOf" srcId="{E4AB74B9-0E58-4B2B-9B1C-A157EA4EF1A2}" destId="{AACF8BBE-2771-4C1C-8C2D-D36B7ED5D71E}" srcOrd="1" destOrd="0" presId="urn:microsoft.com/office/officeart/2005/8/layout/chevron2"/>
    <dgm:cxn modelId="{D6051371-DA93-4907-9AB3-3DBC346443F9}" type="presParOf" srcId="{9FB2D75C-CDB9-469E-93BB-234B0CB52356}" destId="{D58C29C0-0B13-455E-9E58-C2EAE44070C4}" srcOrd="3" destOrd="0" presId="urn:microsoft.com/office/officeart/2005/8/layout/chevron2"/>
    <dgm:cxn modelId="{346D96E0-86B2-4E59-84ED-F04947178F44}" type="presParOf" srcId="{9FB2D75C-CDB9-469E-93BB-234B0CB52356}" destId="{FEC01D14-3C12-4ACF-86AE-86D3157C357C}" srcOrd="4" destOrd="0" presId="urn:microsoft.com/office/officeart/2005/8/layout/chevron2"/>
    <dgm:cxn modelId="{48762F3B-BBF8-4332-AF42-0DF377C9687F}" type="presParOf" srcId="{FEC01D14-3C12-4ACF-86AE-86D3157C357C}" destId="{95040204-551D-4C7F-B3B1-EA4ED9D38CAD}" srcOrd="0" destOrd="0" presId="urn:microsoft.com/office/officeart/2005/8/layout/chevron2"/>
    <dgm:cxn modelId="{B1EA6B67-1CD2-4A28-874D-FF6FC6079436}" type="presParOf" srcId="{FEC01D14-3C12-4ACF-86AE-86D3157C357C}" destId="{D55CA9AA-F7FF-4D48-A394-AD0D6C8D61F5}" srcOrd="1" destOrd="0" presId="urn:microsoft.com/office/officeart/2005/8/layout/chevron2"/>
    <dgm:cxn modelId="{8CF20565-1079-44B9-AE17-1D9D5274C9F7}" type="presParOf" srcId="{9FB2D75C-CDB9-469E-93BB-234B0CB52356}" destId="{71596C71-A7FD-4985-BC95-D485634CAFE2}" srcOrd="5" destOrd="0" presId="urn:microsoft.com/office/officeart/2005/8/layout/chevron2"/>
    <dgm:cxn modelId="{C75A3268-0DDD-42FB-92EB-814F528C620A}" type="presParOf" srcId="{9FB2D75C-CDB9-469E-93BB-234B0CB52356}" destId="{98BCBE88-1CAE-47C6-9A95-3907F13E4572}" srcOrd="6" destOrd="0" presId="urn:microsoft.com/office/officeart/2005/8/layout/chevron2"/>
    <dgm:cxn modelId="{D75DE2FC-8531-4C94-9788-A163BC635F3C}" type="presParOf" srcId="{98BCBE88-1CAE-47C6-9A95-3907F13E4572}" destId="{EA2473E2-8007-407D-88A9-96783DE60BE5}" srcOrd="0" destOrd="0" presId="urn:microsoft.com/office/officeart/2005/8/layout/chevron2"/>
    <dgm:cxn modelId="{9EBB8C8C-EA06-42CB-8EF9-6DADF7389280}" type="presParOf" srcId="{98BCBE88-1CAE-47C6-9A95-3907F13E4572}" destId="{757E121A-317D-4136-B8DD-0FBB00E4443B}" srcOrd="1" destOrd="0" presId="urn:microsoft.com/office/officeart/2005/8/layout/chevron2"/>
    <dgm:cxn modelId="{E2EEFD3C-5FE1-4981-BFB0-8359949AD55E}" type="presParOf" srcId="{9FB2D75C-CDB9-469E-93BB-234B0CB52356}" destId="{31F336F4-3D23-4A0C-B8F5-C3596C8DDC04}" srcOrd="7" destOrd="0" presId="urn:microsoft.com/office/officeart/2005/8/layout/chevron2"/>
    <dgm:cxn modelId="{11F1E390-B1F3-4AD6-BB4D-3DDCA99A5020}" type="presParOf" srcId="{9FB2D75C-CDB9-469E-93BB-234B0CB52356}" destId="{B760F9A3-AB1E-4AC8-819E-4A0FD59C20C4}" srcOrd="8" destOrd="0" presId="urn:microsoft.com/office/officeart/2005/8/layout/chevron2"/>
    <dgm:cxn modelId="{AF916FA2-4367-4CD9-AA51-0B58F20C7ED8}" type="presParOf" srcId="{B760F9A3-AB1E-4AC8-819E-4A0FD59C20C4}" destId="{FAF9150A-36E8-4D93-9595-BFCC137F703A}" srcOrd="0" destOrd="0" presId="urn:microsoft.com/office/officeart/2005/8/layout/chevron2"/>
    <dgm:cxn modelId="{39312B85-E314-4CF0-A0C3-EC7619064C9A}" type="presParOf" srcId="{B760F9A3-AB1E-4AC8-819E-4A0FD59C20C4}" destId="{37AA2D55-3D84-4E31-95C9-8BBA04935B9B}"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A0B7E5-ED0C-44AE-8309-D82A99405719}" type="doc">
      <dgm:prSet loTypeId="urn:microsoft.com/office/officeart/2005/8/layout/vList2" loCatId="list" qsTypeId="urn:microsoft.com/office/officeart/2005/8/quickstyle/3d1" qsCatId="3D" csTypeId="urn:microsoft.com/office/officeart/2005/8/colors/accent1_2#1" csCatId="accent1" phldr="1"/>
      <dgm:spPr/>
      <dgm:t>
        <a:bodyPr/>
        <a:lstStyle/>
        <a:p>
          <a:endParaRPr lang="ru-RU"/>
        </a:p>
      </dgm:t>
    </dgm:pt>
    <dgm:pt modelId="{80BA4D41-6F04-4020-9890-3CF45C1064D2}">
      <dgm:prSet custT="1"/>
      <dgm:spPr/>
      <dgm:t>
        <a:bodyPr/>
        <a:lstStyle/>
        <a:p>
          <a:pPr algn="ctr" rtl="0"/>
          <a:r>
            <a:rPr lang="en-US" sz="2800" b="1" dirty="0" err="1" smtClean="0">
              <a:latin typeface="Times New Roman" pitchFamily="18" charset="0"/>
              <a:cs typeface="Times New Roman" pitchFamily="18" charset="0"/>
            </a:rPr>
            <a:t>Mutaxasisliktagi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qonuniy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intizom</a:t>
          </a:r>
          <a:r>
            <a:rPr lang="en-US"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dgm:t>
    </dgm:pt>
    <dgm:pt modelId="{C2957DE3-045B-4464-BD02-82709219EFCD}" type="parTrans" cxnId="{C35F419A-FF27-4BDE-B362-C024EE06BCCE}">
      <dgm:prSet/>
      <dgm:spPr/>
      <dgm:t>
        <a:bodyPr/>
        <a:lstStyle/>
        <a:p>
          <a:endParaRPr lang="ru-RU"/>
        </a:p>
      </dgm:t>
    </dgm:pt>
    <dgm:pt modelId="{0C37E39C-E9BE-41BF-A74D-09F0BF548C31}" type="sibTrans" cxnId="{C35F419A-FF27-4BDE-B362-C024EE06BCCE}">
      <dgm:prSet/>
      <dgm:spPr/>
      <dgm:t>
        <a:bodyPr/>
        <a:lstStyle/>
        <a:p>
          <a:endParaRPr lang="ru-RU"/>
        </a:p>
      </dgm:t>
    </dgm:pt>
    <dgm:pt modelId="{AB1EB980-8A96-441C-94C8-A3659C28C9A1}" type="pres">
      <dgm:prSet presAssocID="{39A0B7E5-ED0C-44AE-8309-D82A99405719}" presName="linear" presStyleCnt="0">
        <dgm:presLayoutVars>
          <dgm:animLvl val="lvl"/>
          <dgm:resizeHandles val="exact"/>
        </dgm:presLayoutVars>
      </dgm:prSet>
      <dgm:spPr/>
      <dgm:t>
        <a:bodyPr/>
        <a:lstStyle/>
        <a:p>
          <a:endParaRPr lang="ru-RU"/>
        </a:p>
      </dgm:t>
    </dgm:pt>
    <dgm:pt modelId="{BF8E1192-0D18-47B1-8993-0750831FF58D}" type="pres">
      <dgm:prSet presAssocID="{80BA4D41-6F04-4020-9890-3CF45C1064D2}" presName="parentText" presStyleLbl="node1" presStyleIdx="0" presStyleCnt="1">
        <dgm:presLayoutVars>
          <dgm:chMax val="0"/>
          <dgm:bulletEnabled val="1"/>
        </dgm:presLayoutVars>
      </dgm:prSet>
      <dgm:spPr/>
      <dgm:t>
        <a:bodyPr/>
        <a:lstStyle/>
        <a:p>
          <a:endParaRPr lang="ru-RU"/>
        </a:p>
      </dgm:t>
    </dgm:pt>
  </dgm:ptLst>
  <dgm:cxnLst>
    <dgm:cxn modelId="{C35F419A-FF27-4BDE-B362-C024EE06BCCE}" srcId="{39A0B7E5-ED0C-44AE-8309-D82A99405719}" destId="{80BA4D41-6F04-4020-9890-3CF45C1064D2}" srcOrd="0" destOrd="0" parTransId="{C2957DE3-045B-4464-BD02-82709219EFCD}" sibTransId="{0C37E39C-E9BE-41BF-A74D-09F0BF548C31}"/>
    <dgm:cxn modelId="{333B06C3-8EA7-4454-B77D-C68F3AFE7841}" type="presOf" srcId="{39A0B7E5-ED0C-44AE-8309-D82A99405719}" destId="{AB1EB980-8A96-441C-94C8-A3659C28C9A1}" srcOrd="0" destOrd="0" presId="urn:microsoft.com/office/officeart/2005/8/layout/vList2"/>
    <dgm:cxn modelId="{63014EBC-BCF0-4CA6-BD9E-DFD95D196BB9}" type="presOf" srcId="{80BA4D41-6F04-4020-9890-3CF45C1064D2}" destId="{BF8E1192-0D18-47B1-8993-0750831FF58D}" srcOrd="0" destOrd="0" presId="urn:microsoft.com/office/officeart/2005/8/layout/vList2"/>
    <dgm:cxn modelId="{9DCE8A56-A9E0-4FE8-A9FD-B6136E0BB8F1}" type="presParOf" srcId="{AB1EB980-8A96-441C-94C8-A3659C28C9A1}" destId="{BF8E1192-0D18-47B1-8993-0750831FF58D}"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E6B293-0531-49CB-9515-52D87CCEC0DE}" type="doc">
      <dgm:prSet loTypeId="urn:microsoft.com/office/officeart/2005/8/layout/venn1" loCatId="relationship" qsTypeId="urn:microsoft.com/office/officeart/2005/8/quickstyle/simple1#1" qsCatId="simple" csTypeId="urn:microsoft.com/office/officeart/2005/8/colors/accent1_2#2" csCatId="accent1" phldr="1"/>
      <dgm:spPr/>
    </dgm:pt>
    <dgm:pt modelId="{BC0C6E31-8A66-4845-86B4-41794E75A53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err="1" smtClean="0">
              <a:ln>
                <a:noFill/>
              </a:ln>
              <a:solidFill>
                <a:schemeClr val="tx1"/>
              </a:solidFill>
              <a:effectLst/>
              <a:latin typeface="Tahoma" pitchFamily="34" charset="0"/>
            </a:rPr>
            <a:t>Mutaxasisning</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intelektual</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boyligi</a:t>
          </a:r>
          <a:r>
            <a:rPr kumimoji="0" lang="en-US" sz="1400" b="1" i="1" u="none" strike="noStrike" cap="none" normalizeH="0" baseline="0" dirty="0" smtClean="0">
              <a:ln>
                <a:noFill/>
              </a:ln>
              <a:solidFill>
                <a:schemeClr val="tx1"/>
              </a:solidFill>
              <a:effectLst/>
              <a:latin typeface="Tahoma" pitchFamily="34" charset="0"/>
            </a:rPr>
            <a:t>.</a:t>
          </a:r>
          <a:endParaRPr kumimoji="0" lang="ru-RU" sz="1400" b="1" i="1" u="none" strike="noStrike" cap="none" normalizeH="0" baseline="0" dirty="0" smtClean="0">
            <a:ln>
              <a:noFill/>
            </a:ln>
            <a:solidFill>
              <a:schemeClr val="tx1"/>
            </a:solidFill>
            <a:effectLst/>
            <a:latin typeface="Tahoma" pitchFamily="34" charset="0"/>
          </a:endParaRPr>
        </a:p>
      </dgm:t>
    </dgm:pt>
    <dgm:pt modelId="{D4A507BD-0709-4347-912C-9C77D3BD4AC2}" type="parTrans" cxnId="{5829C1BF-2785-4D6F-BECA-A93F7C407AE0}">
      <dgm:prSet/>
      <dgm:spPr/>
      <dgm:t>
        <a:bodyPr/>
        <a:lstStyle/>
        <a:p>
          <a:endParaRPr lang="ru-RU"/>
        </a:p>
      </dgm:t>
    </dgm:pt>
    <dgm:pt modelId="{3D76DFC2-6AFA-4D29-9F41-B3BE53CE4C1B}" type="sibTrans" cxnId="{5829C1BF-2785-4D6F-BECA-A93F7C407AE0}">
      <dgm:prSet/>
      <dgm:spPr/>
      <dgm:t>
        <a:bodyPr/>
        <a:lstStyle/>
        <a:p>
          <a:endParaRPr lang="ru-RU"/>
        </a:p>
      </dgm:t>
    </dgm:pt>
    <dgm:pt modelId="{449193F3-F1F4-42F7-944C-99679316603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err="1" smtClean="0">
              <a:ln>
                <a:noFill/>
              </a:ln>
              <a:solidFill>
                <a:schemeClr val="tx1"/>
              </a:solidFill>
              <a:effectLst/>
              <a:latin typeface="Tahoma" pitchFamily="34" charset="0"/>
            </a:rPr>
            <a:t>Milliy</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qadiryatlarni</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anglashi</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va</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Yetuk</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kadr</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bo’lib</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yetishishi</a:t>
          </a:r>
          <a:r>
            <a:rPr kumimoji="0" lang="en-US" sz="1400" b="1" i="1" u="none" strike="noStrike" cap="none" normalizeH="0" baseline="0" dirty="0" smtClean="0">
              <a:ln>
                <a:noFill/>
              </a:ln>
              <a:solidFill>
                <a:schemeClr val="tx1"/>
              </a:solidFill>
              <a:effectLst/>
              <a:latin typeface="Tahoma" pitchFamily="34" charset="0"/>
            </a:rPr>
            <a:t>.</a:t>
          </a:r>
          <a:endParaRPr kumimoji="0" lang="ru-RU" sz="1400" b="1" i="1" u="none" strike="noStrike" cap="none" normalizeH="0" baseline="0" dirty="0" smtClean="0">
            <a:ln>
              <a:noFill/>
            </a:ln>
            <a:solidFill>
              <a:schemeClr val="tx1"/>
            </a:solidFill>
            <a:effectLst/>
            <a:latin typeface="Tahoma" pitchFamily="34" charset="0"/>
          </a:endParaRPr>
        </a:p>
      </dgm:t>
    </dgm:pt>
    <dgm:pt modelId="{E83EBCD5-68D9-42FA-9714-62746089AE93}" type="sibTrans" cxnId="{9B8A9B1B-8E98-4BEB-9C8A-27991076F1A3}">
      <dgm:prSet/>
      <dgm:spPr/>
      <dgm:t>
        <a:bodyPr/>
        <a:lstStyle/>
        <a:p>
          <a:endParaRPr lang="ru-RU"/>
        </a:p>
      </dgm:t>
    </dgm:pt>
    <dgm:pt modelId="{91A78BA5-23C8-42C0-A1E8-6BD550E0AA87}" type="parTrans" cxnId="{9B8A9B1B-8E98-4BEB-9C8A-27991076F1A3}">
      <dgm:prSet/>
      <dgm:spPr/>
      <dgm:t>
        <a:bodyPr/>
        <a:lstStyle/>
        <a:p>
          <a:endParaRPr lang="ru-RU"/>
        </a:p>
      </dgm:t>
    </dgm:pt>
    <dgm:pt modelId="{DD367B6B-2435-4F7D-A8F4-FF9C5F746F1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err="1" smtClean="0">
              <a:ln>
                <a:noFill/>
              </a:ln>
              <a:solidFill>
                <a:schemeClr val="tx1"/>
              </a:solidFill>
              <a:effectLst/>
              <a:latin typeface="Tahoma" pitchFamily="34" charset="0"/>
            </a:rPr>
            <a:t>Ishki</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va</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tashqi</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yangliklar</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jumladan</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siyosat</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va</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ekonomika</a:t>
          </a:r>
          <a:r>
            <a:rPr kumimoji="0" lang="en-US" sz="1400" b="1" i="1" u="none" strike="noStrike" cap="none" normalizeH="0" baseline="0" dirty="0" smtClean="0">
              <a:ln>
                <a:noFill/>
              </a:ln>
              <a:solidFill>
                <a:schemeClr val="tx1"/>
              </a:solidFill>
              <a:effectLst/>
              <a:latin typeface="Tahoma" pitchFamily="34" charset="0"/>
            </a:rPr>
            <a:t>)</a:t>
          </a:r>
          <a:r>
            <a:rPr kumimoji="0" lang="en-US" sz="1400" b="1" i="1" u="none" strike="noStrike" cap="none" normalizeH="0" baseline="0" dirty="0" err="1" smtClean="0">
              <a:ln>
                <a:noFill/>
              </a:ln>
              <a:solidFill>
                <a:schemeClr val="tx1"/>
              </a:solidFill>
              <a:effectLst/>
              <a:latin typeface="Tahoma" pitchFamily="34" charset="0"/>
            </a:rPr>
            <a:t>dan.</a:t>
          </a:r>
          <a:endParaRPr kumimoji="0" lang="ru-RU" sz="1400" b="1" i="1" u="none" strike="noStrike" cap="none" normalizeH="0" baseline="0" dirty="0" smtClean="0">
            <a:ln>
              <a:noFill/>
            </a:ln>
            <a:solidFill>
              <a:schemeClr val="tx1"/>
            </a:solidFill>
            <a:effectLst/>
            <a:latin typeface="Tahoma" pitchFamily="34" charset="0"/>
          </a:endParaRPr>
        </a:p>
      </dgm:t>
    </dgm:pt>
    <dgm:pt modelId="{A0BDC93E-A9DC-47E3-A787-ECC7B01E182C}" type="sibTrans" cxnId="{72F0D816-9748-4A99-A4C0-FB7B7A20D43E}">
      <dgm:prSet/>
      <dgm:spPr/>
      <dgm:t>
        <a:bodyPr/>
        <a:lstStyle/>
        <a:p>
          <a:endParaRPr lang="ru-RU"/>
        </a:p>
      </dgm:t>
    </dgm:pt>
    <dgm:pt modelId="{F0F846E2-FBFE-4B82-827D-F3F79B519C5A}" type="parTrans" cxnId="{72F0D816-9748-4A99-A4C0-FB7B7A20D43E}">
      <dgm:prSet/>
      <dgm:spPr/>
      <dgm:t>
        <a:bodyPr/>
        <a:lstStyle/>
        <a:p>
          <a:endParaRPr lang="ru-RU"/>
        </a:p>
      </dgm:t>
    </dgm:pt>
    <dgm:pt modelId="{9787DD6E-D2A3-4D63-8D26-1119F8F0242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err="1" smtClean="0">
              <a:ln>
                <a:noFill/>
              </a:ln>
              <a:solidFill>
                <a:schemeClr val="tx1"/>
              </a:solidFill>
              <a:effectLst/>
              <a:latin typeface="Tahoma" pitchFamily="34" charset="0"/>
            </a:rPr>
            <a:t>Ozining</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adob-axloqi</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va</a:t>
          </a:r>
          <a:r>
            <a:rPr kumimoji="0" lang="en-US" sz="1400" b="1" i="1" u="none" strike="noStrike" cap="none" normalizeH="0" baseline="0" dirty="0" smtClean="0">
              <a:ln>
                <a:noFill/>
              </a:ln>
              <a:solidFill>
                <a:schemeClr val="tx1"/>
              </a:solidFill>
              <a:effectLst/>
              <a:latin typeface="Tahoma" pitchFamily="34" charset="0"/>
            </a:rPr>
            <a:t> </a:t>
          </a:r>
          <a:r>
            <a:rPr kumimoji="0" lang="en-US" sz="1400" b="1" i="1" u="none" strike="noStrike" cap="none" normalizeH="0" baseline="0" dirty="0" err="1" smtClean="0">
              <a:ln>
                <a:noFill/>
              </a:ln>
              <a:solidFill>
                <a:schemeClr val="tx1"/>
              </a:solidFill>
              <a:effectLst/>
              <a:latin typeface="Tahoma" pitchFamily="34" charset="0"/>
            </a:rPr>
            <a:t>madanyati</a:t>
          </a:r>
          <a:r>
            <a:rPr kumimoji="0" lang="en-US" sz="1400" b="1" i="1" u="none" strike="noStrike" cap="none" normalizeH="0" baseline="0" dirty="0" smtClean="0">
              <a:ln>
                <a:noFill/>
              </a:ln>
              <a:solidFill>
                <a:schemeClr val="tx1"/>
              </a:solidFill>
              <a:effectLst/>
              <a:latin typeface="Tahoma" pitchFamily="34" charset="0"/>
            </a:rPr>
            <a:t>.</a:t>
          </a:r>
          <a:endParaRPr kumimoji="0" lang="ru-RU" sz="1400" b="1" i="1" u="none" strike="noStrike" cap="none" normalizeH="0" baseline="0" dirty="0" smtClean="0">
            <a:ln>
              <a:noFill/>
            </a:ln>
            <a:solidFill>
              <a:schemeClr val="tx1"/>
            </a:solidFill>
            <a:effectLst/>
            <a:latin typeface="Tahoma" pitchFamily="34" charset="0"/>
          </a:endParaRPr>
        </a:p>
      </dgm:t>
    </dgm:pt>
    <dgm:pt modelId="{A8B37AE2-D6D6-4DE9-AC35-49E3C47CF8AF}" type="parTrans" cxnId="{4D86A378-C01D-4F53-AC58-490DEA5F5BCB}">
      <dgm:prSet/>
      <dgm:spPr/>
      <dgm:t>
        <a:bodyPr/>
        <a:lstStyle/>
        <a:p>
          <a:endParaRPr lang="ru-RU"/>
        </a:p>
      </dgm:t>
    </dgm:pt>
    <dgm:pt modelId="{AE51715B-7CD9-4A0E-9AAF-1088D02B29AF}" type="sibTrans" cxnId="{4D86A378-C01D-4F53-AC58-490DEA5F5BCB}">
      <dgm:prSet/>
      <dgm:spPr/>
      <dgm:t>
        <a:bodyPr/>
        <a:lstStyle/>
        <a:p>
          <a:endParaRPr lang="ru-RU"/>
        </a:p>
      </dgm:t>
    </dgm:pt>
    <dgm:pt modelId="{C408336C-9A20-477B-867E-FE3C0E4C0C0B}" type="pres">
      <dgm:prSet presAssocID="{A9E6B293-0531-49CB-9515-52D87CCEC0DE}" presName="compositeShape" presStyleCnt="0">
        <dgm:presLayoutVars>
          <dgm:chMax val="7"/>
          <dgm:dir/>
          <dgm:resizeHandles val="exact"/>
        </dgm:presLayoutVars>
      </dgm:prSet>
      <dgm:spPr/>
    </dgm:pt>
    <dgm:pt modelId="{81F98EE7-C757-48EA-9D3C-C2B12AAD8472}" type="pres">
      <dgm:prSet presAssocID="{BC0C6E31-8A66-4845-86B4-41794E75A531}" presName="circ1" presStyleLbl="vennNode1" presStyleIdx="0" presStyleCnt="4"/>
      <dgm:spPr/>
      <dgm:t>
        <a:bodyPr/>
        <a:lstStyle/>
        <a:p>
          <a:endParaRPr lang="ru-RU"/>
        </a:p>
      </dgm:t>
    </dgm:pt>
    <dgm:pt modelId="{9FCD5206-82D0-48E1-81C9-657015825D39}" type="pres">
      <dgm:prSet presAssocID="{BC0C6E31-8A66-4845-86B4-41794E75A531}" presName="circ1Tx" presStyleLbl="revTx" presStyleIdx="0" presStyleCnt="0">
        <dgm:presLayoutVars>
          <dgm:chMax val="0"/>
          <dgm:chPref val="0"/>
          <dgm:bulletEnabled val="1"/>
        </dgm:presLayoutVars>
      </dgm:prSet>
      <dgm:spPr/>
      <dgm:t>
        <a:bodyPr/>
        <a:lstStyle/>
        <a:p>
          <a:endParaRPr lang="ru-RU"/>
        </a:p>
      </dgm:t>
    </dgm:pt>
    <dgm:pt modelId="{43D10BC3-9A14-4E19-9AA3-B6294D8F06C3}" type="pres">
      <dgm:prSet presAssocID="{449193F3-F1F4-42F7-944C-996793166034}" presName="circ2" presStyleLbl="vennNode1" presStyleIdx="1" presStyleCnt="4"/>
      <dgm:spPr/>
      <dgm:t>
        <a:bodyPr/>
        <a:lstStyle/>
        <a:p>
          <a:endParaRPr lang="ru-RU"/>
        </a:p>
      </dgm:t>
    </dgm:pt>
    <dgm:pt modelId="{6C2445B6-8FA0-446D-81AC-79A02B059C5A}" type="pres">
      <dgm:prSet presAssocID="{449193F3-F1F4-42F7-944C-996793166034}" presName="circ2Tx" presStyleLbl="revTx" presStyleIdx="0" presStyleCnt="0">
        <dgm:presLayoutVars>
          <dgm:chMax val="0"/>
          <dgm:chPref val="0"/>
          <dgm:bulletEnabled val="1"/>
        </dgm:presLayoutVars>
      </dgm:prSet>
      <dgm:spPr/>
      <dgm:t>
        <a:bodyPr/>
        <a:lstStyle/>
        <a:p>
          <a:endParaRPr lang="ru-RU"/>
        </a:p>
      </dgm:t>
    </dgm:pt>
    <dgm:pt modelId="{955C6C75-7153-42D4-BC51-E6989300B48A}" type="pres">
      <dgm:prSet presAssocID="{9787DD6E-D2A3-4D63-8D26-1119F8F0242C}" presName="circ3" presStyleLbl="vennNode1" presStyleIdx="2" presStyleCnt="4"/>
      <dgm:spPr/>
      <dgm:t>
        <a:bodyPr/>
        <a:lstStyle/>
        <a:p>
          <a:endParaRPr lang="ru-RU"/>
        </a:p>
      </dgm:t>
    </dgm:pt>
    <dgm:pt modelId="{E1DF1996-B494-4E21-98E5-0A6FB6AEC2DB}" type="pres">
      <dgm:prSet presAssocID="{9787DD6E-D2A3-4D63-8D26-1119F8F0242C}" presName="circ3Tx" presStyleLbl="revTx" presStyleIdx="0" presStyleCnt="0">
        <dgm:presLayoutVars>
          <dgm:chMax val="0"/>
          <dgm:chPref val="0"/>
          <dgm:bulletEnabled val="1"/>
        </dgm:presLayoutVars>
      </dgm:prSet>
      <dgm:spPr/>
      <dgm:t>
        <a:bodyPr/>
        <a:lstStyle/>
        <a:p>
          <a:endParaRPr lang="ru-RU"/>
        </a:p>
      </dgm:t>
    </dgm:pt>
    <dgm:pt modelId="{57A8AC93-E0C4-466E-B4FA-58929DE2C572}" type="pres">
      <dgm:prSet presAssocID="{DD367B6B-2435-4F7D-A8F4-FF9C5F746F14}" presName="circ4" presStyleLbl="vennNode1" presStyleIdx="3" presStyleCnt="4"/>
      <dgm:spPr/>
      <dgm:t>
        <a:bodyPr/>
        <a:lstStyle/>
        <a:p>
          <a:endParaRPr lang="ru-RU"/>
        </a:p>
      </dgm:t>
    </dgm:pt>
    <dgm:pt modelId="{F98250DD-FE19-45A6-A36B-6C8C7CFA123D}" type="pres">
      <dgm:prSet presAssocID="{DD367B6B-2435-4F7D-A8F4-FF9C5F746F14}" presName="circ4Tx" presStyleLbl="revTx" presStyleIdx="0" presStyleCnt="0">
        <dgm:presLayoutVars>
          <dgm:chMax val="0"/>
          <dgm:chPref val="0"/>
          <dgm:bulletEnabled val="1"/>
        </dgm:presLayoutVars>
      </dgm:prSet>
      <dgm:spPr/>
      <dgm:t>
        <a:bodyPr/>
        <a:lstStyle/>
        <a:p>
          <a:endParaRPr lang="ru-RU"/>
        </a:p>
      </dgm:t>
    </dgm:pt>
  </dgm:ptLst>
  <dgm:cxnLst>
    <dgm:cxn modelId="{A3CC7834-4A1A-45DF-8B4A-4281D37C9968}" type="presOf" srcId="{9787DD6E-D2A3-4D63-8D26-1119F8F0242C}" destId="{E1DF1996-B494-4E21-98E5-0A6FB6AEC2DB}" srcOrd="0" destOrd="0" presId="urn:microsoft.com/office/officeart/2005/8/layout/venn1"/>
    <dgm:cxn modelId="{ED5066EC-9060-4451-9F59-0EC07AD559A0}" type="presOf" srcId="{DD367B6B-2435-4F7D-A8F4-FF9C5F746F14}" destId="{F98250DD-FE19-45A6-A36B-6C8C7CFA123D}" srcOrd="0" destOrd="0" presId="urn:microsoft.com/office/officeart/2005/8/layout/venn1"/>
    <dgm:cxn modelId="{E0D86790-4A9F-4B22-BE0B-6DDE8F65848B}" type="presOf" srcId="{DD367B6B-2435-4F7D-A8F4-FF9C5F746F14}" destId="{57A8AC93-E0C4-466E-B4FA-58929DE2C572}" srcOrd="1" destOrd="0" presId="urn:microsoft.com/office/officeart/2005/8/layout/venn1"/>
    <dgm:cxn modelId="{61AD3E52-B299-41A7-B6CB-59924F729F20}" type="presOf" srcId="{A9E6B293-0531-49CB-9515-52D87CCEC0DE}" destId="{C408336C-9A20-477B-867E-FE3C0E4C0C0B}" srcOrd="0" destOrd="0" presId="urn:microsoft.com/office/officeart/2005/8/layout/venn1"/>
    <dgm:cxn modelId="{626851A1-515E-435E-A955-1E57B8C542DC}" type="presOf" srcId="{BC0C6E31-8A66-4845-86B4-41794E75A531}" destId="{9FCD5206-82D0-48E1-81C9-657015825D39}" srcOrd="0" destOrd="0" presId="urn:microsoft.com/office/officeart/2005/8/layout/venn1"/>
    <dgm:cxn modelId="{4D86A378-C01D-4F53-AC58-490DEA5F5BCB}" srcId="{A9E6B293-0531-49CB-9515-52D87CCEC0DE}" destId="{9787DD6E-D2A3-4D63-8D26-1119F8F0242C}" srcOrd="2" destOrd="0" parTransId="{A8B37AE2-D6D6-4DE9-AC35-49E3C47CF8AF}" sibTransId="{AE51715B-7CD9-4A0E-9AAF-1088D02B29AF}"/>
    <dgm:cxn modelId="{9B8A9B1B-8E98-4BEB-9C8A-27991076F1A3}" srcId="{A9E6B293-0531-49CB-9515-52D87CCEC0DE}" destId="{449193F3-F1F4-42F7-944C-996793166034}" srcOrd="1" destOrd="0" parTransId="{91A78BA5-23C8-42C0-A1E8-6BD550E0AA87}" sibTransId="{E83EBCD5-68D9-42FA-9714-62746089AE93}"/>
    <dgm:cxn modelId="{E71E696F-027A-4969-8081-BBD6AE97919C}" type="presOf" srcId="{449193F3-F1F4-42F7-944C-996793166034}" destId="{43D10BC3-9A14-4E19-9AA3-B6294D8F06C3}" srcOrd="1" destOrd="0" presId="urn:microsoft.com/office/officeart/2005/8/layout/venn1"/>
    <dgm:cxn modelId="{73518E78-4055-4B78-8CBD-DC6287BD3636}" type="presOf" srcId="{9787DD6E-D2A3-4D63-8D26-1119F8F0242C}" destId="{955C6C75-7153-42D4-BC51-E6989300B48A}" srcOrd="1" destOrd="0" presId="urn:microsoft.com/office/officeart/2005/8/layout/venn1"/>
    <dgm:cxn modelId="{5829C1BF-2785-4D6F-BECA-A93F7C407AE0}" srcId="{A9E6B293-0531-49CB-9515-52D87CCEC0DE}" destId="{BC0C6E31-8A66-4845-86B4-41794E75A531}" srcOrd="0" destOrd="0" parTransId="{D4A507BD-0709-4347-912C-9C77D3BD4AC2}" sibTransId="{3D76DFC2-6AFA-4D29-9F41-B3BE53CE4C1B}"/>
    <dgm:cxn modelId="{72F0D816-9748-4A99-A4C0-FB7B7A20D43E}" srcId="{A9E6B293-0531-49CB-9515-52D87CCEC0DE}" destId="{DD367B6B-2435-4F7D-A8F4-FF9C5F746F14}" srcOrd="3" destOrd="0" parTransId="{F0F846E2-FBFE-4B82-827D-F3F79B519C5A}" sibTransId="{A0BDC93E-A9DC-47E3-A787-ECC7B01E182C}"/>
    <dgm:cxn modelId="{F71D64F2-6E2D-4F0A-A137-8422181DE930}" type="presOf" srcId="{449193F3-F1F4-42F7-944C-996793166034}" destId="{6C2445B6-8FA0-446D-81AC-79A02B059C5A}" srcOrd="0" destOrd="0" presId="urn:microsoft.com/office/officeart/2005/8/layout/venn1"/>
    <dgm:cxn modelId="{8657FE67-FE22-4943-BB42-44A182BB6197}" type="presOf" srcId="{BC0C6E31-8A66-4845-86B4-41794E75A531}" destId="{81F98EE7-C757-48EA-9D3C-C2B12AAD8472}" srcOrd="1" destOrd="0" presId="urn:microsoft.com/office/officeart/2005/8/layout/venn1"/>
    <dgm:cxn modelId="{5A37A3A0-348F-4345-A5FE-EA5B296EC6A4}" type="presParOf" srcId="{C408336C-9A20-477B-867E-FE3C0E4C0C0B}" destId="{81F98EE7-C757-48EA-9D3C-C2B12AAD8472}" srcOrd="0" destOrd="0" presId="urn:microsoft.com/office/officeart/2005/8/layout/venn1"/>
    <dgm:cxn modelId="{47296875-EAE5-4C81-B713-114F6AABF7D3}" type="presParOf" srcId="{C408336C-9A20-477B-867E-FE3C0E4C0C0B}" destId="{9FCD5206-82D0-48E1-81C9-657015825D39}" srcOrd="1" destOrd="0" presId="urn:microsoft.com/office/officeart/2005/8/layout/venn1"/>
    <dgm:cxn modelId="{D9492E68-701A-4EBE-B1C7-029F9369EB76}" type="presParOf" srcId="{C408336C-9A20-477B-867E-FE3C0E4C0C0B}" destId="{43D10BC3-9A14-4E19-9AA3-B6294D8F06C3}" srcOrd="2" destOrd="0" presId="urn:microsoft.com/office/officeart/2005/8/layout/venn1"/>
    <dgm:cxn modelId="{3C330859-462C-4877-A77F-D3C1BCFDBFE5}" type="presParOf" srcId="{C408336C-9A20-477B-867E-FE3C0E4C0C0B}" destId="{6C2445B6-8FA0-446D-81AC-79A02B059C5A}" srcOrd="3" destOrd="0" presId="urn:microsoft.com/office/officeart/2005/8/layout/venn1"/>
    <dgm:cxn modelId="{683FF6FC-E6D6-422A-8C9E-112F19E93414}" type="presParOf" srcId="{C408336C-9A20-477B-867E-FE3C0E4C0C0B}" destId="{955C6C75-7153-42D4-BC51-E6989300B48A}" srcOrd="4" destOrd="0" presId="urn:microsoft.com/office/officeart/2005/8/layout/venn1"/>
    <dgm:cxn modelId="{3F986FF0-1C1A-4DD1-81A3-B85C78E6C3F5}" type="presParOf" srcId="{C408336C-9A20-477B-867E-FE3C0E4C0C0B}" destId="{E1DF1996-B494-4E21-98E5-0A6FB6AEC2DB}" srcOrd="5" destOrd="0" presId="urn:microsoft.com/office/officeart/2005/8/layout/venn1"/>
    <dgm:cxn modelId="{507F1F9F-CC9C-4C21-8176-7B9A1FFC29BE}" type="presParOf" srcId="{C408336C-9A20-477B-867E-FE3C0E4C0C0B}" destId="{57A8AC93-E0C4-466E-B4FA-58929DE2C572}" srcOrd="6" destOrd="0" presId="urn:microsoft.com/office/officeart/2005/8/layout/venn1"/>
    <dgm:cxn modelId="{39A05A98-C154-45E3-832F-625336C8FE17}" type="presParOf" srcId="{C408336C-9A20-477B-867E-FE3C0E4C0C0B}" destId="{F98250DD-FE19-45A6-A36B-6C8C7CFA123D}" srcOrd="7"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TextBox 7"/>
          <p:cNvSpPr txBox="1"/>
          <p:nvPr/>
        </p:nvSpPr>
        <p:spPr>
          <a:xfrm>
            <a:off x="1828800" y="3159125"/>
            <a:ext cx="457200" cy="1035050"/>
          </a:xfrm>
          <a:prstGeom prst="rect">
            <a:avLst/>
          </a:prstGeom>
          <a:noFill/>
        </p:spPr>
        <p:txBody>
          <a:bodyPr lIns="0" tIns="9144" rIns="0" bIns="9144" anchor="ctr">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14"/>
          <p:cNvSpPr>
            <a:spLocks noGrp="1"/>
          </p:cNvSpPr>
          <p:nvPr>
            <p:ph type="dt" sz="half" idx="10"/>
          </p:nvPr>
        </p:nvSpPr>
        <p:spPr/>
        <p:txBody>
          <a:bodyPr/>
          <a:lstStyle>
            <a:lvl1pPr>
              <a:defRPr/>
            </a:lvl1pPr>
          </a:lstStyle>
          <a:p>
            <a:pPr>
              <a:defRPr/>
            </a:pPr>
            <a:fld id="{8AFFA095-6B94-4C41-B036-3AE8CDE15BBC}" type="datetimeFigureOut">
              <a:rPr lang="ru-RU"/>
              <a:pPr>
                <a:defRPr/>
              </a:pPr>
              <a:t>17.12.2016</a:t>
            </a:fld>
            <a:endParaRPr lang="ru-RU"/>
          </a:p>
        </p:txBody>
      </p:sp>
      <p:sp>
        <p:nvSpPr>
          <p:cNvPr id="6" name="Slide Number Placeholder 15"/>
          <p:cNvSpPr>
            <a:spLocks noGrp="1"/>
          </p:cNvSpPr>
          <p:nvPr>
            <p:ph type="sldNum" sz="quarter" idx="11"/>
          </p:nvPr>
        </p:nvSpPr>
        <p:spPr/>
        <p:txBody>
          <a:bodyPr/>
          <a:lstStyle>
            <a:lvl1pPr>
              <a:defRPr/>
            </a:lvl1pPr>
          </a:lstStyle>
          <a:p>
            <a:pPr>
              <a:defRPr/>
            </a:pPr>
            <a:fld id="{D91737F5-34D9-4A52-88E6-D1C2F3538FF9}" type="slidenum">
              <a:rPr lang="ru-RU"/>
              <a:pPr>
                <a:defRPr/>
              </a:pPr>
              <a:t>‹#›</a:t>
            </a:fld>
            <a:endParaRPr lang="ru-RU"/>
          </a:p>
        </p:txBody>
      </p:sp>
      <p:sp>
        <p:nvSpPr>
          <p:cNvPr id="7" name="Footer Placeholder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1DFE2AD9-1392-4BD0-8542-AB7856CA53BB}" type="datetimeFigureOut">
              <a:rPr lang="ru-RU"/>
              <a:pPr>
                <a:defRPr/>
              </a:pPr>
              <a:t>17.12.2016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1BFFE8D-CA83-4F43-9F53-0261969FCF6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CB604923-A0F7-4D23-B022-AE33B1D6F5F5}" type="datetimeFigureOut">
              <a:rPr lang="ru-RU"/>
              <a:pPr>
                <a:defRPr/>
              </a:pPr>
              <a:t>17.12.2016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886E742-42DF-452C-84D2-61877D26BC4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рямоугольник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ctrTitle"/>
          </p:nvPr>
        </p:nvSpPr>
        <p:spPr>
          <a:xfrm>
            <a:off x="685800" y="3355848"/>
            <a:ext cx="8077200" cy="1673352"/>
          </a:xfrm>
        </p:spPr>
        <p:txBody>
          <a:bodyPr tIns="0" bIns="0" anchor="t"/>
          <a:lstStyle>
            <a:lvl1pPr algn="l">
              <a:defRPr sz="4700" b="1"/>
            </a:lvl1pPr>
            <a:extLst/>
          </a:lstStyle>
          <a:p>
            <a:r>
              <a:rPr lang="ru-RU" smtClean="0"/>
              <a:t>Образец заголовка</a:t>
            </a:r>
            <a:endParaRPr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ru-RU" smtClean="0"/>
              <a:t>Образец подзаголовка</a:t>
            </a:r>
            <a:endParaRPr lang="en-US"/>
          </a:p>
        </p:txBody>
      </p:sp>
      <p:sp>
        <p:nvSpPr>
          <p:cNvPr id="6" name="Дата 3"/>
          <p:cNvSpPr>
            <a:spLocks noGrp="1"/>
          </p:cNvSpPr>
          <p:nvPr>
            <p:ph type="dt" sz="half" idx="10"/>
          </p:nvPr>
        </p:nvSpPr>
        <p:spPr/>
        <p:txBody>
          <a:bodyPr/>
          <a:lstStyle>
            <a:lvl1pPr>
              <a:defRPr/>
            </a:lvl1pPr>
          </a:lstStyle>
          <a:p>
            <a:pPr>
              <a:defRPr/>
            </a:pPr>
            <a:fld id="{1AEC8A9B-50A0-442C-952E-510985CF411B}" type="datetimeFigureOut">
              <a:rPr lang="ru-RU"/>
              <a:pPr>
                <a:defRPr/>
              </a:pPr>
              <a:t>17.12.2016</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1F898A16-8BE6-4887-9CB6-C6306AC7A0C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lang="ru-RU" smtClean="0"/>
              <a:t>Образец заголовка</a:t>
            </a:r>
            <a:endParaRPr lang="en-US"/>
          </a:p>
        </p:txBody>
      </p:sp>
      <p:sp>
        <p:nvSpPr>
          <p:cNvPr id="3" name="Объект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20B64797-CD90-4810-AA14-5DA476EDB12E}" type="datetimeFigureOut">
              <a:rPr lang="ru-RU"/>
              <a:pPr>
                <a:defRPr/>
              </a:pPr>
              <a:t>17.12.2016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301170-5D51-43DB-8FE7-7F0FF6C9D93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рямоугольник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7DCD333F-E550-4DB3-897D-859BAD85091D}" type="datetimeFigureOut">
              <a:rPr lang="ru-RU"/>
              <a:pPr>
                <a:defRPr/>
              </a:pPr>
              <a:t>17.12.2016</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224B99A5-4E86-4445-9137-58C8C3DB154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Объект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D68FF59A-FFF7-472E-9FAA-952DC0825CE0}" type="datetimeFigureOut">
              <a:rPr lang="ru-RU"/>
              <a:pPr>
                <a:defRPr/>
              </a:pPr>
              <a:t>17.12.2016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2F65A52-A59B-4822-A124-30E9124E877D}"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4" name="Объект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6" name="Объект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E1D3C428-421F-49E2-BB6B-102D8115CD91}" type="datetimeFigureOut">
              <a:rPr lang="ru-RU"/>
              <a:pPr>
                <a:defRPr/>
              </a:pPr>
              <a:t>17.12.2016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5B42976-25F0-4E9F-A2D4-091E99ABE1F9}"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fld id="{81597EBE-83EC-4617-9D8B-BEE424495453}" type="datetimeFigureOut">
              <a:rPr lang="ru-RU"/>
              <a:pPr>
                <a:defRPr/>
              </a:pPr>
              <a:t>17.12.2016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8635FDC-14FE-4D5E-80FB-EAA0D8FC5C4B}"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7E2D448A-0493-47C1-AE24-507673A91649}" type="datetimeFigureOut">
              <a:rPr lang="ru-RU"/>
              <a:pPr>
                <a:defRPr/>
              </a:pPr>
              <a:t>17.12.2016</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F214A946-189C-4EF6-9FF1-3EF59B314F11}"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Объект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p:txBody>
          <a:bodyPr/>
          <a:lstStyle>
            <a:lvl1pPr>
              <a:defRPr/>
            </a:lvl1pPr>
          </a:lstStyle>
          <a:p>
            <a:pPr>
              <a:defRPr/>
            </a:pPr>
            <a:fld id="{72C66963-084C-4105-99F9-C4AD7559CCB6}" type="datetimeFigureOut">
              <a:rPr lang="ru-RU"/>
              <a:pPr>
                <a:defRPr/>
              </a:pPr>
              <a:t>17.12.2016</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7245AAD3-B15F-4D6E-8244-851C1B20D0E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E50F1CF4-79E9-4F6A-92B5-F2CD2106F473}" type="datetimeFigureOut">
              <a:rPr lang="ru-RU"/>
              <a:pPr>
                <a:defRPr/>
              </a:pPr>
              <a:t>17.12.2016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AC23F1D-AA4B-4AED-A689-58F5C6ECCEC0}"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Прямоугольник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a:xfrm>
            <a:off x="165100" y="1169988"/>
            <a:ext cx="2522538" cy="201612"/>
          </a:xfrm>
        </p:spPr>
        <p:txBody>
          <a:bodyPr/>
          <a:lstStyle>
            <a:lvl1pPr>
              <a:defRPr/>
            </a:lvl1pPr>
          </a:lstStyle>
          <a:p>
            <a:pPr>
              <a:defRPr/>
            </a:pPr>
            <a:fld id="{294A5C3F-C7BD-49B1-9CF9-D512BC6EF394}" type="datetimeFigureOut">
              <a:rPr lang="ru-RU"/>
              <a:pPr>
                <a:defRPr/>
              </a:pPr>
              <a:t>17.12.2016</a:t>
            </a:fld>
            <a:endParaRPr lang="ru-RU"/>
          </a:p>
        </p:txBody>
      </p:sp>
      <p:sp>
        <p:nvSpPr>
          <p:cNvPr id="8" name="Нижний колонтитул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ru-RU"/>
          </a:p>
        </p:txBody>
      </p:sp>
      <p:sp>
        <p:nvSpPr>
          <p:cNvPr id="9" name="Номер слайда 6"/>
          <p:cNvSpPr>
            <a:spLocks noGrp="1"/>
          </p:cNvSpPr>
          <p:nvPr>
            <p:ph type="sldNum" sz="quarter" idx="12"/>
          </p:nvPr>
        </p:nvSpPr>
        <p:spPr>
          <a:xfrm>
            <a:off x="8339138" y="1169988"/>
            <a:ext cx="733425" cy="201612"/>
          </a:xfrm>
        </p:spPr>
        <p:txBody>
          <a:bodyPr/>
          <a:lstStyle>
            <a:lvl1pPr>
              <a:defRPr/>
            </a:lvl1pPr>
          </a:lstStyle>
          <a:p>
            <a:pPr>
              <a:defRPr/>
            </a:pPr>
            <a:fld id="{A7F11CC8-A084-4043-8F0F-F931E3D1814D}"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08E62718-1EC3-471E-ACE7-1C389685B401}" type="datetimeFigureOut">
              <a:rPr lang="ru-RU"/>
              <a:pPr>
                <a:defRPr/>
              </a:pPr>
              <a:t>17.12.2016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455BD8-E133-458F-8E5B-FF9919907879}"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3"/>
          <p:cNvSpPr>
            <a:spLocks noGrp="1"/>
          </p:cNvSpPr>
          <p:nvPr>
            <p:ph type="dt" sz="half" idx="10"/>
          </p:nvPr>
        </p:nvSpPr>
        <p:spPr/>
        <p:txBody>
          <a:bodyPr/>
          <a:lstStyle>
            <a:lvl1pPr>
              <a:defRPr/>
            </a:lvl1pPr>
          </a:lstStyle>
          <a:p>
            <a:pPr>
              <a:defRPr/>
            </a:pPr>
            <a:fld id="{F635C6B7-6F8B-46CD-A0BC-DD6BE4CDE892}" type="datetimeFigureOut">
              <a:rPr lang="ru-RU"/>
              <a:pPr>
                <a:defRPr/>
              </a:pPr>
              <a:t>17.12.2016</a:t>
            </a:fld>
            <a:endParaRPr lang="ru-RU"/>
          </a:p>
        </p:txBody>
      </p:sp>
      <p:sp>
        <p:nvSpPr>
          <p:cNvPr id="7" name="Нижний колонтитул 4"/>
          <p:cNvSpPr>
            <a:spLocks noGrp="1"/>
          </p:cNvSpPr>
          <p:nvPr>
            <p:ph type="ftr" sz="quarter" idx="11"/>
          </p:nvPr>
        </p:nvSpPr>
        <p:spPr>
          <a:xfrm>
            <a:off x="2640013" y="6376988"/>
            <a:ext cx="3836987" cy="365125"/>
          </a:xfrm>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4CDEC89F-A0DB-4E61-B8D1-B4F328855C10}"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0BA08872-5E52-4A33-B0ED-D3C54731DB7E}" type="datetimeFigureOut">
              <a:rPr lang="ru-RU"/>
              <a:pPr>
                <a:defRPr/>
              </a:pPr>
              <a:t>17.12.2016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3E5F489-5B5D-4DB9-BF9E-19D7321175BA}"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637788DD-42C4-477E-B3BB-72DA9ED3403D}" type="datetimeFigureOut">
              <a:rPr lang="ru-RU"/>
              <a:pPr>
                <a:defRPr/>
              </a:pPr>
              <a:t>17.12.2016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2EDE252-8AFC-481C-907F-980A2D2B7D06}"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fld id="{58AEF26E-4344-4150-B5A7-88F461DC5B59}" type="datetimeFigureOut">
              <a:rPr lang="ru-RU"/>
              <a:pPr>
                <a:defRPr/>
              </a:pPr>
              <a:t>17.12.2016</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8E1DAE97-D171-4561-A4A6-824466A5E133}"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5"/>
          </p:nvPr>
        </p:nvSpPr>
        <p:spPr/>
        <p:txBody>
          <a:bodyPr/>
          <a:lstStyle>
            <a:lvl1pPr>
              <a:defRPr/>
            </a:lvl1pPr>
          </a:lstStyle>
          <a:p>
            <a:pPr>
              <a:defRPr/>
            </a:pPr>
            <a:fld id="{CDD5B8AF-1584-4AE2-95D8-1A97A8CF84C2}" type="datetimeFigureOut">
              <a:rPr lang="ru-RU"/>
              <a:pPr>
                <a:defRPr/>
              </a:pPr>
              <a:t>17.12.2016</a:t>
            </a:fld>
            <a:endParaRPr lang="ru-RU"/>
          </a:p>
        </p:txBody>
      </p:sp>
      <p:sp>
        <p:nvSpPr>
          <p:cNvPr id="7" name="Footer Placeholder 5"/>
          <p:cNvSpPr>
            <a:spLocks noGrp="1"/>
          </p:cNvSpPr>
          <p:nvPr>
            <p:ph type="ftr" sz="quarter" idx="16"/>
          </p:nvPr>
        </p:nvSpPr>
        <p:spPr/>
        <p:txBody>
          <a:bodyPr/>
          <a:lstStyle>
            <a:lvl1pPr>
              <a:defRPr/>
            </a:lvl1pPr>
          </a:lstStyle>
          <a:p>
            <a:pPr>
              <a:defRPr/>
            </a:pPr>
            <a:endParaRPr lang="ru-RU"/>
          </a:p>
        </p:txBody>
      </p:sp>
      <p:sp>
        <p:nvSpPr>
          <p:cNvPr id="8" name="Slide Number Placeholder 6"/>
          <p:cNvSpPr>
            <a:spLocks noGrp="1"/>
          </p:cNvSpPr>
          <p:nvPr>
            <p:ph type="sldNum" sz="quarter" idx="17"/>
          </p:nvPr>
        </p:nvSpPr>
        <p:spPr/>
        <p:txBody>
          <a:bodyPr/>
          <a:lstStyle>
            <a:lvl1pPr>
              <a:defRPr/>
            </a:lvl1pPr>
          </a:lstStyle>
          <a:p>
            <a:pPr>
              <a:defRPr/>
            </a:pPr>
            <a:fld id="{CE5ACB81-93E4-4A43-8EB4-0569A6B85BD6}"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1" descr="flourish2.png"/>
          <p:cNvPicPr>
            <a:picLocks noChangeAspect="1"/>
          </p:cNvPicPr>
          <p:nvPr/>
        </p:nvPicPr>
        <p:blipFill>
          <a:blip r:embed="rId2">
            <a:clrChange>
              <a:clrFrom>
                <a:srgbClr val="000000"/>
              </a:clrFrom>
              <a:clrTo>
                <a:srgbClr val="000000">
                  <a:alpha val="0"/>
                </a:srgbClr>
              </a:clrTo>
            </a:clrChange>
            <a:lum bright="-14000"/>
          </a:blip>
          <a:srcRect/>
          <a:stretch>
            <a:fillRect/>
          </a:stretch>
        </p:blipFill>
        <p:spPr bwMode="auto">
          <a:xfrm>
            <a:off x="0" y="1619250"/>
            <a:ext cx="9144000" cy="931863"/>
          </a:xfrm>
          <a:prstGeom prst="rect">
            <a:avLst/>
          </a:prstGeom>
          <a:noFill/>
          <a:ln w="9525">
            <a:noFill/>
            <a:miter lim="800000"/>
            <a:headEnd/>
            <a:tailEnd/>
          </a:ln>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Date Placeholder 6"/>
          <p:cNvSpPr>
            <a:spLocks noGrp="1"/>
          </p:cNvSpPr>
          <p:nvPr>
            <p:ph type="dt" sz="half" idx="15"/>
          </p:nvPr>
        </p:nvSpPr>
        <p:spPr/>
        <p:txBody>
          <a:bodyPr/>
          <a:lstStyle>
            <a:lvl1pPr>
              <a:defRPr/>
            </a:lvl1pPr>
          </a:lstStyle>
          <a:p>
            <a:pPr>
              <a:defRPr/>
            </a:pPr>
            <a:fld id="{542D98C2-745D-4679-A1A6-CB12F9BEDB82}" type="datetimeFigureOut">
              <a:rPr lang="ru-RU"/>
              <a:pPr>
                <a:defRPr/>
              </a:pPr>
              <a:t>17.12.2016</a:t>
            </a:fld>
            <a:endParaRPr lang="ru-RU"/>
          </a:p>
        </p:txBody>
      </p:sp>
      <p:sp>
        <p:nvSpPr>
          <p:cNvPr id="9" name="Footer Placeholder 7"/>
          <p:cNvSpPr>
            <a:spLocks noGrp="1"/>
          </p:cNvSpPr>
          <p:nvPr>
            <p:ph type="ftr" sz="quarter" idx="16"/>
          </p:nvPr>
        </p:nvSpPr>
        <p:spPr/>
        <p:txBody>
          <a:bodyPr/>
          <a:lstStyle>
            <a:lvl1pPr>
              <a:defRPr/>
            </a:lvl1pPr>
          </a:lstStyle>
          <a:p>
            <a:pPr>
              <a:defRPr/>
            </a:pPr>
            <a:endParaRPr lang="ru-RU"/>
          </a:p>
        </p:txBody>
      </p:sp>
      <p:sp>
        <p:nvSpPr>
          <p:cNvPr id="10" name="Slide Number Placeholder 8"/>
          <p:cNvSpPr>
            <a:spLocks noGrp="1"/>
          </p:cNvSpPr>
          <p:nvPr>
            <p:ph type="sldNum" sz="quarter" idx="17"/>
          </p:nvPr>
        </p:nvSpPr>
        <p:spPr/>
        <p:txBody>
          <a:bodyPr/>
          <a:lstStyle>
            <a:lvl1pPr>
              <a:defRPr/>
            </a:lvl1pPr>
          </a:lstStyle>
          <a:p>
            <a:pPr>
              <a:defRPr/>
            </a:pPr>
            <a:fld id="{9B975110-57E1-4806-92BE-23EBE64C8B3C}"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a:p>
        </p:txBody>
      </p:sp>
      <p:sp>
        <p:nvSpPr>
          <p:cNvPr id="4" name="Date Placeholder 2"/>
          <p:cNvSpPr>
            <a:spLocks noGrp="1"/>
          </p:cNvSpPr>
          <p:nvPr>
            <p:ph type="dt" sz="half" idx="10"/>
          </p:nvPr>
        </p:nvSpPr>
        <p:spPr/>
        <p:txBody>
          <a:bodyPr/>
          <a:lstStyle>
            <a:lvl1pPr>
              <a:defRPr/>
            </a:lvl1pPr>
          </a:lstStyle>
          <a:p>
            <a:pPr>
              <a:defRPr/>
            </a:pPr>
            <a:fld id="{18E963D9-7036-48CC-A6A2-42ABE07DE49D}" type="datetimeFigureOut">
              <a:rPr lang="ru-RU"/>
              <a:pPr>
                <a:defRPr/>
              </a:pPr>
              <a:t>17.12.2016</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5F070D92-77F1-4F07-AA58-17A9D90EA158}"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1872B5A0-CD31-41C6-95B3-E2C9E7C839A6}" type="datetimeFigureOut">
              <a:rPr lang="ru-RU"/>
              <a:pPr>
                <a:defRPr/>
              </a:pPr>
              <a:t>17.12.2016</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9FF8899F-1B52-4D51-A323-8F92469F892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5" name="TextBox 7"/>
          <p:cNvSpPr txBox="1"/>
          <p:nvPr/>
        </p:nvSpPr>
        <p:spPr>
          <a:xfrm>
            <a:off x="4267200" y="4075113"/>
            <a:ext cx="457200" cy="1014412"/>
          </a:xfrm>
          <a:prstGeom prst="rect">
            <a:avLst/>
          </a:prstGeom>
          <a:noFill/>
        </p:spPr>
        <p:txBody>
          <a:bodyPr lIns="0" tIns="0" rIns="0" bIns="0">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
        <p:nvSpPr>
          <p:cNvPr id="6" name="Date Placeholder 11"/>
          <p:cNvSpPr>
            <a:spLocks noGrp="1"/>
          </p:cNvSpPr>
          <p:nvPr>
            <p:ph type="dt" sz="half" idx="10"/>
          </p:nvPr>
        </p:nvSpPr>
        <p:spPr/>
        <p:txBody>
          <a:bodyPr/>
          <a:lstStyle>
            <a:lvl1pPr>
              <a:defRPr/>
            </a:lvl1pPr>
          </a:lstStyle>
          <a:p>
            <a:pPr>
              <a:defRPr/>
            </a:pPr>
            <a:fld id="{BB40D11D-C673-4AA7-B497-0C93422F0A58}" type="datetimeFigureOut">
              <a:rPr lang="ru-RU"/>
              <a:pPr>
                <a:defRPr/>
              </a:pPr>
              <a:t>17.12.2016</a:t>
            </a:fld>
            <a:endParaRPr lang="ru-RU"/>
          </a:p>
        </p:txBody>
      </p:sp>
      <p:sp>
        <p:nvSpPr>
          <p:cNvPr id="7" name="Slide Number Placeholder 12"/>
          <p:cNvSpPr>
            <a:spLocks noGrp="1"/>
          </p:cNvSpPr>
          <p:nvPr>
            <p:ph type="sldNum" sz="quarter" idx="11"/>
          </p:nvPr>
        </p:nvSpPr>
        <p:spPr/>
        <p:txBody>
          <a:bodyPr/>
          <a:lstStyle>
            <a:lvl1pPr>
              <a:defRPr/>
            </a:lvl1pPr>
          </a:lstStyle>
          <a:p>
            <a:pPr>
              <a:defRPr/>
            </a:pPr>
            <a:fld id="{56811932-FA38-4642-AA36-1D1D2D78ACA0}" type="slidenum">
              <a:rPr lang="ru-RU"/>
              <a:pPr>
                <a:defRPr/>
              </a:pPr>
              <a:t>‹#›</a:t>
            </a:fld>
            <a:endParaRPr lang="ru-RU"/>
          </a:p>
        </p:txBody>
      </p:sp>
      <p:sp>
        <p:nvSpPr>
          <p:cNvPr id="8" name="Footer Placeholder 13"/>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a:ln/>
        </p:spPr>
        <p:txBody>
          <a:bodyPr/>
          <a:lstStyle>
            <a:lvl1pPr>
              <a:defRPr/>
            </a:lvl1pPr>
          </a:lstStyle>
          <a:p>
            <a:pPr>
              <a:defRPr/>
            </a:pPr>
            <a:fld id="{175BC673-DEF2-48FB-B923-2B63CA6DAADA}" type="datetimeFigureOut">
              <a:rPr lang="ru-RU"/>
              <a:pPr>
                <a:defRPr/>
              </a:pPr>
              <a:t>17.12.2016</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AE83AAE5-0E92-45C8-BD69-6A19E25BD76D}"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Plaque 9"/>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5E1484A2-DA7C-4535-9360-FB2D79874B05}" type="datetimeFigureOut">
              <a:rPr lang="ru-RU"/>
              <a:pPr>
                <a:defRPr/>
              </a:pPr>
              <a:t>17.12.2016</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60C7C42B-CC2E-4E06-AB69-32ABDC2FBD02}"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ln/>
        </p:spPr>
        <p:txBody>
          <a:bodyPr/>
          <a:lstStyle>
            <a:lvl1pPr>
              <a:defRPr/>
            </a:lvl1pPr>
          </a:lstStyle>
          <a:p>
            <a:pPr>
              <a:defRPr/>
            </a:pPr>
            <a:fld id="{916987E6-4773-487E-AD05-36CB99693FA3}" type="datetimeFigureOut">
              <a:rPr lang="ru-RU"/>
              <a:pPr>
                <a:defRPr/>
              </a:pPr>
              <a:t>17.12.2016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B529044-F273-4F55-98B8-62E9F725099C}"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ln/>
        </p:spPr>
        <p:txBody>
          <a:bodyPr/>
          <a:lstStyle>
            <a:lvl1pPr>
              <a:defRPr/>
            </a:lvl1pPr>
          </a:lstStyle>
          <a:p>
            <a:pPr>
              <a:defRPr/>
            </a:pPr>
            <a:fld id="{1761CC8F-B696-4B17-A68B-CFF233523E07}" type="datetimeFigureOut">
              <a:rPr lang="ru-RU"/>
              <a:pPr>
                <a:defRPr/>
              </a:pPr>
              <a:t>17.12.2016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F2D228A-65DE-4E43-BAE9-FAEF733925CB}"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3F0BE736-050E-4D49-8BFB-7FCB12A75F6F}" type="datetimeFigureOut">
              <a:rPr lang="ru-RU"/>
              <a:pPr>
                <a:defRPr/>
              </a:pPr>
              <a:t>17.12.2016</a:t>
            </a:fld>
            <a:endParaRPr lang="ru-RU"/>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ru-RU"/>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D3825905-01A0-441C-A35D-DEFB7B730D57}"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86421018-C036-4119-815A-78629E6EDC73}" type="datetimeFigureOut">
              <a:rPr lang="ru-RU"/>
              <a:pPr>
                <a:defRPr/>
              </a:pPr>
              <a:t>17.12.2016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3E567BF-004A-4564-B0C9-DF66C7E9339D}"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D12627A3-EEA9-4FA7-BF83-DC01E9D320E2}" type="datetimeFigureOut">
              <a:rPr lang="ru-RU"/>
              <a:pPr>
                <a:defRPr/>
              </a:pPr>
              <a:t>17.12.2016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60344F2-FA14-4B12-8D4B-1CA2DEA8F293}"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90551289-5C1C-4B9A-9834-0650A1A3FD85}" type="datetimeFigureOut">
              <a:rPr lang="ru-RU"/>
              <a:pPr>
                <a:defRPr/>
              </a:pPr>
              <a:t>17.12.2016</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ED8EA58E-5D1B-4D77-9183-255143B78086}"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5"/>
          </p:nvPr>
        </p:nvSpPr>
        <p:spPr/>
        <p:txBody>
          <a:bodyPr/>
          <a:lstStyle>
            <a:lvl1pPr>
              <a:defRPr/>
            </a:lvl1pPr>
          </a:lstStyle>
          <a:p>
            <a:pPr>
              <a:defRPr/>
            </a:pPr>
            <a:fld id="{E7CF338D-E2D1-4BBC-AB51-D8E830C035DE}" type="datetimeFigureOut">
              <a:rPr lang="ru-RU"/>
              <a:pPr>
                <a:defRPr/>
              </a:pPr>
              <a:t>17.12.2016</a:t>
            </a:fld>
            <a:endParaRPr lang="ru-RU"/>
          </a:p>
        </p:txBody>
      </p:sp>
      <p:sp>
        <p:nvSpPr>
          <p:cNvPr id="8" name="Footer Placeholder 4"/>
          <p:cNvSpPr>
            <a:spLocks noGrp="1"/>
          </p:cNvSpPr>
          <p:nvPr>
            <p:ph type="ftr" sz="quarter" idx="16"/>
          </p:nvPr>
        </p:nvSpPr>
        <p:spPr/>
        <p:txBody>
          <a:bodyPr/>
          <a:lstStyle>
            <a:lvl1pPr>
              <a:defRPr/>
            </a:lvl1pPr>
          </a:lstStyle>
          <a:p>
            <a:pPr>
              <a:defRPr/>
            </a:pPr>
            <a:endParaRPr lang="ru-RU"/>
          </a:p>
        </p:txBody>
      </p:sp>
      <p:sp>
        <p:nvSpPr>
          <p:cNvPr id="9" name="Slide Number Placeholder 5"/>
          <p:cNvSpPr>
            <a:spLocks noGrp="1"/>
          </p:cNvSpPr>
          <p:nvPr>
            <p:ph type="sldNum" sz="quarter" idx="17"/>
          </p:nvPr>
        </p:nvSpPr>
        <p:spPr/>
        <p:txBody>
          <a:bodyPr/>
          <a:lstStyle>
            <a:lvl1pPr>
              <a:defRPr/>
            </a:lvl1pPr>
          </a:lstStyle>
          <a:p>
            <a:pPr>
              <a:defRPr/>
            </a:pPr>
            <a:fld id="{192A4D5A-4C4C-455C-BAE7-DAF1FE795AB3}"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00A656CA-D4AF-4E0B-92BE-6A6C641059DF}" type="datetimeFigureOut">
              <a:rPr lang="ru-RU"/>
              <a:pPr>
                <a:defRPr/>
              </a:pPr>
              <a:t>17.12.2016</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DC5C127-6C20-45D9-8F64-189B8147B86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Date Placeholder 3"/>
          <p:cNvSpPr>
            <a:spLocks noGrp="1"/>
          </p:cNvSpPr>
          <p:nvPr>
            <p:ph type="dt" sz="half" idx="15"/>
          </p:nvPr>
        </p:nvSpPr>
        <p:spPr/>
        <p:txBody>
          <a:bodyPr/>
          <a:lstStyle>
            <a:lvl1pPr>
              <a:defRPr/>
            </a:lvl1pPr>
          </a:lstStyle>
          <a:p>
            <a:pPr>
              <a:defRPr/>
            </a:pPr>
            <a:fld id="{B2D23E7B-32C9-46CC-A3FB-8CB21DCFF46A}" type="datetimeFigureOut">
              <a:rPr lang="ru-RU"/>
              <a:pPr>
                <a:defRPr/>
              </a:pPr>
              <a:t>17.12.2016</a:t>
            </a:fld>
            <a:endParaRPr lang="ru-RU"/>
          </a:p>
        </p:txBody>
      </p:sp>
      <p:sp>
        <p:nvSpPr>
          <p:cNvPr id="8" name="Footer Placeholder 4"/>
          <p:cNvSpPr>
            <a:spLocks noGrp="1"/>
          </p:cNvSpPr>
          <p:nvPr>
            <p:ph type="ftr" sz="quarter" idx="16"/>
          </p:nvPr>
        </p:nvSpPr>
        <p:spPr/>
        <p:txBody>
          <a:bodyPr/>
          <a:lstStyle>
            <a:lvl1pPr>
              <a:defRPr/>
            </a:lvl1pPr>
          </a:lstStyle>
          <a:p>
            <a:pPr>
              <a:defRPr/>
            </a:pPr>
            <a:endParaRPr lang="ru-RU"/>
          </a:p>
        </p:txBody>
      </p:sp>
      <p:sp>
        <p:nvSpPr>
          <p:cNvPr id="9" name="Slide Number Placeholder 5"/>
          <p:cNvSpPr>
            <a:spLocks noGrp="1"/>
          </p:cNvSpPr>
          <p:nvPr>
            <p:ph type="sldNum" sz="quarter" idx="17"/>
          </p:nvPr>
        </p:nvSpPr>
        <p:spPr/>
        <p:txBody>
          <a:bodyPr/>
          <a:lstStyle>
            <a:lvl1pPr>
              <a:defRPr/>
            </a:lvl1pPr>
          </a:lstStyle>
          <a:p>
            <a:pPr>
              <a:defRPr/>
            </a:pPr>
            <a:fld id="{50E4C401-98B9-42D2-9446-B67BAFADE89F}"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3F7FE6-E148-4025-843F-AA9267397090}" type="datetimeFigureOut">
              <a:rPr lang="ru-RU"/>
              <a:pPr>
                <a:defRPr/>
              </a:pPr>
              <a:t>17.12.2016</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4693180A-BF76-4004-BA43-C140FD011A5B}"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167DCB6A-E66D-48A2-8F13-A6C5EF976469}" type="datetimeFigureOut">
              <a:rPr lang="ru-RU"/>
              <a:pPr>
                <a:defRPr/>
              </a:pPr>
              <a:t>17.12.2016</a:t>
            </a:fld>
            <a:endParaRPr lang="ru-RU"/>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ru-RU"/>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FC08EE53-E2A2-472A-9BCC-7771516D3E4D}"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fld id="{9AE1BF3E-948B-4B2F-BCF5-D6706C0BE0D8}" type="datetimeFigureOut">
              <a:rPr lang="ru-RU"/>
              <a:pPr>
                <a:defRPr/>
              </a:pPr>
              <a:t>17.12.2016</a:t>
            </a:fld>
            <a:endParaRPr lang="ru-RU"/>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ru-RU"/>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1BEF593F-8CDA-42DF-9586-DF21AA79F722}"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11BA148-FFCC-4D4D-B459-50A197A3DDEA}" type="datetimeFigureOut">
              <a:rPr lang="ru-RU"/>
              <a:pPr>
                <a:defRPr/>
              </a:pPr>
              <a:t>17.12.2016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EBC86D5-3D5E-4AF4-A502-6508BEB2D2FC}"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B7005ADE-58CE-4245-BA3D-848B36667BD7}" type="datetimeFigureOut">
              <a:rPr lang="ru-RU"/>
              <a:pPr>
                <a:defRPr/>
              </a:pPr>
              <a:t>17.12.2016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B8506CE-FEBB-4A21-91B7-4B384EEB7A12}"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6" descr="horizon.png"/>
          <p:cNvPicPr>
            <a:picLocks noChangeAspect="1"/>
          </p:cNvPicPr>
          <p:nvPr/>
        </p:nvPicPr>
        <p:blipFill>
          <a:blip r:embed="rId2"/>
          <a:srcRect t="33333"/>
          <a:stretch>
            <a:fillRect/>
          </a:stretch>
        </p:blipFill>
        <p:spPr bwMode="auto">
          <a:xfrm>
            <a:off x="0" y="0"/>
            <a:ext cx="9144000" cy="4572000"/>
          </a:xfrm>
          <a:prstGeom prst="rect">
            <a:avLst/>
          </a:prstGeom>
          <a:noFill/>
          <a:ln w="9525">
            <a:noFill/>
            <a:miter lim="800000"/>
            <a:headEnd/>
            <a:tailEnd/>
          </a:ln>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81E2097B-8068-4D8C-BE28-835ED837F205}" type="datetimeFigureOut">
              <a:rPr lang="ru-RU"/>
              <a:pPr>
                <a:defRPr/>
              </a:pPr>
              <a:t>17.12.2016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AF25CC0-45F9-46FF-8193-97D2AB2CDBD9}"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A352D992-0C17-4720-BCFA-4E13A0B9D6FF}" type="datetimeFigureOut">
              <a:rPr lang="ru-RU"/>
              <a:pPr>
                <a:defRPr/>
              </a:pPr>
              <a:t>17.12.2016</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71F21DAC-E9EE-4B68-9F87-5A45B74F021E}"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3AE56570-C921-4306-9EDC-D8E5709D48DE}" type="datetimeFigureOut">
              <a:rPr lang="ru-RU"/>
              <a:pPr>
                <a:defRPr/>
              </a:pPr>
              <a:t>17.12.2016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A54E0A1-F2FA-4AA5-B62F-D441D6D980E3}"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3"/>
          <p:cNvSpPr>
            <a:spLocks noGrp="1"/>
          </p:cNvSpPr>
          <p:nvPr>
            <p:ph type="dt" sz="half" idx="15"/>
          </p:nvPr>
        </p:nvSpPr>
        <p:spPr/>
        <p:txBody>
          <a:bodyPr/>
          <a:lstStyle>
            <a:lvl1pPr>
              <a:defRPr/>
            </a:lvl1pPr>
          </a:lstStyle>
          <a:p>
            <a:pPr>
              <a:defRPr/>
            </a:pPr>
            <a:fld id="{D8662C85-5250-45CD-8076-46C7266C34DD}" type="datetimeFigureOut">
              <a:rPr lang="ru-RU"/>
              <a:pPr>
                <a:defRPr/>
              </a:pPr>
              <a:t>17.12.2016</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D07CE7E8-CB1E-4139-A0B4-5B4AC9394935}"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3"/>
          <p:cNvSpPr>
            <a:spLocks noGrp="1"/>
          </p:cNvSpPr>
          <p:nvPr>
            <p:ph type="dt" sz="half" idx="15"/>
          </p:nvPr>
        </p:nvSpPr>
        <p:spPr/>
        <p:txBody>
          <a:bodyPr/>
          <a:lstStyle>
            <a:lvl1pPr>
              <a:defRPr/>
            </a:lvl1pPr>
          </a:lstStyle>
          <a:p>
            <a:pPr>
              <a:defRPr/>
            </a:pPr>
            <a:fld id="{8FD813FF-D448-4A26-9060-7BCB481D77A6}" type="datetimeFigureOut">
              <a:rPr lang="ru-RU"/>
              <a:pPr>
                <a:defRPr/>
              </a:pPr>
              <a:t>17.12.2016</a:t>
            </a:fld>
            <a:endParaRPr lang="ru-RU"/>
          </a:p>
        </p:txBody>
      </p:sp>
      <p:sp>
        <p:nvSpPr>
          <p:cNvPr id="8" name="Footer Placeholder 4"/>
          <p:cNvSpPr>
            <a:spLocks noGrp="1"/>
          </p:cNvSpPr>
          <p:nvPr>
            <p:ph type="ftr" sz="quarter" idx="16"/>
          </p:nvPr>
        </p:nvSpPr>
        <p:spPr/>
        <p:txBody>
          <a:bodyPr/>
          <a:lstStyle>
            <a:lvl1pPr>
              <a:defRPr/>
            </a:lvl1pPr>
          </a:lstStyle>
          <a:p>
            <a:pPr>
              <a:defRPr/>
            </a:pPr>
            <a:endParaRPr lang="ru-RU"/>
          </a:p>
        </p:txBody>
      </p:sp>
      <p:sp>
        <p:nvSpPr>
          <p:cNvPr id="9" name="Slide Number Placeholder 5"/>
          <p:cNvSpPr>
            <a:spLocks noGrp="1"/>
          </p:cNvSpPr>
          <p:nvPr>
            <p:ph type="sldNum" sz="quarter" idx="17"/>
          </p:nvPr>
        </p:nvSpPr>
        <p:spPr/>
        <p:txBody>
          <a:bodyPr/>
          <a:lstStyle>
            <a:lvl1pPr>
              <a:defRPr/>
            </a:lvl1pPr>
          </a:lstStyle>
          <a:p>
            <a:pPr>
              <a:defRPr/>
            </a:pPr>
            <a:fld id="{780A5062-057F-4478-82C9-DC73558E19A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TextBox 12"/>
          <p:cNvSpPr txBox="1"/>
          <p:nvPr/>
        </p:nvSpPr>
        <p:spPr>
          <a:xfrm>
            <a:off x="1057275"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rPr>
              <a:t>{</a:t>
            </a:r>
          </a:p>
        </p:txBody>
      </p:sp>
      <p:sp>
        <p:nvSpPr>
          <p:cNvPr id="8" name="TextBox 17"/>
          <p:cNvSpPr txBox="1"/>
          <p:nvPr/>
        </p:nvSpPr>
        <p:spPr>
          <a:xfrm>
            <a:off x="4779963"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9" name="Date Placeholder 13"/>
          <p:cNvSpPr>
            <a:spLocks noGrp="1"/>
          </p:cNvSpPr>
          <p:nvPr>
            <p:ph type="dt" sz="half" idx="10"/>
          </p:nvPr>
        </p:nvSpPr>
        <p:spPr/>
        <p:txBody>
          <a:bodyPr/>
          <a:lstStyle>
            <a:lvl1pPr>
              <a:defRPr/>
            </a:lvl1pPr>
          </a:lstStyle>
          <a:p>
            <a:pPr>
              <a:defRPr/>
            </a:pPr>
            <a:fld id="{31689F59-54BD-4E0D-B2A5-FC3E4F8C31A0}" type="datetimeFigureOut">
              <a:rPr lang="ru-RU"/>
              <a:pPr>
                <a:defRPr/>
              </a:pPr>
              <a:t>17.12.2016</a:t>
            </a:fld>
            <a:endParaRPr lang="ru-RU"/>
          </a:p>
        </p:txBody>
      </p:sp>
      <p:sp>
        <p:nvSpPr>
          <p:cNvPr id="10" name="Slide Number Placeholder 14"/>
          <p:cNvSpPr>
            <a:spLocks noGrp="1"/>
          </p:cNvSpPr>
          <p:nvPr>
            <p:ph type="sldNum" sz="quarter" idx="11"/>
          </p:nvPr>
        </p:nvSpPr>
        <p:spPr/>
        <p:txBody>
          <a:bodyPr/>
          <a:lstStyle>
            <a:lvl1pPr>
              <a:defRPr/>
            </a:lvl1pPr>
          </a:lstStyle>
          <a:p>
            <a:pPr>
              <a:defRPr/>
            </a:pPr>
            <a:fld id="{06DA47C6-DCAB-4907-9F86-D3B29EB2DE3D}" type="slidenum">
              <a:rPr lang="ru-RU"/>
              <a:pPr>
                <a:defRPr/>
              </a:pPr>
              <a:t>‹#›</a:t>
            </a:fld>
            <a:endParaRPr lang="ru-RU"/>
          </a:p>
        </p:txBody>
      </p:sp>
      <p:sp>
        <p:nvSpPr>
          <p:cNvPr id="11" name="Footer Placeholder 15"/>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A27EB874-D37C-403F-95DF-C7ABF0033A77}" type="datetimeFigureOut">
              <a:rPr lang="ru-RU"/>
              <a:pPr>
                <a:defRPr/>
              </a:pPr>
              <a:t>17.12.2016</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93F39532-AB19-44C3-B9A4-3809CAE7A307}"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65E14A-9D02-49CC-8116-F61FE90D0A17}" type="datetimeFigureOut">
              <a:rPr lang="ru-RU"/>
              <a:pPr>
                <a:defRPr/>
              </a:pPr>
              <a:t>17.12.2016</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F0C17D50-B91B-4828-9E65-D42354C7FD98}"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FB669FA9-6020-45D3-A400-163648BA4F35}" type="datetimeFigureOut">
              <a:rPr lang="ru-RU"/>
              <a:pPr>
                <a:defRPr/>
              </a:pPr>
              <a:t>17.12.2016</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F1D1B5E9-C5D1-488B-8CB8-0674C0348B9B}"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5" name="Picture 10" descr="horizon.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FFA12378-1201-49B0-A698-B7704E0CDA01}" type="datetimeFigureOut">
              <a:rPr lang="ru-RU"/>
              <a:pPr>
                <a:defRPr/>
              </a:pPr>
              <a:t>17.12.2016</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6EFFF599-F1A1-47F3-BCEF-972EEC3E6393}"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1210DB3-E336-420F-BA34-D6E71CDE8F8D}" type="datetimeFigureOut">
              <a:rPr lang="ru-RU"/>
              <a:pPr>
                <a:defRPr/>
              </a:pPr>
              <a:t>17.12.2016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93A9497-4655-408D-B2DF-A411D6A8E110}"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9E6050C5-6FFF-4CAE-BBD3-9EC0EEF56F91}" type="datetimeFigureOut">
              <a:rPr lang="ru-RU"/>
              <a:pPr>
                <a:defRPr/>
              </a:pPr>
              <a:t>17.12.2016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84B8B22-01EA-432C-B801-977D76582548}"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Равнобедренный треугольник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540544" y="776288"/>
            <a:ext cx="8062912" cy="1470025"/>
          </a:xfrm>
        </p:spPr>
        <p:txBody>
          <a:bodyPr anchor="b"/>
          <a:lstStyle>
            <a:lvl1pPr algn="r">
              <a:defRPr sz="4400"/>
            </a:lvl1pPr>
          </a:lstStyle>
          <a:p>
            <a:r>
              <a:rPr lang="ru-RU" smtClean="0"/>
              <a:t>Образец заголовка</a:t>
            </a:r>
            <a:endParaRPr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27"/>
          <p:cNvSpPr>
            <a:spLocks noGrp="1"/>
          </p:cNvSpPr>
          <p:nvPr>
            <p:ph type="dt" sz="half" idx="10"/>
          </p:nvPr>
        </p:nvSpPr>
        <p:spPr>
          <a:xfrm>
            <a:off x="1371600" y="6011863"/>
            <a:ext cx="5791200" cy="365125"/>
          </a:xfrm>
        </p:spPr>
        <p:txBody>
          <a:bodyPr tIns="0" bIns="0" anchor="t"/>
          <a:lstStyle>
            <a:lvl1pPr algn="r">
              <a:defRPr sz="1000"/>
            </a:lvl1pPr>
          </a:lstStyle>
          <a:p>
            <a:pPr>
              <a:defRPr/>
            </a:pPr>
            <a:fld id="{1F45CDE1-7CC9-4048-9DEB-82BE6CC66286}" type="datetimeFigureOut">
              <a:rPr lang="ru-RU"/>
              <a:pPr>
                <a:defRPr/>
              </a:pPr>
              <a:t>17.12.2016</a:t>
            </a:fld>
            <a:endParaRPr lang="ru-RU"/>
          </a:p>
        </p:txBody>
      </p:sp>
      <p:sp>
        <p:nvSpPr>
          <p:cNvPr id="6" name="Нижний колонтитул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ru-RU"/>
          </a:p>
        </p:txBody>
      </p:sp>
      <p:sp>
        <p:nvSpPr>
          <p:cNvPr id="7" name="Номер слайда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8BEB913C-D201-46E8-9C68-09F6A9746CAC}"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lang="ru-RU" smtClean="0"/>
              <a:t>Образец заголовка</a:t>
            </a:r>
            <a:endParaRPr lang="en-US"/>
          </a:p>
        </p:txBody>
      </p:sp>
      <p:sp>
        <p:nvSpPr>
          <p:cNvPr id="3" name="Объект 2"/>
          <p:cNvSpPr>
            <a:spLocks noGrp="1"/>
          </p:cNvSpPr>
          <p:nvPr>
            <p:ph idx="1"/>
          </p:nvPr>
        </p:nvSpPr>
        <p:spPr>
          <a:xfrm>
            <a:off x="457200" y="1882808"/>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791075" y="6480175"/>
            <a:ext cx="2133600" cy="301625"/>
          </a:xfrm>
        </p:spPr>
        <p:txBody>
          <a:bodyPr/>
          <a:lstStyle>
            <a:lvl1pPr>
              <a:defRPr/>
            </a:lvl1pPr>
          </a:lstStyle>
          <a:p>
            <a:pPr>
              <a:defRPr/>
            </a:pPr>
            <a:fld id="{0A1792C3-F57E-4BA7-84D6-CE034D158728}" type="datetimeFigureOut">
              <a:rPr lang="ru-RU"/>
              <a:pPr>
                <a:defRPr/>
              </a:pPr>
              <a:t>17.12.2016</a:t>
            </a:fld>
            <a:endParaRPr lang="ru-RU"/>
          </a:p>
        </p:txBody>
      </p:sp>
      <p:sp>
        <p:nvSpPr>
          <p:cNvPr id="5" name="Нижний колонтитул 4"/>
          <p:cNvSpPr>
            <a:spLocks noGrp="1"/>
          </p:cNvSpPr>
          <p:nvPr>
            <p:ph type="ftr" sz="quarter" idx="11"/>
          </p:nvPr>
        </p:nvSpPr>
        <p:spPr>
          <a:xfrm>
            <a:off x="457200" y="6481763"/>
            <a:ext cx="4259263" cy="300037"/>
          </a:xfrm>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6331E61-1F9C-4DA5-B384-770E86C5978D}"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Прямоугольный треугольник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Равнобедренный треугольник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Прямая соединительная линия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lstStyle>
            <a:lvl1pPr marL="0" algn="l">
              <a:buNone/>
              <a:defRPr sz="3600" b="1"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Дата 3"/>
          <p:cNvSpPr>
            <a:spLocks noGrp="1"/>
          </p:cNvSpPr>
          <p:nvPr>
            <p:ph type="dt" sz="half" idx="10"/>
          </p:nvPr>
        </p:nvSpPr>
        <p:spPr>
          <a:xfrm>
            <a:off x="6956425" y="6477000"/>
            <a:ext cx="2133600" cy="304800"/>
          </a:xfrm>
        </p:spPr>
        <p:txBody>
          <a:bodyPr/>
          <a:lstStyle>
            <a:lvl1pPr>
              <a:defRPr/>
            </a:lvl1pPr>
          </a:lstStyle>
          <a:p>
            <a:pPr>
              <a:defRPr/>
            </a:pPr>
            <a:fld id="{F95C0974-953E-4B7C-8142-00F72F1970E6}" type="datetimeFigureOut">
              <a:rPr lang="ru-RU"/>
              <a:pPr>
                <a:defRPr/>
              </a:pPr>
              <a:t>17.12.2016</a:t>
            </a:fld>
            <a:endParaRPr lang="ru-RU"/>
          </a:p>
        </p:txBody>
      </p:sp>
      <p:sp>
        <p:nvSpPr>
          <p:cNvPr id="9" name="Нижний колонтитул 4"/>
          <p:cNvSpPr>
            <a:spLocks noGrp="1"/>
          </p:cNvSpPr>
          <p:nvPr>
            <p:ph type="ftr" sz="quarter" idx="11"/>
          </p:nvPr>
        </p:nvSpPr>
        <p:spPr>
          <a:xfrm>
            <a:off x="2619375" y="6481763"/>
            <a:ext cx="4260850" cy="300037"/>
          </a:xfrm>
        </p:spPr>
        <p:txBody>
          <a:bodyPr/>
          <a:lstStyle>
            <a:lvl1pPr>
              <a:defRPr/>
            </a:lvl1pPr>
          </a:lstStyle>
          <a:p>
            <a:pPr>
              <a:defRPr/>
            </a:pPr>
            <a:endParaRPr lang="ru-RU"/>
          </a:p>
        </p:txBody>
      </p:sp>
      <p:sp>
        <p:nvSpPr>
          <p:cNvPr id="10" name="Номер слайда 5"/>
          <p:cNvSpPr>
            <a:spLocks noGrp="1"/>
          </p:cNvSpPr>
          <p:nvPr>
            <p:ph type="sldNum" sz="quarter" idx="12"/>
          </p:nvPr>
        </p:nvSpPr>
        <p:spPr>
          <a:xfrm>
            <a:off x="8450263" y="809625"/>
            <a:ext cx="503237" cy="300038"/>
          </a:xfrm>
        </p:spPr>
        <p:txBody>
          <a:bodyPr/>
          <a:lstStyle>
            <a:lvl1pPr>
              <a:defRPr/>
            </a:lvl1pPr>
          </a:lstStyle>
          <a:p>
            <a:pPr>
              <a:defRPr/>
            </a:pPr>
            <a:fld id="{2C527D50-81EC-4061-8D90-C5F4732F9EA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lang="ru-RU" smtClean="0"/>
              <a:t>Образец заголовка</a:t>
            </a:r>
            <a:endParaRPr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C5D0669-8987-4E87-BB82-F4F139504EC3}" type="datetimeFigureOut">
              <a:rPr lang="ru-RU"/>
              <a:pPr>
                <a:defRPr/>
              </a:pPr>
              <a:t>17.12.2016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3011B94-922A-4706-8A37-FC36979AB40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40EB1117-94EB-4C32-AEAE-0FF7CCAA6423}" type="datetimeFigureOut">
              <a:rPr lang="ru-RU"/>
              <a:pPr>
                <a:defRPr/>
              </a:pPr>
              <a:t>17.12.2016</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5D98F00B-AC89-40A9-8EA7-8165DFFED1C9}"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ru-RU" smtClean="0"/>
              <a:t>Образец заголовка</a:t>
            </a:r>
            <a:endParaRPr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a:xfrm>
            <a:off x="4791075" y="6481763"/>
            <a:ext cx="2130425" cy="301625"/>
          </a:xfrm>
        </p:spPr>
        <p:txBody>
          <a:bodyPr/>
          <a:lstStyle>
            <a:lvl1pPr>
              <a:defRPr/>
            </a:lvl1pPr>
          </a:lstStyle>
          <a:p>
            <a:pPr>
              <a:defRPr/>
            </a:pPr>
            <a:fld id="{B3893693-DD59-499B-A99E-8FD84FD6A463}" type="datetimeFigureOut">
              <a:rPr lang="ru-RU"/>
              <a:pPr>
                <a:defRPr/>
              </a:pPr>
              <a:t>17.12.2016</a:t>
            </a:fld>
            <a:endParaRPr lang="ru-RU"/>
          </a:p>
        </p:txBody>
      </p:sp>
      <p:sp>
        <p:nvSpPr>
          <p:cNvPr id="8" name="Нижний колонтитул 7"/>
          <p:cNvSpPr>
            <a:spLocks noGrp="1"/>
          </p:cNvSpPr>
          <p:nvPr>
            <p:ph type="ftr" sz="quarter" idx="11"/>
          </p:nvPr>
        </p:nvSpPr>
        <p:spPr>
          <a:xfrm>
            <a:off x="457200" y="6481763"/>
            <a:ext cx="4260850" cy="301625"/>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7589838" y="6483350"/>
            <a:ext cx="503237" cy="301625"/>
          </a:xfrm>
        </p:spPr>
        <p:txBody>
          <a:bodyPr/>
          <a:lstStyle>
            <a:lvl1pPr algn="ctr">
              <a:defRPr/>
            </a:lvl1pPr>
          </a:lstStyle>
          <a:p>
            <a:pPr>
              <a:defRPr/>
            </a:pPr>
            <a:fld id="{0FC8CE5D-D942-429B-90A1-7C85638471E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BDCDCA55-95A6-4FEC-AF52-DB4692FACCB1}" type="datetimeFigureOut">
              <a:rPr lang="ru-RU"/>
              <a:pPr>
                <a:defRPr/>
              </a:pPr>
              <a:t>17.12.2016</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429E56B1-4CFF-4600-A798-2B9DF25B9387}"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F90B6798-11F4-43D8-B2BD-6EAB0B14D532}" type="datetimeFigureOut">
              <a:rPr lang="ru-RU"/>
              <a:pPr>
                <a:defRPr/>
              </a:pPr>
              <a:t>17.12.2016</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B7288D34-7C54-46DE-83E4-E237E2735FB3}"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ru-RU" smtClean="0"/>
              <a:t>Образец заголовка</a:t>
            </a:r>
            <a:endParaRPr lang="en-US"/>
          </a:p>
        </p:txBody>
      </p:sp>
      <p:sp>
        <p:nvSpPr>
          <p:cNvPr id="3" name="Текст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6278563" y="6556375"/>
            <a:ext cx="2133600" cy="301625"/>
          </a:xfrm>
        </p:spPr>
        <p:txBody>
          <a:bodyPr/>
          <a:lstStyle>
            <a:lvl1pPr>
              <a:defRPr sz="900"/>
            </a:lvl1pPr>
          </a:lstStyle>
          <a:p>
            <a:pPr>
              <a:defRPr/>
            </a:pPr>
            <a:fld id="{86869B90-8539-4841-8035-64A557FA759E}" type="datetimeFigureOut">
              <a:rPr lang="ru-RU"/>
              <a:pPr>
                <a:defRPr/>
              </a:pPr>
              <a:t>17.12.2016</a:t>
            </a:fld>
            <a:endParaRPr lang="ru-RU"/>
          </a:p>
        </p:txBody>
      </p:sp>
      <p:sp>
        <p:nvSpPr>
          <p:cNvPr id="6" name="Нижний колонтитул 5"/>
          <p:cNvSpPr>
            <a:spLocks noGrp="1"/>
          </p:cNvSpPr>
          <p:nvPr>
            <p:ph type="ftr" sz="quarter" idx="11"/>
          </p:nvPr>
        </p:nvSpPr>
        <p:spPr>
          <a:xfrm>
            <a:off x="1135063" y="6556375"/>
            <a:ext cx="5143500"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410575" y="6556375"/>
            <a:ext cx="503238" cy="301625"/>
          </a:xfrm>
        </p:spPr>
        <p:txBody>
          <a:bodyPr/>
          <a:lstStyle>
            <a:lvl1pPr>
              <a:defRPr sz="900"/>
            </a:lvl1pPr>
          </a:lstStyle>
          <a:p>
            <a:pPr>
              <a:defRPr/>
            </a:pPr>
            <a:fld id="{EA61F906-5BD3-453E-9E48-490C499E4C7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ru-RU" smtClean="0"/>
              <a:t>Образец заголовка</a:t>
            </a:r>
            <a:endParaRPr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4"/>
          <p:cNvSpPr>
            <a:spLocks noGrp="1"/>
          </p:cNvSpPr>
          <p:nvPr>
            <p:ph type="dt" sz="half" idx="10"/>
          </p:nvPr>
        </p:nvSpPr>
        <p:spPr>
          <a:xfrm>
            <a:off x="6108700" y="6556375"/>
            <a:ext cx="2101850" cy="301625"/>
          </a:xfrm>
        </p:spPr>
        <p:txBody>
          <a:bodyPr/>
          <a:lstStyle>
            <a:lvl1pPr>
              <a:defRPr sz="900"/>
            </a:lvl1pPr>
          </a:lstStyle>
          <a:p>
            <a:pPr>
              <a:defRPr/>
            </a:pPr>
            <a:fld id="{708DF0E8-18C6-48B2-A859-40FE0DCD2A72}" type="datetimeFigureOut">
              <a:rPr lang="ru-RU"/>
              <a:pPr>
                <a:defRPr/>
              </a:pPr>
              <a:t>17.12.2016</a:t>
            </a:fld>
            <a:endParaRPr lang="ru-RU"/>
          </a:p>
        </p:txBody>
      </p:sp>
      <p:sp>
        <p:nvSpPr>
          <p:cNvPr id="6" name="Нижний колонтитул 5"/>
          <p:cNvSpPr>
            <a:spLocks noGrp="1"/>
          </p:cNvSpPr>
          <p:nvPr>
            <p:ph type="ftr" sz="quarter" idx="11"/>
          </p:nvPr>
        </p:nvSpPr>
        <p:spPr>
          <a:xfrm>
            <a:off x="1169988" y="6557963"/>
            <a:ext cx="4948237"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216900" y="6556375"/>
            <a:ext cx="366713" cy="301625"/>
          </a:xfrm>
        </p:spPr>
        <p:txBody>
          <a:bodyPr/>
          <a:lstStyle>
            <a:lvl1pPr algn="ctr">
              <a:defRPr sz="900"/>
            </a:lvl1pPr>
          </a:lstStyle>
          <a:p>
            <a:pPr>
              <a:defRPr/>
            </a:pPr>
            <a:fld id="{6A6DA02B-D242-4F7A-8FEF-F781F2C85F8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C18CC00-664E-4F05-8932-65DE0D4B45A5}" type="datetimeFigureOut">
              <a:rPr lang="ru-RU"/>
              <a:pPr>
                <a:defRPr/>
              </a:pPr>
              <a:t>17.12.2016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81B598E-8E6A-459B-A475-795F999CF8A1}"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5089049-C29F-413F-9604-FEAE0D2536F5}" type="datetimeFigureOut">
              <a:rPr lang="ru-RU"/>
              <a:pPr>
                <a:defRPr/>
              </a:pPr>
              <a:t>17.12.2016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5FEA6F9-4442-4401-8E0A-856FF8F67F2D}" type="slidenum">
              <a:rPr lang="ru-RU"/>
              <a:pPr>
                <a:defRPr/>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3B81AD2B-1010-4B8B-816A-37E142909319}" type="datetimeFigureOut">
              <a:rPr lang="ru-RU"/>
              <a:pPr>
                <a:defRPr/>
              </a:pPr>
              <a:t>17.12.2016</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1F115C41-B019-4C05-B5C2-A2DB6D608E19}" type="slidenum">
              <a:rPr lang="ru-RU"/>
              <a:pPr>
                <a:defRPr/>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Объект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80CC59C6-5CCD-4081-A33F-D7B70386F2D8}" type="datetimeFigureOut">
              <a:rPr lang="ru-RU"/>
              <a:pPr>
                <a:defRPr/>
              </a:pPr>
              <a:t>17.12.2016</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F8655195-8347-4943-8E14-9EEFC8A64E73}" type="slidenum">
              <a:rPr lang="ru-RU"/>
              <a:pPr>
                <a:defRPr/>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71954346-4063-4992-9333-F7F89E3F1DF0}" type="datetimeFigureOut">
              <a:rPr lang="ru-RU"/>
              <a:pPr>
                <a:defRPr/>
              </a:pPr>
              <a:t>17.12.2016</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C17A1F42-BC44-43F3-BCF8-4E474C3A086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CA5653-E1CA-43C1-85CC-F6BEA928B388}" type="datetimeFigureOut">
              <a:rPr lang="ru-RU"/>
              <a:pPr>
                <a:defRPr/>
              </a:pPr>
              <a:t>17.12.2016</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24D23BD6-306F-465D-822D-2B7CB3CB8CC1}"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7AC6AF8C-2523-45F0-BAB6-5076DBDF29CE}" type="datetimeFigureOut">
              <a:rPr lang="ru-RU"/>
              <a:pPr>
                <a:defRPr/>
              </a:pPr>
              <a:t>17.12.2016</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EC08BFA1-32BA-421A-9842-ACC7315A4EA9}" type="slidenum">
              <a:rPr lang="ru-RU"/>
              <a:pPr>
                <a:defRPr/>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5C0FB1A1-BCD3-4CD5-BD66-48B89A77854D}" type="datetimeFigureOut">
              <a:rPr lang="ru-RU"/>
              <a:pPr>
                <a:defRPr/>
              </a:pPr>
              <a:t>17.12.2016</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5B010620-A60A-4D97-839C-48BDD785140F}" type="slidenum">
              <a:rPr lang="ru-RU"/>
              <a:pPr>
                <a:defRPr/>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07077335-8526-4926-8DAA-5F742C99EDD2}" type="datetimeFigureOut">
              <a:rPr lang="ru-RU"/>
              <a:pPr>
                <a:defRPr/>
              </a:pPr>
              <a:t>17.12.2016</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1A8EA3B1-9F34-4706-AF4F-14BD6729E643}" type="slidenum">
              <a:rPr lang="ru-RU"/>
              <a:pPr>
                <a:defRPr/>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A0580029-BDBA-425F-89CD-4D03B189612D}" type="datetimeFigureOut">
              <a:rPr lang="ru-RU"/>
              <a:pPr>
                <a:defRPr/>
              </a:pPr>
              <a:t>17.12.2016</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2071D79E-30DF-47A8-872A-C5868D383099}" type="slidenum">
              <a:rPr lang="ru-RU"/>
              <a:pPr>
                <a:defRPr/>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E01FA490-93AF-4937-9254-EAE4F538C4BA}" type="datetimeFigureOut">
              <a:rPr lang="ru-RU"/>
              <a:pPr>
                <a:defRPr/>
              </a:pPr>
              <a:t>17.12.2016</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2DF7D1B2-A61F-40A8-BA9C-C2C1402BEA43}" type="slidenum">
              <a:rPr lang="ru-RU"/>
              <a:pPr>
                <a:defRPr/>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E35EC01D-FBFF-4C28-9155-425134AA7B95}" type="datetimeFigureOut">
              <a:rPr lang="ru-RU"/>
              <a:pPr>
                <a:defRPr/>
              </a:pPr>
              <a:t>17.12.2016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E72C6C0B-5990-4D1F-952C-73535DAE12D8}" type="slidenum">
              <a:rPr lang="ru-RU"/>
              <a:pPr>
                <a:defRPr/>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3C2AE7B4-9111-4BB3-9B62-5D4DBA7E8161}" type="datetimeFigureOut">
              <a:rPr lang="ru-RU"/>
              <a:pPr>
                <a:defRPr/>
              </a:pPr>
              <a:t>17.12.2016</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F5F7F3F7-AAD0-48F8-A4CC-18EB683BECDE}" type="slidenum">
              <a:rPr lang="ru-RU"/>
              <a:pPr>
                <a:defRPr/>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105570AB-B749-4502-AFCC-2DBF3AE447F5}" type="datetimeFigureOut">
              <a:rPr lang="ru-RU"/>
              <a:pPr>
                <a:defRPr/>
              </a:pPr>
              <a:t>17.12.2016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9F4A619-CA7D-4F37-98D9-84DB32B57BC4}" type="slidenum">
              <a:rPr lang="ru-RU"/>
              <a:pPr>
                <a:defRPr/>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2B14FE51-42E0-4F4C-9306-67D2EFC7E3B6}" type="datetimeFigureOut">
              <a:rPr lang="ru-RU"/>
              <a:pPr>
                <a:defRPr/>
              </a:pPr>
              <a:t>17.12.2016</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0CF5CE8F-E437-4CBD-9430-B2717D62E513}" type="slidenum">
              <a:rPr lang="ru-RU"/>
              <a:pPr>
                <a:defRPr/>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7E7EC88A-A523-471C-A9E5-3ACCBF2BFEDC}" type="datetimeFigureOut">
              <a:rPr lang="ru-RU"/>
              <a:pPr>
                <a:defRPr/>
              </a:pPr>
              <a:t>17.12.2016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B9706CB-9D23-45E1-82B0-B8E312EB8AB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TextBox 8"/>
          <p:cNvSpPr txBox="1"/>
          <p:nvPr/>
        </p:nvSpPr>
        <p:spPr>
          <a:xfrm>
            <a:off x="5329238" y="1774825"/>
            <a:ext cx="457200" cy="1230313"/>
          </a:xfrm>
          <a:prstGeom prst="rect">
            <a:avLst/>
          </a:prstGeom>
          <a:noFill/>
        </p:spPr>
        <p:txBody>
          <a:bodyPr lIns="0" tIns="0" rIns="0" bIns="0">
            <a:spAutoFit/>
          </a:bodyPr>
          <a:lstStyle/>
          <a:p>
            <a:pPr fontAlgn="auto">
              <a:spcBef>
                <a:spcPts val="0"/>
              </a:spcBef>
              <a:spcAft>
                <a:spcPts val="0"/>
              </a:spcAft>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8" name="Title 17"/>
          <p:cNvSpPr>
            <a:spLocks noGrp="1"/>
          </p:cNvSpPr>
          <p:nvPr>
            <p:ph type="title"/>
          </p:nvPr>
        </p:nvSpPr>
        <p:spPr/>
        <p:txBody>
          <a:bodyPr/>
          <a:lstStyle/>
          <a:p>
            <a:r>
              <a:rPr lang="ru-RU" smtClean="0"/>
              <a:t>Образец заголовка</a:t>
            </a:r>
            <a:endParaRPr lang="en-US" dirty="0"/>
          </a:p>
        </p:txBody>
      </p:sp>
      <p:sp>
        <p:nvSpPr>
          <p:cNvPr id="6" name="Date Placeholder 14"/>
          <p:cNvSpPr>
            <a:spLocks noGrp="1"/>
          </p:cNvSpPr>
          <p:nvPr>
            <p:ph type="dt" sz="half" idx="10"/>
          </p:nvPr>
        </p:nvSpPr>
        <p:spPr/>
        <p:txBody>
          <a:bodyPr/>
          <a:lstStyle>
            <a:lvl1pPr>
              <a:defRPr/>
            </a:lvl1pPr>
          </a:lstStyle>
          <a:p>
            <a:pPr>
              <a:defRPr/>
            </a:pPr>
            <a:fld id="{C0059F0E-D620-4A5F-A0CF-A13C4EAFA744}" type="datetimeFigureOut">
              <a:rPr lang="ru-RU"/>
              <a:pPr>
                <a:defRPr/>
              </a:pPr>
              <a:t>17.12.2016</a:t>
            </a:fld>
            <a:endParaRPr lang="ru-RU"/>
          </a:p>
        </p:txBody>
      </p:sp>
      <p:sp>
        <p:nvSpPr>
          <p:cNvPr id="7" name="Slide Number Placeholder 15"/>
          <p:cNvSpPr>
            <a:spLocks noGrp="1"/>
          </p:cNvSpPr>
          <p:nvPr>
            <p:ph type="sldNum" sz="quarter" idx="11"/>
          </p:nvPr>
        </p:nvSpPr>
        <p:spPr/>
        <p:txBody>
          <a:bodyPr/>
          <a:lstStyle>
            <a:lvl1pPr>
              <a:defRPr/>
            </a:lvl1pPr>
          </a:lstStyle>
          <a:p>
            <a:pPr>
              <a:defRPr/>
            </a:pPr>
            <a:fld id="{B6DC6240-50DA-4D8D-A6D6-0450609C7D5A}" type="slidenum">
              <a:rPr lang="ru-RU"/>
              <a:pPr>
                <a:defRPr/>
              </a:pPr>
              <a:t>‹#›</a:t>
            </a:fld>
            <a:endParaRPr lang="ru-RU"/>
          </a:p>
        </p:txBody>
      </p:sp>
      <p:sp>
        <p:nvSpPr>
          <p:cNvPr id="8" name="Footer Placeholder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321D9C44-50D9-45B5-B6F1-233F2C84FDE8}" type="datetimeFigureOut">
              <a:rPr lang="ru-RU"/>
              <a:pPr>
                <a:defRPr/>
              </a:pPr>
              <a:t>17.12.2016</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EA947892-E83B-4169-A4AA-25F75DBD89D4}" type="slidenum">
              <a:rPr lang="ru-RU"/>
              <a:pPr>
                <a:defRPr/>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4C006F8D-4C19-4906-9D7D-D76E91BEA385}" type="datetimeFigureOut">
              <a:rPr lang="ru-RU"/>
              <a:pPr>
                <a:defRPr/>
              </a:pPr>
              <a:t>17.12.2016</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5EF77874-20A0-4D5D-8B32-EAF0252A7D9B}" type="slidenum">
              <a:rPr lang="ru-RU"/>
              <a:pPr>
                <a:defRPr/>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8ADD373D-7A74-486F-A576-63440F4F9ACE}" type="datetimeFigureOut">
              <a:rPr lang="ru-RU"/>
              <a:pPr>
                <a:defRPr/>
              </a:pPr>
              <a:t>17.12.2016</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3B17DE96-A92E-4702-9011-97905B2D46FA}" type="slidenum">
              <a:rPr lang="ru-RU"/>
              <a:pPr>
                <a:defRPr/>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90BE8D73-8635-4C28-8633-0FADA959B807}" type="datetimeFigureOut">
              <a:rPr lang="ru-RU"/>
              <a:pPr>
                <a:defRPr/>
              </a:pPr>
              <a:t>17.12.2016</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E621220A-5B12-4251-990C-563F646363CA}" type="slidenum">
              <a:rPr lang="ru-RU"/>
              <a:pPr>
                <a:defRPr/>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9" name="Date Placeholder 1"/>
          <p:cNvSpPr>
            <a:spLocks noGrp="1"/>
          </p:cNvSpPr>
          <p:nvPr>
            <p:ph type="dt" sz="half" idx="10"/>
          </p:nvPr>
        </p:nvSpPr>
        <p:spPr/>
        <p:txBody>
          <a:bodyPr/>
          <a:lstStyle>
            <a:lvl1pPr>
              <a:defRPr/>
            </a:lvl1pPr>
          </a:lstStyle>
          <a:p>
            <a:pPr>
              <a:defRPr/>
            </a:pPr>
            <a:fld id="{7FFA7F13-7374-400B-8F68-BE401EFB9A23}" type="datetimeFigureOut">
              <a:rPr lang="ru-RU"/>
              <a:pPr>
                <a:defRPr/>
              </a:pPr>
              <a:t>17.12.2016</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52B4B10F-444C-424C-9215-7DD13108CCB2}" type="slidenum">
              <a:rPr lang="ru-RU"/>
              <a:pPr>
                <a:defRPr/>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4C3BD0F2-6D32-4DDD-81D8-D043BE12D25A}" type="datetimeFigureOut">
              <a:rPr lang="ru-RU"/>
              <a:pPr>
                <a:defRPr/>
              </a:pPr>
              <a:t>17.12.2016</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6F2EC0DF-C26A-49AF-929F-B93E48CC3893}" type="slidenum">
              <a:rPr lang="ru-RU"/>
              <a:pPr>
                <a:defRPr/>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B524A752-520F-4A37-98DE-1CC8B564C536}" type="datetimeFigureOut">
              <a:rPr lang="ru-RU"/>
              <a:pPr>
                <a:defRPr/>
              </a:pPr>
              <a:t>17.12.2016</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F546AC5C-E086-4463-B8B0-1417A8AF73C4}" type="slidenum">
              <a:rPr lang="ru-RU"/>
              <a:pPr>
                <a:defRPr/>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D7C7B024-EBB9-4637-9F08-CD56965ADEEB}" type="datetimeFigureOut">
              <a:rPr lang="ru-RU"/>
              <a:pPr>
                <a:defRPr/>
              </a:pPr>
              <a:t>17.12.2016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755C547-9981-4805-908A-4F5607B71F22}" type="slidenum">
              <a:rPr lang="ru-RU"/>
              <a:pPr>
                <a:defRPr/>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E4D3F396-8793-4FC5-815E-29B23119EE20}" type="datetimeFigureOut">
              <a:rPr lang="ru-RU"/>
              <a:pPr>
                <a:defRPr/>
              </a:pPr>
              <a:t>17.12.2016</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A72C2BE7-F78F-4AFE-A752-943683C6506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8"/>
          <p:cNvSpPr txBox="1"/>
          <p:nvPr/>
        </p:nvSpPr>
        <p:spPr>
          <a:xfrm>
            <a:off x="2435225" y="3332163"/>
            <a:ext cx="457200" cy="922337"/>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6" name="Date Placeholder 12"/>
          <p:cNvSpPr>
            <a:spLocks noGrp="1"/>
          </p:cNvSpPr>
          <p:nvPr>
            <p:ph type="dt" sz="half" idx="10"/>
          </p:nvPr>
        </p:nvSpPr>
        <p:spPr/>
        <p:txBody>
          <a:bodyPr/>
          <a:lstStyle>
            <a:lvl1pPr>
              <a:defRPr/>
            </a:lvl1pPr>
          </a:lstStyle>
          <a:p>
            <a:pPr>
              <a:defRPr/>
            </a:pPr>
            <a:fld id="{6CA2440D-EDE6-4236-866C-BF241B235DDB}" type="datetimeFigureOut">
              <a:rPr lang="ru-RU"/>
              <a:pPr>
                <a:defRPr/>
              </a:pPr>
              <a:t>17.12.2016</a:t>
            </a:fld>
            <a:endParaRPr lang="ru-RU"/>
          </a:p>
        </p:txBody>
      </p:sp>
      <p:sp>
        <p:nvSpPr>
          <p:cNvPr id="7" name="Slide Number Placeholder 13"/>
          <p:cNvSpPr>
            <a:spLocks noGrp="1"/>
          </p:cNvSpPr>
          <p:nvPr>
            <p:ph type="sldNum" sz="quarter" idx="11"/>
          </p:nvPr>
        </p:nvSpPr>
        <p:spPr/>
        <p:txBody>
          <a:bodyPr/>
          <a:lstStyle>
            <a:lvl1pPr>
              <a:defRPr/>
            </a:lvl1pPr>
          </a:lstStyle>
          <a:p>
            <a:pPr>
              <a:defRPr/>
            </a:pPr>
            <a:fld id="{A33389C3-BE68-4274-8AF3-BD67FFA2F25E}" type="slidenum">
              <a:rPr lang="ru-RU"/>
              <a:pPr>
                <a:defRPr/>
              </a:pPr>
              <a:t>‹#›</a:t>
            </a:fld>
            <a:endParaRPr lang="ru-RU"/>
          </a:p>
        </p:txBody>
      </p:sp>
      <p:sp>
        <p:nvSpPr>
          <p:cNvPr id="8" name="Footer Placeholder 14"/>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0.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fontAlgn="auto">
              <a:spcBef>
                <a:spcPts val="0"/>
              </a:spcBef>
              <a:spcAft>
                <a:spcPts val="0"/>
              </a:spcAft>
              <a:defRPr sz="1100">
                <a:solidFill>
                  <a:schemeClr val="tx1">
                    <a:alpha val="60000"/>
                  </a:schemeClr>
                </a:solidFill>
                <a:effectLst/>
                <a:latin typeface="+mn-lt"/>
              </a:defRPr>
            </a:lvl1pPr>
          </a:lstStyle>
          <a:p>
            <a:pPr>
              <a:defRPr/>
            </a:pPr>
            <a:fld id="{FCC9C12C-F08F-42BB-989B-E24F5DB45D79}" type="datetimeFigureOut">
              <a:rPr lang="ru-RU"/>
              <a:pPr>
                <a:defRPr/>
              </a:pPr>
              <a:t>17.12.2016</a:t>
            </a:fld>
            <a:endParaRPr lang="ru-RU"/>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fontAlgn="auto">
              <a:spcBef>
                <a:spcPts val="0"/>
              </a:spcBef>
              <a:spcAft>
                <a:spcPts val="0"/>
              </a:spcAft>
              <a:defRPr sz="1100">
                <a:solidFill>
                  <a:schemeClr val="tx1">
                    <a:alpha val="60000"/>
                  </a:schemeClr>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fontAlgn="auto">
              <a:spcBef>
                <a:spcPts val="0"/>
              </a:spcBef>
              <a:spcAft>
                <a:spcPts val="0"/>
              </a:spcAft>
              <a:defRPr sz="1600">
                <a:solidFill>
                  <a:schemeClr val="tx1">
                    <a:alpha val="60000"/>
                  </a:schemeClr>
                </a:solidFill>
                <a:effectLst/>
                <a:latin typeface="+mn-lt"/>
              </a:defRPr>
            </a:lvl1pPr>
          </a:lstStyle>
          <a:p>
            <a:pPr>
              <a:defRPr/>
            </a:pPr>
            <a:fld id="{2CD4E1FA-D126-418E-86C0-418C8CF1FBF4}"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013" r:id="rId1"/>
    <p:sldLayoutId id="2147483974" r:id="rId2"/>
    <p:sldLayoutId id="2147484014" r:id="rId3"/>
    <p:sldLayoutId id="2147483973" r:id="rId4"/>
    <p:sldLayoutId id="2147484015" r:id="rId5"/>
    <p:sldLayoutId id="2147483972" r:id="rId6"/>
    <p:sldLayoutId id="2147483971" r:id="rId7"/>
    <p:sldLayoutId id="2147484016" r:id="rId8"/>
    <p:sldLayoutId id="2147484017" r:id="rId9"/>
    <p:sldLayoutId id="2147483970" r:id="rId10"/>
    <p:sldLayoutId id="2147483969"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Прямоугольник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ru-RU" smtClean="0"/>
              <a:t>Образец заголовка</a:t>
            </a:r>
            <a:endParaRPr lang="en-US"/>
          </a:p>
        </p:txBody>
      </p:sp>
      <p:sp>
        <p:nvSpPr>
          <p:cNvPr id="13317" name="Текст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Дата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A825A5EB-0BA4-4ABD-8822-5C32F1C74551}" type="datetimeFigureOut">
              <a:rPr lang="ru-RU"/>
              <a:pPr>
                <a:defRPr/>
              </a:pPr>
              <a:t>17.12.2016</a:t>
            </a:fld>
            <a:endParaRPr lang="ru-RU"/>
          </a:p>
        </p:txBody>
      </p:sp>
      <p:sp>
        <p:nvSpPr>
          <p:cNvPr id="5" name="Нижний колонтитул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ru-RU"/>
          </a:p>
        </p:txBody>
      </p:sp>
      <p:sp>
        <p:nvSpPr>
          <p:cNvPr id="6" name="Номер слайда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1A8BBCBB-0458-40C2-A600-58A04F607AB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18" r:id="rId1"/>
    <p:sldLayoutId id="2147483979" r:id="rId2"/>
    <p:sldLayoutId id="2147484019" r:id="rId3"/>
    <p:sldLayoutId id="2147483978" r:id="rId4"/>
    <p:sldLayoutId id="2147483977" r:id="rId5"/>
    <p:sldLayoutId id="2147483976" r:id="rId6"/>
    <p:sldLayoutId id="2147484020" r:id="rId7"/>
    <p:sldLayoutId id="2147484021" r:id="rId8"/>
    <p:sldLayoutId id="2147484022" r:id="rId9"/>
    <p:sldLayoutId id="2147483975" r:id="rId10"/>
    <p:sldLayoutId id="2147484023" r:id="rId11"/>
  </p:sldLayoutIdLst>
  <p:txStyles>
    <p:titleStyle>
      <a:lvl1pPr algn="l" rtl="0" eaLnBrk="0" fontAlgn="base" hangingPunct="0">
        <a:spcBef>
          <a:spcPct val="0"/>
        </a:spcBef>
        <a:spcAft>
          <a:spcPct val="0"/>
        </a:spcAft>
        <a:defRPr sz="4500" b="1" kern="1200">
          <a:solidFill>
            <a:srgbClr val="0071F4"/>
          </a:solidFill>
          <a:latin typeface="+mj-lt"/>
          <a:ea typeface="+mj-ea"/>
          <a:cs typeface="+mj-cs"/>
        </a:defRPr>
      </a:lvl1pPr>
      <a:lvl2pPr algn="l" rtl="0" eaLnBrk="0" fontAlgn="base" hangingPunct="0">
        <a:spcBef>
          <a:spcPct val="0"/>
        </a:spcBef>
        <a:spcAft>
          <a:spcPct val="0"/>
        </a:spcAft>
        <a:defRPr sz="4500" b="1">
          <a:solidFill>
            <a:srgbClr val="0071F4"/>
          </a:solidFill>
          <a:latin typeface="Corbel" pitchFamily="34" charset="0"/>
        </a:defRPr>
      </a:lvl2pPr>
      <a:lvl3pPr algn="l" rtl="0" eaLnBrk="0" fontAlgn="base" hangingPunct="0">
        <a:spcBef>
          <a:spcPct val="0"/>
        </a:spcBef>
        <a:spcAft>
          <a:spcPct val="0"/>
        </a:spcAft>
        <a:defRPr sz="4500" b="1">
          <a:solidFill>
            <a:srgbClr val="0071F4"/>
          </a:solidFill>
          <a:latin typeface="Corbel" pitchFamily="34" charset="0"/>
        </a:defRPr>
      </a:lvl3pPr>
      <a:lvl4pPr algn="l" rtl="0" eaLnBrk="0" fontAlgn="base" hangingPunct="0">
        <a:spcBef>
          <a:spcPct val="0"/>
        </a:spcBef>
        <a:spcAft>
          <a:spcPct val="0"/>
        </a:spcAft>
        <a:defRPr sz="4500" b="1">
          <a:solidFill>
            <a:srgbClr val="0071F4"/>
          </a:solidFill>
          <a:latin typeface="Corbel" pitchFamily="34" charset="0"/>
        </a:defRPr>
      </a:lvl4pPr>
      <a:lvl5pPr algn="l" rtl="0" eaLnBrk="0" fontAlgn="base" hangingPunct="0">
        <a:spcBef>
          <a:spcPct val="0"/>
        </a:spcBef>
        <a:spcAft>
          <a:spcPct val="0"/>
        </a:spcAft>
        <a:defRPr sz="4500" b="1">
          <a:solidFill>
            <a:srgbClr val="0071F4"/>
          </a:solidFill>
          <a:latin typeface="Corbel" pitchFamily="34" charset="0"/>
        </a:defRPr>
      </a:lvl5pPr>
      <a:lvl6pPr marL="457200" algn="l" rtl="0" fontAlgn="base">
        <a:spcBef>
          <a:spcPct val="0"/>
        </a:spcBef>
        <a:spcAft>
          <a:spcPct val="0"/>
        </a:spcAft>
        <a:defRPr sz="4500" b="1">
          <a:solidFill>
            <a:srgbClr val="0071F4"/>
          </a:solidFill>
          <a:latin typeface="Corbel" pitchFamily="34" charset="0"/>
        </a:defRPr>
      </a:lvl6pPr>
      <a:lvl7pPr marL="914400" algn="l" rtl="0" fontAlgn="base">
        <a:spcBef>
          <a:spcPct val="0"/>
        </a:spcBef>
        <a:spcAft>
          <a:spcPct val="0"/>
        </a:spcAft>
        <a:defRPr sz="4500" b="1">
          <a:solidFill>
            <a:srgbClr val="0071F4"/>
          </a:solidFill>
          <a:latin typeface="Corbel" pitchFamily="34" charset="0"/>
        </a:defRPr>
      </a:lvl7pPr>
      <a:lvl8pPr marL="1371600" algn="l" rtl="0" fontAlgn="base">
        <a:spcBef>
          <a:spcPct val="0"/>
        </a:spcBef>
        <a:spcAft>
          <a:spcPct val="0"/>
        </a:spcAft>
        <a:defRPr sz="4500" b="1">
          <a:solidFill>
            <a:srgbClr val="0071F4"/>
          </a:solidFill>
          <a:latin typeface="Corbel" pitchFamily="34" charset="0"/>
        </a:defRPr>
      </a:lvl8pPr>
      <a:lvl9pPr marL="1828800" algn="l" rtl="0" fontAlgn="base">
        <a:spcBef>
          <a:spcPct val="0"/>
        </a:spcBef>
        <a:spcAft>
          <a:spcPct val="0"/>
        </a:spcAft>
        <a:defRPr sz="4500" b="1">
          <a:solidFill>
            <a:srgbClr val="0071F4"/>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0BD0D9"/>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10CF9B"/>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7CCA62"/>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602" name="Picture 7" descr="window3.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25604" name="Text Placeholder 2"/>
          <p:cNvSpPr>
            <a:spLocks noGrp="1"/>
          </p:cNvSpPr>
          <p:nvPr>
            <p:ph type="body" idx="1"/>
          </p:nvPr>
        </p:nvSpPr>
        <p:spPr bwMode="auto">
          <a:xfrm>
            <a:off x="1371600" y="2057400"/>
            <a:ext cx="6400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a:solidFill>
                  <a:schemeClr val="accent1">
                    <a:lumMod val="60000"/>
                    <a:lumOff val="40000"/>
                  </a:schemeClr>
                </a:solidFill>
                <a:latin typeface="+mn-lt"/>
              </a:defRPr>
            </a:lvl1pPr>
          </a:lstStyle>
          <a:p>
            <a:pPr>
              <a:defRPr/>
            </a:pPr>
            <a:fld id="{6E8E5E29-5677-40D7-B369-799EB3E2979D}" type="datetimeFigureOut">
              <a:rPr lang="ru-RU"/>
              <a:pPr>
                <a:defRPr/>
              </a:pPr>
              <a:t>17.12.2016</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a:solidFill>
                  <a:schemeClr val="accent1">
                    <a:lumMod val="60000"/>
                    <a:lumOff val="40000"/>
                  </a:schemeClr>
                </a:solidFill>
                <a:latin typeface="+mn-lt"/>
              </a:defRPr>
            </a:lvl1pPr>
          </a:lstStyle>
          <a:p>
            <a:pPr>
              <a:defRPr/>
            </a:pPr>
            <a:endParaRPr lang="ru-RU"/>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fontAlgn="auto">
              <a:spcBef>
                <a:spcPts val="0"/>
              </a:spcBef>
              <a:spcAft>
                <a:spcPts val="0"/>
              </a:spcAft>
              <a:defRPr sz="1200" b="1" baseline="0">
                <a:solidFill>
                  <a:schemeClr val="accent1">
                    <a:lumMod val="60000"/>
                    <a:lumOff val="40000"/>
                  </a:schemeClr>
                </a:solidFill>
                <a:latin typeface="+mn-lt"/>
              </a:defRPr>
            </a:lvl1pPr>
          </a:lstStyle>
          <a:p>
            <a:pPr>
              <a:defRPr/>
            </a:pPr>
            <a:fld id="{912470FE-8438-485E-BE25-82FC2EDC38D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3983" r:id="rId7"/>
    <p:sldLayoutId id="2147483982" r:id="rId8"/>
    <p:sldLayoutId id="2147484030" r:id="rId9"/>
    <p:sldLayoutId id="2147483981" r:id="rId10"/>
    <p:sldLayoutId id="2147483980" r:id="rId11"/>
  </p:sldLayoutIdLst>
  <p:txStyles>
    <p:titleStyle>
      <a:lvl1pPr algn="ctr" rtl="0" eaLnBrk="0" fontAlgn="base" hangingPunct="0">
        <a:spcBef>
          <a:spcPct val="0"/>
        </a:spcBef>
        <a:spcAft>
          <a:spcPct val="0"/>
        </a:spcAft>
        <a:defRPr sz="3600" kern="1200" cap="all" spc="3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onstantia" pitchFamily="18" charset="0"/>
        </a:defRPr>
      </a:lvl2pPr>
      <a:lvl3pPr algn="ctr" rtl="0" eaLnBrk="0" fontAlgn="base" hangingPunct="0">
        <a:spcBef>
          <a:spcPct val="0"/>
        </a:spcBef>
        <a:spcAft>
          <a:spcPct val="0"/>
        </a:spcAft>
        <a:defRPr sz="3600">
          <a:solidFill>
            <a:schemeClr val="tx1"/>
          </a:solidFill>
          <a:latin typeface="Constantia" pitchFamily="18" charset="0"/>
        </a:defRPr>
      </a:lvl3pPr>
      <a:lvl4pPr algn="ctr" rtl="0" eaLnBrk="0" fontAlgn="base" hangingPunct="0">
        <a:spcBef>
          <a:spcPct val="0"/>
        </a:spcBef>
        <a:spcAft>
          <a:spcPct val="0"/>
        </a:spcAft>
        <a:defRPr sz="3600">
          <a:solidFill>
            <a:schemeClr val="tx1"/>
          </a:solidFill>
          <a:latin typeface="Constantia" pitchFamily="18" charset="0"/>
        </a:defRPr>
      </a:lvl4pPr>
      <a:lvl5pPr algn="ctr" rtl="0" eaLnBrk="0" fontAlgn="base" hangingPunct="0">
        <a:spcBef>
          <a:spcPct val="0"/>
        </a:spcBef>
        <a:spcAft>
          <a:spcPct val="0"/>
        </a:spcAft>
        <a:defRPr sz="36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eaLnBrk="0" fontAlgn="base" hangingPunct="0">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7890"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7896" name="Picture 2" descr="C:\Users\Administrator\Desktop\Pushpin Dev\Assets\pushpinLeft.png"/>
          <p:cNvPicPr>
            <a:picLocks noChangeAspect="1" noChangeArrowheads="1"/>
          </p:cNvPicPr>
          <p:nvPr/>
        </p:nvPicPr>
        <p:blipFill>
          <a:blip r:embed="rId14"/>
          <a:srcRect/>
          <a:stretch>
            <a:fillRect/>
          </a:stretch>
        </p:blipFill>
        <p:spPr bwMode="auto">
          <a:xfrm rot="1435684">
            <a:off x="544513" y="273050"/>
            <a:ext cx="566737" cy="568325"/>
          </a:xfrm>
          <a:prstGeom prst="rect">
            <a:avLst/>
          </a:prstGeom>
          <a:noFill/>
          <a:ln w="9525">
            <a:noFill/>
            <a:miter lim="800000"/>
            <a:headEnd/>
            <a:tailEnd/>
          </a:ln>
        </p:spPr>
      </p:pic>
      <p:pic>
        <p:nvPicPr>
          <p:cNvPr id="37897" name="Picture 2" descr="C:\Users\Administrator\Desktop\Pushpin Dev\Assets\pushpinLeft.png"/>
          <p:cNvPicPr>
            <a:picLocks noChangeAspect="1" noChangeArrowheads="1"/>
          </p:cNvPicPr>
          <p:nvPr/>
        </p:nvPicPr>
        <p:blipFill>
          <a:blip r:embed="rId14"/>
          <a:srcRect/>
          <a:stretch>
            <a:fillRect/>
          </a:stretch>
        </p:blipFill>
        <p:spPr bwMode="auto">
          <a:xfrm rot="4096196">
            <a:off x="8115300" y="298450"/>
            <a:ext cx="566738" cy="566738"/>
          </a:xfrm>
          <a:prstGeom prst="rect">
            <a:avLst/>
          </a:prstGeom>
          <a:noFill/>
          <a:ln w="9525">
            <a:noFill/>
            <a:miter lim="800000"/>
            <a:headEnd/>
            <a:tailEnd/>
          </a:ln>
        </p:spPr>
      </p:pic>
      <p:sp>
        <p:nvSpPr>
          <p:cNvPr id="37898"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37899"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Rage Italic" pitchFamily="66" charset="0"/>
              </a:defRPr>
            </a:lvl1pPr>
          </a:lstStyle>
          <a:p>
            <a:pPr>
              <a:defRPr/>
            </a:pPr>
            <a:fld id="{6539778D-B765-4162-BEE6-7571AEED4E6A}" type="datetimeFigureOut">
              <a:rPr lang="ru-RU"/>
              <a:pPr>
                <a:defRPr/>
              </a:pPr>
              <a:t>17.12.2016</a:t>
            </a:fld>
            <a:endParaRPr lang="ru-RU"/>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fontAlgn="auto">
              <a:spcBef>
                <a:spcPts val="0"/>
              </a:spcBef>
              <a:spcAft>
                <a:spcPts val="0"/>
              </a:spcAft>
              <a:defRPr sz="1400">
                <a:solidFill>
                  <a:schemeClr val="tx2"/>
                </a:solidFill>
                <a:latin typeface="Rage Italic" pitchFamily="66" charset="0"/>
              </a:defRPr>
            </a:lvl1pPr>
          </a:lstStyle>
          <a:p>
            <a:pPr>
              <a:defRPr/>
            </a:pPr>
            <a:endParaRPr lang="ru-RU"/>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fontAlgn="auto">
              <a:spcBef>
                <a:spcPts val="0"/>
              </a:spcBef>
              <a:spcAft>
                <a:spcPts val="0"/>
              </a:spcAft>
              <a:defRPr sz="1400">
                <a:solidFill>
                  <a:schemeClr val="tx2"/>
                </a:solidFill>
                <a:latin typeface="Rage Italic" pitchFamily="66" charset="0"/>
              </a:defRPr>
            </a:lvl1pPr>
          </a:lstStyle>
          <a:p>
            <a:pPr>
              <a:defRPr/>
            </a:pPr>
            <a:fld id="{C7FEF708-3E9D-4C67-A642-F800BE52E7B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31" r:id="rId1"/>
    <p:sldLayoutId id="2147483991" r:id="rId2"/>
    <p:sldLayoutId id="2147483990" r:id="rId3"/>
    <p:sldLayoutId id="2147483989" r:id="rId4"/>
    <p:sldLayoutId id="2147483988" r:id="rId5"/>
    <p:sldLayoutId id="2147483987" r:id="rId6"/>
    <p:sldLayoutId id="2147483986" r:id="rId7"/>
    <p:sldLayoutId id="2147484032" r:id="rId8"/>
    <p:sldLayoutId id="2147484033" r:id="rId9"/>
    <p:sldLayoutId id="2147483985" r:id="rId10"/>
    <p:sldLayoutId id="21474839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50178" name="Picture 6" descr="horizon.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fontAlgn="auto">
              <a:spcBef>
                <a:spcPts val="0"/>
              </a:spcBef>
              <a:spcAft>
                <a:spcPts val="0"/>
              </a:spcAft>
              <a:defRPr sz="1000" strike="noStrike" spc="60" baseline="0">
                <a:solidFill>
                  <a:schemeClr val="tx1"/>
                </a:solidFill>
                <a:latin typeface="+mn-lt"/>
              </a:defRPr>
            </a:lvl1pPr>
          </a:lstStyle>
          <a:p>
            <a:pPr>
              <a:defRPr/>
            </a:pPr>
            <a:fld id="{6D55F7C4-864F-46C4-8615-7EBE7503E416}" type="datetimeFigureOut">
              <a:rPr lang="ru-RU"/>
              <a:pPr>
                <a:defRPr/>
              </a:pPr>
              <a:t>17.12.2016</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fontAlgn="auto">
              <a:spcBef>
                <a:spcPts val="0"/>
              </a:spcBef>
              <a:spcAft>
                <a:spcPts val="0"/>
              </a:spcAft>
              <a:defRPr sz="1000" cap="all" spc="60" baseline="0">
                <a:solidFill>
                  <a:schemeClr val="tx1"/>
                </a:solidFill>
                <a:latin typeface="+mn-lt"/>
              </a:defRPr>
            </a:lvl1pPr>
          </a:lstStyle>
          <a:p>
            <a:pPr>
              <a:defRPr/>
            </a:pPr>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fontAlgn="auto">
              <a:spcBef>
                <a:spcPts val="0"/>
              </a:spcBef>
              <a:spcAft>
                <a:spcPts val="0"/>
              </a:spcAft>
              <a:defRPr sz="1100" baseline="0">
                <a:solidFill>
                  <a:schemeClr val="tx1"/>
                </a:solidFill>
                <a:latin typeface="+mn-lt"/>
              </a:defRPr>
            </a:lvl1pPr>
          </a:lstStyle>
          <a:p>
            <a:pPr>
              <a:defRPr/>
            </a:pPr>
            <a:fld id="{D7FF9646-27E4-4224-93C5-3825B802ED39}"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034" r:id="rId1"/>
    <p:sldLayoutId id="2147483999" r:id="rId2"/>
    <p:sldLayoutId id="2147484035" r:id="rId3"/>
    <p:sldLayoutId id="2147483998" r:id="rId4"/>
    <p:sldLayoutId id="2147483997" r:id="rId5"/>
    <p:sldLayoutId id="2147483996" r:id="rId6"/>
    <p:sldLayoutId id="2147483995" r:id="rId7"/>
    <p:sldLayoutId id="2147483994" r:id="rId8"/>
    <p:sldLayoutId id="2147484036" r:id="rId9"/>
    <p:sldLayoutId id="2147483993" r:id="rId10"/>
    <p:sldLayoutId id="2147483992" r:id="rId11"/>
  </p:sldLayoutIdLst>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Прямая соединительная линия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8288"/>
            <a:ext cx="8229600" cy="1398587"/>
          </a:xfrm>
          <a:prstGeom prst="rect">
            <a:avLst/>
          </a:prstGeom>
        </p:spPr>
        <p:txBody>
          <a:bodyPr vert="horz" anchor="ctr">
            <a:normAutofit/>
          </a:bodyPr>
          <a:lstStyle/>
          <a:p>
            <a:r>
              <a:rPr lang="ru-RU" smtClean="0"/>
              <a:t>Образец заголовка</a:t>
            </a:r>
            <a:endParaRPr lang="en-US"/>
          </a:p>
        </p:txBody>
      </p:sp>
      <p:sp>
        <p:nvSpPr>
          <p:cNvPr id="62470" name="Текст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B23378E8-D9DB-474F-A834-928344C5ECD9}" type="datetimeFigureOut">
              <a:rPr lang="ru-RU"/>
              <a:pPr>
                <a:defRPr/>
              </a:pPr>
              <a:t>17.12.2016</a:t>
            </a:fld>
            <a:endParaRPr lang="ru-RU"/>
          </a:p>
        </p:txBody>
      </p:sp>
      <p:sp>
        <p:nvSpPr>
          <p:cNvPr id="3" name="Нижний колонтитул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ru-RU"/>
          </a:p>
        </p:txBody>
      </p:sp>
      <p:sp>
        <p:nvSpPr>
          <p:cNvPr id="23" name="Номер слайда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318D51F1-741B-4F40-A5D1-2780A6EB3CF7}"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037" r:id="rId1"/>
    <p:sldLayoutId id="2147484038" r:id="rId2"/>
    <p:sldLayoutId id="2147484039" r:id="rId3"/>
    <p:sldLayoutId id="2147484004" r:id="rId4"/>
    <p:sldLayoutId id="2147484040" r:id="rId5"/>
    <p:sldLayoutId id="2147484003" r:id="rId6"/>
    <p:sldLayoutId id="2147484002" r:id="rId7"/>
    <p:sldLayoutId id="2147484041" r:id="rId8"/>
    <p:sldLayoutId id="2147484042" r:id="rId9"/>
    <p:sldLayoutId id="2147484001" r:id="rId10"/>
    <p:sldLayoutId id="2147484000" r:id="rId11"/>
  </p:sldLayoutIdLst>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E9D17F"/>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E9D17F"/>
          </a:solidFill>
          <a:latin typeface="Century Gothic" pitchFamily="34" charset="0"/>
        </a:defRPr>
      </a:lvl2pPr>
      <a:lvl3pPr marL="484188" algn="l" rtl="0" eaLnBrk="0" fontAlgn="base" hangingPunct="0">
        <a:spcBef>
          <a:spcPct val="0"/>
        </a:spcBef>
        <a:spcAft>
          <a:spcPct val="0"/>
        </a:spcAft>
        <a:defRPr sz="4200">
          <a:solidFill>
            <a:srgbClr val="E9D17F"/>
          </a:solidFill>
          <a:latin typeface="Century Gothic" pitchFamily="34" charset="0"/>
        </a:defRPr>
      </a:lvl3pPr>
      <a:lvl4pPr marL="484188" algn="l" rtl="0" eaLnBrk="0" fontAlgn="base" hangingPunct="0">
        <a:spcBef>
          <a:spcPct val="0"/>
        </a:spcBef>
        <a:spcAft>
          <a:spcPct val="0"/>
        </a:spcAft>
        <a:defRPr sz="4200">
          <a:solidFill>
            <a:srgbClr val="E9D17F"/>
          </a:solidFill>
          <a:latin typeface="Century Gothic" pitchFamily="34" charset="0"/>
        </a:defRPr>
      </a:lvl4pPr>
      <a:lvl5pPr marL="484188" algn="l" rtl="0" eaLnBrk="0" fontAlgn="base" hangingPunct="0">
        <a:spcBef>
          <a:spcPct val="0"/>
        </a:spcBef>
        <a:spcAft>
          <a:spcPct val="0"/>
        </a:spcAft>
        <a:defRPr sz="4200">
          <a:solidFill>
            <a:srgbClr val="E9D17F"/>
          </a:solidFill>
          <a:latin typeface="Century Gothic" pitchFamily="34" charset="0"/>
        </a:defRPr>
      </a:lvl5pPr>
      <a:lvl6pPr marL="941388" algn="l" rtl="0" fontAlgn="base">
        <a:spcBef>
          <a:spcPct val="0"/>
        </a:spcBef>
        <a:spcAft>
          <a:spcPct val="0"/>
        </a:spcAft>
        <a:defRPr sz="4200">
          <a:solidFill>
            <a:srgbClr val="E9D17F"/>
          </a:solidFill>
          <a:latin typeface="Century Gothic" pitchFamily="34" charset="0"/>
        </a:defRPr>
      </a:lvl6pPr>
      <a:lvl7pPr marL="1398588" algn="l" rtl="0" fontAlgn="base">
        <a:spcBef>
          <a:spcPct val="0"/>
        </a:spcBef>
        <a:spcAft>
          <a:spcPct val="0"/>
        </a:spcAft>
        <a:defRPr sz="4200">
          <a:solidFill>
            <a:srgbClr val="E9D17F"/>
          </a:solidFill>
          <a:latin typeface="Century Gothic" pitchFamily="34" charset="0"/>
        </a:defRPr>
      </a:lvl7pPr>
      <a:lvl8pPr marL="1855788" algn="l" rtl="0" fontAlgn="base">
        <a:spcBef>
          <a:spcPct val="0"/>
        </a:spcBef>
        <a:spcAft>
          <a:spcPct val="0"/>
        </a:spcAft>
        <a:defRPr sz="4200">
          <a:solidFill>
            <a:srgbClr val="E9D17F"/>
          </a:solidFill>
          <a:latin typeface="Century Gothic" pitchFamily="34" charset="0"/>
        </a:defRPr>
      </a:lvl8pPr>
      <a:lvl9pPr marL="2312988" algn="l" rtl="0" fontAlgn="base">
        <a:spcBef>
          <a:spcPct val="0"/>
        </a:spcBef>
        <a:spcAft>
          <a:spcPct val="0"/>
        </a:spcAft>
        <a:defRPr sz="4200">
          <a:solidFill>
            <a:srgbClr val="E9D17F"/>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DCCEA0"/>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4757"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A3FE33AE-3D0F-48CA-8C48-5906D6A2176F}" type="datetimeFigureOut">
              <a:rPr lang="ru-RU"/>
              <a:pPr>
                <a:defRPr/>
              </a:pPr>
              <a:t>17.12.2016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CE9DE12D-31A2-4301-9AC9-E43B39BA8B51}"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07" r:id="rId4"/>
    <p:sldLayoutId id="2147484046" r:id="rId5"/>
    <p:sldLayoutId id="2147484006" r:id="rId6"/>
    <p:sldLayoutId id="2147484047" r:id="rId7"/>
    <p:sldLayoutId id="2147484048" r:id="rId8"/>
    <p:sldLayoutId id="2147484049" r:id="rId9"/>
    <p:sldLayoutId id="2147484005" r:id="rId10"/>
    <p:sldLayoutId id="2147484050"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7043"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87044"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defRPr>
            </a:lvl1pPr>
          </a:lstStyle>
          <a:p>
            <a:pPr>
              <a:defRPr/>
            </a:pPr>
            <a:fld id="{BEBA6D25-812F-429D-8BEC-72B728E57CC1}" type="datetimeFigureOut">
              <a:rPr lang="ru-RU"/>
              <a:pPr>
                <a:defRPr/>
              </a:pPr>
              <a:t>17.12.2016</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defRPr>
            </a:lvl1pPr>
          </a:lstStyle>
          <a:p>
            <a:pPr>
              <a:defRPr/>
            </a:pPr>
            <a:fld id="{8E69A5CD-E376-42F9-AE54-E0E3A79D4834}" type="slidenum">
              <a:rPr lang="ru-RU"/>
              <a:pPr>
                <a:defRPr/>
              </a:pPr>
              <a:t>‹#›</a:t>
            </a:fld>
            <a:endParaRPr lang="ru-RU"/>
          </a:p>
        </p:txBody>
      </p:sp>
      <p:sp>
        <p:nvSpPr>
          <p:cNvPr id="87048"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4051" r:id="rId1"/>
    <p:sldLayoutId id="2147484012" r:id="rId2"/>
    <p:sldLayoutId id="2147484052" r:id="rId3"/>
    <p:sldLayoutId id="2147484011" r:id="rId4"/>
    <p:sldLayoutId id="2147484010" r:id="rId5"/>
    <p:sldLayoutId id="2147484009" r:id="rId6"/>
    <p:sldLayoutId id="2147484053" r:id="rId7"/>
    <p:sldLayoutId id="2147484054" r:id="rId8"/>
    <p:sldLayoutId id="2147484055" r:id="rId9"/>
    <p:sldLayoutId id="2147484008" r:id="rId10"/>
    <p:sldLayoutId id="2147484056"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3.wav"/><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audio" Target="../media/audio2.wav"/><Relationship Id="rId1" Type="http://schemas.openxmlformats.org/officeDocument/2006/relationships/slideLayout" Target="../slideLayouts/slideLayout3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a:spLocks noGrp="1"/>
          </p:cNvSpPr>
          <p:nvPr>
            <p:ph type="subTitle" idx="1"/>
          </p:nvPr>
        </p:nvSpPr>
        <p:spPr>
          <a:xfrm>
            <a:off x="1371600" y="1125538"/>
            <a:ext cx="6369050" cy="4513262"/>
          </a:xfrm>
        </p:spPr>
        <p:txBody>
          <a:bodyPr>
            <a:normAutofit/>
          </a:bodyPr>
          <a:lstStyle/>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endParaRPr lang="en-US" dirty="0"/>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endParaRPr lang="en-US" dirty="0"/>
          </a:p>
          <a:p>
            <a:pPr eaLnBrk="1" fontAlgn="auto" hangingPunct="1">
              <a:spcAft>
                <a:spcPts val="0"/>
              </a:spcAft>
              <a:buFont typeface="Wingdings 2"/>
              <a:buNone/>
              <a:defRPr/>
            </a:pPr>
            <a:endParaRPr lang="ru-RU" dirty="0"/>
          </a:p>
        </p:txBody>
      </p:sp>
      <p:sp>
        <p:nvSpPr>
          <p:cNvPr id="99330" name="Прямоугольник 4"/>
          <p:cNvSpPr>
            <a:spLocks noChangeArrowheads="1"/>
          </p:cNvSpPr>
          <p:nvPr/>
        </p:nvSpPr>
        <p:spPr bwMode="auto">
          <a:xfrm>
            <a:off x="2282825" y="1268413"/>
            <a:ext cx="4572000" cy="6002337"/>
          </a:xfrm>
          <a:prstGeom prst="rect">
            <a:avLst/>
          </a:prstGeom>
          <a:noFill/>
          <a:ln w="9525">
            <a:noFill/>
            <a:miter lim="800000"/>
            <a:headEnd/>
            <a:tailEnd/>
          </a:ln>
        </p:spPr>
        <p:txBody>
          <a:bodyPr>
            <a:spAutoFit/>
          </a:bodyPr>
          <a:lstStyle/>
          <a:p>
            <a:pPr algn="ctr"/>
            <a:r>
              <a:rPr lang="en-US" sz="8800" b="1">
                <a:solidFill>
                  <a:srgbClr val="000000"/>
                </a:solidFill>
                <a:latin typeface="Times New Roman" pitchFamily="18" charset="0"/>
              </a:rPr>
              <a:t>Xush kelibsiz…</a:t>
            </a:r>
          </a:p>
          <a:p>
            <a:endParaRPr lang="en-US" sz="2400" b="1">
              <a:solidFill>
                <a:srgbClr val="FF0000"/>
              </a:solidFill>
              <a:latin typeface="Times New Roman" pitchFamily="18" charset="0"/>
            </a:endParaRPr>
          </a:p>
          <a:p>
            <a:endParaRPr lang="en-US" sz="2400" b="1">
              <a:solidFill>
                <a:srgbClr val="FF0000"/>
              </a:solidFill>
              <a:latin typeface="Times New Roman" pitchFamily="18" charset="0"/>
            </a:endParaRPr>
          </a:p>
          <a:p>
            <a:endParaRPr lang="en-US" sz="2400" b="1">
              <a:solidFill>
                <a:srgbClr val="FF0000"/>
              </a:solidFill>
              <a:latin typeface="Times New Roman" pitchFamily="18" charset="0"/>
            </a:endParaRPr>
          </a:p>
          <a:p>
            <a:endParaRPr lang="en-US" sz="2400" b="1">
              <a:solidFill>
                <a:srgbClr val="FF0000"/>
              </a:solidFill>
              <a:latin typeface="Times New Roman" pitchFamily="18" charset="0"/>
            </a:endParaRPr>
          </a:p>
          <a:p>
            <a:endParaRPr lang="ru-RU" sz="2400">
              <a:solidFill>
                <a:srgbClr val="FF0000"/>
              </a:solidFill>
              <a:latin typeface="Franklin Gothic Book" pitchFamily="34" charset="0"/>
            </a:endParaRPr>
          </a:p>
        </p:txBody>
      </p:sp>
    </p:spTree>
  </p:cSld>
  <p:clrMapOvr>
    <a:masterClrMapping/>
  </p:clrMapOvr>
  <p:transition spd="slow" advTm="0">
    <p:cut/>
    <p:sndAc>
      <p:stSnd>
        <p:snd r:embed="rId2" name="drumroll.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3"/>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a:fld id="{78837F5F-6CB4-4156-ABC1-6CE9213BABF9}" type="slidenum">
              <a:rPr lang="ru-RU" sz="1400">
                <a:latin typeface="Corbel" pitchFamily="34" charset="0"/>
              </a:rPr>
              <a:pPr algn="r"/>
              <a:t>10</a:t>
            </a:fld>
            <a:endParaRPr lang="ru-RU" sz="1400">
              <a:latin typeface="Corbel" pitchFamily="34" charset="0"/>
            </a:endParaRPr>
          </a:p>
        </p:txBody>
      </p:sp>
      <p:sp>
        <p:nvSpPr>
          <p:cNvPr id="108546" name="Номер слайда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8C3B479F-018A-43E0-984F-31D9BC57C93F}" type="slidenum">
              <a:rPr lang="ru-RU" sz="1400">
                <a:latin typeface="Corbel" pitchFamily="34" charset="0"/>
              </a:rPr>
              <a:pPr algn="r"/>
              <a:t>10</a:t>
            </a:fld>
            <a:endParaRPr lang="ru-RU" sz="1400">
              <a:latin typeface="Corbel" pitchFamily="34" charset="0"/>
            </a:endParaRPr>
          </a:p>
        </p:txBody>
      </p:sp>
      <p:sp>
        <p:nvSpPr>
          <p:cNvPr id="6" name="Rectangle 2"/>
          <p:cNvSpPr txBox="1">
            <a:spLocks noChangeArrowheads="1"/>
          </p:cNvSpPr>
          <p:nvPr/>
        </p:nvSpPr>
        <p:spPr>
          <a:xfrm>
            <a:off x="482600" y="266700"/>
            <a:ext cx="8229600" cy="11430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sz="4000" smtClean="0"/>
              <a:t>Intcert tavlitca</a:t>
            </a:r>
            <a:endParaRPr lang="ru-RU" sz="2400" dirty="0" smtClean="0">
              <a:latin typeface="Times New Roman" pitchFamily="18" charset="0"/>
            </a:endParaRPr>
          </a:p>
        </p:txBody>
      </p:sp>
      <p:graphicFrame>
        <p:nvGraphicFramePr>
          <p:cNvPr id="7" name="Group 5"/>
          <p:cNvGraphicFramePr>
            <a:graphicFrameLocks noGrp="1"/>
          </p:cNvGraphicFramePr>
          <p:nvPr>
            <p:ph idx="4294967295"/>
          </p:nvPr>
        </p:nvGraphicFramePr>
        <p:xfrm>
          <a:off x="685800" y="1981200"/>
          <a:ext cx="7772400" cy="4746625"/>
        </p:xfrm>
        <a:graphic>
          <a:graphicData uri="http://schemas.openxmlformats.org/drawingml/2006/table">
            <a:tbl>
              <a:tblPr/>
              <a:tblGrid>
                <a:gridCol w="1941513"/>
                <a:gridCol w="1943100"/>
                <a:gridCol w="1943100"/>
                <a:gridCol w="1944687"/>
              </a:tblGrid>
              <a:tr h="9448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V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bilaman</a:t>
                      </a:r>
                      <a:endParaRPr kumimoji="0" lang="en-US" sz="4400" b="0" i="0" u="none" strike="noStrike" cap="none" normalizeH="0" baseline="0" dirty="0" smtClean="0">
                        <a:ln>
                          <a:noFill/>
                        </a:ln>
                        <a:solidFill>
                          <a:schemeClr val="tx1"/>
                        </a:solidFill>
                        <a:effectLst/>
                        <a:latin typeface="Times New Roman"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hozir</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tanishtim</a:t>
                      </a:r>
                      <a:endParaRPr kumimoji="0" lang="ru-RU" sz="2400" b="0" i="0" u="none" strike="noStrike" cap="none" normalizeH="0" baseline="0" dirty="0" smtClean="0">
                        <a:ln>
                          <a:noFill/>
                        </a:ln>
                        <a:solidFill>
                          <a:schemeClr val="tx1"/>
                        </a:solidFill>
                        <a:effectLst/>
                        <a:latin typeface="Times New Roman"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bilmayman</a:t>
                      </a:r>
                      <a:endParaRPr kumimoji="0" lang="ru-RU" sz="2400" b="0" i="0" u="none" strike="noStrike" cap="none" normalizeH="0" baseline="0" dirty="0" smtClean="0">
                        <a:ln>
                          <a:noFill/>
                        </a:ln>
                        <a:solidFill>
                          <a:schemeClr val="tx1"/>
                        </a:solidFill>
                        <a:effectLst/>
                        <a:latin typeface="Times New Roman"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tushinarsiz</a:t>
                      </a:r>
                      <a:endParaRPr kumimoji="0" lang="ru-RU" sz="4000" b="0" i="0" u="none" strike="noStrike" cap="none" normalizeH="0" baseline="0" dirty="0" smtClean="0">
                        <a:ln>
                          <a:noFill/>
                        </a:ln>
                        <a:solidFill>
                          <a:schemeClr val="tx1"/>
                        </a:solidFill>
                        <a:effectLst/>
                        <a:latin typeface="Times New Roman"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2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1.Mutaxasis </a:t>
                      </a:r>
                      <a:r>
                        <a:rPr kumimoji="0" lang="en-US" sz="1200" b="0" i="0" u="none" strike="noStrike" cap="none" normalizeH="0" baseline="0" dirty="0" err="1" smtClean="0">
                          <a:ln>
                            <a:noFill/>
                          </a:ln>
                          <a:solidFill>
                            <a:schemeClr val="tx1"/>
                          </a:solidFill>
                          <a:effectLst/>
                          <a:latin typeface="Arial" charset="0"/>
                        </a:rPr>
                        <a:t>kim</a:t>
                      </a:r>
                      <a:endParaRPr kumimoji="0" lang="en-US"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2.Bor </a:t>
                      </a:r>
                      <a:r>
                        <a:rPr kumimoji="0" lang="en-US" sz="1200" b="0" i="0" u="none" strike="noStrike" cap="none" normalizeH="0" baseline="0" dirty="0" err="1" smtClean="0">
                          <a:ln>
                            <a:noFill/>
                          </a:ln>
                          <a:solidFill>
                            <a:schemeClr val="tx1"/>
                          </a:solidFill>
                          <a:effectLst/>
                          <a:latin typeface="Arial" charset="0"/>
                        </a:rPr>
                        <a:t>bilimimiz,qobilyatimiz</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err="1" smtClean="0">
                          <a:ln>
                            <a:noFill/>
                          </a:ln>
                          <a:solidFill>
                            <a:schemeClr val="tx1"/>
                          </a:solidFill>
                          <a:effectLst/>
                          <a:latin typeface="Arial" charset="0"/>
                        </a:rPr>
                        <a:t>bilan</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err="1" smtClean="0">
                          <a:ln>
                            <a:noFill/>
                          </a:ln>
                          <a:solidFill>
                            <a:schemeClr val="tx1"/>
                          </a:solidFill>
                          <a:effectLst/>
                          <a:latin typeface="Arial" charset="0"/>
                        </a:rPr>
                        <a:t>ishlash</a:t>
                      </a:r>
                      <a:r>
                        <a:rPr kumimoji="0" lang="en-US" sz="12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3.Oz </a:t>
                      </a:r>
                      <a:r>
                        <a:rPr kumimoji="0" lang="en-US" sz="1200" b="0" i="0" u="none" strike="noStrike" cap="none" normalizeH="0" baseline="0" dirty="0" err="1" smtClean="0">
                          <a:ln>
                            <a:noFill/>
                          </a:ln>
                          <a:solidFill>
                            <a:schemeClr val="tx1"/>
                          </a:solidFill>
                          <a:effectLst/>
                          <a:latin typeface="Arial" charset="0"/>
                        </a:rPr>
                        <a:t>ustimizda</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err="1" smtClean="0">
                          <a:ln>
                            <a:noFill/>
                          </a:ln>
                          <a:solidFill>
                            <a:schemeClr val="tx1"/>
                          </a:solidFill>
                          <a:effectLst/>
                          <a:latin typeface="Arial" charset="0"/>
                        </a:rPr>
                        <a:t>izlanishimizni</a:t>
                      </a:r>
                      <a:r>
                        <a:rPr kumimoji="0" lang="en-US" sz="12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 </a:t>
                      </a:r>
                      <a:r>
                        <a:rPr kumimoji="0" lang="en-US" sz="1200" b="0" i="0" u="none" strike="noStrike" cap="none" normalizeH="0" baseline="0" dirty="0" err="1" smtClean="0">
                          <a:ln>
                            <a:noFill/>
                          </a:ln>
                          <a:solidFill>
                            <a:schemeClr val="tx1"/>
                          </a:solidFill>
                          <a:effectLst/>
                          <a:latin typeface="Arial" charset="0"/>
                        </a:rPr>
                        <a:t>Mutaxasislik</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err="1" smtClean="0">
                          <a:ln>
                            <a:noFill/>
                          </a:ln>
                          <a:solidFill>
                            <a:schemeClr val="tx1"/>
                          </a:solidFill>
                          <a:effectLst/>
                          <a:latin typeface="Arial" charset="0"/>
                        </a:rPr>
                        <a:t>hususyatlari</a:t>
                      </a:r>
                      <a:r>
                        <a:rPr kumimoji="0" lang="en-US" sz="12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 </a:t>
                      </a:r>
                      <a:r>
                        <a:rPr kumimoji="0" lang="en-US" sz="1200" b="0" i="0" u="none" strike="noStrike" cap="none" normalizeH="0" baseline="0" dirty="0" err="1" smtClean="0">
                          <a:ln>
                            <a:noFill/>
                          </a:ln>
                          <a:solidFill>
                            <a:schemeClr val="tx1"/>
                          </a:solidFill>
                          <a:effectLst/>
                          <a:latin typeface="Arial" charset="0"/>
                        </a:rPr>
                        <a:t>Mutaxasis</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err="1" smtClean="0">
                          <a:ln>
                            <a:noFill/>
                          </a:ln>
                          <a:solidFill>
                            <a:schemeClr val="tx1"/>
                          </a:solidFill>
                          <a:effectLst/>
                          <a:latin typeface="Arial" charset="0"/>
                        </a:rPr>
                        <a:t>bolishimiz</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err="1" smtClean="0">
                          <a:ln>
                            <a:noFill/>
                          </a:ln>
                          <a:solidFill>
                            <a:schemeClr val="tx1"/>
                          </a:solidFill>
                          <a:effectLst/>
                          <a:latin typeface="Arial" charset="0"/>
                        </a:rPr>
                        <a:t>uchun</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err="1" smtClean="0">
                          <a:ln>
                            <a:noFill/>
                          </a:ln>
                          <a:solidFill>
                            <a:schemeClr val="tx1"/>
                          </a:solidFill>
                          <a:effectLst/>
                          <a:latin typeface="Arial" charset="0"/>
                        </a:rPr>
                        <a:t>nima</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err="1" smtClean="0">
                          <a:ln>
                            <a:noFill/>
                          </a:ln>
                          <a:solidFill>
                            <a:schemeClr val="tx1"/>
                          </a:solidFill>
                          <a:effectLst/>
                          <a:latin typeface="Arial" charset="0"/>
                        </a:rPr>
                        <a:t>qilishni</a:t>
                      </a:r>
                      <a:endParaRPr kumimoji="0" lang="en-US"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3.Qobilyatlarni </a:t>
                      </a:r>
                      <a:r>
                        <a:rPr kumimoji="0" lang="en-US" sz="1200" b="0" i="0" u="none" strike="noStrike" cap="none" normalizeH="0" baseline="0" dirty="0" err="1" smtClean="0">
                          <a:ln>
                            <a:noFill/>
                          </a:ln>
                          <a:solidFill>
                            <a:schemeClr val="tx1"/>
                          </a:solidFill>
                          <a:effectLst/>
                          <a:latin typeface="Arial" charset="0"/>
                        </a:rPr>
                        <a:t>oshirishni</a:t>
                      </a:r>
                      <a:endParaRPr kumimoji="0" lang="en-US"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4,Oz </a:t>
                      </a:r>
                      <a:r>
                        <a:rPr kumimoji="0" lang="en-US" sz="1200" b="0" i="0" u="none" strike="noStrike" cap="none" normalizeH="0" baseline="0" dirty="0" err="1" smtClean="0">
                          <a:ln>
                            <a:noFill/>
                          </a:ln>
                          <a:solidFill>
                            <a:schemeClr val="tx1"/>
                          </a:solidFill>
                          <a:effectLst/>
                          <a:latin typeface="Arial" charset="0"/>
                        </a:rPr>
                        <a:t>ustimizda</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err="1" smtClean="0">
                          <a:ln>
                            <a:noFill/>
                          </a:ln>
                          <a:solidFill>
                            <a:schemeClr val="tx1"/>
                          </a:solidFill>
                          <a:effectLst/>
                          <a:latin typeface="Arial" charset="0"/>
                        </a:rPr>
                        <a:t>izlanishimizni</a:t>
                      </a:r>
                      <a:r>
                        <a:rPr kumimoji="0" lang="en-US" sz="12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5,Imkoniyatlarni </a:t>
                      </a:r>
                      <a:r>
                        <a:rPr kumimoji="0" lang="en-US" sz="1200" b="0" i="0" u="none" strike="noStrike" cap="none" normalizeH="0" baseline="0" dirty="0" err="1" smtClean="0">
                          <a:ln>
                            <a:noFill/>
                          </a:ln>
                          <a:solidFill>
                            <a:schemeClr val="tx1"/>
                          </a:solidFill>
                          <a:effectLst/>
                          <a:latin typeface="Arial" charset="0"/>
                        </a:rPr>
                        <a:t>yaratishni</a:t>
                      </a:r>
                      <a:r>
                        <a:rPr kumimoji="0" lang="en-US" sz="12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t>
                      </a:r>
                      <a:endParaRPr kumimoji="0" lang="ru-RU" sz="12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1.Mutaxasisliktagi </a:t>
                      </a:r>
                      <a:r>
                        <a:rPr kumimoji="0" lang="en-US" sz="1200" b="0" i="0" u="none" strike="noStrike" cap="none" normalizeH="0" baseline="0" dirty="0" err="1" smtClean="0">
                          <a:ln>
                            <a:noFill/>
                          </a:ln>
                          <a:solidFill>
                            <a:schemeClr val="tx1"/>
                          </a:solidFill>
                          <a:effectLst/>
                          <a:latin typeface="Arial" charset="0"/>
                        </a:rPr>
                        <a:t>ishimizda</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err="1" smtClean="0">
                          <a:ln>
                            <a:noFill/>
                          </a:ln>
                          <a:solidFill>
                            <a:schemeClr val="tx1"/>
                          </a:solidFill>
                          <a:effectLst/>
                          <a:latin typeface="Arial" charset="0"/>
                        </a:rPr>
                        <a:t>qonun</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err="1" smtClean="0">
                          <a:ln>
                            <a:noFill/>
                          </a:ln>
                          <a:solidFill>
                            <a:schemeClr val="tx1"/>
                          </a:solidFill>
                          <a:effectLst/>
                          <a:latin typeface="Arial" charset="0"/>
                        </a:rPr>
                        <a:t>qoydalar</a:t>
                      </a:r>
                      <a:r>
                        <a:rPr kumimoji="0" lang="en-US" sz="12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2,Inson </a:t>
                      </a:r>
                      <a:r>
                        <a:rPr kumimoji="0" lang="en-US" sz="1200" b="0" i="0" u="none" strike="noStrike" cap="none" normalizeH="0" baseline="0" dirty="0" err="1" smtClean="0">
                          <a:ln>
                            <a:noFill/>
                          </a:ln>
                          <a:solidFill>
                            <a:schemeClr val="tx1"/>
                          </a:solidFill>
                          <a:effectLst/>
                          <a:latin typeface="Arial" charset="0"/>
                        </a:rPr>
                        <a:t>manfatlarini</a:t>
                      </a:r>
                      <a:r>
                        <a:rPr kumimoji="0" lang="en-US" sz="12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3,Ishni </a:t>
                      </a:r>
                      <a:r>
                        <a:rPr kumimoji="0" lang="en-US" sz="1200" b="0" i="0" u="none" strike="noStrike" cap="none" normalizeH="0" baseline="0" dirty="0" err="1" smtClean="0">
                          <a:ln>
                            <a:noFill/>
                          </a:ln>
                          <a:solidFill>
                            <a:schemeClr val="tx1"/>
                          </a:solidFill>
                          <a:effectLst/>
                          <a:latin typeface="Arial" charset="0"/>
                        </a:rPr>
                        <a:t>nimadan</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err="1" smtClean="0">
                          <a:ln>
                            <a:noFill/>
                          </a:ln>
                          <a:solidFill>
                            <a:schemeClr val="tx1"/>
                          </a:solidFill>
                          <a:effectLst/>
                          <a:latin typeface="Arial" charset="0"/>
                        </a:rPr>
                        <a:t>boshlashni</a:t>
                      </a:r>
                      <a:r>
                        <a:rPr kumimoji="0" lang="en-US" sz="1200" b="0" i="0" u="none" strike="noStrike" cap="none" normalizeH="0" baseline="0" dirty="0" smtClean="0">
                          <a:ln>
                            <a:noFill/>
                          </a:ln>
                          <a:solidFill>
                            <a:schemeClr val="tx1"/>
                          </a:solidFill>
                          <a:effectLst/>
                          <a:latin typeface="Arial" charset="0"/>
                        </a:rPr>
                        <a:t>.</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1.Mutaxasisliktagi fundamental </a:t>
                      </a:r>
                      <a:r>
                        <a:rPr kumimoji="0" lang="en-US" sz="1200" b="0" i="0" u="none" strike="noStrike" cap="none" normalizeH="0" baseline="0" dirty="0" err="1" smtClean="0">
                          <a:ln>
                            <a:noFill/>
                          </a:ln>
                          <a:solidFill>
                            <a:schemeClr val="tx1"/>
                          </a:solidFill>
                          <a:effectLst/>
                          <a:latin typeface="Arial" charset="0"/>
                        </a:rPr>
                        <a:t>tizim</a:t>
                      </a:r>
                      <a:r>
                        <a:rPr kumimoji="0" lang="en-US" sz="1200" b="0" i="0" u="none" strike="noStrike" cap="none" normalizeH="0" baseline="0" dirty="0" smtClean="0">
                          <a:ln>
                            <a:noFill/>
                          </a:ln>
                          <a:solidFill>
                            <a:schemeClr val="tx1"/>
                          </a:solidFill>
                          <a:effectLst/>
                          <a:latin typeface="Arial" charset="0"/>
                        </a:rPr>
                        <a:t> .</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90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325" y="2209627"/>
            <a:ext cx="8229599" cy="1252728"/>
          </a:xfrm>
        </p:spPr>
        <p:txBody>
          <a:bodyPr>
            <a:normAutofit fontScale="90000"/>
          </a:bodyPr>
          <a:lstStyle/>
          <a:p>
            <a:pPr eaLnBrk="1" fontAlgn="auto" hangingPunct="1">
              <a:spcAft>
                <a:spcPts val="0"/>
              </a:spcAft>
              <a:defRPr/>
            </a:pPr>
            <a:r>
              <a:rPr lang="en-US" dirty="0" smtClean="0">
                <a:solidFill>
                  <a:schemeClr val="accent1">
                    <a:satMod val="150000"/>
                  </a:schemeClr>
                </a:solidFill>
              </a:rPr>
              <a:t/>
            </a:r>
            <a:br>
              <a:rPr lang="en-US" dirty="0" smtClean="0">
                <a:solidFill>
                  <a:schemeClr val="accent1">
                    <a:satMod val="150000"/>
                  </a:schemeClr>
                </a:solidFill>
              </a:rPr>
            </a:br>
            <a:r>
              <a:rPr lang="en-US" dirty="0" smtClean="0">
                <a:solidFill>
                  <a:schemeClr val="accent1">
                    <a:satMod val="150000"/>
                  </a:schemeClr>
                </a:solidFill>
              </a:rPr>
              <a:t/>
            </a:r>
            <a:br>
              <a:rPr lang="en-US" dirty="0" smtClean="0">
                <a:solidFill>
                  <a:schemeClr val="accent1">
                    <a:satMod val="150000"/>
                  </a:schemeClr>
                </a:solidFill>
              </a:rPr>
            </a:br>
            <a:r>
              <a:rPr lang="en-US" dirty="0">
                <a:solidFill>
                  <a:schemeClr val="accent1">
                    <a:satMod val="150000"/>
                  </a:schemeClr>
                </a:solidFill>
              </a:rPr>
              <a:t/>
            </a:r>
            <a:br>
              <a:rPr lang="en-US" dirty="0">
                <a:solidFill>
                  <a:schemeClr val="accent1">
                    <a:satMod val="150000"/>
                  </a:schemeClr>
                </a:solidFill>
              </a:rPr>
            </a:br>
            <a:r>
              <a:rPr lang="en-US" dirty="0" smtClean="0">
                <a:solidFill>
                  <a:schemeClr val="accent1">
                    <a:satMod val="150000"/>
                  </a:schemeClr>
                </a:solidFill>
              </a:rPr>
              <a:t/>
            </a:r>
            <a:br>
              <a:rPr lang="en-US" dirty="0" smtClean="0">
                <a:solidFill>
                  <a:schemeClr val="accent1">
                    <a:satMod val="150000"/>
                  </a:schemeClr>
                </a:solidFill>
              </a:rPr>
            </a:br>
            <a:r>
              <a:rPr lang="en-US" dirty="0">
                <a:solidFill>
                  <a:schemeClr val="accent1">
                    <a:satMod val="150000"/>
                  </a:schemeClr>
                </a:solidFill>
              </a:rPr>
              <a:t/>
            </a:r>
            <a:br>
              <a:rPr lang="en-US" dirty="0">
                <a:solidFill>
                  <a:schemeClr val="accent1">
                    <a:satMod val="150000"/>
                  </a:schemeClr>
                </a:solidFill>
              </a:rPr>
            </a:br>
            <a:r>
              <a:rPr lang="en-US" sz="4000" dirty="0" err="1" smtClean="0">
                <a:solidFill>
                  <a:srgbClr val="00B050"/>
                </a:solidFill>
              </a:rPr>
              <a:t>Yuqoridagi</a:t>
            </a:r>
            <a:r>
              <a:rPr lang="en-US" sz="4000" dirty="0" smtClean="0">
                <a:solidFill>
                  <a:srgbClr val="00B050"/>
                </a:solidFill>
              </a:rPr>
              <a:t> </a:t>
            </a:r>
            <a:r>
              <a:rPr lang="en-US" sz="4000" dirty="0" err="1" smtClean="0">
                <a:solidFill>
                  <a:srgbClr val="00B050"/>
                </a:solidFill>
              </a:rPr>
              <a:t>tablitsani</a:t>
            </a:r>
            <a:r>
              <a:rPr lang="en-US" sz="4000" dirty="0" smtClean="0">
                <a:solidFill>
                  <a:srgbClr val="00B050"/>
                </a:solidFill>
              </a:rPr>
              <a:t> </a:t>
            </a:r>
            <a:r>
              <a:rPr lang="en-US" sz="4000" dirty="0" err="1" smtClean="0">
                <a:solidFill>
                  <a:srgbClr val="00B050"/>
                </a:solidFill>
              </a:rPr>
              <a:t>ha’r</a:t>
            </a:r>
            <a:r>
              <a:rPr lang="en-US" sz="4000" dirty="0" smtClean="0">
                <a:solidFill>
                  <a:srgbClr val="00B050"/>
                </a:solidFill>
              </a:rPr>
              <a:t> </a:t>
            </a:r>
            <a:r>
              <a:rPr lang="en-US" sz="4000" dirty="0" err="1" smtClean="0">
                <a:solidFill>
                  <a:srgbClr val="00B050"/>
                </a:solidFill>
              </a:rPr>
              <a:t>bir</a:t>
            </a:r>
            <a:r>
              <a:rPr lang="en-US" sz="4000" dirty="0" smtClean="0">
                <a:solidFill>
                  <a:srgbClr val="00B050"/>
                </a:solidFill>
              </a:rPr>
              <a:t> </a:t>
            </a:r>
            <a:r>
              <a:rPr lang="en-US" sz="4000" dirty="0" err="1" smtClean="0">
                <a:solidFill>
                  <a:srgbClr val="00B050"/>
                </a:solidFill>
              </a:rPr>
              <a:t>talaba</a:t>
            </a:r>
            <a:r>
              <a:rPr lang="en-US" sz="4000" dirty="0" smtClean="0">
                <a:solidFill>
                  <a:srgbClr val="00B050"/>
                </a:solidFill>
              </a:rPr>
              <a:t> </a:t>
            </a:r>
            <a:r>
              <a:rPr lang="en-US" sz="4000" dirty="0" err="1" smtClean="0">
                <a:solidFill>
                  <a:srgbClr val="00B050"/>
                </a:solidFill>
              </a:rPr>
              <a:t>ozidan</a:t>
            </a:r>
            <a:r>
              <a:rPr lang="en-US" sz="4000" dirty="0" smtClean="0">
                <a:solidFill>
                  <a:srgbClr val="00B050"/>
                </a:solidFill>
              </a:rPr>
              <a:t> </a:t>
            </a:r>
            <a:r>
              <a:rPr lang="en-US" sz="4000" dirty="0" err="1" smtClean="0">
                <a:solidFill>
                  <a:srgbClr val="00B050"/>
                </a:solidFill>
              </a:rPr>
              <a:t>kelib</a:t>
            </a:r>
            <a:r>
              <a:rPr lang="en-US" sz="4000" dirty="0" smtClean="0">
                <a:solidFill>
                  <a:srgbClr val="00B050"/>
                </a:solidFill>
              </a:rPr>
              <a:t> </a:t>
            </a:r>
            <a:r>
              <a:rPr lang="en-US" sz="4000" dirty="0" err="1" smtClean="0">
                <a:solidFill>
                  <a:srgbClr val="00B050"/>
                </a:solidFill>
              </a:rPr>
              <a:t>shiqqan</a:t>
            </a:r>
            <a:r>
              <a:rPr lang="en-US" sz="4000" dirty="0" smtClean="0">
                <a:solidFill>
                  <a:srgbClr val="00B050"/>
                </a:solidFill>
              </a:rPr>
              <a:t> </a:t>
            </a:r>
            <a:r>
              <a:rPr lang="en-US" sz="4000" dirty="0" err="1" smtClean="0">
                <a:solidFill>
                  <a:srgbClr val="00B050"/>
                </a:solidFill>
              </a:rPr>
              <a:t>holda</a:t>
            </a:r>
            <a:r>
              <a:rPr lang="en-US" sz="4000" dirty="0" smtClean="0">
                <a:solidFill>
                  <a:srgbClr val="00B050"/>
                </a:solidFill>
              </a:rPr>
              <a:t> </a:t>
            </a:r>
            <a:r>
              <a:rPr lang="en-US" sz="4000" dirty="0" err="1" smtClean="0">
                <a:solidFill>
                  <a:srgbClr val="00B050"/>
                </a:solidFill>
              </a:rPr>
              <a:t>to’ldirsin</a:t>
            </a:r>
            <a:r>
              <a:rPr lang="en-US" sz="4000" dirty="0" smtClean="0">
                <a:solidFill>
                  <a:srgbClr val="00B050"/>
                </a:solidFill>
              </a:rPr>
              <a:t> </a:t>
            </a:r>
            <a:r>
              <a:rPr lang="en-US" sz="4000" dirty="0" err="1" smtClean="0">
                <a:solidFill>
                  <a:srgbClr val="00B050"/>
                </a:solidFill>
              </a:rPr>
              <a:t>va</a:t>
            </a:r>
            <a:r>
              <a:rPr lang="en-US" sz="4000" dirty="0" smtClean="0">
                <a:solidFill>
                  <a:srgbClr val="00B050"/>
                </a:solidFill>
              </a:rPr>
              <a:t> </a:t>
            </a:r>
            <a:r>
              <a:rPr lang="en-US" sz="4000" dirty="0" err="1" smtClean="0">
                <a:solidFill>
                  <a:srgbClr val="00B050"/>
                </a:solidFill>
              </a:rPr>
              <a:t>tushunmagan</a:t>
            </a:r>
            <a:r>
              <a:rPr lang="en-US" sz="4000" dirty="0" smtClean="0">
                <a:solidFill>
                  <a:srgbClr val="00B050"/>
                </a:solidFill>
              </a:rPr>
              <a:t> </a:t>
            </a:r>
            <a:r>
              <a:rPr lang="en-US" sz="4000" dirty="0" err="1" smtClean="0">
                <a:solidFill>
                  <a:srgbClr val="00B050"/>
                </a:solidFill>
              </a:rPr>
              <a:t>savollar</a:t>
            </a:r>
            <a:r>
              <a:rPr lang="en-US" sz="4000" dirty="0" smtClean="0">
                <a:solidFill>
                  <a:srgbClr val="00B050"/>
                </a:solidFill>
              </a:rPr>
              <a:t> </a:t>
            </a:r>
            <a:r>
              <a:rPr lang="en-US" sz="4000" dirty="0" err="1" smtClean="0">
                <a:solidFill>
                  <a:srgbClr val="00B050"/>
                </a:solidFill>
              </a:rPr>
              <a:t>boyisha</a:t>
            </a:r>
            <a:r>
              <a:rPr lang="en-US" sz="4000" dirty="0" smtClean="0">
                <a:solidFill>
                  <a:srgbClr val="00B050"/>
                </a:solidFill>
              </a:rPr>
              <a:t> </a:t>
            </a:r>
            <a:r>
              <a:rPr lang="en-US" sz="4000" dirty="0" err="1" smtClean="0">
                <a:solidFill>
                  <a:srgbClr val="00B050"/>
                </a:solidFill>
              </a:rPr>
              <a:t>murojat</a:t>
            </a:r>
            <a:r>
              <a:rPr lang="en-US" sz="4000" dirty="0" smtClean="0">
                <a:solidFill>
                  <a:srgbClr val="00B050"/>
                </a:solidFill>
              </a:rPr>
              <a:t> </a:t>
            </a:r>
            <a:r>
              <a:rPr lang="en-US" sz="4000" dirty="0" err="1" smtClean="0">
                <a:solidFill>
                  <a:srgbClr val="00B050"/>
                </a:solidFill>
              </a:rPr>
              <a:t>qilishingiz</a:t>
            </a:r>
            <a:r>
              <a:rPr lang="en-US" sz="4000" dirty="0" smtClean="0">
                <a:solidFill>
                  <a:srgbClr val="00B050"/>
                </a:solidFill>
              </a:rPr>
              <a:t> </a:t>
            </a:r>
            <a:r>
              <a:rPr lang="en-US" sz="4000" dirty="0" err="1" smtClean="0">
                <a:solidFill>
                  <a:srgbClr val="00B050"/>
                </a:solidFill>
              </a:rPr>
              <a:t>mumkin</a:t>
            </a:r>
            <a:r>
              <a:rPr lang="en-US" sz="4000" dirty="0" smtClean="0">
                <a:solidFill>
                  <a:srgbClr val="00B050"/>
                </a:solidFill>
              </a:rPr>
              <a:t>.</a:t>
            </a:r>
            <a:r>
              <a:rPr lang="en-US" sz="4000" dirty="0">
                <a:solidFill>
                  <a:srgbClr val="00B050"/>
                </a:solidFill>
              </a:rPr>
              <a:t/>
            </a:r>
            <a:br>
              <a:rPr lang="en-US" sz="4000" dirty="0">
                <a:solidFill>
                  <a:srgbClr val="00B050"/>
                </a:solidFill>
              </a:rPr>
            </a:br>
            <a:r>
              <a:rPr lang="en-US" dirty="0" smtClean="0">
                <a:solidFill>
                  <a:schemeClr val="accent1">
                    <a:satMod val="150000"/>
                  </a:schemeClr>
                </a:solidFill>
              </a:rPr>
              <a:t/>
            </a:r>
            <a:br>
              <a:rPr lang="en-US" dirty="0" smtClean="0">
                <a:solidFill>
                  <a:schemeClr val="accent1">
                    <a:satMod val="150000"/>
                  </a:schemeClr>
                </a:solidFill>
              </a:rPr>
            </a:br>
            <a:endParaRPr lang="ru-RU" dirty="0">
              <a:solidFill>
                <a:schemeClr val="accent1">
                  <a:satMod val="150000"/>
                </a:schemeClr>
              </a:solidFill>
            </a:endParaRPr>
          </a:p>
        </p:txBody>
      </p:sp>
    </p:spTree>
  </p:cSld>
  <p:clrMapOvr>
    <a:masterClrMapping/>
  </p:clrMapOvr>
  <p:transition>
    <p:fade/>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2781300"/>
            <a:ext cx="6400800" cy="685800"/>
          </a:xfrm>
        </p:spPr>
        <p:txBody>
          <a:bodyPr wrap="square" numCol="1" compatLnSpc="1">
            <a:prstTxWarp prst="textNoShape">
              <a:avLst/>
            </a:prstTxWarp>
          </a:bodyPr>
          <a:lstStyle/>
          <a:p>
            <a:pPr eaLnBrk="1" hangingPunct="1"/>
            <a:r>
              <a:rPr lang="en-US" sz="3200" cap="none" smtClean="0"/>
              <a:t/>
            </a:r>
            <a:br>
              <a:rPr lang="en-US" sz="3200" cap="none" smtClean="0"/>
            </a:br>
            <a:r>
              <a:rPr lang="en-US" sz="3200" cap="none" smtClean="0"/>
              <a:t/>
            </a:r>
            <a:br>
              <a:rPr lang="en-US" sz="3200" cap="none" smtClean="0"/>
            </a:br>
            <a:r>
              <a:rPr lang="en-US" sz="3200" cap="none" smtClean="0"/>
              <a:t/>
            </a:r>
            <a:br>
              <a:rPr lang="en-US" sz="3200" cap="none" smtClean="0"/>
            </a:br>
            <a:r>
              <a:rPr lang="en-US" sz="3200" cap="none" smtClean="0"/>
              <a:t/>
            </a:r>
            <a:br>
              <a:rPr lang="en-US" sz="3200" cap="none" smtClean="0"/>
            </a:br>
            <a:r>
              <a:rPr lang="en-US" sz="3200" cap="none" smtClean="0"/>
              <a:t/>
            </a:r>
            <a:br>
              <a:rPr lang="en-US" sz="3200" cap="none" smtClean="0"/>
            </a:br>
            <a:r>
              <a:rPr lang="en-US" b="1" cap="none" smtClean="0">
                <a:solidFill>
                  <a:srgbClr val="00B050"/>
                </a:solidFill>
              </a:rPr>
              <a:t>E’TIBORINGIZ UCHUN RAXMAT!!!</a:t>
            </a:r>
            <a:endParaRPr lang="ru-RU" b="1" cap="none" smtClean="0">
              <a:solidFill>
                <a:srgbClr val="00B050"/>
              </a:solidFill>
            </a:endParaRPr>
          </a:p>
        </p:txBody>
      </p:sp>
      <p:sp>
        <p:nvSpPr>
          <p:cNvPr id="3" name="TextBox 2"/>
          <p:cNvSpPr txBox="1">
            <a:spLocks noRot="1" noChangeAspect="1" noMove="1" noResize="1" noEditPoints="1" noAdjustHandles="1" noChangeArrowheads="1" noChangeShapeType="1" noTextEdit="1"/>
          </p:cNvSpPr>
          <p:nvPr/>
        </p:nvSpPr>
        <p:spPr>
          <a:xfrm>
            <a:off x="502737" y="4738039"/>
            <a:ext cx="7978787" cy="830997"/>
          </a:xfrm>
          <a:prstGeom prst="rect">
            <a:avLst/>
          </a:prstGeom>
          <a:blipFill rotWithShape="1">
            <a:blip r:embed="rId3"/>
            <a:stretch>
              <a:fillRect t="-5839" b="-15328"/>
            </a:stretch>
          </a:blipFill>
        </p:spPr>
        <p:txBody>
          <a:bodyPr/>
          <a:lstStyle/>
          <a:p>
            <a:pPr fontAlgn="auto">
              <a:spcBef>
                <a:spcPts val="0"/>
              </a:spcBef>
              <a:spcAft>
                <a:spcPts val="0"/>
              </a:spcAft>
              <a:defRPr/>
            </a:pPr>
            <a:r>
              <a:rPr lang="ru-RU">
                <a:noFill/>
                <a:latin typeface="+mn-lt"/>
              </a:rPr>
              <a:t> </a:t>
            </a:r>
          </a:p>
        </p:txBody>
      </p:sp>
    </p:spTree>
  </p:cSld>
  <p:clrMapOvr>
    <a:masterClrMapping/>
  </p:clrMapOvr>
  <p:transition spd="slow">
    <p:fade/>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Подзаголовок 2"/>
          <p:cNvSpPr txBox="1">
            <a:spLocks/>
          </p:cNvSpPr>
          <p:nvPr/>
        </p:nvSpPr>
        <p:spPr bwMode="auto">
          <a:xfrm>
            <a:off x="1371600" y="1125538"/>
            <a:ext cx="6369050" cy="4513262"/>
          </a:xfrm>
          <a:prstGeom prst="rect">
            <a:avLst/>
          </a:prstGeom>
          <a:noFill/>
          <a:ln w="9525">
            <a:noFill/>
            <a:miter lim="800000"/>
            <a:headEnd/>
            <a:tailEnd/>
          </a:ln>
        </p:spPr>
        <p:txBody>
          <a:bodyPr/>
          <a:lstStyle/>
          <a:p>
            <a:pPr marL="273050" indent="-273050">
              <a:spcBef>
                <a:spcPct val="20000"/>
              </a:spcBef>
              <a:buClr>
                <a:schemeClr val="accent1"/>
              </a:buClr>
              <a:buSzPct val="100000"/>
              <a:buFont typeface="Symbol" pitchFamily="18" charset="2"/>
              <a:buChar char=""/>
            </a:pPr>
            <a:endParaRPr lang="en-US" sz="2400">
              <a:solidFill>
                <a:schemeClr val="tx2"/>
              </a:solidFill>
              <a:latin typeface="Candara" pitchFamily="34" charset="0"/>
            </a:endParaRPr>
          </a:p>
          <a:p>
            <a:pPr marL="273050" indent="-273050">
              <a:spcBef>
                <a:spcPct val="20000"/>
              </a:spcBef>
              <a:buClr>
                <a:schemeClr val="accent1"/>
              </a:buClr>
              <a:buSzPct val="100000"/>
              <a:buFont typeface="Symbol" pitchFamily="18" charset="2"/>
              <a:buChar char=""/>
            </a:pPr>
            <a:endParaRPr lang="en-US" sz="2400">
              <a:solidFill>
                <a:schemeClr val="tx2"/>
              </a:solidFill>
              <a:latin typeface="Candara" pitchFamily="34" charset="0"/>
            </a:endParaRPr>
          </a:p>
          <a:p>
            <a:pPr marL="273050" indent="-273050">
              <a:spcBef>
                <a:spcPct val="20000"/>
              </a:spcBef>
              <a:buClr>
                <a:schemeClr val="accent1"/>
              </a:buClr>
              <a:buSzPct val="100000"/>
              <a:buFont typeface="Symbol" pitchFamily="18" charset="2"/>
              <a:buChar char=""/>
            </a:pPr>
            <a:endParaRPr lang="en-US" sz="2400">
              <a:solidFill>
                <a:schemeClr val="tx2"/>
              </a:solidFill>
              <a:latin typeface="Candara" pitchFamily="34" charset="0"/>
            </a:endParaRPr>
          </a:p>
          <a:p>
            <a:pPr marL="273050" indent="-273050">
              <a:spcBef>
                <a:spcPct val="20000"/>
              </a:spcBef>
              <a:buClr>
                <a:schemeClr val="accent1"/>
              </a:buClr>
              <a:buSzPct val="100000"/>
              <a:buFont typeface="Symbol" pitchFamily="18" charset="2"/>
              <a:buChar char=""/>
            </a:pPr>
            <a:endParaRPr lang="en-US" sz="2400">
              <a:solidFill>
                <a:schemeClr val="tx2"/>
              </a:solidFill>
              <a:latin typeface="Candara" pitchFamily="34" charset="0"/>
            </a:endParaRPr>
          </a:p>
          <a:p>
            <a:pPr marL="273050" indent="-273050">
              <a:spcBef>
                <a:spcPct val="20000"/>
              </a:spcBef>
              <a:buClr>
                <a:schemeClr val="accent1"/>
              </a:buClr>
              <a:buSzPct val="100000"/>
              <a:buFont typeface="Symbol" pitchFamily="18" charset="2"/>
              <a:buChar char=""/>
            </a:pPr>
            <a:endParaRPr lang="ru-RU" sz="2400">
              <a:solidFill>
                <a:schemeClr val="tx2"/>
              </a:solidFill>
              <a:latin typeface="Candara" pitchFamily="34" charset="0"/>
            </a:endParaRPr>
          </a:p>
        </p:txBody>
      </p:sp>
      <p:sp>
        <p:nvSpPr>
          <p:cNvPr id="100354" name="Прямоугольник 6"/>
          <p:cNvSpPr>
            <a:spLocks noChangeArrowheads="1"/>
          </p:cNvSpPr>
          <p:nvPr/>
        </p:nvSpPr>
        <p:spPr bwMode="auto">
          <a:xfrm>
            <a:off x="2282825" y="1268413"/>
            <a:ext cx="4572000" cy="5934075"/>
          </a:xfrm>
          <a:prstGeom prst="rect">
            <a:avLst/>
          </a:prstGeom>
          <a:noFill/>
          <a:ln w="9525">
            <a:noFill/>
            <a:miter lim="800000"/>
            <a:headEnd/>
            <a:tailEnd/>
          </a:ln>
        </p:spPr>
        <p:txBody>
          <a:bodyPr>
            <a:spAutoFit/>
          </a:bodyPr>
          <a:lstStyle/>
          <a:p>
            <a:pPr algn="ctr"/>
            <a:r>
              <a:rPr lang="en-US" sz="2400" b="1">
                <a:solidFill>
                  <a:srgbClr val="FF0000"/>
                </a:solidFill>
                <a:latin typeface="Times New Roman" pitchFamily="18" charset="0"/>
              </a:rPr>
              <a:t>Mavzu: Zamonoviy mutaxassis qanday bo’lishi kerak.</a:t>
            </a:r>
          </a:p>
          <a:p>
            <a:pPr algn="ctr"/>
            <a:endParaRPr lang="en-US" sz="2400" b="1">
              <a:solidFill>
                <a:srgbClr val="FF0000"/>
              </a:solidFill>
              <a:latin typeface="Times New Roman" pitchFamily="18" charset="0"/>
            </a:endParaRPr>
          </a:p>
          <a:p>
            <a:pPr algn="ctr"/>
            <a:r>
              <a:rPr lang="en-US" sz="2400" b="1">
                <a:solidFill>
                  <a:srgbClr val="FF0000"/>
                </a:solidFill>
                <a:latin typeface="Times New Roman" pitchFamily="18" charset="0"/>
              </a:rPr>
              <a:t>Reja:</a:t>
            </a:r>
          </a:p>
          <a:p>
            <a:r>
              <a:rPr lang="en-US" sz="2400" b="1">
                <a:solidFill>
                  <a:srgbClr val="FF0000"/>
                </a:solidFill>
                <a:latin typeface="Times New Roman" pitchFamily="18" charset="0"/>
              </a:rPr>
              <a:t>1.Mutaxassis nomiga sazovar bolish uchun.</a:t>
            </a:r>
          </a:p>
          <a:p>
            <a:r>
              <a:rPr lang="en-US" sz="2400" b="1">
                <a:solidFill>
                  <a:srgbClr val="FF0000"/>
                </a:solidFill>
                <a:latin typeface="Times New Roman" pitchFamily="18" charset="0"/>
              </a:rPr>
              <a:t>2.Qiziqishi va shu ishga bo’lgan qobilyat.</a:t>
            </a:r>
          </a:p>
          <a:p>
            <a:r>
              <a:rPr lang="en-US" sz="2400" b="1">
                <a:solidFill>
                  <a:srgbClr val="FF0000"/>
                </a:solidFill>
                <a:latin typeface="Times New Roman" pitchFamily="18" charset="0"/>
              </a:rPr>
              <a:t>3.Yetuk mutaxassis bo’lish shartlari</a:t>
            </a:r>
          </a:p>
          <a:p>
            <a:r>
              <a:rPr lang="en-US" sz="2400" b="1">
                <a:solidFill>
                  <a:srgbClr val="FF0000"/>
                </a:solidFill>
                <a:latin typeface="Times New Roman" pitchFamily="18" charset="0"/>
              </a:rPr>
              <a:t>4.Mutaxasisning xususiyatlari.</a:t>
            </a:r>
          </a:p>
          <a:p>
            <a:r>
              <a:rPr lang="en-US" sz="2400" b="1">
                <a:solidFill>
                  <a:srgbClr val="FF0000"/>
                </a:solidFill>
                <a:latin typeface="Times New Roman" pitchFamily="18" charset="0"/>
              </a:rPr>
              <a:t>5.Intsert tablitsasini to’ldirish.</a:t>
            </a:r>
          </a:p>
          <a:p>
            <a:endParaRPr lang="en-US" sz="2400" b="1">
              <a:solidFill>
                <a:srgbClr val="FF0000"/>
              </a:solidFill>
              <a:latin typeface="Times New Roman" pitchFamily="18" charset="0"/>
            </a:endParaRPr>
          </a:p>
          <a:p>
            <a:endParaRPr lang="en-US" sz="2400" b="1">
              <a:solidFill>
                <a:srgbClr val="FF0000"/>
              </a:solidFill>
              <a:latin typeface="Times New Roman" pitchFamily="18" charset="0"/>
            </a:endParaRPr>
          </a:p>
          <a:p>
            <a:endParaRPr lang="en-US" sz="2400" b="1">
              <a:solidFill>
                <a:srgbClr val="FF0000"/>
              </a:solidFill>
              <a:latin typeface="Times New Roman" pitchFamily="18" charset="0"/>
            </a:endParaRPr>
          </a:p>
          <a:p>
            <a:endParaRPr lang="ru-RU" sz="2400">
              <a:solidFill>
                <a:srgbClr val="FF0000"/>
              </a:solidFill>
              <a:latin typeface="Candara" pitchFamily="34" charset="0"/>
            </a:endParaRPr>
          </a:p>
        </p:txBody>
      </p:sp>
    </p:spTree>
  </p:cSld>
  <p:clrMapOvr>
    <a:masterClrMapping/>
  </p:clrMapOvr>
  <p:transition>
    <p:fade/>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r>
              <a:rPr lang="en-US" dirty="0" err="1" smtClean="0"/>
              <a:t>Kirish</a:t>
            </a:r>
            <a:r>
              <a:rPr lang="en-US" dirty="0" smtClean="0"/>
              <a:t> </a:t>
            </a:r>
            <a:r>
              <a:rPr lang="en-US" dirty="0" err="1" smtClean="0"/>
              <a:t>bolimi</a:t>
            </a:r>
            <a:endParaRPr lang="ru-RU" dirty="0"/>
          </a:p>
        </p:txBody>
      </p:sp>
      <p:sp>
        <p:nvSpPr>
          <p:cNvPr id="2" name="Объект 1"/>
          <p:cNvSpPr>
            <a:spLocks noGrp="1"/>
          </p:cNvSpPr>
          <p:nvPr>
            <p:ph sz="quarter" idx="13"/>
          </p:nvPr>
        </p:nvSpPr>
        <p:spPr/>
        <p:txBody>
          <a:bodyPr wrap="square" numCol="1" anchor="t" anchorCtr="0" compatLnSpc="1">
            <a:prstTxWarp prst="textNoShape">
              <a:avLst/>
            </a:prstTxWarp>
            <a:noAutofit/>
          </a:bodyPr>
          <a:lstStyle/>
          <a:p>
            <a:pPr marL="0" indent="0" eaLnBrk="1" hangingPunct="1">
              <a:buFont typeface="Arial" charset="0"/>
              <a:buNone/>
              <a:defRPr/>
            </a:pPr>
            <a:r>
              <a:rPr lang="en-US" sz="1600" smtClean="0"/>
              <a:t> Eng birinchi Mutaxasis fikriga otsak bu izoh har qanday kasbning istedodlar korinishida shakllanishi.</a:t>
            </a:r>
          </a:p>
          <a:p>
            <a:pPr marL="0" indent="0" eaLnBrk="1" hangingPunct="1">
              <a:buFont typeface="Arial" charset="0"/>
              <a:buNone/>
              <a:defRPr/>
            </a:pPr>
            <a:r>
              <a:rPr lang="en-US" sz="1600" smtClean="0"/>
              <a:t>Hozirda biz 9+3=12  yillik sistemada oqiyatgan bo’lsak yana oliy oquv yurtlarida oz qiziqishimiz qobilyatimizga qarab  bir qansha sohalar boyisha oqishimiz mumkin.</a:t>
            </a:r>
          </a:p>
          <a:p>
            <a:pPr marL="0" indent="0" eaLnBrk="1" hangingPunct="1">
              <a:buFont typeface="Arial" charset="0"/>
              <a:buNone/>
              <a:defRPr/>
            </a:pPr>
            <a:r>
              <a:rPr lang="en-US" sz="1600" smtClean="0"/>
              <a:t>Albatta oqidik izlandik va endi mamlakatimizga Zamonoviy yetuk mutaxasis bolib yetishib shiqdik endi biz biron bir kasb egasi bolishimiz kerak.Bu ham oson ish emas balkim uddalarmiz  yoki  istedodimizni orgatarmiz ammo ishni amalda organmay turib hesh qachon uni anglab yetolmaysiz.Biz qobilyatimizga,bilimimizga  va eng avvalo o’zimizga ishonishimiz kerak. Shunki shunsha yil behuda oqimaganligimizni ozimiz ham bilamiz shu istedodlarimizni birlashib bolsa ham mamlakatimiz yolida xalqparvar bolishga harakat etaylik .Zero mamlakatimizni dunyoga ozimiznin Zamonaviy mutaxasis ekanimizni butun jahon bilsin. “Vaqt oliy hakamdir” deganlar olimlar vaqtni bekorga sarflamay izlanishlarni davom erttirishimiz “Ustoz-shogirt”  an-anasini qollap quvotlashimiz kerak.  </a:t>
            </a:r>
          </a:p>
          <a:p>
            <a:pPr marL="0" indent="0" eaLnBrk="1" hangingPunct="1">
              <a:buFont typeface="Arial" charset="0"/>
              <a:buNone/>
              <a:defRPr/>
            </a:pPr>
            <a:endParaRPr lang="en-US" sz="1600" smtClean="0"/>
          </a:p>
          <a:p>
            <a:pPr marL="0" indent="0" eaLnBrk="1" hangingPunct="1">
              <a:buFont typeface="Arial" charset="0"/>
              <a:buNone/>
              <a:defRPr/>
            </a:pPr>
            <a:r>
              <a:rPr lang="en-US" sz="1600" smtClean="0"/>
              <a:t>     </a:t>
            </a:r>
            <a:r>
              <a:rPr lang="en-US" sz="1800" b="1" u="sng" smtClean="0"/>
              <a:t>  Pastdagi slaytlarga etiborli bo’lishingizni so’rayman.!!!</a:t>
            </a:r>
            <a:endParaRPr lang="ru-RU" sz="1800" b="1" u="sng" smtClean="0"/>
          </a:p>
        </p:txBody>
      </p:sp>
    </p:spTree>
  </p:cSld>
  <p:clrMapOvr>
    <a:masterClrMapping/>
  </p:clrMapOvr>
  <p:transition>
    <p:push dir="u"/>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42727" y="261144"/>
            <a:ext cx="8147248" cy="929258"/>
          </a:xfrm>
        </p:spPr>
        <p:txBody>
          <a:bodyPr>
            <a:normAutofit fontScale="90000"/>
          </a:bodyPr>
          <a:lstStyle/>
          <a:p>
            <a:pPr marL="484632" eaLnBrk="1" fontAlgn="auto" hangingPunct="1">
              <a:spcAft>
                <a:spcPts val="0"/>
              </a:spcAft>
              <a:defRPr/>
            </a:pPr>
            <a:r>
              <a:rPr lang="en-US" b="1" cap="all"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Mutaxasis</a:t>
            </a:r>
            <a:r>
              <a:rPr lang="en-US"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 </a:t>
            </a:r>
            <a:r>
              <a:rPr lang="en-US" b="1" cap="all"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nomiga</a:t>
            </a:r>
            <a:r>
              <a:rPr lang="en-US"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 </a:t>
            </a:r>
            <a:r>
              <a:rPr lang="en-US" b="1" cap="all"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sazovar</a:t>
            </a:r>
            <a:r>
              <a:rPr lang="en-US"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bolish</a:t>
            </a:r>
            <a:r>
              <a:rPr lang="en-US"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uchun</a:t>
            </a:r>
            <a:r>
              <a:rPr lang="en-US"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a:t>
            </a:r>
            <a:endParaRPr lang="ru-RU" dirty="0">
              <a:solidFill>
                <a:srgbClr val="00B0F0"/>
              </a:solidFill>
            </a:endParaRPr>
          </a:p>
        </p:txBody>
      </p:sp>
      <p:sp>
        <p:nvSpPr>
          <p:cNvPr id="102402" name="Объект 4"/>
          <p:cNvSpPr>
            <a:spLocks noGrp="1"/>
          </p:cNvSpPr>
          <p:nvPr>
            <p:ph idx="1"/>
          </p:nvPr>
        </p:nvSpPr>
        <p:spPr>
          <a:xfrm>
            <a:off x="457200" y="1557338"/>
            <a:ext cx="8229600" cy="4897437"/>
          </a:xfrm>
        </p:spPr>
        <p:txBody>
          <a:bodyPr/>
          <a:lstStyle/>
          <a:p>
            <a:pPr marL="63500" indent="0" eaLnBrk="1" hangingPunct="1">
              <a:lnSpc>
                <a:spcPct val="80000"/>
              </a:lnSpc>
              <a:buFont typeface="Wingdings 2" pitchFamily="18" charset="2"/>
              <a:buNone/>
            </a:pPr>
            <a:r>
              <a:rPr lang="en-US" sz="2100" smtClean="0"/>
              <a:t>       Har bir shaxs o’zi egallagan kasbining Yetuk kadiri bolsa  va milliy mentalitetimiz asosida ish olib borsa bunday SHAXS mutaxasis nomiga ega inson bolib qolmasdan xalqimizning iftixori hisoblanadi. Mutaxasis nomiga sazovar inson har doim oz kamchiligini yoki hatolik qilayotganini oldindan seza olishi kerak. Sababi oz tajriybasida mutaxasis hatolikka yol qoydimi, kamchiligini topib yanada chuqurroq va aniqlik asosida izlanib tuzatishi shart. Mutaxasis nomiga sazovar boldingmi demak yanada kopiroq izlanib , organib egningdagi masulyatni yanada chuqurroq sezgan holda oz yolingni kengaytirib, ishingning yanada rivoji yolida xizmat korsata olishing shart.  Birinchi prezidentimiz aytgani dek </a:t>
            </a:r>
            <a:r>
              <a:rPr lang="en-US" sz="2100" b="1" smtClean="0">
                <a:solidFill>
                  <a:srgbClr val="FF0000"/>
                </a:solidFill>
              </a:rPr>
              <a:t>“ Inson avvalom bor Intelektual salohiyatga va boylikga ega bolishi kerak ”</a:t>
            </a:r>
            <a:r>
              <a:rPr lang="en-US" sz="2100" smtClean="0"/>
              <a:t> bu gaplarining manosi shuki ntelektual salohiyatga ega Mutaxasis har doim ozining ishlari va ilim yolidagi mehnatlari bilan dunyo miqiyosiga o’z ta’sirini korsatmasdan qolmaydi.</a:t>
            </a:r>
            <a:endParaRPr lang="ru-RU" sz="2100"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3">
            <a:extLst>
              <a:ext uri="{28A0092B-C50C-407E-A947-70E740481C1C}"/>
            </a:extLst>
          </a:blip>
          <a:stretch>
            <a:fillRect/>
          </a:stretch>
        </p:blipFill>
        <p:spPr>
          <a:xfrm>
            <a:off x="2133600" y="802658"/>
            <a:ext cx="6096000" cy="3423883"/>
          </a:xfrm>
          <a:effectLst>
            <a:softEdge rad="112500"/>
          </a:effectLst>
        </p:spPr>
      </p:pic>
      <p:sp>
        <p:nvSpPr>
          <p:cNvPr id="2" name="Заголовок 1"/>
          <p:cNvSpPr>
            <a:spLocks noGrp="1"/>
          </p:cNvSpPr>
          <p:nvPr>
            <p:ph type="title"/>
          </p:nvPr>
        </p:nvSpPr>
        <p:spPr/>
        <p:txBody>
          <a:bodyPr/>
          <a:lstStyle/>
          <a:p>
            <a:pPr eaLnBrk="1" fontAlgn="auto" hangingPunct="1">
              <a:spcAft>
                <a:spcPts val="0"/>
              </a:spcAft>
              <a:defRPr/>
            </a:pPr>
            <a:r>
              <a:rPr lang="en-US" sz="4000" dirty="0" err="1" smtClean="0"/>
              <a:t>Zamonaviy</a:t>
            </a:r>
            <a:r>
              <a:rPr lang="en-US" sz="4000" dirty="0" smtClean="0"/>
              <a:t> </a:t>
            </a:r>
            <a:r>
              <a:rPr lang="en-US" sz="4000" dirty="0" err="1" smtClean="0"/>
              <a:t>mutaxassis</a:t>
            </a:r>
            <a:r>
              <a:rPr lang="en-US" sz="4000" dirty="0" smtClean="0"/>
              <a:t> </a:t>
            </a:r>
            <a:r>
              <a:rPr lang="en-US" sz="4000" dirty="0" err="1" smtClean="0"/>
              <a:t>bolish</a:t>
            </a:r>
            <a:r>
              <a:rPr lang="en-US" sz="4000" dirty="0" smtClean="0"/>
              <a:t> </a:t>
            </a:r>
            <a:r>
              <a:rPr lang="en-US" sz="4000" dirty="0" err="1" smtClean="0"/>
              <a:t>uchun</a:t>
            </a:r>
            <a:r>
              <a:rPr lang="en-US" sz="4000" dirty="0" smtClean="0"/>
              <a:t> </a:t>
            </a:r>
            <a:r>
              <a:rPr lang="en-US" sz="4000" dirty="0" err="1" smtClean="0"/>
              <a:t>nima</a:t>
            </a:r>
            <a:r>
              <a:rPr lang="en-US" sz="4000" dirty="0" smtClean="0"/>
              <a:t> </a:t>
            </a:r>
            <a:r>
              <a:rPr lang="en-US" sz="4000" dirty="0" err="1" smtClean="0"/>
              <a:t>qilish</a:t>
            </a:r>
            <a:r>
              <a:rPr lang="en-US" sz="4000" dirty="0" smtClean="0"/>
              <a:t> </a:t>
            </a:r>
            <a:r>
              <a:rPr lang="en-US" sz="4000" dirty="0" err="1" smtClean="0"/>
              <a:t>kerak</a:t>
            </a:r>
            <a:r>
              <a:rPr lang="en-US" sz="4000" dirty="0" smtClean="0"/>
              <a:t> ???</a:t>
            </a:r>
            <a:endParaRPr lang="ru-RU" sz="4000" dirty="0"/>
          </a:p>
        </p:txBody>
      </p:sp>
      <p:sp>
        <p:nvSpPr>
          <p:cNvPr id="103427" name="TextBox 6"/>
          <p:cNvSpPr txBox="1">
            <a:spLocks noChangeArrowheads="1"/>
          </p:cNvSpPr>
          <p:nvPr/>
        </p:nvSpPr>
        <p:spPr bwMode="auto">
          <a:xfrm>
            <a:off x="2843213" y="3284538"/>
            <a:ext cx="4270375" cy="369887"/>
          </a:xfrm>
          <a:prstGeom prst="rect">
            <a:avLst/>
          </a:prstGeom>
          <a:noFill/>
          <a:ln w="9525">
            <a:noFill/>
            <a:miter lim="800000"/>
            <a:headEnd/>
            <a:tailEnd/>
          </a:ln>
        </p:spPr>
        <p:txBody>
          <a:bodyPr wrap="none">
            <a:spAutoFit/>
          </a:bodyPr>
          <a:lstStyle/>
          <a:p>
            <a:r>
              <a:rPr lang="en-US">
                <a:solidFill>
                  <a:srgbClr val="FF0000"/>
                </a:solidFill>
                <a:latin typeface="Palatino Linotype" pitchFamily="18" charset="0"/>
              </a:rPr>
              <a:t>Eng avvalo bilim va shu saxoga qiziqish</a:t>
            </a:r>
            <a:endParaRPr lang="ru-RU">
              <a:solidFill>
                <a:srgbClr val="FF0000"/>
              </a:solidFill>
              <a:latin typeface="Palatino Linotype" pitchFamily="18" charset="0"/>
            </a:endParaRPr>
          </a:p>
        </p:txBody>
      </p:sp>
      <p:sp>
        <p:nvSpPr>
          <p:cNvPr id="103428" name="TextBox 8"/>
          <p:cNvSpPr txBox="1">
            <a:spLocks noChangeArrowheads="1"/>
          </p:cNvSpPr>
          <p:nvPr/>
        </p:nvSpPr>
        <p:spPr bwMode="auto">
          <a:xfrm>
            <a:off x="3203575" y="2420938"/>
            <a:ext cx="3827463" cy="369887"/>
          </a:xfrm>
          <a:prstGeom prst="rect">
            <a:avLst/>
          </a:prstGeom>
          <a:noFill/>
          <a:ln w="9525">
            <a:noFill/>
            <a:miter lim="800000"/>
            <a:headEnd/>
            <a:tailEnd/>
          </a:ln>
        </p:spPr>
        <p:txBody>
          <a:bodyPr wrap="none">
            <a:spAutoFit/>
          </a:bodyPr>
          <a:lstStyle/>
          <a:p>
            <a:r>
              <a:rPr lang="en-US">
                <a:solidFill>
                  <a:srgbClr val="FF0000"/>
                </a:solidFill>
                <a:latin typeface="Palatino Linotype" pitchFamily="18" charset="0"/>
              </a:rPr>
              <a:t>Javobgarlik va qobilyat shakllanishi</a:t>
            </a:r>
            <a:endParaRPr lang="ru-RU">
              <a:solidFill>
                <a:srgbClr val="FF0000"/>
              </a:solidFill>
              <a:latin typeface="Palatino Linotype" pitchFamily="18" charset="0"/>
            </a:endParaRPr>
          </a:p>
        </p:txBody>
      </p:sp>
      <p:sp>
        <p:nvSpPr>
          <p:cNvPr id="103429" name="TextBox 9"/>
          <p:cNvSpPr txBox="1">
            <a:spLocks noChangeArrowheads="1"/>
          </p:cNvSpPr>
          <p:nvPr/>
        </p:nvSpPr>
        <p:spPr bwMode="auto">
          <a:xfrm>
            <a:off x="3492500" y="1700213"/>
            <a:ext cx="3789363" cy="369887"/>
          </a:xfrm>
          <a:prstGeom prst="rect">
            <a:avLst/>
          </a:prstGeom>
          <a:noFill/>
          <a:ln w="9525">
            <a:noFill/>
            <a:miter lim="800000"/>
            <a:headEnd/>
            <a:tailEnd/>
          </a:ln>
        </p:spPr>
        <p:txBody>
          <a:bodyPr wrap="none">
            <a:spAutoFit/>
          </a:bodyPr>
          <a:lstStyle/>
          <a:p>
            <a:r>
              <a:rPr lang="en-US" b="1">
                <a:solidFill>
                  <a:srgbClr val="00B050"/>
                </a:solidFill>
                <a:latin typeface="Palatino Linotype" pitchFamily="18" charset="0"/>
              </a:rPr>
              <a:t>Yetuk mutaxassis va xalqparvarlik</a:t>
            </a:r>
            <a:endParaRPr lang="ru-RU" b="1">
              <a:solidFill>
                <a:srgbClr val="00B050"/>
              </a:solidFill>
              <a:latin typeface="Palatino Linotype" pitchFamily="18" charset="0"/>
            </a:endParaRPr>
          </a:p>
        </p:txBody>
      </p:sp>
      <p:sp>
        <p:nvSpPr>
          <p:cNvPr id="103430" name="TextBox 2"/>
          <p:cNvSpPr txBox="1">
            <a:spLocks noChangeArrowheads="1"/>
          </p:cNvSpPr>
          <p:nvPr/>
        </p:nvSpPr>
        <p:spPr bwMode="auto">
          <a:xfrm>
            <a:off x="1979613" y="260350"/>
            <a:ext cx="4573587" cy="646113"/>
          </a:xfrm>
          <a:prstGeom prst="rect">
            <a:avLst/>
          </a:prstGeom>
          <a:noFill/>
          <a:ln w="9525">
            <a:noFill/>
            <a:miter lim="800000"/>
            <a:headEnd/>
            <a:tailEnd/>
          </a:ln>
        </p:spPr>
        <p:txBody>
          <a:bodyPr>
            <a:spAutoFit/>
          </a:bodyPr>
          <a:lstStyle/>
          <a:p>
            <a:r>
              <a:rPr lang="en-US" sz="2000">
                <a:solidFill>
                  <a:srgbClr val="00B0F0"/>
                </a:solidFill>
                <a:latin typeface="Palatino Linotype" pitchFamily="18" charset="0"/>
              </a:rPr>
              <a:t>  </a:t>
            </a:r>
            <a:r>
              <a:rPr lang="en-US" sz="3600" b="1">
                <a:solidFill>
                  <a:srgbClr val="00B0F0"/>
                </a:solidFill>
                <a:latin typeface="Palatino Linotype" pitchFamily="18" charset="0"/>
              </a:rPr>
              <a:t>Fundamental  tizim</a:t>
            </a:r>
            <a:endParaRPr lang="ru-RU" sz="3200" b="1">
              <a:solidFill>
                <a:srgbClr val="00B0F0"/>
              </a:solidFill>
              <a:latin typeface="Palatino Linotype" pitchFamily="18" charset="0"/>
            </a:endParaRPr>
          </a:p>
        </p:txBody>
      </p:sp>
    </p:spTree>
  </p:cSld>
  <p:clrMapOvr>
    <a:masterClrMapping/>
  </p:clrMapOvr>
  <p:transition>
    <p:fade/>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3"/>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a:endParaRPr lang="ru-RU" sz="1400">
              <a:latin typeface="Century Gothic" pitchFamily="34" charset="0"/>
            </a:endParaRPr>
          </a:p>
        </p:txBody>
      </p:sp>
      <p:sp>
        <p:nvSpPr>
          <p:cNvPr id="71" name="Rectangle 2"/>
          <p:cNvSpPr>
            <a:spLocks noGrp="1" noChangeArrowheads="1"/>
          </p:cNvSpPr>
          <p:nvPr>
            <p:ph type="title"/>
          </p:nvPr>
        </p:nvSpPr>
        <p:spPr>
          <a:xfrm>
            <a:off x="4716463" y="0"/>
            <a:ext cx="4248150" cy="1125538"/>
          </a:xfrm>
        </p:spPr>
        <p:txBody>
          <a:bodyPr/>
          <a:lstStyle/>
          <a:p>
            <a:pPr marL="484632" eaLnBrk="1" fontAlgn="auto" hangingPunct="1">
              <a:lnSpc>
                <a:spcPct val="70000"/>
              </a:lnSpc>
              <a:spcAft>
                <a:spcPts val="0"/>
              </a:spcAft>
              <a:defRPr/>
            </a:pPr>
            <a:r>
              <a:rPr lang="uz-Cyrl-UZ" sz="1400" b="1" dirty="0" smtClean="0">
                <a:solidFill>
                  <a:schemeClr val="accent1">
                    <a:tint val="83000"/>
                    <a:satMod val="150000"/>
                  </a:schemeClr>
                </a:solidFill>
              </a:rPr>
              <a:t>      </a:t>
            </a:r>
            <a:endParaRPr lang="ru-RU" sz="1400" dirty="0" smtClean="0">
              <a:solidFill>
                <a:schemeClr val="accent1">
                  <a:tint val="83000"/>
                  <a:satMod val="150000"/>
                </a:schemeClr>
              </a:solidFill>
            </a:endParaRPr>
          </a:p>
        </p:txBody>
      </p:sp>
      <p:grpSp>
        <p:nvGrpSpPr>
          <p:cNvPr id="104451" name="Group 20"/>
          <p:cNvGrpSpPr>
            <a:grpSpLocks/>
          </p:cNvGrpSpPr>
          <p:nvPr/>
        </p:nvGrpSpPr>
        <p:grpSpPr bwMode="auto">
          <a:xfrm>
            <a:off x="0" y="1196975"/>
            <a:ext cx="8424863" cy="5661025"/>
            <a:chOff x="2854" y="795"/>
            <a:chExt cx="8351" cy="8895"/>
          </a:xfrm>
        </p:grpSpPr>
        <p:sp>
          <p:nvSpPr>
            <p:cNvPr id="73" name="Oval 21"/>
            <p:cNvSpPr>
              <a:spLocks noChangeArrowheads="1"/>
            </p:cNvSpPr>
            <p:nvPr/>
          </p:nvSpPr>
          <p:spPr bwMode="auto">
            <a:xfrm>
              <a:off x="2854" y="4050"/>
              <a:ext cx="2925" cy="2580"/>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2000" b="1" dirty="0" err="1">
                  <a:ln w="50800"/>
                  <a:solidFill>
                    <a:schemeClr val="bg1">
                      <a:shade val="50000"/>
                    </a:schemeClr>
                  </a:solidFill>
                  <a:latin typeface="Times New Roman" pitchFamily="18" charset="0"/>
                  <a:cs typeface="Times New Roman" pitchFamily="18" charset="0"/>
                </a:rPr>
                <a:t>Zamonoviy</a:t>
              </a:r>
              <a:r>
                <a:rPr lang="en-US" sz="2000" b="1" dirty="0">
                  <a:ln w="50800"/>
                  <a:solidFill>
                    <a:schemeClr val="bg1">
                      <a:shade val="50000"/>
                    </a:schemeClr>
                  </a:solidFill>
                  <a:latin typeface="Times New Roman" pitchFamily="18" charset="0"/>
                  <a:cs typeface="Times New Roman" pitchFamily="18" charset="0"/>
                </a:rPr>
                <a:t> </a:t>
              </a:r>
              <a:r>
                <a:rPr lang="en-US" sz="2000" b="1" dirty="0" err="1">
                  <a:ln w="50800"/>
                  <a:solidFill>
                    <a:schemeClr val="bg1">
                      <a:shade val="50000"/>
                    </a:schemeClr>
                  </a:solidFill>
                  <a:latin typeface="Times New Roman" pitchFamily="18" charset="0"/>
                  <a:cs typeface="Times New Roman" pitchFamily="18" charset="0"/>
                </a:rPr>
                <a:t>Mutaxasis</a:t>
              </a:r>
              <a:endParaRPr lang="ru-RU" sz="2000" b="1" dirty="0">
                <a:ln w="50800"/>
                <a:solidFill>
                  <a:schemeClr val="bg1">
                    <a:shade val="50000"/>
                  </a:schemeClr>
                </a:solidFill>
                <a:latin typeface="Times New Roman" pitchFamily="18" charset="0"/>
                <a:cs typeface="Times New Roman" pitchFamily="18" charset="0"/>
              </a:endParaRPr>
            </a:p>
            <a:p>
              <a:pPr fontAlgn="auto">
                <a:spcBef>
                  <a:spcPts val="0"/>
                </a:spcBef>
                <a:spcAft>
                  <a:spcPts val="0"/>
                </a:spcAft>
                <a:defRPr/>
              </a:pPr>
              <a:endParaRPr lang="ru-RU" sz="2000" b="1" i="1" dirty="0">
                <a:ln w="50800"/>
                <a:solidFill>
                  <a:schemeClr val="bg1">
                    <a:shade val="50000"/>
                  </a:schemeClr>
                </a:solidFill>
                <a:latin typeface="Times New Roman" pitchFamily="18" charset="0"/>
                <a:cs typeface="Times New Roman" pitchFamily="18" charset="0"/>
              </a:endParaRPr>
            </a:p>
          </p:txBody>
        </p:sp>
        <p:cxnSp>
          <p:nvCxnSpPr>
            <p:cNvPr id="104461" name="AutoShape 22"/>
            <p:cNvCxnSpPr>
              <a:cxnSpLocks noChangeShapeType="1"/>
            </p:cNvCxnSpPr>
            <p:nvPr/>
          </p:nvCxnSpPr>
          <p:spPr bwMode="auto">
            <a:xfrm flipV="1">
              <a:off x="5430" y="3375"/>
              <a:ext cx="1245" cy="1005"/>
            </a:xfrm>
            <a:prstGeom prst="straightConnector1">
              <a:avLst/>
            </a:prstGeom>
            <a:noFill/>
            <a:ln w="9525">
              <a:solidFill>
                <a:srgbClr val="000000"/>
              </a:solidFill>
              <a:round/>
              <a:headEnd/>
              <a:tailEnd type="triangle" w="med" len="med"/>
            </a:ln>
          </p:spPr>
        </p:cxnSp>
        <p:cxnSp>
          <p:nvCxnSpPr>
            <p:cNvPr id="104462" name="AutoShape 23"/>
            <p:cNvCxnSpPr>
              <a:cxnSpLocks noChangeShapeType="1"/>
            </p:cNvCxnSpPr>
            <p:nvPr/>
          </p:nvCxnSpPr>
          <p:spPr bwMode="auto">
            <a:xfrm flipV="1">
              <a:off x="5850" y="5370"/>
              <a:ext cx="1815" cy="15"/>
            </a:xfrm>
            <a:prstGeom prst="straightConnector1">
              <a:avLst/>
            </a:prstGeom>
            <a:noFill/>
            <a:ln w="9525">
              <a:solidFill>
                <a:srgbClr val="000000"/>
              </a:solidFill>
              <a:round/>
              <a:headEnd/>
              <a:tailEnd type="triangle" w="med" len="med"/>
            </a:ln>
          </p:spPr>
        </p:cxnSp>
        <p:cxnSp>
          <p:nvCxnSpPr>
            <p:cNvPr id="104463" name="AutoShape 24"/>
            <p:cNvCxnSpPr>
              <a:cxnSpLocks noChangeShapeType="1"/>
            </p:cNvCxnSpPr>
            <p:nvPr/>
          </p:nvCxnSpPr>
          <p:spPr bwMode="auto">
            <a:xfrm>
              <a:off x="5145" y="6450"/>
              <a:ext cx="1980" cy="960"/>
            </a:xfrm>
            <a:prstGeom prst="straightConnector1">
              <a:avLst/>
            </a:prstGeom>
            <a:noFill/>
            <a:ln w="9525">
              <a:solidFill>
                <a:srgbClr val="000000"/>
              </a:solidFill>
              <a:round/>
              <a:headEnd/>
              <a:tailEnd type="triangle" w="med" len="med"/>
            </a:ln>
          </p:spPr>
        </p:cxnSp>
        <p:sp>
          <p:nvSpPr>
            <p:cNvPr id="77" name="Text Box 25"/>
            <p:cNvSpPr txBox="1">
              <a:spLocks noChangeArrowheads="1"/>
            </p:cNvSpPr>
            <p:nvPr/>
          </p:nvSpPr>
          <p:spPr bwMode="auto">
            <a:xfrm>
              <a:off x="4785" y="3375"/>
              <a:ext cx="1305" cy="330"/>
            </a:xfrm>
            <a:prstGeom prst="rect">
              <a:avLst/>
            </a:prstGeom>
            <a:solidFill>
              <a:srgbClr val="FFFFFF"/>
            </a:solidFill>
            <a:ln>
              <a:noFill/>
            </a:ln>
            <a:extLst>
              <a:ext uri="{91240B29-F687-4F45-9708-019B960494DF}"/>
            </a:extLst>
          </p:spPr>
          <p:txBody>
            <a:bodyPr lIns="0" tIns="0" rIns="0" bIns="0">
              <a:scene3d>
                <a:camera prst="orthographicFront"/>
                <a:lightRig rig="balanced" dir="t">
                  <a:rot lat="0" lon="0" rev="2100000"/>
                </a:lightRig>
              </a:scene3d>
              <a:sp3d extrusionH="57150" prstMaterial="metal">
                <a:bevelT w="38100" h="25400"/>
                <a:contourClr>
                  <a:schemeClr val="bg2"/>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b="1" dirty="0" err="1">
                  <a:ln w="50800"/>
                  <a:solidFill>
                    <a:schemeClr val="bg1">
                      <a:shade val="50000"/>
                    </a:schemeClr>
                  </a:solidFill>
                  <a:latin typeface="Times New Roman" pitchFamily="18" charset="0"/>
                  <a:cs typeface="Times New Roman" pitchFamily="18" charset="0"/>
                </a:rPr>
                <a:t>Nima</a:t>
              </a:r>
              <a:r>
                <a:rPr lang="en-US" sz="1400" b="1" dirty="0">
                  <a:ln w="50800"/>
                  <a:solidFill>
                    <a:schemeClr val="bg1">
                      <a:shade val="50000"/>
                    </a:schemeClr>
                  </a:solidFill>
                  <a:latin typeface="Times New Roman" pitchFamily="18" charset="0"/>
                  <a:cs typeface="Times New Roman" pitchFamily="18" charset="0"/>
                </a:rPr>
                <a:t> </a:t>
              </a:r>
              <a:r>
                <a:rPr lang="en-US" sz="1400" b="1" dirty="0" err="1" smtClean="0">
                  <a:ln w="50800"/>
                  <a:solidFill>
                    <a:schemeClr val="bg1">
                      <a:shade val="50000"/>
                    </a:schemeClr>
                  </a:solidFill>
                  <a:latin typeface="Times New Roman" pitchFamily="18" charset="0"/>
                  <a:cs typeface="Times New Roman" pitchFamily="18" charset="0"/>
                </a:rPr>
                <a:t>uchun</a:t>
              </a:r>
              <a:r>
                <a:rPr lang="en-US" sz="1400" b="1" dirty="0">
                  <a:ln w="50800"/>
                  <a:solidFill>
                    <a:schemeClr val="bg1">
                      <a:shade val="50000"/>
                    </a:schemeClr>
                  </a:solidFill>
                  <a:latin typeface="Times New Roman" pitchFamily="18" charset="0"/>
                  <a:cs typeface="Times New Roman" pitchFamily="18" charset="0"/>
                </a:rPr>
                <a:t>?</a:t>
              </a:r>
              <a:endParaRPr lang="ru-RU" sz="1400" b="1" i="1" dirty="0">
                <a:ln w="50800"/>
                <a:solidFill>
                  <a:schemeClr val="bg1">
                    <a:shade val="50000"/>
                  </a:schemeClr>
                </a:solidFill>
                <a:latin typeface="Times New Roman" pitchFamily="18" charset="0"/>
                <a:cs typeface="Times New Roman" pitchFamily="18" charset="0"/>
              </a:endParaRPr>
            </a:p>
          </p:txBody>
        </p:sp>
        <p:sp>
          <p:nvSpPr>
            <p:cNvPr id="78" name="Text Box 26"/>
            <p:cNvSpPr txBox="1">
              <a:spLocks noChangeArrowheads="1"/>
            </p:cNvSpPr>
            <p:nvPr/>
          </p:nvSpPr>
          <p:spPr bwMode="auto">
            <a:xfrm>
              <a:off x="6013" y="4945"/>
              <a:ext cx="1305" cy="330"/>
            </a:xfrm>
            <a:prstGeom prst="rect">
              <a:avLst/>
            </a:prstGeom>
            <a:solidFill>
              <a:srgbClr val="FFFFFF"/>
            </a:solidFill>
            <a:ln>
              <a:noFill/>
            </a:ln>
            <a:extLst>
              <a:ext uri="{91240B29-F687-4F45-9708-019B960494DF}"/>
            </a:extLst>
          </p:spPr>
          <p:txBody>
            <a:bodyPr lIns="0" tIns="0" rIns="0" bIns="0">
              <a:scene3d>
                <a:camera prst="orthographicFront"/>
                <a:lightRig rig="balanced" dir="t">
                  <a:rot lat="0" lon="0" rev="2100000"/>
                </a:lightRig>
              </a:scene3d>
              <a:sp3d extrusionH="57150" prstMaterial="metal">
                <a:bevelT w="38100" h="25400"/>
                <a:contourClr>
                  <a:schemeClr val="bg2"/>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b="1" dirty="0">
                  <a:ln w="50800"/>
                  <a:solidFill>
                    <a:schemeClr val="bg1">
                      <a:shade val="50000"/>
                    </a:schemeClr>
                  </a:solidFill>
                  <a:latin typeface="Times New Roman" pitchFamily="18" charset="0"/>
                  <a:cs typeface="Times New Roman" pitchFamily="18" charset="0"/>
                </a:rPr>
                <a:t> </a:t>
              </a:r>
              <a:r>
                <a:rPr lang="en-US" sz="1400" b="1" dirty="0" err="1" smtClean="0">
                  <a:ln w="50800"/>
                  <a:solidFill>
                    <a:schemeClr val="bg1">
                      <a:shade val="50000"/>
                    </a:schemeClr>
                  </a:solidFill>
                  <a:latin typeface="Times New Roman" pitchFamily="18" charset="0"/>
                  <a:cs typeface="Times New Roman" pitchFamily="18" charset="0"/>
                </a:rPr>
                <a:t>Nima</a:t>
              </a:r>
              <a:r>
                <a:rPr lang="en-US" sz="1400" b="1" dirty="0" smtClean="0">
                  <a:ln w="50800"/>
                  <a:solidFill>
                    <a:schemeClr val="bg1">
                      <a:shade val="50000"/>
                    </a:schemeClr>
                  </a:solidFill>
                  <a:latin typeface="Times New Roman" pitchFamily="18" charset="0"/>
                  <a:cs typeface="Times New Roman" pitchFamily="18" charset="0"/>
                </a:rPr>
                <a:t> </a:t>
              </a:r>
              <a:r>
                <a:rPr lang="en-US" sz="1400" b="1" dirty="0" err="1" smtClean="0">
                  <a:ln w="50800"/>
                  <a:solidFill>
                    <a:schemeClr val="bg1">
                      <a:shade val="50000"/>
                    </a:schemeClr>
                  </a:solidFill>
                  <a:latin typeface="Times New Roman" pitchFamily="18" charset="0"/>
                  <a:cs typeface="Times New Roman" pitchFamily="18" charset="0"/>
                </a:rPr>
                <a:t>uchun</a:t>
              </a:r>
              <a:r>
                <a:rPr lang="en-US" sz="1400" b="1" dirty="0" smtClean="0">
                  <a:ln w="50800"/>
                  <a:solidFill>
                    <a:schemeClr val="bg1">
                      <a:shade val="50000"/>
                    </a:schemeClr>
                  </a:solidFill>
                  <a:latin typeface="Times New Roman" pitchFamily="18" charset="0"/>
                  <a:cs typeface="Times New Roman" pitchFamily="18" charset="0"/>
                </a:rPr>
                <a:t>?</a:t>
              </a:r>
              <a:endParaRPr lang="ru-RU" sz="1400" b="1" i="1" dirty="0">
                <a:ln w="50800"/>
                <a:solidFill>
                  <a:schemeClr val="bg1">
                    <a:shade val="50000"/>
                  </a:schemeClr>
                </a:solidFill>
                <a:latin typeface="Times New Roman" pitchFamily="18" charset="0"/>
                <a:cs typeface="Times New Roman" pitchFamily="18" charset="0"/>
              </a:endParaRPr>
            </a:p>
          </p:txBody>
        </p:sp>
        <p:sp>
          <p:nvSpPr>
            <p:cNvPr id="79" name="Text Box 27"/>
            <p:cNvSpPr txBox="1">
              <a:spLocks noChangeArrowheads="1"/>
            </p:cNvSpPr>
            <p:nvPr/>
          </p:nvSpPr>
          <p:spPr bwMode="auto">
            <a:xfrm>
              <a:off x="5820" y="6285"/>
              <a:ext cx="1305" cy="330"/>
            </a:xfrm>
            <a:prstGeom prst="rect">
              <a:avLst/>
            </a:prstGeom>
            <a:solidFill>
              <a:srgbClr val="FFFFFF"/>
            </a:solidFill>
            <a:ln>
              <a:noFill/>
            </a:ln>
            <a:extLst>
              <a:ext uri="{91240B29-F687-4F45-9708-019B960494DF}"/>
            </a:extLst>
          </p:spPr>
          <p:txBody>
            <a:bodyPr lIns="0" tIns="0" rIns="0" bIns="0">
              <a:scene3d>
                <a:camera prst="orthographicFront"/>
                <a:lightRig rig="balanced" dir="t">
                  <a:rot lat="0" lon="0" rev="2100000"/>
                </a:lightRig>
              </a:scene3d>
              <a:sp3d extrusionH="57150" prstMaterial="metal">
                <a:bevelT w="38100" h="25400"/>
                <a:contourClr>
                  <a:schemeClr val="bg2"/>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b="1" dirty="0" err="1" smtClean="0">
                  <a:ln w="50800"/>
                  <a:solidFill>
                    <a:schemeClr val="bg1">
                      <a:shade val="50000"/>
                    </a:schemeClr>
                  </a:solidFill>
                  <a:latin typeface="Times New Roman" pitchFamily="18" charset="0"/>
                  <a:cs typeface="Times New Roman" pitchFamily="18" charset="0"/>
                </a:rPr>
                <a:t>Nima</a:t>
              </a:r>
              <a:r>
                <a:rPr lang="en-US" sz="1400" b="1" dirty="0" smtClean="0">
                  <a:ln w="50800"/>
                  <a:solidFill>
                    <a:schemeClr val="bg1">
                      <a:shade val="50000"/>
                    </a:schemeClr>
                  </a:solidFill>
                  <a:latin typeface="Times New Roman" pitchFamily="18" charset="0"/>
                  <a:cs typeface="Times New Roman" pitchFamily="18" charset="0"/>
                </a:rPr>
                <a:t> </a:t>
              </a:r>
              <a:r>
                <a:rPr lang="en-US" sz="1400" b="1" dirty="0" err="1" smtClean="0">
                  <a:ln w="50800"/>
                  <a:solidFill>
                    <a:schemeClr val="bg1">
                      <a:shade val="50000"/>
                    </a:schemeClr>
                  </a:solidFill>
                  <a:latin typeface="Times New Roman" pitchFamily="18" charset="0"/>
                  <a:cs typeface="Times New Roman" pitchFamily="18" charset="0"/>
                </a:rPr>
                <a:t>uchun</a:t>
              </a:r>
              <a:r>
                <a:rPr lang="en-US" sz="1400" b="1" dirty="0" smtClean="0">
                  <a:ln w="50800"/>
                  <a:solidFill>
                    <a:schemeClr val="bg1">
                      <a:shade val="50000"/>
                    </a:schemeClr>
                  </a:solidFill>
                  <a:latin typeface="Times New Roman" pitchFamily="18" charset="0"/>
                  <a:cs typeface="Times New Roman" pitchFamily="18" charset="0"/>
                </a:rPr>
                <a:t>?</a:t>
              </a:r>
              <a:endParaRPr lang="ru-RU" sz="1400" b="1" dirty="0">
                <a:ln w="50800"/>
                <a:solidFill>
                  <a:schemeClr val="bg1">
                    <a:shade val="50000"/>
                  </a:schemeClr>
                </a:solidFill>
                <a:latin typeface="Times New Roman" pitchFamily="18" charset="0"/>
                <a:cs typeface="Times New Roman" pitchFamily="18" charset="0"/>
              </a:endParaRPr>
            </a:p>
          </p:txBody>
        </p:sp>
        <p:sp>
          <p:nvSpPr>
            <p:cNvPr id="80" name="Text Box 28"/>
            <p:cNvSpPr txBox="1">
              <a:spLocks noChangeArrowheads="1"/>
            </p:cNvSpPr>
            <p:nvPr/>
          </p:nvSpPr>
          <p:spPr bwMode="auto">
            <a:xfrm>
              <a:off x="3930" y="7080"/>
              <a:ext cx="1305" cy="495"/>
            </a:xfrm>
            <a:prstGeom prst="rect">
              <a:avLst/>
            </a:prstGeom>
            <a:solidFill>
              <a:srgbClr val="FFFFFF"/>
            </a:solidFill>
            <a:ln>
              <a:noFill/>
            </a:ln>
            <a:extLst>
              <a:ext uri="{91240B29-F687-4F45-9708-019B960494DF}"/>
            </a:extLst>
          </p:spPr>
          <p:txBody>
            <a:bodyPr lIns="0" tIns="0" rIns="0" bIns="0">
              <a:scene3d>
                <a:camera prst="orthographicFront"/>
                <a:lightRig rig="balanced" dir="t">
                  <a:rot lat="0" lon="0" rev="2100000"/>
                </a:lightRig>
              </a:scene3d>
              <a:sp3d extrusionH="57150" prstMaterial="metal">
                <a:bevelT w="38100" h="25400"/>
                <a:contourClr>
                  <a:schemeClr val="bg2"/>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ru-RU" sz="1400" b="1" dirty="0" smtClean="0">
                  <a:ln w="50800"/>
                  <a:solidFill>
                    <a:schemeClr val="bg1">
                      <a:shade val="50000"/>
                    </a:schemeClr>
                  </a:solidFill>
                  <a:latin typeface="Times New Roman" pitchFamily="18" charset="0"/>
                  <a:cs typeface="Times New Roman" pitchFamily="18" charset="0"/>
                </a:rPr>
                <a:t>…</a:t>
              </a:r>
              <a:r>
                <a:rPr lang="en-US" sz="1400" b="1" dirty="0" smtClean="0">
                  <a:ln w="50800"/>
                  <a:solidFill>
                    <a:schemeClr val="bg1">
                      <a:shade val="50000"/>
                    </a:schemeClr>
                  </a:solidFill>
                  <a:latin typeface="Times New Roman" pitchFamily="18" charset="0"/>
                  <a:cs typeface="Times New Roman" pitchFamily="18" charset="0"/>
                </a:rPr>
                <a:t>,,</a:t>
              </a:r>
              <a:endParaRPr lang="ru-RU" sz="1400" b="1" i="1" dirty="0">
                <a:ln w="50800"/>
                <a:solidFill>
                  <a:schemeClr val="bg1">
                    <a:shade val="50000"/>
                  </a:schemeClr>
                </a:solidFill>
                <a:latin typeface="Times New Roman" pitchFamily="18" charset="0"/>
                <a:cs typeface="Times New Roman" pitchFamily="18" charset="0"/>
              </a:endParaRPr>
            </a:p>
          </p:txBody>
        </p:sp>
        <p:sp>
          <p:nvSpPr>
            <p:cNvPr id="81" name="Oval 29"/>
            <p:cNvSpPr>
              <a:spLocks noChangeArrowheads="1"/>
            </p:cNvSpPr>
            <p:nvPr/>
          </p:nvSpPr>
          <p:spPr bwMode="auto">
            <a:xfrm>
              <a:off x="6540" y="2055"/>
              <a:ext cx="2310" cy="1830"/>
            </a:xfrm>
            <a:prstGeom prst="ellipse">
              <a:avLst/>
            </a:prstGeom>
            <a:solidFill>
              <a:srgbClr val="FFFFFF"/>
            </a:solidFill>
            <a:ln w="9525">
              <a:solidFill>
                <a:srgbClr val="000000"/>
              </a:solidFill>
              <a:round/>
              <a:headEnd/>
              <a:tailEnd/>
            </a:ln>
          </p:spPr>
          <p:txBody>
            <a:bodyPr lIns="0" tIns="0" rIns="0" bIns="0">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2000" b="1" dirty="0" err="1">
                  <a:ln w="50800"/>
                  <a:solidFill>
                    <a:schemeClr val="bg1">
                      <a:shade val="50000"/>
                    </a:schemeClr>
                  </a:solidFill>
                  <a:latin typeface="Times New Roman" pitchFamily="18" charset="0"/>
                  <a:cs typeface="Times New Roman" pitchFamily="18" charset="0"/>
                </a:rPr>
                <a:t>Inson</a:t>
              </a:r>
              <a:r>
                <a:rPr lang="en-US" sz="2000" b="1" dirty="0">
                  <a:ln w="50800"/>
                  <a:solidFill>
                    <a:schemeClr val="bg1">
                      <a:shade val="50000"/>
                    </a:schemeClr>
                  </a:solidFill>
                  <a:latin typeface="Times New Roman" pitchFamily="18" charset="0"/>
                  <a:cs typeface="Times New Roman" pitchFamily="18" charset="0"/>
                </a:rPr>
                <a:t> </a:t>
              </a:r>
              <a:r>
                <a:rPr lang="en-US" sz="2000" b="1" dirty="0" err="1">
                  <a:ln w="50800"/>
                  <a:solidFill>
                    <a:schemeClr val="bg1">
                      <a:shade val="50000"/>
                    </a:schemeClr>
                  </a:solidFill>
                  <a:latin typeface="Times New Roman" pitchFamily="18" charset="0"/>
                  <a:cs typeface="Times New Roman" pitchFamily="18" charset="0"/>
                </a:rPr>
                <a:t>manfatlari</a:t>
              </a:r>
              <a:endParaRPr lang="en-US" sz="2000" b="1" dirty="0">
                <a:ln w="50800"/>
                <a:solidFill>
                  <a:schemeClr val="bg1">
                    <a:shade val="50000"/>
                  </a:schemeClr>
                </a:solidFill>
                <a:latin typeface="Times New Roman" pitchFamily="18" charset="0"/>
                <a:cs typeface="Times New Roman" pitchFamily="18" charset="0"/>
              </a:endParaRPr>
            </a:p>
          </p:txBody>
        </p:sp>
        <p:sp>
          <p:nvSpPr>
            <p:cNvPr id="82" name="Oval 30"/>
            <p:cNvSpPr>
              <a:spLocks noChangeArrowheads="1"/>
            </p:cNvSpPr>
            <p:nvPr/>
          </p:nvSpPr>
          <p:spPr bwMode="auto">
            <a:xfrm>
              <a:off x="7665" y="4377"/>
              <a:ext cx="2310" cy="1830"/>
            </a:xfrm>
            <a:prstGeom prst="ellipse">
              <a:avLst/>
            </a:prstGeom>
            <a:solidFill>
              <a:srgbClr val="FFFFFF"/>
            </a:solidFill>
            <a:ln w="9525">
              <a:solidFill>
                <a:srgbClr val="000000"/>
              </a:solidFill>
              <a:round/>
              <a:headEnd/>
              <a:tailEnd/>
            </a:ln>
          </p:spPr>
          <p:txBody>
            <a:bodyPr lIns="0" tIns="0" rIns="0" bIns="0">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2000" b="1" i="1" dirty="0" err="1">
                  <a:ln w="50800"/>
                  <a:solidFill>
                    <a:schemeClr val="bg1">
                      <a:shade val="50000"/>
                    </a:schemeClr>
                  </a:solidFill>
                  <a:latin typeface="Times New Roman" pitchFamily="18" charset="0"/>
                  <a:cs typeface="Times New Roman" pitchFamily="18" charset="0"/>
                </a:rPr>
                <a:t>Reja</a:t>
              </a:r>
              <a:r>
                <a:rPr lang="en-US" sz="2000" b="1" i="1" dirty="0">
                  <a:ln w="50800"/>
                  <a:solidFill>
                    <a:schemeClr val="bg1">
                      <a:shade val="50000"/>
                    </a:schemeClr>
                  </a:solidFill>
                  <a:latin typeface="Times New Roman" pitchFamily="18" charset="0"/>
                  <a:cs typeface="Times New Roman" pitchFamily="18" charset="0"/>
                </a:rPr>
                <a:t> </a:t>
              </a:r>
              <a:r>
                <a:rPr lang="en-US" sz="2000" b="1" i="1" dirty="0" err="1">
                  <a:ln w="50800"/>
                  <a:solidFill>
                    <a:schemeClr val="bg1">
                      <a:shade val="50000"/>
                    </a:schemeClr>
                  </a:solidFill>
                  <a:latin typeface="Times New Roman" pitchFamily="18" charset="0"/>
                  <a:cs typeface="Times New Roman" pitchFamily="18" charset="0"/>
                </a:rPr>
                <a:t>asosida</a:t>
              </a:r>
              <a:r>
                <a:rPr lang="en-US" sz="2000" b="1" i="1" dirty="0">
                  <a:ln w="50800"/>
                  <a:solidFill>
                    <a:schemeClr val="bg1">
                      <a:shade val="50000"/>
                    </a:schemeClr>
                  </a:solidFill>
                  <a:latin typeface="Times New Roman" pitchFamily="18" charset="0"/>
                  <a:cs typeface="Times New Roman" pitchFamily="18" charset="0"/>
                </a:rPr>
                <a:t> </a:t>
              </a:r>
              <a:r>
                <a:rPr lang="en-US" sz="2000" b="1" i="1" dirty="0" err="1">
                  <a:ln w="50800"/>
                  <a:solidFill>
                    <a:schemeClr val="bg1">
                      <a:shade val="50000"/>
                    </a:schemeClr>
                  </a:solidFill>
                  <a:latin typeface="Times New Roman" pitchFamily="18" charset="0"/>
                  <a:cs typeface="Times New Roman" pitchFamily="18" charset="0"/>
                </a:rPr>
                <a:t>ish</a:t>
              </a:r>
              <a:r>
                <a:rPr lang="en-US" sz="2000" b="1" i="1" dirty="0">
                  <a:ln w="50800"/>
                  <a:solidFill>
                    <a:schemeClr val="bg1">
                      <a:shade val="50000"/>
                    </a:schemeClr>
                  </a:solidFill>
                  <a:latin typeface="Times New Roman" pitchFamily="18" charset="0"/>
                  <a:cs typeface="Times New Roman" pitchFamily="18" charset="0"/>
                </a:rPr>
                <a:t> </a:t>
              </a:r>
              <a:r>
                <a:rPr lang="en-US" sz="2000" b="1" i="1" dirty="0" err="1">
                  <a:ln w="50800"/>
                  <a:solidFill>
                    <a:schemeClr val="bg1">
                      <a:shade val="50000"/>
                    </a:schemeClr>
                  </a:solidFill>
                  <a:latin typeface="Times New Roman" pitchFamily="18" charset="0"/>
                  <a:cs typeface="Times New Roman" pitchFamily="18" charset="0"/>
                </a:rPr>
                <a:t>olib</a:t>
              </a:r>
              <a:r>
                <a:rPr lang="en-US" sz="2000" b="1" i="1" dirty="0">
                  <a:ln w="50800"/>
                  <a:solidFill>
                    <a:schemeClr val="bg1">
                      <a:shade val="50000"/>
                    </a:schemeClr>
                  </a:solidFill>
                  <a:latin typeface="Times New Roman" pitchFamily="18" charset="0"/>
                  <a:cs typeface="Times New Roman" pitchFamily="18" charset="0"/>
                </a:rPr>
                <a:t> </a:t>
              </a:r>
              <a:r>
                <a:rPr lang="en-US" sz="2000" b="1" i="1" dirty="0" err="1">
                  <a:ln w="50800"/>
                  <a:solidFill>
                    <a:schemeClr val="bg1">
                      <a:shade val="50000"/>
                    </a:schemeClr>
                  </a:solidFill>
                  <a:latin typeface="Times New Roman" pitchFamily="18" charset="0"/>
                  <a:cs typeface="Times New Roman" pitchFamily="18" charset="0"/>
                </a:rPr>
                <a:t>borishi</a:t>
              </a:r>
              <a:endParaRPr lang="en-US" sz="2000" b="1" i="1" dirty="0">
                <a:ln w="50800"/>
                <a:solidFill>
                  <a:schemeClr val="bg1">
                    <a:shade val="50000"/>
                  </a:schemeClr>
                </a:solidFill>
                <a:latin typeface="Times New Roman" pitchFamily="18" charset="0"/>
                <a:cs typeface="Times New Roman" pitchFamily="18" charset="0"/>
              </a:endParaRPr>
            </a:p>
          </p:txBody>
        </p:sp>
        <p:sp>
          <p:nvSpPr>
            <p:cNvPr id="83" name="Oval 31"/>
            <p:cNvSpPr>
              <a:spLocks noChangeArrowheads="1"/>
            </p:cNvSpPr>
            <p:nvPr/>
          </p:nvSpPr>
          <p:spPr bwMode="auto">
            <a:xfrm>
              <a:off x="7125" y="6615"/>
              <a:ext cx="2310" cy="1830"/>
            </a:xfrm>
            <a:prstGeom prst="ellipse">
              <a:avLst/>
            </a:prstGeom>
            <a:solidFill>
              <a:srgbClr val="FFFFFF"/>
            </a:solidFill>
            <a:ln w="9525">
              <a:solidFill>
                <a:srgbClr val="000000"/>
              </a:solidFill>
              <a:round/>
              <a:headEnd/>
              <a:tailEnd/>
            </a:ln>
          </p:spPr>
          <p:txBody>
            <a:bodyPr lIns="0" tIns="0" rIns="0" bIns="0">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2000" b="1" dirty="0" err="1">
                  <a:ln w="50800"/>
                  <a:solidFill>
                    <a:schemeClr val="bg1">
                      <a:shade val="50000"/>
                    </a:schemeClr>
                  </a:solidFill>
                  <a:latin typeface="Times New Roman" pitchFamily="18" charset="0"/>
                  <a:cs typeface="Times New Roman" pitchFamily="18" charset="0"/>
                </a:rPr>
                <a:t>Tartib-intizom</a:t>
              </a:r>
              <a:r>
                <a:rPr lang="en-US" sz="2000" b="1" dirty="0">
                  <a:ln w="50800"/>
                  <a:solidFill>
                    <a:schemeClr val="bg1">
                      <a:shade val="50000"/>
                    </a:schemeClr>
                  </a:solidFill>
                  <a:latin typeface="Times New Roman" pitchFamily="18" charset="0"/>
                  <a:cs typeface="Times New Roman" pitchFamily="18" charset="0"/>
                </a:rPr>
                <a:t> </a:t>
              </a:r>
              <a:endParaRPr lang="ru-RU" sz="2000" b="1" dirty="0">
                <a:ln w="50800"/>
                <a:solidFill>
                  <a:schemeClr val="bg1">
                    <a:shade val="50000"/>
                  </a:schemeClr>
                </a:solidFill>
                <a:latin typeface="Times New Roman" pitchFamily="18" charset="0"/>
                <a:cs typeface="Times New Roman" pitchFamily="18" charset="0"/>
              </a:endParaRPr>
            </a:p>
          </p:txBody>
        </p:sp>
        <p:cxnSp>
          <p:nvCxnSpPr>
            <p:cNvPr id="104471" name="AutoShape 32"/>
            <p:cNvCxnSpPr>
              <a:cxnSpLocks noChangeShapeType="1"/>
            </p:cNvCxnSpPr>
            <p:nvPr/>
          </p:nvCxnSpPr>
          <p:spPr bwMode="auto">
            <a:xfrm flipV="1">
              <a:off x="8565" y="1725"/>
              <a:ext cx="1410" cy="615"/>
            </a:xfrm>
            <a:prstGeom prst="straightConnector1">
              <a:avLst/>
            </a:prstGeom>
            <a:noFill/>
            <a:ln w="9525">
              <a:solidFill>
                <a:srgbClr val="000000"/>
              </a:solidFill>
              <a:round/>
              <a:headEnd/>
              <a:tailEnd type="triangle" w="med" len="med"/>
            </a:ln>
          </p:spPr>
        </p:cxnSp>
        <p:cxnSp>
          <p:nvCxnSpPr>
            <p:cNvPr id="104472" name="AutoShape 33"/>
            <p:cNvCxnSpPr>
              <a:cxnSpLocks noChangeShapeType="1"/>
            </p:cNvCxnSpPr>
            <p:nvPr/>
          </p:nvCxnSpPr>
          <p:spPr bwMode="auto">
            <a:xfrm>
              <a:off x="8850" y="2970"/>
              <a:ext cx="1590" cy="90"/>
            </a:xfrm>
            <a:prstGeom prst="straightConnector1">
              <a:avLst/>
            </a:prstGeom>
            <a:noFill/>
            <a:ln w="9525">
              <a:solidFill>
                <a:srgbClr val="000000"/>
              </a:solidFill>
              <a:round/>
              <a:headEnd/>
              <a:tailEnd type="triangle" w="med" len="med"/>
            </a:ln>
          </p:spPr>
        </p:cxnSp>
        <p:cxnSp>
          <p:nvCxnSpPr>
            <p:cNvPr id="104473" name="AutoShape 34"/>
            <p:cNvCxnSpPr>
              <a:cxnSpLocks noChangeShapeType="1"/>
            </p:cNvCxnSpPr>
            <p:nvPr/>
          </p:nvCxnSpPr>
          <p:spPr bwMode="auto">
            <a:xfrm flipV="1">
              <a:off x="7950" y="795"/>
              <a:ext cx="900" cy="1260"/>
            </a:xfrm>
            <a:prstGeom prst="straightConnector1">
              <a:avLst/>
            </a:prstGeom>
            <a:noFill/>
            <a:ln w="9525">
              <a:solidFill>
                <a:srgbClr val="000000"/>
              </a:solidFill>
              <a:round/>
              <a:headEnd/>
              <a:tailEnd type="triangle" w="med" len="med"/>
            </a:ln>
          </p:spPr>
        </p:cxnSp>
        <p:cxnSp>
          <p:nvCxnSpPr>
            <p:cNvPr id="104474" name="AutoShape 35"/>
            <p:cNvCxnSpPr>
              <a:cxnSpLocks noChangeShapeType="1"/>
            </p:cNvCxnSpPr>
            <p:nvPr/>
          </p:nvCxnSpPr>
          <p:spPr bwMode="auto">
            <a:xfrm flipV="1">
              <a:off x="9525" y="3885"/>
              <a:ext cx="1230" cy="660"/>
            </a:xfrm>
            <a:prstGeom prst="straightConnector1">
              <a:avLst/>
            </a:prstGeom>
            <a:noFill/>
            <a:ln w="9525">
              <a:solidFill>
                <a:srgbClr val="000000"/>
              </a:solidFill>
              <a:round/>
              <a:headEnd/>
              <a:tailEnd type="triangle" w="med" len="med"/>
            </a:ln>
          </p:spPr>
        </p:cxnSp>
        <p:cxnSp>
          <p:nvCxnSpPr>
            <p:cNvPr id="104475" name="AutoShape 36"/>
            <p:cNvCxnSpPr>
              <a:cxnSpLocks noChangeShapeType="1"/>
            </p:cNvCxnSpPr>
            <p:nvPr/>
          </p:nvCxnSpPr>
          <p:spPr bwMode="auto">
            <a:xfrm>
              <a:off x="9975" y="5385"/>
              <a:ext cx="1230" cy="120"/>
            </a:xfrm>
            <a:prstGeom prst="straightConnector1">
              <a:avLst/>
            </a:prstGeom>
            <a:noFill/>
            <a:ln w="9525">
              <a:solidFill>
                <a:srgbClr val="000000"/>
              </a:solidFill>
              <a:round/>
              <a:headEnd/>
              <a:tailEnd type="triangle" w="med" len="med"/>
            </a:ln>
          </p:spPr>
        </p:cxnSp>
        <p:cxnSp>
          <p:nvCxnSpPr>
            <p:cNvPr id="104476" name="AutoShape 37"/>
            <p:cNvCxnSpPr>
              <a:cxnSpLocks noChangeShapeType="1"/>
            </p:cNvCxnSpPr>
            <p:nvPr/>
          </p:nvCxnSpPr>
          <p:spPr bwMode="auto">
            <a:xfrm>
              <a:off x="9435" y="6090"/>
              <a:ext cx="1080" cy="990"/>
            </a:xfrm>
            <a:prstGeom prst="straightConnector1">
              <a:avLst/>
            </a:prstGeom>
            <a:noFill/>
            <a:ln w="9525">
              <a:solidFill>
                <a:srgbClr val="000000"/>
              </a:solidFill>
              <a:round/>
              <a:headEnd/>
              <a:tailEnd type="triangle" w="med" len="med"/>
            </a:ln>
          </p:spPr>
        </p:cxnSp>
        <p:cxnSp>
          <p:nvCxnSpPr>
            <p:cNvPr id="104477" name="AutoShape 38"/>
            <p:cNvCxnSpPr>
              <a:cxnSpLocks noChangeShapeType="1"/>
            </p:cNvCxnSpPr>
            <p:nvPr/>
          </p:nvCxnSpPr>
          <p:spPr bwMode="auto">
            <a:xfrm>
              <a:off x="9315" y="7920"/>
              <a:ext cx="1290" cy="765"/>
            </a:xfrm>
            <a:prstGeom prst="straightConnector1">
              <a:avLst/>
            </a:prstGeom>
            <a:noFill/>
            <a:ln w="9525">
              <a:solidFill>
                <a:srgbClr val="000000"/>
              </a:solidFill>
              <a:round/>
              <a:headEnd/>
              <a:tailEnd type="triangle" w="med" len="med"/>
            </a:ln>
          </p:spPr>
        </p:cxnSp>
        <p:cxnSp>
          <p:nvCxnSpPr>
            <p:cNvPr id="104478" name="AutoShape 39"/>
            <p:cNvCxnSpPr>
              <a:cxnSpLocks noChangeShapeType="1"/>
            </p:cNvCxnSpPr>
            <p:nvPr/>
          </p:nvCxnSpPr>
          <p:spPr bwMode="auto">
            <a:xfrm flipH="1">
              <a:off x="8175" y="8445"/>
              <a:ext cx="15" cy="1245"/>
            </a:xfrm>
            <a:prstGeom prst="straightConnector1">
              <a:avLst/>
            </a:prstGeom>
            <a:noFill/>
            <a:ln w="9525">
              <a:solidFill>
                <a:srgbClr val="000000"/>
              </a:solidFill>
              <a:round/>
              <a:headEnd/>
              <a:tailEnd type="triangle" w="med" len="med"/>
            </a:ln>
          </p:spPr>
        </p:cxnSp>
        <p:cxnSp>
          <p:nvCxnSpPr>
            <p:cNvPr id="104479" name="AutoShape 40"/>
            <p:cNvCxnSpPr>
              <a:cxnSpLocks noChangeShapeType="1"/>
            </p:cNvCxnSpPr>
            <p:nvPr/>
          </p:nvCxnSpPr>
          <p:spPr bwMode="auto">
            <a:xfrm flipH="1">
              <a:off x="5820" y="8040"/>
              <a:ext cx="1485" cy="930"/>
            </a:xfrm>
            <a:prstGeom prst="straightConnector1">
              <a:avLst/>
            </a:prstGeom>
            <a:noFill/>
            <a:ln w="9525">
              <a:solidFill>
                <a:srgbClr val="000000"/>
              </a:solidFill>
              <a:round/>
              <a:headEnd/>
              <a:tailEnd type="triangle" w="med" len="med"/>
            </a:ln>
          </p:spPr>
        </p:cxnSp>
        <p:sp>
          <p:nvSpPr>
            <p:cNvPr id="93" name="Text Box 41"/>
            <p:cNvSpPr txBox="1">
              <a:spLocks noChangeArrowheads="1"/>
            </p:cNvSpPr>
            <p:nvPr/>
          </p:nvSpPr>
          <p:spPr bwMode="auto">
            <a:xfrm>
              <a:off x="5370" y="8160"/>
              <a:ext cx="1305" cy="330"/>
            </a:xfrm>
            <a:prstGeom prst="rect">
              <a:avLst/>
            </a:prstGeom>
            <a:noFill/>
            <a:ln>
              <a:noFill/>
            </a:ln>
            <a:extLst>
              <a:ext uri="{909E8E84-426E-40DD-AFC4-6F175D3DCCD1}"/>
              <a:ext uri="{91240B29-F687-4F45-9708-019B960494DF}"/>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Nima</a:t>
              </a: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 </a:t>
              </a:r>
              <a:r>
                <a:rPr lang="en-US"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uchun</a:t>
              </a: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a:t>
              </a:r>
              <a:endParaRPr lang="ru-RU" sz="1400" b="1" i="1" dirty="0">
                <a:latin typeface="Times New Roman" pitchFamily="18" charset="0"/>
                <a:cs typeface="Times New Roman" pitchFamily="18" charset="0"/>
              </a:endParaRPr>
            </a:p>
          </p:txBody>
        </p:sp>
        <p:sp>
          <p:nvSpPr>
            <p:cNvPr id="94" name="Text Box 42"/>
            <p:cNvSpPr txBox="1">
              <a:spLocks noChangeArrowheads="1"/>
            </p:cNvSpPr>
            <p:nvPr/>
          </p:nvSpPr>
          <p:spPr bwMode="auto">
            <a:xfrm>
              <a:off x="6885" y="8970"/>
              <a:ext cx="1305" cy="330"/>
            </a:xfrm>
            <a:prstGeom prst="rect">
              <a:avLst/>
            </a:prstGeom>
            <a:noFill/>
            <a:ln>
              <a:noFill/>
            </a:ln>
            <a:extLst>
              <a:ext uri="{909E8E84-426E-40DD-AFC4-6F175D3DCCD1}"/>
              <a:ext uri="{91240B29-F687-4F45-9708-019B960494DF}"/>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Nima</a:t>
              </a: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 </a:t>
              </a:r>
              <a:r>
                <a:rPr lang="en-US"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uchun</a:t>
              </a: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a:t>
              </a:r>
              <a:endParaRPr lang="ru-RU" sz="1400" b="1" i="1" dirty="0">
                <a:latin typeface="Times New Roman" pitchFamily="18" charset="0"/>
                <a:cs typeface="Times New Roman" pitchFamily="18" charset="0"/>
              </a:endParaRPr>
            </a:p>
          </p:txBody>
        </p:sp>
        <p:sp>
          <p:nvSpPr>
            <p:cNvPr id="95" name="Text Box 43"/>
            <p:cNvSpPr txBox="1">
              <a:spLocks noChangeArrowheads="1"/>
            </p:cNvSpPr>
            <p:nvPr/>
          </p:nvSpPr>
          <p:spPr bwMode="auto">
            <a:xfrm>
              <a:off x="9135" y="8445"/>
              <a:ext cx="1305" cy="330"/>
            </a:xfrm>
            <a:prstGeom prst="rect">
              <a:avLst/>
            </a:prstGeom>
            <a:noFill/>
            <a:ln>
              <a:noFill/>
            </a:ln>
            <a:extLst>
              <a:ext uri="{909E8E84-426E-40DD-AFC4-6F175D3DCCD1}"/>
              <a:ext uri="{91240B29-F687-4F45-9708-019B960494DF}"/>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Nima</a:t>
              </a: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 </a:t>
              </a:r>
              <a:r>
                <a:rPr lang="en-US"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uchun</a:t>
              </a: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a:t>
              </a:r>
              <a:endParaRPr lang="ru-RU" sz="1400" b="1" i="1" dirty="0">
                <a:latin typeface="Times New Roman" pitchFamily="18" charset="0"/>
                <a:cs typeface="Times New Roman" pitchFamily="18" charset="0"/>
              </a:endParaRPr>
            </a:p>
          </p:txBody>
        </p:sp>
        <p:sp>
          <p:nvSpPr>
            <p:cNvPr id="96" name="Text Box 44"/>
            <p:cNvSpPr txBox="1">
              <a:spLocks noChangeArrowheads="1"/>
            </p:cNvSpPr>
            <p:nvPr/>
          </p:nvSpPr>
          <p:spPr bwMode="auto">
            <a:xfrm>
              <a:off x="9750" y="6120"/>
              <a:ext cx="1305" cy="330"/>
            </a:xfrm>
            <a:prstGeom prst="rect">
              <a:avLst/>
            </a:prstGeom>
            <a:noFill/>
            <a:ln>
              <a:noFill/>
            </a:ln>
            <a:extLst>
              <a:ext uri="{909E8E84-426E-40DD-AFC4-6F175D3DCCD1}"/>
              <a:ext uri="{91240B29-F687-4F45-9708-019B960494DF}"/>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Nima</a:t>
              </a: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 </a:t>
              </a:r>
              <a:r>
                <a:rPr lang="en-US"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uchun</a:t>
              </a: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a:t>
              </a:r>
              <a:endParaRPr lang="ru-RU" sz="1400" b="1" i="1" dirty="0">
                <a:latin typeface="Times New Roman" pitchFamily="18" charset="0"/>
                <a:cs typeface="Times New Roman" pitchFamily="18" charset="0"/>
              </a:endParaRPr>
            </a:p>
          </p:txBody>
        </p:sp>
        <p:sp>
          <p:nvSpPr>
            <p:cNvPr id="98" name="Text Box 46"/>
            <p:cNvSpPr txBox="1">
              <a:spLocks noChangeArrowheads="1"/>
            </p:cNvSpPr>
            <p:nvPr/>
          </p:nvSpPr>
          <p:spPr bwMode="auto">
            <a:xfrm>
              <a:off x="8970" y="3885"/>
              <a:ext cx="1305" cy="330"/>
            </a:xfrm>
            <a:prstGeom prst="rect">
              <a:avLst/>
            </a:prstGeom>
            <a:noFill/>
            <a:ln>
              <a:noFill/>
            </a:ln>
            <a:extLst>
              <a:ext uri="{909E8E84-426E-40DD-AFC4-6F175D3DCCD1}"/>
              <a:ext uri="{91240B29-F687-4F45-9708-019B960494DF}"/>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Nima</a:t>
              </a: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 </a:t>
              </a:r>
              <a:r>
                <a:rPr lang="en-US"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uchun</a:t>
              </a: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a:t>
              </a:r>
              <a:endParaRPr lang="ru-RU" sz="1400" b="1" i="1" dirty="0">
                <a:latin typeface="Times New Roman" pitchFamily="18" charset="0"/>
                <a:cs typeface="Times New Roman" pitchFamily="18" charset="0"/>
              </a:endParaRPr>
            </a:p>
          </p:txBody>
        </p:sp>
        <p:sp>
          <p:nvSpPr>
            <p:cNvPr id="99" name="Text Box 47"/>
            <p:cNvSpPr txBox="1">
              <a:spLocks noChangeArrowheads="1"/>
            </p:cNvSpPr>
            <p:nvPr/>
          </p:nvSpPr>
          <p:spPr bwMode="auto">
            <a:xfrm>
              <a:off x="8970" y="2565"/>
              <a:ext cx="1305" cy="330"/>
            </a:xfrm>
            <a:prstGeom prst="rect">
              <a:avLst/>
            </a:prstGeom>
            <a:noFill/>
            <a:ln>
              <a:noFill/>
            </a:ln>
            <a:extLst>
              <a:ext uri="{909E8E84-426E-40DD-AFC4-6F175D3DCCD1}"/>
              <a:ext uri="{91240B29-F687-4F45-9708-019B960494DF}"/>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Nima</a:t>
              </a: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 </a:t>
              </a:r>
              <a:r>
                <a:rPr lang="en-US"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uchun</a:t>
              </a: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a:t>
              </a:r>
              <a:endParaRPr lang="ru-RU" sz="1400" b="1" i="1" dirty="0">
                <a:latin typeface="Times New Roman" pitchFamily="18" charset="0"/>
                <a:cs typeface="Times New Roman" pitchFamily="18" charset="0"/>
              </a:endParaRPr>
            </a:p>
          </p:txBody>
        </p:sp>
        <p:sp>
          <p:nvSpPr>
            <p:cNvPr id="100" name="Text Box 48"/>
            <p:cNvSpPr txBox="1">
              <a:spLocks noChangeArrowheads="1"/>
            </p:cNvSpPr>
            <p:nvPr/>
          </p:nvSpPr>
          <p:spPr bwMode="auto">
            <a:xfrm>
              <a:off x="8340" y="1725"/>
              <a:ext cx="1305" cy="330"/>
            </a:xfrm>
            <a:prstGeom prst="rect">
              <a:avLst/>
            </a:prstGeom>
            <a:noFill/>
            <a:ln>
              <a:noFill/>
            </a:ln>
            <a:extLst>
              <a:ext uri="{909E8E84-426E-40DD-AFC4-6F175D3DCCD1}"/>
              <a:ext uri="{91240B29-F687-4F45-9708-019B960494DF}"/>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Nima</a:t>
              </a: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 </a:t>
              </a:r>
              <a:r>
                <a:rPr lang="en-US"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uchun</a:t>
              </a: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a:t>
              </a:r>
              <a:endParaRPr lang="ru-RU" sz="1400" b="1" i="1" dirty="0">
                <a:latin typeface="Times New Roman" pitchFamily="18" charset="0"/>
                <a:cs typeface="Times New Roman" pitchFamily="18" charset="0"/>
              </a:endParaRPr>
            </a:p>
          </p:txBody>
        </p:sp>
        <p:sp>
          <p:nvSpPr>
            <p:cNvPr id="101" name="Text Box 49"/>
            <p:cNvSpPr txBox="1">
              <a:spLocks noChangeArrowheads="1"/>
            </p:cNvSpPr>
            <p:nvPr/>
          </p:nvSpPr>
          <p:spPr bwMode="auto">
            <a:xfrm>
              <a:off x="7707" y="795"/>
              <a:ext cx="1305" cy="330"/>
            </a:xfrm>
            <a:prstGeom prst="rect">
              <a:avLst/>
            </a:prstGeom>
            <a:noFill/>
            <a:ln>
              <a:noFill/>
            </a:ln>
            <a:extLst>
              <a:ext uri="{909E8E84-426E-40DD-AFC4-6F175D3DCCD1}"/>
              <a:ext uri="{91240B29-F687-4F45-9708-019B960494DF}"/>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Nima</a:t>
              </a: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 </a:t>
              </a:r>
              <a:r>
                <a:rPr lang="en-US" sz="1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uchun</a:t>
              </a: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a:t>
              </a:r>
              <a:endParaRPr lang="ru-RU" sz="1400" b="1" i="1" dirty="0">
                <a:latin typeface="Times New Roman" pitchFamily="18" charset="0"/>
                <a:cs typeface="Times New Roman" pitchFamily="18" charset="0"/>
              </a:endParaRPr>
            </a:p>
          </p:txBody>
        </p:sp>
      </p:grpSp>
      <p:sp>
        <p:nvSpPr>
          <p:cNvPr id="102" name="Oval 35"/>
          <p:cNvSpPr>
            <a:spLocks noChangeArrowheads="1"/>
          </p:cNvSpPr>
          <p:nvPr/>
        </p:nvSpPr>
        <p:spPr bwMode="auto">
          <a:xfrm>
            <a:off x="1430973" y="1176871"/>
            <a:ext cx="1941684" cy="1223963"/>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scene3d>
              <a:camera prst="orthographicFront"/>
              <a:lightRig rig="balanced" dir="t">
                <a:rot lat="0" lon="0" rev="2100000"/>
              </a:lightRig>
            </a:scene3d>
            <a:sp3d extrusionH="57150" prstMaterial="metal">
              <a:bevelT w="38100" h="25400"/>
              <a:contourClr>
                <a:schemeClr val="bg2"/>
              </a:contourClr>
            </a:sp3d>
          </a:bodyPr>
          <a:lstStyle/>
          <a:p>
            <a:pPr fontAlgn="auto">
              <a:spcBef>
                <a:spcPts val="0"/>
              </a:spcBef>
              <a:spcAft>
                <a:spcPts val="0"/>
              </a:spcAft>
              <a:defRPr/>
            </a:pPr>
            <a:r>
              <a:rPr lang="en-US" b="1" dirty="0" err="1">
                <a:ln w="50800"/>
                <a:solidFill>
                  <a:schemeClr val="bg1">
                    <a:shade val="50000"/>
                  </a:schemeClr>
                </a:solidFill>
                <a:latin typeface="Times New Roman" pitchFamily="18" charset="0"/>
                <a:cs typeface="Times New Roman" pitchFamily="18" charset="0"/>
              </a:rPr>
              <a:t>Qonun</a:t>
            </a:r>
            <a:r>
              <a:rPr lang="en-US" b="1" dirty="0">
                <a:ln w="50800"/>
                <a:solidFill>
                  <a:schemeClr val="bg1">
                    <a:shade val="50000"/>
                  </a:schemeClr>
                </a:solidFill>
                <a:latin typeface="Times New Roman" pitchFamily="18" charset="0"/>
                <a:cs typeface="Times New Roman" pitchFamily="18" charset="0"/>
              </a:rPr>
              <a:t> </a:t>
            </a:r>
            <a:r>
              <a:rPr lang="en-US" b="1" dirty="0" err="1">
                <a:ln w="50800"/>
                <a:solidFill>
                  <a:schemeClr val="bg1">
                    <a:shade val="50000"/>
                  </a:schemeClr>
                </a:solidFill>
                <a:latin typeface="Times New Roman" pitchFamily="18" charset="0"/>
                <a:cs typeface="Times New Roman" pitchFamily="18" charset="0"/>
              </a:rPr>
              <a:t>asosida</a:t>
            </a:r>
            <a:r>
              <a:rPr lang="en-US" b="1" dirty="0">
                <a:ln w="50800"/>
                <a:solidFill>
                  <a:schemeClr val="bg1">
                    <a:shade val="50000"/>
                  </a:schemeClr>
                </a:solidFill>
                <a:latin typeface="Times New Roman" pitchFamily="18" charset="0"/>
                <a:cs typeface="Times New Roman" pitchFamily="18" charset="0"/>
              </a:rPr>
              <a:t> </a:t>
            </a:r>
          </a:p>
          <a:p>
            <a:pPr fontAlgn="auto">
              <a:spcBef>
                <a:spcPts val="0"/>
              </a:spcBef>
              <a:spcAft>
                <a:spcPts val="0"/>
              </a:spcAft>
              <a:defRPr/>
            </a:pPr>
            <a:endParaRPr lang="en-US" b="1" dirty="0">
              <a:ln w="50800"/>
              <a:solidFill>
                <a:schemeClr val="bg1">
                  <a:shade val="50000"/>
                </a:schemeClr>
              </a:solidFill>
              <a:latin typeface="Times New Roman" pitchFamily="18" charset="0"/>
              <a:cs typeface="Times New Roman" pitchFamily="18" charset="0"/>
            </a:endParaRPr>
          </a:p>
        </p:txBody>
      </p:sp>
      <p:sp>
        <p:nvSpPr>
          <p:cNvPr id="104453" name="Line 36"/>
          <p:cNvSpPr>
            <a:spLocks noChangeShapeType="1"/>
          </p:cNvSpPr>
          <p:nvPr/>
        </p:nvSpPr>
        <p:spPr bwMode="auto">
          <a:xfrm flipV="1">
            <a:off x="1692275" y="2492375"/>
            <a:ext cx="576263" cy="792163"/>
          </a:xfrm>
          <a:prstGeom prst="line">
            <a:avLst/>
          </a:prstGeom>
          <a:noFill/>
          <a:ln w="9525">
            <a:solidFill>
              <a:schemeClr val="tx1"/>
            </a:solidFill>
            <a:round/>
            <a:headEnd/>
            <a:tailEnd type="triangle" w="med" len="med"/>
          </a:ln>
        </p:spPr>
        <p:txBody>
          <a:bodyPr/>
          <a:lstStyle/>
          <a:p>
            <a:endParaRPr lang="ru-RU"/>
          </a:p>
        </p:txBody>
      </p:sp>
      <p:sp>
        <p:nvSpPr>
          <p:cNvPr id="104454" name="Line 39"/>
          <p:cNvSpPr>
            <a:spLocks noChangeShapeType="1"/>
          </p:cNvSpPr>
          <p:nvPr/>
        </p:nvSpPr>
        <p:spPr bwMode="auto">
          <a:xfrm flipV="1">
            <a:off x="3348038" y="836613"/>
            <a:ext cx="865187" cy="431800"/>
          </a:xfrm>
          <a:prstGeom prst="line">
            <a:avLst/>
          </a:prstGeom>
          <a:noFill/>
          <a:ln w="9525">
            <a:solidFill>
              <a:schemeClr val="tx1"/>
            </a:solidFill>
            <a:round/>
            <a:headEnd/>
            <a:tailEnd type="triangle" w="med" len="med"/>
          </a:ln>
        </p:spPr>
        <p:txBody>
          <a:bodyPr/>
          <a:lstStyle/>
          <a:p>
            <a:endParaRPr lang="ru-RU"/>
          </a:p>
        </p:txBody>
      </p:sp>
      <p:sp>
        <p:nvSpPr>
          <p:cNvPr id="104455" name="Line 41"/>
          <p:cNvSpPr>
            <a:spLocks noChangeShapeType="1"/>
          </p:cNvSpPr>
          <p:nvPr/>
        </p:nvSpPr>
        <p:spPr bwMode="auto">
          <a:xfrm flipV="1">
            <a:off x="2555875" y="549275"/>
            <a:ext cx="431800" cy="431800"/>
          </a:xfrm>
          <a:prstGeom prst="line">
            <a:avLst/>
          </a:prstGeom>
          <a:noFill/>
          <a:ln w="9525">
            <a:solidFill>
              <a:schemeClr val="tx1"/>
            </a:solidFill>
            <a:round/>
            <a:headEnd/>
            <a:tailEnd type="triangle" w="med" len="med"/>
          </a:ln>
        </p:spPr>
        <p:txBody>
          <a:bodyPr/>
          <a:lstStyle/>
          <a:p>
            <a:endParaRPr lang="ru-RU"/>
          </a:p>
        </p:txBody>
      </p:sp>
      <p:sp>
        <p:nvSpPr>
          <p:cNvPr id="104456" name="Line 42"/>
          <p:cNvSpPr>
            <a:spLocks noChangeShapeType="1"/>
          </p:cNvSpPr>
          <p:nvPr/>
        </p:nvSpPr>
        <p:spPr bwMode="auto">
          <a:xfrm flipH="1" flipV="1">
            <a:off x="1187450" y="620713"/>
            <a:ext cx="792163" cy="504825"/>
          </a:xfrm>
          <a:prstGeom prst="line">
            <a:avLst/>
          </a:prstGeom>
          <a:noFill/>
          <a:ln w="9525">
            <a:solidFill>
              <a:schemeClr val="tx1"/>
            </a:solidFill>
            <a:round/>
            <a:headEnd/>
            <a:tailEnd type="triangle" w="med" len="med"/>
          </a:ln>
        </p:spPr>
        <p:txBody>
          <a:bodyPr/>
          <a:lstStyle/>
          <a:p>
            <a:endParaRPr lang="ru-RU"/>
          </a:p>
        </p:txBody>
      </p:sp>
      <p:sp>
        <p:nvSpPr>
          <p:cNvPr id="41" name="Text Box 25"/>
          <p:cNvSpPr txBox="1">
            <a:spLocks noChangeArrowheads="1"/>
          </p:cNvSpPr>
          <p:nvPr/>
        </p:nvSpPr>
        <p:spPr bwMode="auto">
          <a:xfrm>
            <a:off x="3870205" y="620713"/>
            <a:ext cx="1316656" cy="210021"/>
          </a:xfrm>
          <a:prstGeom prst="rect">
            <a:avLst/>
          </a:prstGeom>
          <a:solidFill>
            <a:srgbClr val="FFFFFF"/>
          </a:solidFill>
          <a:ln>
            <a:noFill/>
          </a:ln>
          <a:extLst>
            <a:ext uri="{91240B29-F687-4F45-9708-019B960494DF}"/>
          </a:extLst>
        </p:spPr>
        <p:txBody>
          <a:bodyPr lIns="0" tIns="0" rIns="0" bIns="0">
            <a:scene3d>
              <a:camera prst="orthographicFront"/>
              <a:lightRig rig="balanced" dir="t">
                <a:rot lat="0" lon="0" rev="2100000"/>
              </a:lightRig>
            </a:scene3d>
            <a:sp3d extrusionH="57150" prstMaterial="metal">
              <a:bevelT w="38100" h="25400"/>
              <a:contourClr>
                <a:schemeClr val="bg2"/>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b="1" dirty="0" err="1">
                <a:ln w="50800"/>
                <a:solidFill>
                  <a:schemeClr val="bg1">
                    <a:shade val="50000"/>
                  </a:schemeClr>
                </a:solidFill>
                <a:latin typeface="Times New Roman" pitchFamily="18" charset="0"/>
                <a:cs typeface="Times New Roman" pitchFamily="18" charset="0"/>
              </a:rPr>
              <a:t>Nima</a:t>
            </a:r>
            <a:r>
              <a:rPr lang="en-US" sz="1400" b="1" dirty="0">
                <a:ln w="50800"/>
                <a:solidFill>
                  <a:schemeClr val="bg1">
                    <a:shade val="50000"/>
                  </a:schemeClr>
                </a:solidFill>
                <a:latin typeface="Times New Roman" pitchFamily="18" charset="0"/>
                <a:cs typeface="Times New Roman" pitchFamily="18" charset="0"/>
              </a:rPr>
              <a:t> </a:t>
            </a:r>
            <a:r>
              <a:rPr lang="en-US" sz="1400" b="1" dirty="0" err="1" smtClean="0">
                <a:ln w="50800"/>
                <a:solidFill>
                  <a:schemeClr val="bg1">
                    <a:shade val="50000"/>
                  </a:schemeClr>
                </a:solidFill>
                <a:latin typeface="Times New Roman" pitchFamily="18" charset="0"/>
                <a:cs typeface="Times New Roman" pitchFamily="18" charset="0"/>
              </a:rPr>
              <a:t>uchun</a:t>
            </a:r>
            <a:r>
              <a:rPr lang="en-US" sz="1400" b="1" dirty="0">
                <a:ln w="50800"/>
                <a:solidFill>
                  <a:schemeClr val="bg1">
                    <a:shade val="50000"/>
                  </a:schemeClr>
                </a:solidFill>
                <a:latin typeface="Times New Roman" pitchFamily="18" charset="0"/>
                <a:cs typeface="Times New Roman" pitchFamily="18" charset="0"/>
              </a:rPr>
              <a:t>?</a:t>
            </a:r>
            <a:endParaRPr lang="ru-RU" sz="1400" b="1" i="1" dirty="0">
              <a:ln w="50800"/>
              <a:solidFill>
                <a:schemeClr val="bg1">
                  <a:shade val="50000"/>
                </a:schemeClr>
              </a:solidFill>
              <a:latin typeface="Times New Roman" pitchFamily="18" charset="0"/>
              <a:cs typeface="Times New Roman" pitchFamily="18" charset="0"/>
            </a:endParaRPr>
          </a:p>
        </p:txBody>
      </p:sp>
      <p:sp>
        <p:nvSpPr>
          <p:cNvPr id="42" name="Text Box 25"/>
          <p:cNvSpPr txBox="1">
            <a:spLocks noChangeArrowheads="1"/>
          </p:cNvSpPr>
          <p:nvPr/>
        </p:nvSpPr>
        <p:spPr bwMode="auto">
          <a:xfrm>
            <a:off x="2553549" y="313342"/>
            <a:ext cx="1316656" cy="210021"/>
          </a:xfrm>
          <a:prstGeom prst="rect">
            <a:avLst/>
          </a:prstGeom>
          <a:solidFill>
            <a:srgbClr val="FFFFFF"/>
          </a:solidFill>
          <a:ln>
            <a:noFill/>
          </a:ln>
          <a:extLst>
            <a:ext uri="{91240B29-F687-4F45-9708-019B960494DF}"/>
          </a:extLst>
        </p:spPr>
        <p:txBody>
          <a:bodyPr lIns="0" tIns="0" rIns="0" bIns="0">
            <a:scene3d>
              <a:camera prst="orthographicFront"/>
              <a:lightRig rig="balanced" dir="t">
                <a:rot lat="0" lon="0" rev="2100000"/>
              </a:lightRig>
            </a:scene3d>
            <a:sp3d extrusionH="57150" prstMaterial="metal">
              <a:bevelT w="38100" h="25400"/>
              <a:contourClr>
                <a:schemeClr val="bg2"/>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b="1" dirty="0" err="1">
                <a:ln w="50800"/>
                <a:solidFill>
                  <a:schemeClr val="bg1">
                    <a:shade val="50000"/>
                  </a:schemeClr>
                </a:solidFill>
                <a:latin typeface="Times New Roman" pitchFamily="18" charset="0"/>
                <a:cs typeface="Times New Roman" pitchFamily="18" charset="0"/>
              </a:rPr>
              <a:t>Nima</a:t>
            </a:r>
            <a:r>
              <a:rPr lang="en-US" sz="1400" b="1" dirty="0">
                <a:ln w="50800"/>
                <a:solidFill>
                  <a:schemeClr val="bg1">
                    <a:shade val="50000"/>
                  </a:schemeClr>
                </a:solidFill>
                <a:latin typeface="Times New Roman" pitchFamily="18" charset="0"/>
                <a:cs typeface="Times New Roman" pitchFamily="18" charset="0"/>
              </a:rPr>
              <a:t> </a:t>
            </a:r>
            <a:r>
              <a:rPr lang="en-US" sz="1400" b="1" dirty="0" err="1" smtClean="0">
                <a:ln w="50800"/>
                <a:solidFill>
                  <a:schemeClr val="bg1">
                    <a:shade val="50000"/>
                  </a:schemeClr>
                </a:solidFill>
                <a:latin typeface="Times New Roman" pitchFamily="18" charset="0"/>
                <a:cs typeface="Times New Roman" pitchFamily="18" charset="0"/>
              </a:rPr>
              <a:t>uchun</a:t>
            </a:r>
            <a:r>
              <a:rPr lang="en-US" sz="1400" b="1" dirty="0">
                <a:ln w="50800"/>
                <a:solidFill>
                  <a:schemeClr val="bg1">
                    <a:shade val="50000"/>
                  </a:schemeClr>
                </a:solidFill>
                <a:latin typeface="Times New Roman" pitchFamily="18" charset="0"/>
                <a:cs typeface="Times New Roman" pitchFamily="18" charset="0"/>
              </a:rPr>
              <a:t>?</a:t>
            </a:r>
            <a:endParaRPr lang="ru-RU" sz="1400" b="1" i="1" dirty="0">
              <a:ln w="50800"/>
              <a:solidFill>
                <a:schemeClr val="bg1">
                  <a:shade val="50000"/>
                </a:schemeClr>
              </a:solidFill>
              <a:latin typeface="Times New Roman" pitchFamily="18" charset="0"/>
              <a:cs typeface="Times New Roman" pitchFamily="18" charset="0"/>
            </a:endParaRPr>
          </a:p>
        </p:txBody>
      </p:sp>
      <p:sp>
        <p:nvSpPr>
          <p:cNvPr id="43" name="Text Box 25"/>
          <p:cNvSpPr txBox="1">
            <a:spLocks noChangeArrowheads="1"/>
          </p:cNvSpPr>
          <p:nvPr/>
        </p:nvSpPr>
        <p:spPr bwMode="auto">
          <a:xfrm>
            <a:off x="114317" y="208331"/>
            <a:ext cx="1316656" cy="210021"/>
          </a:xfrm>
          <a:prstGeom prst="rect">
            <a:avLst/>
          </a:prstGeom>
          <a:solidFill>
            <a:srgbClr val="FFFFFF"/>
          </a:solidFill>
          <a:ln>
            <a:noFill/>
          </a:ln>
          <a:extLst>
            <a:ext uri="{91240B29-F687-4F45-9708-019B960494DF}"/>
          </a:extLst>
        </p:spPr>
        <p:txBody>
          <a:bodyPr lIns="0" tIns="0" rIns="0" bIns="0">
            <a:scene3d>
              <a:camera prst="orthographicFront"/>
              <a:lightRig rig="balanced" dir="t">
                <a:rot lat="0" lon="0" rev="2100000"/>
              </a:lightRig>
            </a:scene3d>
            <a:sp3d extrusionH="57150" prstMaterial="metal">
              <a:bevelT w="38100" h="25400"/>
              <a:contourClr>
                <a:schemeClr val="bg2"/>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1400" b="1" dirty="0" err="1">
                <a:ln w="50800"/>
                <a:solidFill>
                  <a:schemeClr val="bg1">
                    <a:shade val="50000"/>
                  </a:schemeClr>
                </a:solidFill>
                <a:latin typeface="Times New Roman" pitchFamily="18" charset="0"/>
                <a:cs typeface="Times New Roman" pitchFamily="18" charset="0"/>
              </a:rPr>
              <a:t>Nima</a:t>
            </a:r>
            <a:r>
              <a:rPr lang="en-US" sz="1400" b="1" dirty="0">
                <a:ln w="50800"/>
                <a:solidFill>
                  <a:schemeClr val="bg1">
                    <a:shade val="50000"/>
                  </a:schemeClr>
                </a:solidFill>
                <a:latin typeface="Times New Roman" pitchFamily="18" charset="0"/>
                <a:cs typeface="Times New Roman" pitchFamily="18" charset="0"/>
              </a:rPr>
              <a:t> </a:t>
            </a:r>
            <a:r>
              <a:rPr lang="en-US" sz="1400" b="1" dirty="0" err="1" smtClean="0">
                <a:ln w="50800"/>
                <a:solidFill>
                  <a:schemeClr val="bg1">
                    <a:shade val="50000"/>
                  </a:schemeClr>
                </a:solidFill>
                <a:latin typeface="Times New Roman" pitchFamily="18" charset="0"/>
                <a:cs typeface="Times New Roman" pitchFamily="18" charset="0"/>
              </a:rPr>
              <a:t>uchun</a:t>
            </a:r>
            <a:r>
              <a:rPr lang="en-US" sz="1400" b="1" dirty="0">
                <a:ln w="50800"/>
                <a:solidFill>
                  <a:schemeClr val="bg1">
                    <a:shade val="50000"/>
                  </a:schemeClr>
                </a:solidFill>
                <a:latin typeface="Times New Roman" pitchFamily="18" charset="0"/>
                <a:cs typeface="Times New Roman" pitchFamily="18" charset="0"/>
              </a:rPr>
              <a:t>?</a:t>
            </a:r>
            <a:endParaRPr lang="ru-RU" sz="1400" b="1" i="1" dirty="0">
              <a:ln w="50800"/>
              <a:solidFill>
                <a:schemeClr val="bg1">
                  <a:shade val="50000"/>
                </a:schemeClr>
              </a:solidFill>
              <a:latin typeface="Times New Roman" pitchFamily="18" charset="0"/>
              <a:cs typeface="Times New Roman" pitchFamily="18" charset="0"/>
            </a:endParaRPr>
          </a:p>
        </p:txBody>
      </p:sp>
    </p:spTree>
  </p:cSld>
  <p:clrMapOvr>
    <a:masterClrMapping/>
  </p:clrMapOvr>
  <p:transition>
    <p:fade/>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3"/>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a:fld id="{B6A03B65-899C-434A-A706-4CF875D52B04}" type="slidenum">
              <a:rPr lang="ru-RU" sz="1400"/>
              <a:pPr algn="r"/>
              <a:t>7</a:t>
            </a:fld>
            <a:endParaRPr lang="ru-RU" sz="1400"/>
          </a:p>
        </p:txBody>
      </p:sp>
      <p:sp>
        <p:nvSpPr>
          <p:cNvPr id="105474" name="Номер слайда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B966A878-C9D1-447D-8E0B-C885F5DCA8A5}" type="slidenum">
              <a:rPr lang="ru-RU" sz="1400"/>
              <a:pPr algn="r"/>
              <a:t>7</a:t>
            </a:fld>
            <a:endParaRPr lang="ru-RU" sz="1400"/>
          </a:p>
        </p:txBody>
      </p:sp>
      <p:sp>
        <p:nvSpPr>
          <p:cNvPr id="105475" name="Rectangle 2"/>
          <p:cNvSpPr>
            <a:spLocks noChangeArrowheads="1"/>
          </p:cNvSpPr>
          <p:nvPr/>
        </p:nvSpPr>
        <p:spPr bwMode="auto">
          <a:xfrm>
            <a:off x="0" y="4151313"/>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05476" name="Rectangle 3"/>
          <p:cNvSpPr>
            <a:spLocks noChangeArrowheads="1"/>
          </p:cNvSpPr>
          <p:nvPr/>
        </p:nvSpPr>
        <p:spPr bwMode="auto">
          <a:xfrm>
            <a:off x="1979613" y="549275"/>
            <a:ext cx="7164387" cy="457200"/>
          </a:xfrm>
          <a:prstGeom prst="rect">
            <a:avLst/>
          </a:prstGeom>
          <a:noFill/>
          <a:ln w="9525">
            <a:noFill/>
            <a:miter lim="800000"/>
            <a:headEnd/>
            <a:tailEnd/>
          </a:ln>
        </p:spPr>
        <p:txBody>
          <a:bodyPr>
            <a:spAutoFit/>
          </a:bodyPr>
          <a:lstStyle/>
          <a:p>
            <a:r>
              <a:rPr lang="en-US" sz="2400" b="1" i="1">
                <a:solidFill>
                  <a:srgbClr val="FFC000"/>
                </a:solidFill>
                <a:latin typeface="Tahoma" pitchFamily="34" charset="0"/>
              </a:rPr>
              <a:t>‘’Baliq skeleti</a:t>
            </a:r>
            <a:endParaRPr lang="uz-Cyrl-UZ" sz="2400" b="1" i="1">
              <a:solidFill>
                <a:srgbClr val="FFC000"/>
              </a:solidFill>
              <a:latin typeface="Tahoma" pitchFamily="34" charset="0"/>
            </a:endParaRPr>
          </a:p>
        </p:txBody>
      </p:sp>
      <p:grpSp>
        <p:nvGrpSpPr>
          <p:cNvPr id="105477" name="Group 4"/>
          <p:cNvGrpSpPr>
            <a:grpSpLocks/>
          </p:cNvGrpSpPr>
          <p:nvPr/>
        </p:nvGrpSpPr>
        <p:grpSpPr bwMode="auto">
          <a:xfrm>
            <a:off x="571500" y="1785938"/>
            <a:ext cx="8032750" cy="4643437"/>
            <a:chOff x="1553" y="5454"/>
            <a:chExt cx="8641" cy="4860"/>
          </a:xfrm>
        </p:grpSpPr>
        <p:sp>
          <p:nvSpPr>
            <p:cNvPr id="105479" name="AutoShape 5"/>
            <p:cNvSpPr>
              <a:spLocks noChangeArrowheads="1"/>
            </p:cNvSpPr>
            <p:nvPr/>
          </p:nvSpPr>
          <p:spPr bwMode="auto">
            <a:xfrm rot="10800000">
              <a:off x="1553" y="6537"/>
              <a:ext cx="2305" cy="1800"/>
            </a:xfrm>
            <a:prstGeom prst="flowChartDelay">
              <a:avLst/>
            </a:prstGeom>
            <a:solidFill>
              <a:srgbClr val="FFFFFF"/>
            </a:solidFill>
            <a:ln w="9525">
              <a:solidFill>
                <a:srgbClr val="000000"/>
              </a:solidFill>
              <a:miter lim="800000"/>
              <a:headEnd/>
              <a:tailEnd/>
            </a:ln>
          </p:spPr>
          <p:txBody>
            <a:bodyPr vert="eaVert" lIns="0" tIns="0" rIns="0" bIns="0"/>
            <a:lstStyle/>
            <a:p>
              <a:pPr algn="ctr"/>
              <a:endParaRPr lang="en-US" sz="1600">
                <a:latin typeface="Times New Roman" pitchFamily="18" charset="0"/>
              </a:endParaRPr>
            </a:p>
            <a:p>
              <a:pPr algn="ctr"/>
              <a:r>
                <a:rPr lang="en-US" b="1">
                  <a:latin typeface="Times New Roman" pitchFamily="18" charset="0"/>
                </a:rPr>
                <a:t>Yetuk mutaxasis bo’lish shartlari</a:t>
              </a:r>
              <a:r>
                <a:rPr lang="en-US" sz="1600">
                  <a:latin typeface="Times New Roman" pitchFamily="18" charset="0"/>
                </a:rPr>
                <a:t>.</a:t>
              </a:r>
              <a:endParaRPr lang="ru-RU" sz="3200" b="1" i="1">
                <a:latin typeface="Tahoma" pitchFamily="34" charset="0"/>
              </a:endParaRPr>
            </a:p>
          </p:txBody>
        </p:sp>
        <p:sp>
          <p:nvSpPr>
            <p:cNvPr id="105480" name="Line 6"/>
            <p:cNvSpPr>
              <a:spLocks noChangeShapeType="1"/>
            </p:cNvSpPr>
            <p:nvPr/>
          </p:nvSpPr>
          <p:spPr bwMode="auto">
            <a:xfrm>
              <a:off x="3861" y="7434"/>
              <a:ext cx="6120" cy="0"/>
            </a:xfrm>
            <a:prstGeom prst="line">
              <a:avLst/>
            </a:prstGeom>
            <a:noFill/>
            <a:ln w="28575">
              <a:solidFill>
                <a:srgbClr val="000000"/>
              </a:solidFill>
              <a:round/>
              <a:headEnd/>
              <a:tailEnd/>
            </a:ln>
          </p:spPr>
          <p:txBody>
            <a:bodyPr/>
            <a:lstStyle/>
            <a:p>
              <a:endParaRPr lang="ru-RU"/>
            </a:p>
          </p:txBody>
        </p:sp>
        <p:sp>
          <p:nvSpPr>
            <p:cNvPr id="105481" name="Line 7"/>
            <p:cNvSpPr>
              <a:spLocks noChangeShapeType="1"/>
            </p:cNvSpPr>
            <p:nvPr/>
          </p:nvSpPr>
          <p:spPr bwMode="auto">
            <a:xfrm flipV="1">
              <a:off x="3861" y="5454"/>
              <a:ext cx="1980" cy="1980"/>
            </a:xfrm>
            <a:prstGeom prst="line">
              <a:avLst/>
            </a:prstGeom>
            <a:noFill/>
            <a:ln w="28575">
              <a:solidFill>
                <a:srgbClr val="000000"/>
              </a:solidFill>
              <a:round/>
              <a:headEnd/>
              <a:tailEnd/>
            </a:ln>
          </p:spPr>
          <p:txBody>
            <a:bodyPr/>
            <a:lstStyle/>
            <a:p>
              <a:endParaRPr lang="ru-RU"/>
            </a:p>
          </p:txBody>
        </p:sp>
        <p:sp>
          <p:nvSpPr>
            <p:cNvPr id="105482" name="Text Box 8"/>
            <p:cNvSpPr txBox="1">
              <a:spLocks noChangeArrowheads="1"/>
            </p:cNvSpPr>
            <p:nvPr/>
          </p:nvSpPr>
          <p:spPr bwMode="auto">
            <a:xfrm>
              <a:off x="6201" y="5454"/>
              <a:ext cx="1620" cy="1080"/>
            </a:xfrm>
            <a:prstGeom prst="rect">
              <a:avLst/>
            </a:prstGeom>
            <a:noFill/>
            <a:ln w="9525">
              <a:noFill/>
              <a:miter lim="800000"/>
              <a:headEnd/>
              <a:tailEnd/>
            </a:ln>
          </p:spPr>
          <p:txBody>
            <a:bodyPr lIns="0" tIns="0" rIns="0" bIns="0"/>
            <a:lstStyle/>
            <a:p>
              <a:pPr algn="ctr"/>
              <a:r>
                <a:rPr lang="en-US" sz="1600">
                  <a:latin typeface="Times New Roman" pitchFamily="18" charset="0"/>
                </a:rPr>
                <a:t>Bilimlarni orttirish zamonaviy istedodlarni shakllantirish.</a:t>
              </a:r>
              <a:endParaRPr lang="uz-Cyrl-UZ" sz="1600">
                <a:latin typeface="Times New Roman" pitchFamily="18" charset="0"/>
              </a:endParaRPr>
            </a:p>
            <a:p>
              <a:endParaRPr lang="ru-RU" sz="3200" b="1" i="1">
                <a:latin typeface="Tahoma" pitchFamily="34" charset="0"/>
              </a:endParaRPr>
            </a:p>
          </p:txBody>
        </p:sp>
        <p:sp>
          <p:nvSpPr>
            <p:cNvPr id="105483" name="Line 10"/>
            <p:cNvSpPr>
              <a:spLocks noChangeShapeType="1"/>
            </p:cNvSpPr>
            <p:nvPr/>
          </p:nvSpPr>
          <p:spPr bwMode="auto">
            <a:xfrm>
              <a:off x="3861" y="7434"/>
              <a:ext cx="2119" cy="2206"/>
            </a:xfrm>
            <a:prstGeom prst="line">
              <a:avLst/>
            </a:prstGeom>
            <a:noFill/>
            <a:ln w="28575">
              <a:solidFill>
                <a:srgbClr val="000000"/>
              </a:solidFill>
              <a:round/>
              <a:headEnd/>
              <a:tailEnd/>
            </a:ln>
          </p:spPr>
          <p:txBody>
            <a:bodyPr/>
            <a:lstStyle/>
            <a:p>
              <a:endParaRPr lang="ru-RU"/>
            </a:p>
          </p:txBody>
        </p:sp>
        <p:sp>
          <p:nvSpPr>
            <p:cNvPr id="105484" name="Line 11"/>
            <p:cNvSpPr>
              <a:spLocks noChangeShapeType="1"/>
            </p:cNvSpPr>
            <p:nvPr/>
          </p:nvSpPr>
          <p:spPr bwMode="auto">
            <a:xfrm flipV="1">
              <a:off x="6921" y="5454"/>
              <a:ext cx="1980" cy="1980"/>
            </a:xfrm>
            <a:prstGeom prst="line">
              <a:avLst/>
            </a:prstGeom>
            <a:noFill/>
            <a:ln w="28575">
              <a:solidFill>
                <a:srgbClr val="000000"/>
              </a:solidFill>
              <a:round/>
              <a:headEnd/>
              <a:tailEnd/>
            </a:ln>
          </p:spPr>
          <p:txBody>
            <a:bodyPr/>
            <a:lstStyle/>
            <a:p>
              <a:endParaRPr lang="ru-RU"/>
            </a:p>
          </p:txBody>
        </p:sp>
        <p:sp>
          <p:nvSpPr>
            <p:cNvPr id="105485" name="Text Box 12"/>
            <p:cNvSpPr txBox="1">
              <a:spLocks noChangeArrowheads="1"/>
            </p:cNvSpPr>
            <p:nvPr/>
          </p:nvSpPr>
          <p:spPr bwMode="auto">
            <a:xfrm>
              <a:off x="3628" y="5467"/>
              <a:ext cx="1440" cy="900"/>
            </a:xfrm>
            <a:prstGeom prst="rect">
              <a:avLst/>
            </a:prstGeom>
            <a:noFill/>
            <a:ln w="9525">
              <a:noFill/>
              <a:miter lim="800000"/>
              <a:headEnd/>
              <a:tailEnd/>
            </a:ln>
          </p:spPr>
          <p:txBody>
            <a:bodyPr lIns="0" tIns="0" rIns="0" bIns="0"/>
            <a:lstStyle/>
            <a:p>
              <a:pPr algn="ctr"/>
              <a:r>
                <a:rPr lang="en-US" sz="1600">
                  <a:latin typeface="Times New Roman" pitchFamily="18" charset="0"/>
                </a:rPr>
                <a:t>Shu kasbga bolgan qobilyat va qiziqish.</a:t>
              </a:r>
              <a:endParaRPr lang="uz-Cyrl-UZ" sz="1600">
                <a:latin typeface="Times New Roman" pitchFamily="18" charset="0"/>
              </a:endParaRPr>
            </a:p>
            <a:p>
              <a:endParaRPr lang="ru-RU" sz="2400" b="1" i="1">
                <a:latin typeface="Tahoma" pitchFamily="34" charset="0"/>
              </a:endParaRPr>
            </a:p>
          </p:txBody>
        </p:sp>
        <p:sp>
          <p:nvSpPr>
            <p:cNvPr id="105486" name="Line 13"/>
            <p:cNvSpPr>
              <a:spLocks noChangeShapeType="1"/>
            </p:cNvSpPr>
            <p:nvPr/>
          </p:nvSpPr>
          <p:spPr bwMode="auto">
            <a:xfrm>
              <a:off x="6921" y="7434"/>
              <a:ext cx="2340" cy="1980"/>
            </a:xfrm>
            <a:prstGeom prst="line">
              <a:avLst/>
            </a:prstGeom>
            <a:noFill/>
            <a:ln w="28575">
              <a:solidFill>
                <a:srgbClr val="000000"/>
              </a:solidFill>
              <a:round/>
              <a:headEnd/>
              <a:tailEnd/>
            </a:ln>
          </p:spPr>
          <p:txBody>
            <a:bodyPr/>
            <a:lstStyle/>
            <a:p>
              <a:endParaRPr lang="ru-RU"/>
            </a:p>
          </p:txBody>
        </p:sp>
        <p:sp>
          <p:nvSpPr>
            <p:cNvPr id="105487" name="Text Box 14"/>
            <p:cNvSpPr txBox="1">
              <a:spLocks noChangeArrowheads="1"/>
            </p:cNvSpPr>
            <p:nvPr/>
          </p:nvSpPr>
          <p:spPr bwMode="auto">
            <a:xfrm>
              <a:off x="5702" y="7974"/>
              <a:ext cx="2119" cy="2340"/>
            </a:xfrm>
            <a:prstGeom prst="rect">
              <a:avLst/>
            </a:prstGeom>
            <a:noFill/>
            <a:ln w="9525">
              <a:noFill/>
              <a:miter lim="800000"/>
              <a:headEnd/>
              <a:tailEnd/>
            </a:ln>
          </p:spPr>
          <p:txBody>
            <a:bodyPr lIns="0" tIns="0" rIns="0" bIns="0"/>
            <a:lstStyle/>
            <a:p>
              <a:pPr algn="ctr"/>
              <a:r>
                <a:rPr lang="en-US" sz="1600">
                  <a:latin typeface="Times New Roman" pitchFamily="18" charset="0"/>
                </a:rPr>
                <a:t>O’z ustingda izlanish,Xalqparvarlik va doimo javobgarlikni unutmaslik. </a:t>
              </a:r>
              <a:endParaRPr lang="ru-RU" sz="1600">
                <a:latin typeface="Times New Roman" pitchFamily="18" charset="0"/>
              </a:endParaRPr>
            </a:p>
            <a:p>
              <a:endParaRPr lang="ru-RU" sz="3200" b="1" i="1">
                <a:latin typeface="Tahoma" pitchFamily="34" charset="0"/>
              </a:endParaRPr>
            </a:p>
          </p:txBody>
        </p:sp>
        <p:sp>
          <p:nvSpPr>
            <p:cNvPr id="105488" name="Text Box 15"/>
            <p:cNvSpPr txBox="1">
              <a:spLocks noChangeArrowheads="1"/>
            </p:cNvSpPr>
            <p:nvPr/>
          </p:nvSpPr>
          <p:spPr bwMode="auto">
            <a:xfrm>
              <a:off x="9114" y="7344"/>
              <a:ext cx="1080" cy="540"/>
            </a:xfrm>
            <a:prstGeom prst="rect">
              <a:avLst/>
            </a:prstGeom>
            <a:noFill/>
            <a:ln w="9525">
              <a:noFill/>
              <a:miter lim="800000"/>
              <a:headEnd/>
              <a:tailEnd/>
            </a:ln>
          </p:spPr>
          <p:txBody>
            <a:bodyPr/>
            <a:lstStyle/>
            <a:p>
              <a:pPr algn="ctr"/>
              <a:r>
                <a:rPr lang="en-US" sz="2000">
                  <a:latin typeface="Times New Roman" pitchFamily="18" charset="0"/>
                </a:rPr>
                <a:t>Siz uchun yana nima muhim</a:t>
              </a:r>
            </a:p>
            <a:p>
              <a:pPr algn="ctr"/>
              <a:r>
                <a:rPr lang="ru-RU" sz="2000">
                  <a:latin typeface="Times New Roman" pitchFamily="18" charset="0"/>
                </a:rPr>
                <a:t>…</a:t>
              </a:r>
              <a:endParaRPr lang="ru-RU" sz="2400" b="1" i="1">
                <a:latin typeface="Tahoma" pitchFamily="34" charset="0"/>
              </a:endParaRPr>
            </a:p>
          </p:txBody>
        </p:sp>
      </p:grpSp>
      <p:sp>
        <p:nvSpPr>
          <p:cNvPr id="105478" name="TextBox 19"/>
          <p:cNvSpPr txBox="1">
            <a:spLocks noChangeArrowheads="1"/>
          </p:cNvSpPr>
          <p:nvPr/>
        </p:nvSpPr>
        <p:spPr bwMode="auto">
          <a:xfrm>
            <a:off x="1987550" y="4797425"/>
            <a:ext cx="1684338" cy="646113"/>
          </a:xfrm>
          <a:prstGeom prst="rect">
            <a:avLst/>
          </a:prstGeom>
          <a:noFill/>
          <a:ln w="9525">
            <a:noFill/>
            <a:miter lim="800000"/>
            <a:headEnd/>
            <a:tailEnd/>
          </a:ln>
        </p:spPr>
        <p:txBody>
          <a:bodyPr wrap="none">
            <a:spAutoFit/>
          </a:bodyPr>
          <a:lstStyle/>
          <a:p>
            <a:r>
              <a:rPr lang="en-US">
                <a:latin typeface="Franklin Gothic Book" pitchFamily="34" charset="0"/>
              </a:rPr>
              <a:t>Isshanlik,</a:t>
            </a:r>
          </a:p>
          <a:p>
            <a:r>
              <a:rPr lang="en-US">
                <a:latin typeface="Franklin Gothic Book" pitchFamily="34" charset="0"/>
              </a:rPr>
              <a:t>Mehnatsevarlik</a:t>
            </a:r>
            <a:endParaRPr lang="ru-RU"/>
          </a:p>
        </p:txBody>
      </p:sp>
    </p:spTree>
  </p:cSld>
  <p:clrMapOvr>
    <a:masterClrMapping/>
  </p:clrMapOvr>
  <p:transition>
    <p:fade/>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457200" y="1481328"/>
          <a:ext cx="8229600" cy="5162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6498" name="Номер слайда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A969F6-8978-45E1-95BA-0E363D902BF5}" type="slidenum">
              <a:rPr lang="ru-RU" smtClean="0"/>
              <a:pPr fontAlgn="base">
                <a:spcBef>
                  <a:spcPct val="0"/>
                </a:spcBef>
                <a:spcAft>
                  <a:spcPct val="0"/>
                </a:spcAft>
              </a:pPr>
              <a:t>8</a:t>
            </a:fld>
            <a:endParaRPr lang="ru-RU" smtClean="0"/>
          </a:p>
        </p:txBody>
      </p:sp>
      <p:graphicFrame>
        <p:nvGraphicFramePr>
          <p:cNvPr id="5" name="Схема 4"/>
          <p:cNvGraphicFramePr/>
          <p:nvPr/>
        </p:nvGraphicFramePr>
        <p:xfrm>
          <a:off x="457200" y="274638"/>
          <a:ext cx="8229600" cy="9397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txBox="1">
            <a:spLocks noChangeArrowheads="1"/>
          </p:cNvSpPr>
          <p:nvPr/>
        </p:nvSpPr>
        <p:spPr bwMode="auto">
          <a:xfrm>
            <a:off x="446088" y="274638"/>
            <a:ext cx="6923087" cy="1143000"/>
          </a:xfrm>
          <a:prstGeom prst="rect">
            <a:avLst/>
          </a:prstGeom>
          <a:noFill/>
          <a:ln w="9525">
            <a:noFill/>
            <a:miter lim="800000"/>
            <a:headEnd/>
            <a:tailEnd/>
          </a:ln>
        </p:spPr>
        <p:txBody>
          <a:bodyPr anchor="ctr"/>
          <a:lstStyle/>
          <a:p>
            <a:pPr algn="ctr"/>
            <a:r>
              <a:rPr lang="en-US" sz="4400">
                <a:solidFill>
                  <a:srgbClr val="FFFFFF"/>
                </a:solidFill>
                <a:latin typeface="Times New Roman" pitchFamily="18" charset="0"/>
              </a:rPr>
              <a:t>Mutaxassisning xususiyatlari</a:t>
            </a:r>
            <a:endParaRPr lang="ru-RU" sz="4400">
              <a:solidFill>
                <a:srgbClr val="FFFFFF"/>
              </a:solidFill>
              <a:latin typeface="Times New Roman" pitchFamily="18" charset="0"/>
            </a:endParaRPr>
          </a:p>
        </p:txBody>
      </p:sp>
      <p:grpSp>
        <p:nvGrpSpPr>
          <p:cNvPr id="107522" name="Diagram 3"/>
          <p:cNvGrpSpPr>
            <a:grpSpLocks/>
          </p:cNvGrpSpPr>
          <p:nvPr/>
        </p:nvGrpSpPr>
        <p:grpSpPr bwMode="auto">
          <a:xfrm>
            <a:off x="130175" y="1776413"/>
            <a:ext cx="8229600" cy="4525962"/>
            <a:chOff x="410" y="1220"/>
            <a:chExt cx="4896" cy="2592"/>
          </a:xfrm>
        </p:grpSpPr>
        <p:graphicFrame>
          <p:nvGraphicFramePr>
            <p:cNvPr id="9" name="Схема 8"/>
            <p:cNvGraphicFramePr/>
            <p:nvPr/>
          </p:nvGraphicFramePr>
          <p:xfrm>
            <a:off x="410" y="1220"/>
            <a:ext cx="4896" cy="2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7525" name="Text Box 13"/>
            <p:cNvSpPr txBox="1">
              <a:spLocks noChangeArrowheads="1"/>
            </p:cNvSpPr>
            <p:nvPr/>
          </p:nvSpPr>
          <p:spPr bwMode="auto">
            <a:xfrm>
              <a:off x="2404" y="2313"/>
              <a:ext cx="908" cy="264"/>
            </a:xfrm>
            <a:prstGeom prst="rect">
              <a:avLst/>
            </a:prstGeom>
            <a:noFill/>
            <a:ln w="9525">
              <a:noFill/>
              <a:miter lim="800000"/>
              <a:headEnd/>
              <a:tailEnd/>
            </a:ln>
          </p:spPr>
          <p:txBody>
            <a:bodyPr>
              <a:spAutoFit/>
            </a:bodyPr>
            <a:lstStyle/>
            <a:p>
              <a:pPr algn="ctr"/>
              <a:r>
                <a:rPr lang="en-US" sz="1200" b="1" i="1">
                  <a:latin typeface="Tahoma" pitchFamily="34" charset="0"/>
                </a:rPr>
                <a:t>YETUK MUTAXASIS</a:t>
              </a:r>
              <a:endParaRPr lang="ru-RU" sz="1200" b="1" i="1">
                <a:latin typeface="Tahoma" pitchFamily="34" charset="0"/>
              </a:endParaRPr>
            </a:p>
          </p:txBody>
        </p:sp>
      </p:grpSp>
      <p:sp>
        <p:nvSpPr>
          <p:cNvPr id="107523" name="Rectangle 14"/>
          <p:cNvSpPr>
            <a:spLocks noChangeArrowheads="1"/>
          </p:cNvSpPr>
          <p:nvPr/>
        </p:nvSpPr>
        <p:spPr bwMode="auto">
          <a:xfrm>
            <a:off x="2843213" y="6165850"/>
            <a:ext cx="3960812" cy="366713"/>
          </a:xfrm>
          <a:prstGeom prst="rect">
            <a:avLst/>
          </a:prstGeom>
          <a:noFill/>
          <a:ln w="9525">
            <a:noFill/>
            <a:miter lim="800000"/>
            <a:headEnd/>
            <a:tailEnd/>
          </a:ln>
        </p:spPr>
        <p:txBody>
          <a:bodyPr>
            <a:spAutoFit/>
          </a:bodyPr>
          <a:lstStyle/>
          <a:p>
            <a:r>
              <a:rPr lang="en-US" b="1">
                <a:latin typeface="Corbel" pitchFamily="34" charset="0"/>
              </a:rPr>
              <a:t>VENN</a:t>
            </a:r>
            <a:r>
              <a:rPr lang="uz-Cyrl-UZ" b="1">
                <a:latin typeface="Corbel" pitchFamily="34" charset="0"/>
              </a:rPr>
              <a:t> </a:t>
            </a:r>
            <a:r>
              <a:rPr lang="en-US" b="1">
                <a:latin typeface="Corbel" pitchFamily="34" charset="0"/>
              </a:rPr>
              <a:t> DIAGRAMMASI</a:t>
            </a:r>
            <a:endParaRPr lang="ru-RU" b="1">
              <a:latin typeface="Corbel" pitchFamily="34" charset="0"/>
            </a:endParaRPr>
          </a:p>
        </p:txBody>
      </p:sp>
    </p:spTree>
  </p:cSld>
  <p:clrMapOvr>
    <a:masterClrMapping/>
  </p:clrMapOvr>
  <p:transition>
    <p:fade/>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12.jpeg"/></Relationships>
</file>

<file path=ppt/theme/_rels/them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_rels/theme8.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Базовая">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Моду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4.xml><?xml version="1.0" encoding="utf-8"?>
<a:theme xmlns:a="http://schemas.openxmlformats.org/drawingml/2006/main" name="Кнопка">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5.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6.xml><?xml version="1.0" encoding="utf-8"?>
<a:theme xmlns:a="http://schemas.openxmlformats.org/drawingml/2006/main" name="Яркая">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Трек">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Waveform</Template>
  <TotalTime>301</TotalTime>
  <Words>395</Words>
  <Application>Microsoft Office PowerPoint</Application>
  <PresentationFormat>Экран (4:3)</PresentationFormat>
  <Paragraphs>71</Paragraphs>
  <Slides>12</Slides>
  <Notes>0</Notes>
  <HiddenSlides>0</HiddenSlides>
  <MMClips>0</MMClips>
  <ScaleCrop>false</ScaleCrop>
  <HeadingPairs>
    <vt:vector size="6" baseType="variant">
      <vt:variant>
        <vt:lpstr>Использованные шрифты</vt:lpstr>
      </vt:variant>
      <vt:variant>
        <vt:i4>20</vt:i4>
      </vt:variant>
      <vt:variant>
        <vt:lpstr>Шаблон оформления</vt:lpstr>
      </vt:variant>
      <vt:variant>
        <vt:i4>52</vt:i4>
      </vt:variant>
      <vt:variant>
        <vt:lpstr>Заголовки слайдов</vt:lpstr>
      </vt:variant>
      <vt:variant>
        <vt:i4>12</vt:i4>
      </vt:variant>
    </vt:vector>
  </HeadingPairs>
  <TitlesOfParts>
    <vt:vector size="84" baseType="lpstr">
      <vt:lpstr>Arial</vt:lpstr>
      <vt:lpstr>Palatino Linotype</vt:lpstr>
      <vt:lpstr>Wingdings</vt:lpstr>
      <vt:lpstr>Calibri</vt:lpstr>
      <vt:lpstr>Corbel</vt:lpstr>
      <vt:lpstr>Wingdings 2</vt:lpstr>
      <vt:lpstr>Wingdings 3</vt:lpstr>
      <vt:lpstr>Constantia</vt:lpstr>
      <vt:lpstr>Brush Script MT</vt:lpstr>
      <vt:lpstr>Arial Narrow</vt:lpstr>
      <vt:lpstr>Century Gothic</vt:lpstr>
      <vt:lpstr>Verdana</vt:lpstr>
      <vt:lpstr>Franklin Gothic Medium</vt:lpstr>
      <vt:lpstr>Franklin Gothic Book</vt:lpstr>
      <vt:lpstr>Candara</vt:lpstr>
      <vt:lpstr>Symbol</vt:lpstr>
      <vt:lpstr>Rage Italic</vt:lpstr>
      <vt:lpstr>Garamond</vt:lpstr>
      <vt:lpstr>Times New Roman</vt:lpstr>
      <vt:lpstr>Tahoma</vt:lpstr>
      <vt:lpstr>Базовая</vt:lpstr>
      <vt:lpstr>Модульная</vt:lpstr>
      <vt:lpstr>Кутюр</vt:lpstr>
      <vt:lpstr>Кнопка</vt:lpstr>
      <vt:lpstr>Горизонт</vt:lpstr>
      <vt:lpstr>Яркая</vt:lpstr>
      <vt:lpstr>Трек</vt:lpstr>
      <vt:lpstr>Волна</vt:lpstr>
      <vt:lpstr>Базовая</vt:lpstr>
      <vt:lpstr>Базовая</vt:lpstr>
      <vt:lpstr>Базовая</vt:lpstr>
      <vt:lpstr>Базовая</vt:lpstr>
      <vt:lpstr>Базовая</vt:lpstr>
      <vt:lpstr>Модульная</vt:lpstr>
      <vt:lpstr>Модульная</vt:lpstr>
      <vt:lpstr>Модульная</vt:lpstr>
      <vt:lpstr>Модульная</vt:lpstr>
      <vt:lpstr>Модульная</vt:lpstr>
      <vt:lpstr>Модульная</vt:lpstr>
      <vt:lpstr>Кутюр</vt:lpstr>
      <vt:lpstr>Кутюр</vt:lpstr>
      <vt:lpstr>Кутюр</vt:lpstr>
      <vt:lpstr>Кутюр</vt:lpstr>
      <vt:lpstr>Кутюр</vt:lpstr>
      <vt:lpstr>Кутюр</vt:lpstr>
      <vt:lpstr>Кутюр</vt:lpstr>
      <vt:lpstr>Кнопка</vt:lpstr>
      <vt:lpstr>Кнопка</vt:lpstr>
      <vt:lpstr>Кнопка</vt:lpstr>
      <vt:lpstr>Горизонт</vt:lpstr>
      <vt:lpstr>Горизонт</vt:lpstr>
      <vt:lpstr>Горизонт</vt:lpstr>
      <vt:lpstr>Яркая</vt:lpstr>
      <vt:lpstr>Яркая</vt:lpstr>
      <vt:lpstr>Яркая</vt:lpstr>
      <vt:lpstr>Яркая</vt:lpstr>
      <vt:lpstr>Яркая</vt:lpstr>
      <vt:lpstr>Яркая</vt:lpstr>
      <vt:lpstr>Трек</vt:lpstr>
      <vt:lpstr>Трек</vt:lpstr>
      <vt:lpstr>Трек</vt:lpstr>
      <vt:lpstr>Трек</vt:lpstr>
      <vt:lpstr>Трек</vt:lpstr>
      <vt:lpstr>Трек</vt:lpstr>
      <vt:lpstr>Трек</vt:lpstr>
      <vt:lpstr>Трек</vt:lpstr>
      <vt:lpstr>Волна</vt:lpstr>
      <vt:lpstr>Волна</vt:lpstr>
      <vt:lpstr>Волна</vt:lpstr>
      <vt:lpstr>Волна</vt:lpstr>
      <vt:lpstr>Волна</vt:lpstr>
      <vt:lpstr>Волна</vt:lpstr>
      <vt:lpstr>Слайд 1</vt:lpstr>
      <vt:lpstr>Слайд 2</vt:lpstr>
      <vt:lpstr>KIRISH BOLIMI</vt:lpstr>
      <vt:lpstr>Слайд 4</vt:lpstr>
      <vt:lpstr>Zamonaviy mutaxassis bolish uchun nima qilish kerak ???</vt:lpstr>
      <vt:lpstr>Слайд 6</vt:lpstr>
      <vt:lpstr>Слайд 7</vt:lpstr>
      <vt:lpstr>Слайд 8</vt:lpstr>
      <vt:lpstr>Слайд 9</vt:lpstr>
      <vt:lpstr>Слайд 10</vt:lpstr>
      <vt:lpstr>Слайд 11</vt:lpstr>
      <vt:lpstr>     E’TIBORINGIZ UCHUN RAXMAT!!!</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38</cp:revision>
  <dcterms:created xsi:type="dcterms:W3CDTF">2016-12-13T19:43:12Z</dcterms:created>
  <dcterms:modified xsi:type="dcterms:W3CDTF">2016-12-17T08:09:39Z</dcterms:modified>
</cp:coreProperties>
</file>