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99FF"/>
    <a:srgbClr val="5F3AAA"/>
    <a:srgbClr val="DC2B08"/>
    <a:srgbClr val="AD5FA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9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D0352B-6473-49F3-870A-4CD1220FA7DF}" type="doc">
      <dgm:prSet loTypeId="urn:microsoft.com/office/officeart/2005/8/layout/radial5" loCatId="cycle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7345AB2E-E9A2-4B86-9841-270E72F6A6C0}">
      <dgm:prSet phldrT="[Текст]" custT="1"/>
      <dgm:spPr/>
      <dgm:t>
        <a:bodyPr/>
        <a:lstStyle/>
        <a:p>
          <a:r>
            <a:rPr lang="en-US" sz="1100" dirty="0" err="1">
              <a:solidFill>
                <a:schemeClr val="tx1"/>
              </a:solidFill>
            </a:rPr>
            <a:t>Manzarali</a:t>
          </a:r>
          <a:r>
            <a:rPr lang="en-US" sz="1100" dirty="0">
              <a:solidFill>
                <a:schemeClr val="tx1"/>
              </a:solidFill>
            </a:rPr>
            <a:t> </a:t>
          </a:r>
          <a:r>
            <a:rPr lang="en-US" sz="1100" dirty="0" err="1">
              <a:solidFill>
                <a:schemeClr val="tx1"/>
              </a:solidFill>
            </a:rPr>
            <a:t>daraxtlar</a:t>
          </a:r>
          <a:endParaRPr lang="ru-RU" sz="1100" dirty="0">
            <a:solidFill>
              <a:schemeClr val="tx1"/>
            </a:solidFill>
          </a:endParaRPr>
        </a:p>
      </dgm:t>
    </dgm:pt>
    <dgm:pt modelId="{704655DD-9B29-4278-8AB6-4A61FA5AD12D}" type="parTrans" cxnId="{994F1680-2D39-4B9E-AC37-0C5CB72ABCD5}">
      <dgm:prSet/>
      <dgm:spPr/>
      <dgm:t>
        <a:bodyPr/>
        <a:lstStyle/>
        <a:p>
          <a:endParaRPr lang="ru-RU"/>
        </a:p>
      </dgm:t>
    </dgm:pt>
    <dgm:pt modelId="{062D586D-C7AA-44F4-8CB2-EC2E24B7459E}" type="sibTrans" cxnId="{994F1680-2D39-4B9E-AC37-0C5CB72ABCD5}">
      <dgm:prSet/>
      <dgm:spPr/>
      <dgm:t>
        <a:bodyPr/>
        <a:lstStyle/>
        <a:p>
          <a:endParaRPr lang="ru-RU"/>
        </a:p>
      </dgm:t>
    </dgm:pt>
    <dgm:pt modelId="{08D6FE50-5D85-4495-B835-33CCCEF042DD}">
      <dgm:prSet phldrT="[Текст]" custT="1"/>
      <dgm:spPr>
        <a:solidFill>
          <a:srgbClr val="7030A0"/>
        </a:solidFill>
      </dgm:spPr>
      <dgm:t>
        <a:bodyPr/>
        <a:lstStyle/>
        <a:p>
          <a:r>
            <a:rPr lang="en-US" sz="1100" dirty="0" err="1">
              <a:solidFill>
                <a:srgbClr val="FFFF00"/>
              </a:solidFill>
            </a:rPr>
            <a:t>Zarang</a:t>
          </a:r>
          <a:endParaRPr lang="ru-RU" sz="1100" dirty="0">
            <a:solidFill>
              <a:srgbClr val="FFFF00"/>
            </a:solidFill>
          </a:endParaRPr>
        </a:p>
      </dgm:t>
    </dgm:pt>
    <dgm:pt modelId="{69FE20AB-EE4B-4794-83A3-42BCF4B7777F}" type="parTrans" cxnId="{A4018C8A-9D6F-4B38-B6FA-1037579FDE29}">
      <dgm:prSet/>
      <dgm:spPr/>
      <dgm:t>
        <a:bodyPr/>
        <a:lstStyle/>
        <a:p>
          <a:endParaRPr lang="ru-RU"/>
        </a:p>
      </dgm:t>
    </dgm:pt>
    <dgm:pt modelId="{24CBF6F9-257F-4FDD-AF5A-12E6665530A7}" type="sibTrans" cxnId="{A4018C8A-9D6F-4B38-B6FA-1037579FDE29}">
      <dgm:prSet/>
      <dgm:spPr/>
      <dgm:t>
        <a:bodyPr/>
        <a:lstStyle/>
        <a:p>
          <a:endParaRPr lang="ru-RU"/>
        </a:p>
      </dgm:t>
    </dgm:pt>
    <dgm:pt modelId="{0080EAA1-CAC5-4017-AB79-4BCB93C51ABD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en-US" sz="1200" dirty="0" err="1">
              <a:solidFill>
                <a:schemeClr val="tx1"/>
              </a:solidFill>
            </a:rPr>
            <a:t>Eman</a:t>
          </a:r>
          <a:endParaRPr lang="ru-RU" sz="1200" dirty="0">
            <a:solidFill>
              <a:schemeClr val="tx1"/>
            </a:solidFill>
          </a:endParaRPr>
        </a:p>
      </dgm:t>
    </dgm:pt>
    <dgm:pt modelId="{C602D2FF-1CCA-49F8-B45E-B2D8B0629EF5}" type="parTrans" cxnId="{249FBFFB-D413-4F74-8B53-125DA8F1B554}">
      <dgm:prSet/>
      <dgm:spPr/>
      <dgm:t>
        <a:bodyPr/>
        <a:lstStyle/>
        <a:p>
          <a:endParaRPr lang="ru-RU"/>
        </a:p>
      </dgm:t>
    </dgm:pt>
    <dgm:pt modelId="{0BDA8071-37C5-40AF-9BFB-9455ABBF765D}" type="sibTrans" cxnId="{249FBFFB-D413-4F74-8B53-125DA8F1B554}">
      <dgm:prSet/>
      <dgm:spPr/>
      <dgm:t>
        <a:bodyPr/>
        <a:lstStyle/>
        <a:p>
          <a:endParaRPr lang="ru-RU"/>
        </a:p>
      </dgm:t>
    </dgm:pt>
    <dgm:pt modelId="{2093F54E-6461-4612-AE0A-4D876E26F729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en-US" sz="1200" dirty="0" err="1">
              <a:solidFill>
                <a:schemeClr val="tx1"/>
              </a:solidFill>
            </a:rPr>
            <a:t>Oq</a:t>
          </a:r>
          <a:r>
            <a:rPr lang="en-US" sz="1200" dirty="0">
              <a:solidFill>
                <a:schemeClr val="tx1"/>
              </a:solidFill>
            </a:rPr>
            <a:t> </a:t>
          </a:r>
          <a:r>
            <a:rPr lang="en-US" sz="1200" dirty="0" err="1">
              <a:solidFill>
                <a:schemeClr val="tx1"/>
              </a:solidFill>
            </a:rPr>
            <a:t>qayin</a:t>
          </a:r>
          <a:endParaRPr lang="ru-RU" sz="1200" dirty="0">
            <a:solidFill>
              <a:schemeClr val="tx1"/>
            </a:solidFill>
          </a:endParaRPr>
        </a:p>
      </dgm:t>
    </dgm:pt>
    <dgm:pt modelId="{092ADF7D-01F0-4193-9B74-B56741A27259}" type="sibTrans" cxnId="{A8C16E85-16F0-44DE-9EBE-54B5D0E13672}">
      <dgm:prSet/>
      <dgm:spPr/>
      <dgm:t>
        <a:bodyPr/>
        <a:lstStyle/>
        <a:p>
          <a:endParaRPr lang="ru-RU"/>
        </a:p>
      </dgm:t>
    </dgm:pt>
    <dgm:pt modelId="{FBD98249-32D7-42E1-A058-FB25168E36E9}" type="parTrans" cxnId="{A8C16E85-16F0-44DE-9EBE-54B5D0E13672}">
      <dgm:prSet/>
      <dgm:spPr/>
      <dgm:t>
        <a:bodyPr/>
        <a:lstStyle/>
        <a:p>
          <a:endParaRPr lang="ru-RU"/>
        </a:p>
      </dgm:t>
    </dgm:pt>
    <dgm:pt modelId="{30B84EDA-E364-4DA6-95D0-E0FF9A602670}">
      <dgm:prSet phldrT="[Текст]" custT="1"/>
      <dgm:spPr>
        <a:solidFill>
          <a:srgbClr val="FF00FF"/>
        </a:solidFill>
      </dgm:spPr>
      <dgm:t>
        <a:bodyPr/>
        <a:lstStyle/>
        <a:p>
          <a:r>
            <a:rPr lang="en-US" sz="1050" dirty="0" err="1">
              <a:solidFill>
                <a:schemeClr val="tx1"/>
              </a:solidFill>
            </a:rPr>
            <a:t>Terak</a:t>
          </a:r>
          <a:endParaRPr lang="ru-RU" sz="1050" dirty="0">
            <a:solidFill>
              <a:schemeClr val="tx1"/>
            </a:solidFill>
          </a:endParaRPr>
        </a:p>
      </dgm:t>
    </dgm:pt>
    <dgm:pt modelId="{D793EA37-BD9F-48CB-B92C-F58BAC498C2A}" type="sibTrans" cxnId="{B1B9387D-7394-4C3D-B0CD-4CDC5A26E9CB}">
      <dgm:prSet/>
      <dgm:spPr/>
      <dgm:t>
        <a:bodyPr/>
        <a:lstStyle/>
        <a:p>
          <a:endParaRPr lang="ru-RU"/>
        </a:p>
      </dgm:t>
    </dgm:pt>
    <dgm:pt modelId="{C78C9A6E-3821-46FE-9DB6-13A0DEE9A990}" type="parTrans" cxnId="{B1B9387D-7394-4C3D-B0CD-4CDC5A26E9CB}">
      <dgm:prSet/>
      <dgm:spPr/>
      <dgm:t>
        <a:bodyPr/>
        <a:lstStyle/>
        <a:p>
          <a:endParaRPr lang="ru-RU"/>
        </a:p>
      </dgm:t>
    </dgm:pt>
    <dgm:pt modelId="{9EC7BAD2-0294-40C3-A3EC-D08F557559B7}" type="pres">
      <dgm:prSet presAssocID="{00D0352B-6473-49F3-870A-4CD1220FA7D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B76DADE-2A7B-403A-AADA-324C1AF0F5A7}" type="pres">
      <dgm:prSet presAssocID="{7345AB2E-E9A2-4B86-9841-270E72F6A6C0}" presName="centerShape" presStyleLbl="node0" presStyleIdx="0" presStyleCnt="1"/>
      <dgm:spPr/>
      <dgm:t>
        <a:bodyPr/>
        <a:lstStyle/>
        <a:p>
          <a:endParaRPr lang="ru-RU"/>
        </a:p>
      </dgm:t>
    </dgm:pt>
    <dgm:pt modelId="{421A2B1E-1820-46F6-B389-7CF5E82AA554}" type="pres">
      <dgm:prSet presAssocID="{C78C9A6E-3821-46FE-9DB6-13A0DEE9A990}" presName="parTrans" presStyleLbl="sibTrans2D1" presStyleIdx="0" presStyleCnt="4"/>
      <dgm:spPr/>
      <dgm:t>
        <a:bodyPr/>
        <a:lstStyle/>
        <a:p>
          <a:endParaRPr lang="ru-RU"/>
        </a:p>
      </dgm:t>
    </dgm:pt>
    <dgm:pt modelId="{55C35A71-BF55-46CA-B204-BEE3F8B3AE02}" type="pres">
      <dgm:prSet presAssocID="{C78C9A6E-3821-46FE-9DB6-13A0DEE9A990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EFF4C787-7BA8-4C8C-94F6-2E2B8EAEA42D}" type="pres">
      <dgm:prSet presAssocID="{30B84EDA-E364-4DA6-95D0-E0FF9A60267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4A34A2-4DD7-4877-A201-2008B72B8128}" type="pres">
      <dgm:prSet presAssocID="{FBD98249-32D7-42E1-A058-FB25168E36E9}" presName="parTrans" presStyleLbl="sibTrans2D1" presStyleIdx="1" presStyleCnt="4"/>
      <dgm:spPr/>
      <dgm:t>
        <a:bodyPr/>
        <a:lstStyle/>
        <a:p>
          <a:endParaRPr lang="ru-RU"/>
        </a:p>
      </dgm:t>
    </dgm:pt>
    <dgm:pt modelId="{78CD8890-36C7-442F-8074-177F7CE1C83A}" type="pres">
      <dgm:prSet presAssocID="{FBD98249-32D7-42E1-A058-FB25168E36E9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CB808FC5-8E14-4DFB-80EB-C956476E4806}" type="pres">
      <dgm:prSet presAssocID="{2093F54E-6461-4612-AE0A-4D876E26F72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E9A509-0909-4369-961D-B3F7AA7DCAA4}" type="pres">
      <dgm:prSet presAssocID="{69FE20AB-EE4B-4794-83A3-42BCF4B7777F}" presName="parTrans" presStyleLbl="sibTrans2D1" presStyleIdx="2" presStyleCnt="4"/>
      <dgm:spPr/>
      <dgm:t>
        <a:bodyPr/>
        <a:lstStyle/>
        <a:p>
          <a:endParaRPr lang="ru-RU"/>
        </a:p>
      </dgm:t>
    </dgm:pt>
    <dgm:pt modelId="{3ABD7BA5-DBF0-4B85-9081-03E48156A231}" type="pres">
      <dgm:prSet presAssocID="{69FE20AB-EE4B-4794-83A3-42BCF4B7777F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2C42BD84-75F5-4944-AB74-E494A016DE5C}" type="pres">
      <dgm:prSet presAssocID="{08D6FE50-5D85-4495-B835-33CCCEF042D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D5D03C-9A7F-4F77-B678-ECF3A1164BF9}" type="pres">
      <dgm:prSet presAssocID="{C602D2FF-1CCA-49F8-B45E-B2D8B0629EF5}" presName="parTrans" presStyleLbl="sibTrans2D1" presStyleIdx="3" presStyleCnt="4"/>
      <dgm:spPr/>
      <dgm:t>
        <a:bodyPr/>
        <a:lstStyle/>
        <a:p>
          <a:endParaRPr lang="ru-RU"/>
        </a:p>
      </dgm:t>
    </dgm:pt>
    <dgm:pt modelId="{86A50137-CC50-4146-89D4-2C06FF236B4E}" type="pres">
      <dgm:prSet presAssocID="{C602D2FF-1CCA-49F8-B45E-B2D8B0629EF5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DE1F7AC2-0BE6-4D95-AFDC-43F0BEEB1339}" type="pres">
      <dgm:prSet presAssocID="{0080EAA1-CAC5-4017-AB79-4BCB93C51AB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60B5C79-C469-49C2-9D90-0C1A546D2471}" type="presOf" srcId="{C602D2FF-1CCA-49F8-B45E-B2D8B0629EF5}" destId="{A5D5D03C-9A7F-4F77-B678-ECF3A1164BF9}" srcOrd="0" destOrd="0" presId="urn:microsoft.com/office/officeart/2005/8/layout/radial5"/>
    <dgm:cxn modelId="{DC2AEFE2-0C58-4D98-9E94-9A23D2E87693}" type="presOf" srcId="{69FE20AB-EE4B-4794-83A3-42BCF4B7777F}" destId="{62E9A509-0909-4369-961D-B3F7AA7DCAA4}" srcOrd="0" destOrd="0" presId="urn:microsoft.com/office/officeart/2005/8/layout/radial5"/>
    <dgm:cxn modelId="{A8C16E85-16F0-44DE-9EBE-54B5D0E13672}" srcId="{7345AB2E-E9A2-4B86-9841-270E72F6A6C0}" destId="{2093F54E-6461-4612-AE0A-4D876E26F729}" srcOrd="1" destOrd="0" parTransId="{FBD98249-32D7-42E1-A058-FB25168E36E9}" sibTransId="{092ADF7D-01F0-4193-9B74-B56741A27259}"/>
    <dgm:cxn modelId="{B1B9387D-7394-4C3D-B0CD-4CDC5A26E9CB}" srcId="{7345AB2E-E9A2-4B86-9841-270E72F6A6C0}" destId="{30B84EDA-E364-4DA6-95D0-E0FF9A602670}" srcOrd="0" destOrd="0" parTransId="{C78C9A6E-3821-46FE-9DB6-13A0DEE9A990}" sibTransId="{D793EA37-BD9F-48CB-B92C-F58BAC498C2A}"/>
    <dgm:cxn modelId="{891A1DFA-A624-42FC-917B-306C0B15A4DF}" type="presOf" srcId="{C78C9A6E-3821-46FE-9DB6-13A0DEE9A990}" destId="{421A2B1E-1820-46F6-B389-7CF5E82AA554}" srcOrd="0" destOrd="0" presId="urn:microsoft.com/office/officeart/2005/8/layout/radial5"/>
    <dgm:cxn modelId="{B7353800-B8ED-432D-B065-D784F599BF15}" type="presOf" srcId="{0080EAA1-CAC5-4017-AB79-4BCB93C51ABD}" destId="{DE1F7AC2-0BE6-4D95-AFDC-43F0BEEB1339}" srcOrd="0" destOrd="0" presId="urn:microsoft.com/office/officeart/2005/8/layout/radial5"/>
    <dgm:cxn modelId="{249FBFFB-D413-4F74-8B53-125DA8F1B554}" srcId="{7345AB2E-E9A2-4B86-9841-270E72F6A6C0}" destId="{0080EAA1-CAC5-4017-AB79-4BCB93C51ABD}" srcOrd="3" destOrd="0" parTransId="{C602D2FF-1CCA-49F8-B45E-B2D8B0629EF5}" sibTransId="{0BDA8071-37C5-40AF-9BFB-9455ABBF765D}"/>
    <dgm:cxn modelId="{14F18665-8B8D-48EE-9B0A-C94D300C6D7B}" type="presOf" srcId="{69FE20AB-EE4B-4794-83A3-42BCF4B7777F}" destId="{3ABD7BA5-DBF0-4B85-9081-03E48156A231}" srcOrd="1" destOrd="0" presId="urn:microsoft.com/office/officeart/2005/8/layout/radial5"/>
    <dgm:cxn modelId="{C758BF20-C7D4-418F-9074-F77553DEF1E4}" type="presOf" srcId="{C602D2FF-1CCA-49F8-B45E-B2D8B0629EF5}" destId="{86A50137-CC50-4146-89D4-2C06FF236B4E}" srcOrd="1" destOrd="0" presId="urn:microsoft.com/office/officeart/2005/8/layout/radial5"/>
    <dgm:cxn modelId="{ECA4A92A-4EA5-45BF-9A07-A66C81B99B31}" type="presOf" srcId="{30B84EDA-E364-4DA6-95D0-E0FF9A602670}" destId="{EFF4C787-7BA8-4C8C-94F6-2E2B8EAEA42D}" srcOrd="0" destOrd="0" presId="urn:microsoft.com/office/officeart/2005/8/layout/radial5"/>
    <dgm:cxn modelId="{994F1680-2D39-4B9E-AC37-0C5CB72ABCD5}" srcId="{00D0352B-6473-49F3-870A-4CD1220FA7DF}" destId="{7345AB2E-E9A2-4B86-9841-270E72F6A6C0}" srcOrd="0" destOrd="0" parTransId="{704655DD-9B29-4278-8AB6-4A61FA5AD12D}" sibTransId="{062D586D-C7AA-44F4-8CB2-EC2E24B7459E}"/>
    <dgm:cxn modelId="{6A2F7FC2-EB62-4166-94D3-61DC7A833D41}" type="presOf" srcId="{C78C9A6E-3821-46FE-9DB6-13A0DEE9A990}" destId="{55C35A71-BF55-46CA-B204-BEE3F8B3AE02}" srcOrd="1" destOrd="0" presId="urn:microsoft.com/office/officeart/2005/8/layout/radial5"/>
    <dgm:cxn modelId="{4DF3F46B-1A8D-49D8-B5CE-AFB0A695D14D}" type="presOf" srcId="{00D0352B-6473-49F3-870A-4CD1220FA7DF}" destId="{9EC7BAD2-0294-40C3-A3EC-D08F557559B7}" srcOrd="0" destOrd="0" presId="urn:microsoft.com/office/officeart/2005/8/layout/radial5"/>
    <dgm:cxn modelId="{49524368-3356-43FF-9AF4-5BD6BA58D4E0}" type="presOf" srcId="{FBD98249-32D7-42E1-A058-FB25168E36E9}" destId="{78CD8890-36C7-442F-8074-177F7CE1C83A}" srcOrd="1" destOrd="0" presId="urn:microsoft.com/office/officeart/2005/8/layout/radial5"/>
    <dgm:cxn modelId="{61F232AA-9FDA-4108-8EA3-075CE6A616D5}" type="presOf" srcId="{2093F54E-6461-4612-AE0A-4D876E26F729}" destId="{CB808FC5-8E14-4DFB-80EB-C956476E4806}" srcOrd="0" destOrd="0" presId="urn:microsoft.com/office/officeart/2005/8/layout/radial5"/>
    <dgm:cxn modelId="{A4018C8A-9D6F-4B38-B6FA-1037579FDE29}" srcId="{7345AB2E-E9A2-4B86-9841-270E72F6A6C0}" destId="{08D6FE50-5D85-4495-B835-33CCCEF042DD}" srcOrd="2" destOrd="0" parTransId="{69FE20AB-EE4B-4794-83A3-42BCF4B7777F}" sibTransId="{24CBF6F9-257F-4FDD-AF5A-12E6665530A7}"/>
    <dgm:cxn modelId="{FD1E02E0-9994-48CB-B93D-64BFBE0261E5}" type="presOf" srcId="{7345AB2E-E9A2-4B86-9841-270E72F6A6C0}" destId="{9B76DADE-2A7B-403A-AADA-324C1AF0F5A7}" srcOrd="0" destOrd="0" presId="urn:microsoft.com/office/officeart/2005/8/layout/radial5"/>
    <dgm:cxn modelId="{8ACD668C-382C-4863-8265-904FB5B0FADD}" type="presOf" srcId="{FBD98249-32D7-42E1-A058-FB25168E36E9}" destId="{674A34A2-4DD7-4877-A201-2008B72B8128}" srcOrd="0" destOrd="0" presId="urn:microsoft.com/office/officeart/2005/8/layout/radial5"/>
    <dgm:cxn modelId="{4F2DF40F-3BA6-4B76-9EB8-17802E5D15A6}" type="presOf" srcId="{08D6FE50-5D85-4495-B835-33CCCEF042DD}" destId="{2C42BD84-75F5-4944-AB74-E494A016DE5C}" srcOrd="0" destOrd="0" presId="urn:microsoft.com/office/officeart/2005/8/layout/radial5"/>
    <dgm:cxn modelId="{729F8832-C77B-4EEE-9330-4D65AE2EAEFB}" type="presParOf" srcId="{9EC7BAD2-0294-40C3-A3EC-D08F557559B7}" destId="{9B76DADE-2A7B-403A-AADA-324C1AF0F5A7}" srcOrd="0" destOrd="0" presId="urn:microsoft.com/office/officeart/2005/8/layout/radial5"/>
    <dgm:cxn modelId="{28A12DAE-B495-46CA-9F0D-1F4F85C5AB0B}" type="presParOf" srcId="{9EC7BAD2-0294-40C3-A3EC-D08F557559B7}" destId="{421A2B1E-1820-46F6-B389-7CF5E82AA554}" srcOrd="1" destOrd="0" presId="urn:microsoft.com/office/officeart/2005/8/layout/radial5"/>
    <dgm:cxn modelId="{C13294E9-0CC0-4E32-8A78-FB6CD060CAA7}" type="presParOf" srcId="{421A2B1E-1820-46F6-B389-7CF5E82AA554}" destId="{55C35A71-BF55-46CA-B204-BEE3F8B3AE02}" srcOrd="0" destOrd="0" presId="urn:microsoft.com/office/officeart/2005/8/layout/radial5"/>
    <dgm:cxn modelId="{0D607711-FAEB-406A-81C5-0E1F209F0EF8}" type="presParOf" srcId="{9EC7BAD2-0294-40C3-A3EC-D08F557559B7}" destId="{EFF4C787-7BA8-4C8C-94F6-2E2B8EAEA42D}" srcOrd="2" destOrd="0" presId="urn:microsoft.com/office/officeart/2005/8/layout/radial5"/>
    <dgm:cxn modelId="{C9D4A907-9B91-4306-A13C-DCF45DBE665D}" type="presParOf" srcId="{9EC7BAD2-0294-40C3-A3EC-D08F557559B7}" destId="{674A34A2-4DD7-4877-A201-2008B72B8128}" srcOrd="3" destOrd="0" presId="urn:microsoft.com/office/officeart/2005/8/layout/radial5"/>
    <dgm:cxn modelId="{ADE751EC-54DF-4D1C-9C24-7F1B55B2D1FE}" type="presParOf" srcId="{674A34A2-4DD7-4877-A201-2008B72B8128}" destId="{78CD8890-36C7-442F-8074-177F7CE1C83A}" srcOrd="0" destOrd="0" presId="urn:microsoft.com/office/officeart/2005/8/layout/radial5"/>
    <dgm:cxn modelId="{6AE98C28-B431-4BE1-9C62-3A2DDE8C3A96}" type="presParOf" srcId="{9EC7BAD2-0294-40C3-A3EC-D08F557559B7}" destId="{CB808FC5-8E14-4DFB-80EB-C956476E4806}" srcOrd="4" destOrd="0" presId="urn:microsoft.com/office/officeart/2005/8/layout/radial5"/>
    <dgm:cxn modelId="{D9E526FA-2316-4472-9F25-A41B95553BB0}" type="presParOf" srcId="{9EC7BAD2-0294-40C3-A3EC-D08F557559B7}" destId="{62E9A509-0909-4369-961D-B3F7AA7DCAA4}" srcOrd="5" destOrd="0" presId="urn:microsoft.com/office/officeart/2005/8/layout/radial5"/>
    <dgm:cxn modelId="{BEC80EB1-062A-42D5-8010-C5098A1E29CC}" type="presParOf" srcId="{62E9A509-0909-4369-961D-B3F7AA7DCAA4}" destId="{3ABD7BA5-DBF0-4B85-9081-03E48156A231}" srcOrd="0" destOrd="0" presId="urn:microsoft.com/office/officeart/2005/8/layout/radial5"/>
    <dgm:cxn modelId="{F82259CA-06FC-4E75-B228-AFEED3F591F8}" type="presParOf" srcId="{9EC7BAD2-0294-40C3-A3EC-D08F557559B7}" destId="{2C42BD84-75F5-4944-AB74-E494A016DE5C}" srcOrd="6" destOrd="0" presId="urn:microsoft.com/office/officeart/2005/8/layout/radial5"/>
    <dgm:cxn modelId="{D4772F95-809E-46E8-933C-54C165B733B7}" type="presParOf" srcId="{9EC7BAD2-0294-40C3-A3EC-D08F557559B7}" destId="{A5D5D03C-9A7F-4F77-B678-ECF3A1164BF9}" srcOrd="7" destOrd="0" presId="urn:microsoft.com/office/officeart/2005/8/layout/radial5"/>
    <dgm:cxn modelId="{CBFE6C47-6EC7-4F74-8DE8-C9EB3A127907}" type="presParOf" srcId="{A5D5D03C-9A7F-4F77-B678-ECF3A1164BF9}" destId="{86A50137-CC50-4146-89D4-2C06FF236B4E}" srcOrd="0" destOrd="0" presId="urn:microsoft.com/office/officeart/2005/8/layout/radial5"/>
    <dgm:cxn modelId="{0CE30E9B-D9EF-4D43-B93E-1F975994E482}" type="presParOf" srcId="{9EC7BAD2-0294-40C3-A3EC-D08F557559B7}" destId="{DE1F7AC2-0BE6-4D95-AFDC-43F0BEEB1339}" srcOrd="8" destOrd="0" presId="urn:microsoft.com/office/officeart/2005/8/layout/radial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54AA0DF-B11A-491F-9B44-A0BB7765BDEC}" type="doc">
      <dgm:prSet loTypeId="urn:microsoft.com/office/officeart/2005/8/layout/radial5" loCatId="relationship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6E67BB54-2A44-4325-8C16-4829C85171DE}">
      <dgm:prSet phldrT="[Текст]" custT="1"/>
      <dgm:spPr/>
      <dgm:t>
        <a:bodyPr/>
        <a:lstStyle/>
        <a:p>
          <a:r>
            <a:rPr lang="en-US" sz="1050" dirty="0" err="1">
              <a:solidFill>
                <a:schemeClr val="tx1"/>
              </a:solidFill>
            </a:rPr>
            <a:t>Manzarali</a:t>
          </a:r>
          <a:r>
            <a:rPr lang="en-US" sz="1050" dirty="0">
              <a:solidFill>
                <a:schemeClr val="tx1"/>
              </a:solidFill>
            </a:rPr>
            <a:t> </a:t>
          </a:r>
          <a:r>
            <a:rPr lang="en-US" sz="1050" dirty="0" err="1">
              <a:solidFill>
                <a:schemeClr val="tx1"/>
              </a:solidFill>
            </a:rPr>
            <a:t>butalar</a:t>
          </a:r>
          <a:endParaRPr lang="ru-RU" sz="1050" dirty="0">
            <a:solidFill>
              <a:schemeClr val="tx1"/>
            </a:solidFill>
          </a:endParaRPr>
        </a:p>
      </dgm:t>
    </dgm:pt>
    <dgm:pt modelId="{1C4A2074-4324-49B8-95FE-58C92B556D58}" type="parTrans" cxnId="{D8B93F62-835B-4A9B-BE3B-C23C08B8014C}">
      <dgm:prSet/>
      <dgm:spPr/>
      <dgm:t>
        <a:bodyPr/>
        <a:lstStyle/>
        <a:p>
          <a:endParaRPr lang="ru-RU"/>
        </a:p>
      </dgm:t>
    </dgm:pt>
    <dgm:pt modelId="{04BB2E0B-E9EA-4903-AFD4-1C41CF0F0F74}" type="sibTrans" cxnId="{D8B93F62-835B-4A9B-BE3B-C23C08B8014C}">
      <dgm:prSet/>
      <dgm:spPr/>
      <dgm:t>
        <a:bodyPr/>
        <a:lstStyle/>
        <a:p>
          <a:endParaRPr lang="ru-RU"/>
        </a:p>
      </dgm:t>
    </dgm:pt>
    <dgm:pt modelId="{3C71D8D8-4BD2-4468-BAB5-53FFCCB1371E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en-US" sz="1200" dirty="0" err="1">
              <a:solidFill>
                <a:srgbClr val="002060"/>
              </a:solidFill>
            </a:rPr>
            <a:t>Archa</a:t>
          </a:r>
          <a:r>
            <a:rPr lang="en-US" sz="1200" dirty="0">
              <a:solidFill>
                <a:srgbClr val="002060"/>
              </a:solidFill>
            </a:rPr>
            <a:t> </a:t>
          </a:r>
          <a:endParaRPr lang="ru-RU" sz="1200" dirty="0">
            <a:solidFill>
              <a:srgbClr val="002060"/>
            </a:solidFill>
          </a:endParaRPr>
        </a:p>
      </dgm:t>
    </dgm:pt>
    <dgm:pt modelId="{1C1C3068-42DF-4918-98E1-68041B6BCD98}" type="parTrans" cxnId="{AADBA676-BA73-4FF7-B19B-85EB8B07DD78}">
      <dgm:prSet custT="1"/>
      <dgm:spPr/>
      <dgm:t>
        <a:bodyPr/>
        <a:lstStyle/>
        <a:p>
          <a:endParaRPr lang="ru-RU" sz="1050"/>
        </a:p>
      </dgm:t>
    </dgm:pt>
    <dgm:pt modelId="{73B5ECA8-2358-469E-A499-E6D42A2D346E}" type="sibTrans" cxnId="{AADBA676-BA73-4FF7-B19B-85EB8B07DD78}">
      <dgm:prSet/>
      <dgm:spPr/>
      <dgm:t>
        <a:bodyPr/>
        <a:lstStyle/>
        <a:p>
          <a:endParaRPr lang="ru-RU"/>
        </a:p>
      </dgm:t>
    </dgm:pt>
    <dgm:pt modelId="{4C6F0E84-9DE2-453E-B5EA-FEA209238970}">
      <dgm:prSet phldrT="[Текст]" custT="1"/>
      <dgm:spPr>
        <a:solidFill>
          <a:srgbClr val="0070C0"/>
        </a:solidFill>
      </dgm:spPr>
      <dgm:t>
        <a:bodyPr/>
        <a:lstStyle/>
        <a:p>
          <a:r>
            <a:rPr lang="en-US" sz="1200" dirty="0" err="1" smtClean="0">
              <a:solidFill>
                <a:srgbClr val="FFFF00"/>
              </a:solidFill>
            </a:rPr>
            <a:t>Na'ma</a:t>
          </a:r>
          <a:endParaRPr lang="en-US" sz="1200" dirty="0" smtClean="0">
            <a:solidFill>
              <a:srgbClr val="FFFF00"/>
            </a:solidFill>
          </a:endParaRPr>
        </a:p>
        <a:p>
          <a:r>
            <a:rPr lang="en-US" sz="1200" dirty="0" err="1" smtClean="0">
              <a:solidFill>
                <a:srgbClr val="FFFF00"/>
              </a:solidFill>
            </a:rPr>
            <a:t>tak</a:t>
          </a:r>
          <a:endParaRPr lang="ru-RU" sz="1200" dirty="0">
            <a:solidFill>
              <a:srgbClr val="FFFF00"/>
            </a:solidFill>
          </a:endParaRPr>
        </a:p>
      </dgm:t>
    </dgm:pt>
    <dgm:pt modelId="{0953D337-65F4-4979-BB20-B453BB9E5C10}" type="parTrans" cxnId="{0C6DF2A5-0CA5-4DB2-9536-1DEF07772BC3}">
      <dgm:prSet custT="1"/>
      <dgm:spPr/>
      <dgm:t>
        <a:bodyPr/>
        <a:lstStyle/>
        <a:p>
          <a:endParaRPr lang="ru-RU" sz="1050"/>
        </a:p>
      </dgm:t>
    </dgm:pt>
    <dgm:pt modelId="{86BB83C7-2279-4C66-AC73-6B2D3884A0F3}" type="sibTrans" cxnId="{0C6DF2A5-0CA5-4DB2-9536-1DEF07772BC3}">
      <dgm:prSet/>
      <dgm:spPr/>
      <dgm:t>
        <a:bodyPr/>
        <a:lstStyle/>
        <a:p>
          <a:endParaRPr lang="ru-RU"/>
        </a:p>
      </dgm:t>
    </dgm:pt>
    <dgm:pt modelId="{110167A8-EDA7-41C9-ACF7-6B8FA9FC7748}">
      <dgm:prSet phldrT="[Текст]" custT="1"/>
      <dgm:spPr>
        <a:solidFill>
          <a:srgbClr val="FF00FF"/>
        </a:solidFill>
      </dgm:spPr>
      <dgm:t>
        <a:bodyPr/>
        <a:lstStyle/>
        <a:p>
          <a:r>
            <a:rPr lang="en-US" sz="1400" dirty="0" err="1" smtClean="0"/>
            <a:t>Ligustrum</a:t>
          </a:r>
          <a:r>
            <a:rPr lang="en-US" sz="1400" dirty="0" smtClean="0"/>
            <a:t> </a:t>
          </a:r>
          <a:endParaRPr lang="ru-RU" sz="1400" dirty="0"/>
        </a:p>
      </dgm:t>
    </dgm:pt>
    <dgm:pt modelId="{F2B93593-08A7-415F-A02E-4D12A5529C53}" type="parTrans" cxnId="{EF09BBFC-9A67-4BF9-B801-9A085815A8DF}">
      <dgm:prSet custT="1"/>
      <dgm:spPr/>
      <dgm:t>
        <a:bodyPr/>
        <a:lstStyle/>
        <a:p>
          <a:endParaRPr lang="ru-RU" sz="1050"/>
        </a:p>
      </dgm:t>
    </dgm:pt>
    <dgm:pt modelId="{AB365076-C293-48CE-ACE8-2C9C268BFFF0}" type="sibTrans" cxnId="{EF09BBFC-9A67-4BF9-B801-9A085815A8DF}">
      <dgm:prSet/>
      <dgm:spPr/>
      <dgm:t>
        <a:bodyPr/>
        <a:lstStyle/>
        <a:p>
          <a:endParaRPr lang="ru-RU"/>
        </a:p>
      </dgm:t>
    </dgm:pt>
    <dgm:pt modelId="{672BD431-E51C-4016-B2BD-4D863A46A1C8}">
      <dgm:prSet phldrT="[Текст]" custT="1"/>
      <dgm:spPr>
        <a:solidFill>
          <a:srgbClr val="AD5FA9"/>
        </a:solidFill>
      </dgm:spPr>
      <dgm:t>
        <a:bodyPr/>
        <a:lstStyle/>
        <a:p>
          <a:r>
            <a:rPr lang="en-US" sz="1400" dirty="0" err="1">
              <a:solidFill>
                <a:srgbClr val="FFFF00"/>
              </a:solidFill>
            </a:rPr>
            <a:t>Tuya</a:t>
          </a:r>
          <a:endParaRPr lang="ru-RU" sz="1400" dirty="0">
            <a:solidFill>
              <a:srgbClr val="FFFF00"/>
            </a:solidFill>
          </a:endParaRPr>
        </a:p>
      </dgm:t>
    </dgm:pt>
    <dgm:pt modelId="{14D3938C-D82A-4A1C-83D0-FEAAF6D4B689}" type="parTrans" cxnId="{59E1D940-1F75-4991-8CCA-05EBADD5E6ED}">
      <dgm:prSet custT="1"/>
      <dgm:spPr/>
      <dgm:t>
        <a:bodyPr/>
        <a:lstStyle/>
        <a:p>
          <a:endParaRPr lang="ru-RU" sz="1050"/>
        </a:p>
      </dgm:t>
    </dgm:pt>
    <dgm:pt modelId="{95130B93-8E7F-45B3-83C7-15560860814B}" type="sibTrans" cxnId="{59E1D940-1F75-4991-8CCA-05EBADD5E6ED}">
      <dgm:prSet/>
      <dgm:spPr/>
      <dgm:t>
        <a:bodyPr/>
        <a:lstStyle/>
        <a:p>
          <a:endParaRPr lang="ru-RU"/>
        </a:p>
      </dgm:t>
    </dgm:pt>
    <dgm:pt modelId="{3A462785-D8E9-41DC-8391-D9D0E0AA8F43}" type="pres">
      <dgm:prSet presAssocID="{A54AA0DF-B11A-491F-9B44-A0BB7765BDE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DDAC30C-9BD5-4ED8-88A2-879585C616CD}" type="pres">
      <dgm:prSet presAssocID="{6E67BB54-2A44-4325-8C16-4829C85171DE}" presName="centerShape" presStyleLbl="node0" presStyleIdx="0" presStyleCnt="1"/>
      <dgm:spPr/>
      <dgm:t>
        <a:bodyPr/>
        <a:lstStyle/>
        <a:p>
          <a:endParaRPr lang="ru-RU"/>
        </a:p>
      </dgm:t>
    </dgm:pt>
    <dgm:pt modelId="{9829BCFA-6A6E-4C85-9D95-88B9ADCA8BFF}" type="pres">
      <dgm:prSet presAssocID="{1C1C3068-42DF-4918-98E1-68041B6BCD98}" presName="parTrans" presStyleLbl="sibTrans2D1" presStyleIdx="0" presStyleCnt="4"/>
      <dgm:spPr/>
      <dgm:t>
        <a:bodyPr/>
        <a:lstStyle/>
        <a:p>
          <a:endParaRPr lang="ru-RU"/>
        </a:p>
      </dgm:t>
    </dgm:pt>
    <dgm:pt modelId="{2A01DB3A-BB12-4010-A789-587823B98CC5}" type="pres">
      <dgm:prSet presAssocID="{1C1C3068-42DF-4918-98E1-68041B6BCD98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F3C19AC5-7CAF-467B-90FD-263D98F03C98}" type="pres">
      <dgm:prSet presAssocID="{3C71D8D8-4BD2-4468-BAB5-53FFCCB1371E}" presName="node" presStyleLbl="node1" presStyleIdx="0" presStyleCnt="4" custRadScaleRad="990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79C7C0-6649-42BF-9E5E-C4F528468222}" type="pres">
      <dgm:prSet presAssocID="{0953D337-65F4-4979-BB20-B453BB9E5C10}" presName="parTrans" presStyleLbl="sibTrans2D1" presStyleIdx="1" presStyleCnt="4"/>
      <dgm:spPr/>
      <dgm:t>
        <a:bodyPr/>
        <a:lstStyle/>
        <a:p>
          <a:endParaRPr lang="ru-RU"/>
        </a:p>
      </dgm:t>
    </dgm:pt>
    <dgm:pt modelId="{65FA2E1B-59AA-4155-9A32-71B6A957AFBB}" type="pres">
      <dgm:prSet presAssocID="{0953D337-65F4-4979-BB20-B453BB9E5C10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252596AB-49FA-4B96-82BC-75938E732D9A}" type="pres">
      <dgm:prSet presAssocID="{4C6F0E84-9DE2-453E-B5EA-FEA20923897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5B3536-2483-4AEA-87B9-D11EE1C378B0}" type="pres">
      <dgm:prSet presAssocID="{F2B93593-08A7-415F-A02E-4D12A5529C53}" presName="parTrans" presStyleLbl="sibTrans2D1" presStyleIdx="2" presStyleCnt="4"/>
      <dgm:spPr/>
      <dgm:t>
        <a:bodyPr/>
        <a:lstStyle/>
        <a:p>
          <a:endParaRPr lang="ru-RU"/>
        </a:p>
      </dgm:t>
    </dgm:pt>
    <dgm:pt modelId="{88AD74FB-49D3-4D4A-9DBA-4D30EF1DA3E5}" type="pres">
      <dgm:prSet presAssocID="{F2B93593-08A7-415F-A02E-4D12A5529C53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2DE30681-01F7-4379-A3A5-C577C4DDC24B}" type="pres">
      <dgm:prSet presAssocID="{110167A8-EDA7-41C9-ACF7-6B8FA9FC7748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A3FACE-65D6-4414-87E0-C2794B30813F}" type="pres">
      <dgm:prSet presAssocID="{14D3938C-D82A-4A1C-83D0-FEAAF6D4B689}" presName="parTrans" presStyleLbl="sibTrans2D1" presStyleIdx="3" presStyleCnt="4"/>
      <dgm:spPr/>
      <dgm:t>
        <a:bodyPr/>
        <a:lstStyle/>
        <a:p>
          <a:endParaRPr lang="ru-RU"/>
        </a:p>
      </dgm:t>
    </dgm:pt>
    <dgm:pt modelId="{B2A4D005-46EF-4262-81CE-A529EF2A0814}" type="pres">
      <dgm:prSet presAssocID="{14D3938C-D82A-4A1C-83D0-FEAAF6D4B689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AAA97B34-74B6-4797-AEFA-04D43C7E080A}" type="pres">
      <dgm:prSet presAssocID="{672BD431-E51C-4016-B2BD-4D863A46A1C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9E1D940-1F75-4991-8CCA-05EBADD5E6ED}" srcId="{6E67BB54-2A44-4325-8C16-4829C85171DE}" destId="{672BD431-E51C-4016-B2BD-4D863A46A1C8}" srcOrd="3" destOrd="0" parTransId="{14D3938C-D82A-4A1C-83D0-FEAAF6D4B689}" sibTransId="{95130B93-8E7F-45B3-83C7-15560860814B}"/>
    <dgm:cxn modelId="{5895D5E2-D20A-4232-B9B9-8F7F23688769}" type="presOf" srcId="{110167A8-EDA7-41C9-ACF7-6B8FA9FC7748}" destId="{2DE30681-01F7-4379-A3A5-C577C4DDC24B}" srcOrd="0" destOrd="0" presId="urn:microsoft.com/office/officeart/2005/8/layout/radial5"/>
    <dgm:cxn modelId="{6C430565-E25F-4853-9B74-568464DCFAF5}" type="presOf" srcId="{672BD431-E51C-4016-B2BD-4D863A46A1C8}" destId="{AAA97B34-74B6-4797-AEFA-04D43C7E080A}" srcOrd="0" destOrd="0" presId="urn:microsoft.com/office/officeart/2005/8/layout/radial5"/>
    <dgm:cxn modelId="{D8B93F62-835B-4A9B-BE3B-C23C08B8014C}" srcId="{A54AA0DF-B11A-491F-9B44-A0BB7765BDEC}" destId="{6E67BB54-2A44-4325-8C16-4829C85171DE}" srcOrd="0" destOrd="0" parTransId="{1C4A2074-4324-49B8-95FE-58C92B556D58}" sibTransId="{04BB2E0B-E9EA-4903-AFD4-1C41CF0F0F74}"/>
    <dgm:cxn modelId="{B43B6B85-23A0-4C48-97EB-ADD45106D601}" type="presOf" srcId="{1C1C3068-42DF-4918-98E1-68041B6BCD98}" destId="{2A01DB3A-BB12-4010-A789-587823B98CC5}" srcOrd="1" destOrd="0" presId="urn:microsoft.com/office/officeart/2005/8/layout/radial5"/>
    <dgm:cxn modelId="{CA15885F-D64B-4A0D-80E2-E80D4944DB8D}" type="presOf" srcId="{4C6F0E84-9DE2-453E-B5EA-FEA209238970}" destId="{252596AB-49FA-4B96-82BC-75938E732D9A}" srcOrd="0" destOrd="0" presId="urn:microsoft.com/office/officeart/2005/8/layout/radial5"/>
    <dgm:cxn modelId="{0C6DF2A5-0CA5-4DB2-9536-1DEF07772BC3}" srcId="{6E67BB54-2A44-4325-8C16-4829C85171DE}" destId="{4C6F0E84-9DE2-453E-B5EA-FEA209238970}" srcOrd="1" destOrd="0" parTransId="{0953D337-65F4-4979-BB20-B453BB9E5C10}" sibTransId="{86BB83C7-2279-4C66-AC73-6B2D3884A0F3}"/>
    <dgm:cxn modelId="{6290F041-529D-4AD9-98D2-EDC65D84E1DC}" type="presOf" srcId="{14D3938C-D82A-4A1C-83D0-FEAAF6D4B689}" destId="{B2A4D005-46EF-4262-81CE-A529EF2A0814}" srcOrd="1" destOrd="0" presId="urn:microsoft.com/office/officeart/2005/8/layout/radial5"/>
    <dgm:cxn modelId="{1C80CE5E-A7BF-4CC0-929D-3509D45DE63F}" type="presOf" srcId="{6E67BB54-2A44-4325-8C16-4829C85171DE}" destId="{6DDAC30C-9BD5-4ED8-88A2-879585C616CD}" srcOrd="0" destOrd="0" presId="urn:microsoft.com/office/officeart/2005/8/layout/radial5"/>
    <dgm:cxn modelId="{B9D03348-9867-40A0-8899-558A84D387F9}" type="presOf" srcId="{A54AA0DF-B11A-491F-9B44-A0BB7765BDEC}" destId="{3A462785-D8E9-41DC-8391-D9D0E0AA8F43}" srcOrd="0" destOrd="0" presId="urn:microsoft.com/office/officeart/2005/8/layout/radial5"/>
    <dgm:cxn modelId="{2ECCB101-EF5F-4F30-9DB0-679F6B7DA240}" type="presOf" srcId="{F2B93593-08A7-415F-A02E-4D12A5529C53}" destId="{455B3536-2483-4AEA-87B9-D11EE1C378B0}" srcOrd="0" destOrd="0" presId="urn:microsoft.com/office/officeart/2005/8/layout/radial5"/>
    <dgm:cxn modelId="{2D20C3E6-0F6D-4E6C-9F85-57F820F9C32F}" type="presOf" srcId="{3C71D8D8-4BD2-4468-BAB5-53FFCCB1371E}" destId="{F3C19AC5-7CAF-467B-90FD-263D98F03C98}" srcOrd="0" destOrd="0" presId="urn:microsoft.com/office/officeart/2005/8/layout/radial5"/>
    <dgm:cxn modelId="{F758FEF0-FDF4-45BE-AAB9-5F7968FFD4C1}" type="presOf" srcId="{14D3938C-D82A-4A1C-83D0-FEAAF6D4B689}" destId="{CBA3FACE-65D6-4414-87E0-C2794B30813F}" srcOrd="0" destOrd="0" presId="urn:microsoft.com/office/officeart/2005/8/layout/radial5"/>
    <dgm:cxn modelId="{AADBA676-BA73-4FF7-B19B-85EB8B07DD78}" srcId="{6E67BB54-2A44-4325-8C16-4829C85171DE}" destId="{3C71D8D8-4BD2-4468-BAB5-53FFCCB1371E}" srcOrd="0" destOrd="0" parTransId="{1C1C3068-42DF-4918-98E1-68041B6BCD98}" sibTransId="{73B5ECA8-2358-469E-A499-E6D42A2D346E}"/>
    <dgm:cxn modelId="{707DF114-A8DA-4996-8EE3-12C30A40C3F2}" type="presOf" srcId="{0953D337-65F4-4979-BB20-B453BB9E5C10}" destId="{65FA2E1B-59AA-4155-9A32-71B6A957AFBB}" srcOrd="1" destOrd="0" presId="urn:microsoft.com/office/officeart/2005/8/layout/radial5"/>
    <dgm:cxn modelId="{3F7871CE-257C-4CF2-AF4B-5A59C9E2EC8D}" type="presOf" srcId="{F2B93593-08A7-415F-A02E-4D12A5529C53}" destId="{88AD74FB-49D3-4D4A-9DBA-4D30EF1DA3E5}" srcOrd="1" destOrd="0" presId="urn:microsoft.com/office/officeart/2005/8/layout/radial5"/>
    <dgm:cxn modelId="{B419D70A-50B6-4059-9124-7D8EC76C528A}" type="presOf" srcId="{1C1C3068-42DF-4918-98E1-68041B6BCD98}" destId="{9829BCFA-6A6E-4C85-9D95-88B9ADCA8BFF}" srcOrd="0" destOrd="0" presId="urn:microsoft.com/office/officeart/2005/8/layout/radial5"/>
    <dgm:cxn modelId="{A0CF89FE-BB1B-4CF2-95B8-317A66C3D1BF}" type="presOf" srcId="{0953D337-65F4-4979-BB20-B453BB9E5C10}" destId="{9F79C7C0-6649-42BF-9E5E-C4F528468222}" srcOrd="0" destOrd="0" presId="urn:microsoft.com/office/officeart/2005/8/layout/radial5"/>
    <dgm:cxn modelId="{EF09BBFC-9A67-4BF9-B801-9A085815A8DF}" srcId="{6E67BB54-2A44-4325-8C16-4829C85171DE}" destId="{110167A8-EDA7-41C9-ACF7-6B8FA9FC7748}" srcOrd="2" destOrd="0" parTransId="{F2B93593-08A7-415F-A02E-4D12A5529C53}" sibTransId="{AB365076-C293-48CE-ACE8-2C9C268BFFF0}"/>
    <dgm:cxn modelId="{928CA326-17EB-4BAB-8A8D-600988DAB359}" type="presParOf" srcId="{3A462785-D8E9-41DC-8391-D9D0E0AA8F43}" destId="{6DDAC30C-9BD5-4ED8-88A2-879585C616CD}" srcOrd="0" destOrd="0" presId="urn:microsoft.com/office/officeart/2005/8/layout/radial5"/>
    <dgm:cxn modelId="{58B65F50-A021-4E98-8280-D57110143779}" type="presParOf" srcId="{3A462785-D8E9-41DC-8391-D9D0E0AA8F43}" destId="{9829BCFA-6A6E-4C85-9D95-88B9ADCA8BFF}" srcOrd="1" destOrd="0" presId="urn:microsoft.com/office/officeart/2005/8/layout/radial5"/>
    <dgm:cxn modelId="{E9B42113-71CA-43DE-B88F-DB428E5FDAC8}" type="presParOf" srcId="{9829BCFA-6A6E-4C85-9D95-88B9ADCA8BFF}" destId="{2A01DB3A-BB12-4010-A789-587823B98CC5}" srcOrd="0" destOrd="0" presId="urn:microsoft.com/office/officeart/2005/8/layout/radial5"/>
    <dgm:cxn modelId="{99EB6606-4986-428E-8D79-8A47F30A3576}" type="presParOf" srcId="{3A462785-D8E9-41DC-8391-D9D0E0AA8F43}" destId="{F3C19AC5-7CAF-467B-90FD-263D98F03C98}" srcOrd="2" destOrd="0" presId="urn:microsoft.com/office/officeart/2005/8/layout/radial5"/>
    <dgm:cxn modelId="{984B81F9-A58D-42BD-ACEA-A259026ABE40}" type="presParOf" srcId="{3A462785-D8E9-41DC-8391-D9D0E0AA8F43}" destId="{9F79C7C0-6649-42BF-9E5E-C4F528468222}" srcOrd="3" destOrd="0" presId="urn:microsoft.com/office/officeart/2005/8/layout/radial5"/>
    <dgm:cxn modelId="{4FCC6933-E49A-4A60-AC0A-026459092656}" type="presParOf" srcId="{9F79C7C0-6649-42BF-9E5E-C4F528468222}" destId="{65FA2E1B-59AA-4155-9A32-71B6A957AFBB}" srcOrd="0" destOrd="0" presId="urn:microsoft.com/office/officeart/2005/8/layout/radial5"/>
    <dgm:cxn modelId="{F872407C-87CD-4DC9-9074-CE7727CAD9E2}" type="presParOf" srcId="{3A462785-D8E9-41DC-8391-D9D0E0AA8F43}" destId="{252596AB-49FA-4B96-82BC-75938E732D9A}" srcOrd="4" destOrd="0" presId="urn:microsoft.com/office/officeart/2005/8/layout/radial5"/>
    <dgm:cxn modelId="{3EF7D930-2AC9-489D-A17C-32C22E4D373C}" type="presParOf" srcId="{3A462785-D8E9-41DC-8391-D9D0E0AA8F43}" destId="{455B3536-2483-4AEA-87B9-D11EE1C378B0}" srcOrd="5" destOrd="0" presId="urn:microsoft.com/office/officeart/2005/8/layout/radial5"/>
    <dgm:cxn modelId="{0FD63025-C848-4CB7-B6C9-16D9F0EC476C}" type="presParOf" srcId="{455B3536-2483-4AEA-87B9-D11EE1C378B0}" destId="{88AD74FB-49D3-4D4A-9DBA-4D30EF1DA3E5}" srcOrd="0" destOrd="0" presId="urn:microsoft.com/office/officeart/2005/8/layout/radial5"/>
    <dgm:cxn modelId="{D56651BD-C791-45E4-938C-A36310EDB8E6}" type="presParOf" srcId="{3A462785-D8E9-41DC-8391-D9D0E0AA8F43}" destId="{2DE30681-01F7-4379-A3A5-C577C4DDC24B}" srcOrd="6" destOrd="0" presId="urn:microsoft.com/office/officeart/2005/8/layout/radial5"/>
    <dgm:cxn modelId="{30B84A09-EC93-4309-9F52-48C1BE75351D}" type="presParOf" srcId="{3A462785-D8E9-41DC-8391-D9D0E0AA8F43}" destId="{CBA3FACE-65D6-4414-87E0-C2794B30813F}" srcOrd="7" destOrd="0" presId="urn:microsoft.com/office/officeart/2005/8/layout/radial5"/>
    <dgm:cxn modelId="{9F6393FD-17AA-46D0-AFFF-4C32E4D8FA0C}" type="presParOf" srcId="{CBA3FACE-65D6-4414-87E0-C2794B30813F}" destId="{B2A4D005-46EF-4262-81CE-A529EF2A0814}" srcOrd="0" destOrd="0" presId="urn:microsoft.com/office/officeart/2005/8/layout/radial5"/>
    <dgm:cxn modelId="{F7973B0F-5EC0-4C6D-88C0-F2D6C14044BA}" type="presParOf" srcId="{3A462785-D8E9-41DC-8391-D9D0E0AA8F43}" destId="{AAA97B34-74B6-4797-AEFA-04D43C7E080A}" srcOrd="8" destOrd="0" presId="urn:microsoft.com/office/officeart/2005/8/layout/radial5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BDF31C7-6C35-4E8C-98C8-5BCA21A156A9}" type="doc">
      <dgm:prSet loTypeId="urn:microsoft.com/office/officeart/2005/8/layout/radial5" loCatId="relationship" qsTypeId="urn:microsoft.com/office/officeart/2005/8/quickstyle/3d3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EF313582-1C13-42FA-BA0E-37F5181C24A3}">
      <dgm:prSet phldrT="[Текст]" custT="1"/>
      <dgm:spPr/>
      <dgm:t>
        <a:bodyPr/>
        <a:lstStyle/>
        <a:p>
          <a:r>
            <a:rPr lang="en-US" sz="1050" dirty="0" err="1">
              <a:solidFill>
                <a:srgbClr val="FF0000"/>
              </a:solidFill>
            </a:rPr>
            <a:t>Gulzordagi</a:t>
          </a:r>
          <a:r>
            <a:rPr lang="en-US" sz="1050" dirty="0">
              <a:solidFill>
                <a:srgbClr val="FF0000"/>
              </a:solidFill>
            </a:rPr>
            <a:t> </a:t>
          </a:r>
          <a:r>
            <a:rPr lang="en-US" sz="1050" dirty="0" err="1">
              <a:solidFill>
                <a:srgbClr val="FF0000"/>
              </a:solidFill>
            </a:rPr>
            <a:t>gullar</a:t>
          </a:r>
          <a:endParaRPr lang="ru-RU" sz="1050" dirty="0">
            <a:solidFill>
              <a:srgbClr val="FF0000"/>
            </a:solidFill>
          </a:endParaRPr>
        </a:p>
      </dgm:t>
    </dgm:pt>
    <dgm:pt modelId="{7801C307-5C55-409E-B2C1-84CF7DB9E90E}" type="parTrans" cxnId="{4F12B4D2-27E8-4617-A976-1436976A047C}">
      <dgm:prSet/>
      <dgm:spPr/>
      <dgm:t>
        <a:bodyPr/>
        <a:lstStyle/>
        <a:p>
          <a:endParaRPr lang="ru-RU"/>
        </a:p>
      </dgm:t>
    </dgm:pt>
    <dgm:pt modelId="{B0F8247E-6521-4F01-8679-288D0178AF9D}" type="sibTrans" cxnId="{4F12B4D2-27E8-4617-A976-1436976A047C}">
      <dgm:prSet/>
      <dgm:spPr/>
      <dgm:t>
        <a:bodyPr/>
        <a:lstStyle/>
        <a:p>
          <a:endParaRPr lang="ru-RU"/>
        </a:p>
      </dgm:t>
    </dgm:pt>
    <dgm:pt modelId="{C1DCB1D7-8782-4D1B-BAAB-C6E269D24C9B}">
      <dgm:prSet phldrT="[Текст]" custT="1"/>
      <dgm:spPr>
        <a:solidFill>
          <a:srgbClr val="DC2B08"/>
        </a:solidFill>
      </dgm:spPr>
      <dgm:t>
        <a:bodyPr/>
        <a:lstStyle/>
        <a:p>
          <a:r>
            <a:rPr lang="en-US" sz="1800" dirty="0" err="1" smtClean="0">
              <a:solidFill>
                <a:srgbClr val="FFFF00"/>
              </a:solidFill>
            </a:rPr>
            <a:t>Nargis</a:t>
          </a:r>
          <a:endParaRPr lang="ru-RU" sz="1800" dirty="0">
            <a:solidFill>
              <a:srgbClr val="FFFF00"/>
            </a:solidFill>
          </a:endParaRPr>
        </a:p>
      </dgm:t>
    </dgm:pt>
    <dgm:pt modelId="{4BEACF90-E2AD-4984-9DF2-0C3C62181E64}" type="parTrans" cxnId="{3BA05CB1-2992-4521-AC6E-F300330EA3B4}">
      <dgm:prSet/>
      <dgm:spPr/>
      <dgm:t>
        <a:bodyPr/>
        <a:lstStyle/>
        <a:p>
          <a:endParaRPr lang="ru-RU"/>
        </a:p>
      </dgm:t>
    </dgm:pt>
    <dgm:pt modelId="{69D46FF2-BA7A-4B6D-A38A-8A286B8C037A}" type="sibTrans" cxnId="{3BA05CB1-2992-4521-AC6E-F300330EA3B4}">
      <dgm:prSet/>
      <dgm:spPr/>
      <dgm:t>
        <a:bodyPr/>
        <a:lstStyle/>
        <a:p>
          <a:endParaRPr lang="ru-RU"/>
        </a:p>
      </dgm:t>
    </dgm:pt>
    <dgm:pt modelId="{F383C559-4D2C-40A1-880C-C3ADDAF705BA}">
      <dgm:prSet phldrT="[Текст]" custT="1"/>
      <dgm:spPr>
        <a:solidFill>
          <a:srgbClr val="5F3AAA"/>
        </a:solidFill>
      </dgm:spPr>
      <dgm:t>
        <a:bodyPr/>
        <a:lstStyle/>
        <a:p>
          <a:r>
            <a:rPr lang="en-US" sz="1200" dirty="0" err="1" smtClean="0">
              <a:solidFill>
                <a:schemeClr val="accent4">
                  <a:lumMod val="60000"/>
                  <a:lumOff val="40000"/>
                </a:schemeClr>
              </a:solidFill>
            </a:rPr>
            <a:t>Qo'qongul</a:t>
          </a:r>
          <a:endParaRPr lang="ru-RU" sz="1050" dirty="0">
            <a:solidFill>
              <a:schemeClr val="accent4">
                <a:lumMod val="60000"/>
                <a:lumOff val="40000"/>
              </a:schemeClr>
            </a:solidFill>
          </a:endParaRPr>
        </a:p>
      </dgm:t>
    </dgm:pt>
    <dgm:pt modelId="{65962392-E927-4D57-8DA7-C8F87E36601E}" type="parTrans" cxnId="{2337CA6C-2195-44E8-918C-46794BCABE14}">
      <dgm:prSet/>
      <dgm:spPr/>
      <dgm:t>
        <a:bodyPr/>
        <a:lstStyle/>
        <a:p>
          <a:endParaRPr lang="ru-RU"/>
        </a:p>
      </dgm:t>
    </dgm:pt>
    <dgm:pt modelId="{AD4CB6AE-EE4C-4949-A65B-225D937BF385}" type="sibTrans" cxnId="{2337CA6C-2195-44E8-918C-46794BCABE14}">
      <dgm:prSet/>
      <dgm:spPr/>
      <dgm:t>
        <a:bodyPr/>
        <a:lstStyle/>
        <a:p>
          <a:endParaRPr lang="ru-RU"/>
        </a:p>
      </dgm:t>
    </dgm:pt>
    <dgm:pt modelId="{D1423B5B-BCAB-4618-8D56-5D757D98E9E1}">
      <dgm:prSet phldrT="[Текст]" custT="1"/>
      <dgm:spPr/>
      <dgm:t>
        <a:bodyPr/>
        <a:lstStyle/>
        <a:p>
          <a:r>
            <a:rPr lang="en-US" sz="1400" dirty="0" err="1" smtClean="0">
              <a:solidFill>
                <a:srgbClr val="FF0000"/>
              </a:solidFill>
            </a:rPr>
            <a:t>Chinnigul</a:t>
          </a:r>
          <a:endParaRPr lang="ru-RU" sz="1400" dirty="0">
            <a:solidFill>
              <a:srgbClr val="FF0000"/>
            </a:solidFill>
          </a:endParaRPr>
        </a:p>
      </dgm:t>
    </dgm:pt>
    <dgm:pt modelId="{E4015716-1A2C-4368-9FBF-2B36902568C9}" type="parTrans" cxnId="{25986B75-DCB9-4F96-A904-BFF445619844}">
      <dgm:prSet/>
      <dgm:spPr/>
      <dgm:t>
        <a:bodyPr/>
        <a:lstStyle/>
        <a:p>
          <a:endParaRPr lang="ru-RU"/>
        </a:p>
      </dgm:t>
    </dgm:pt>
    <dgm:pt modelId="{810DA850-2790-4AE6-AB8C-D97C0E9DB54B}" type="sibTrans" cxnId="{25986B75-DCB9-4F96-A904-BFF445619844}">
      <dgm:prSet/>
      <dgm:spPr/>
      <dgm:t>
        <a:bodyPr/>
        <a:lstStyle/>
        <a:p>
          <a:endParaRPr lang="ru-RU"/>
        </a:p>
      </dgm:t>
    </dgm:pt>
    <dgm:pt modelId="{99CB77D4-B9D8-4765-BCE4-966240965A79}">
      <dgm:prSet phldrT="[Текст]" custT="1"/>
      <dgm:spPr>
        <a:solidFill>
          <a:srgbClr val="002060"/>
        </a:solidFill>
      </dgm:spPr>
      <dgm:t>
        <a:bodyPr/>
        <a:lstStyle/>
        <a:p>
          <a:r>
            <a:rPr lang="en-US" sz="1050" dirty="0" err="1">
              <a:solidFill>
                <a:srgbClr val="FFC000"/>
              </a:solidFill>
            </a:rPr>
            <a:t>Rayhon</a:t>
          </a:r>
          <a:endParaRPr lang="ru-RU" sz="1050" dirty="0">
            <a:solidFill>
              <a:srgbClr val="FFC000"/>
            </a:solidFill>
          </a:endParaRPr>
        </a:p>
      </dgm:t>
    </dgm:pt>
    <dgm:pt modelId="{2600458F-774D-4ACE-8C56-AF734046F49F}" type="parTrans" cxnId="{C7743686-D55D-4ECE-8557-E682772DB20F}">
      <dgm:prSet/>
      <dgm:spPr/>
      <dgm:t>
        <a:bodyPr/>
        <a:lstStyle/>
        <a:p>
          <a:endParaRPr lang="ru-RU"/>
        </a:p>
      </dgm:t>
    </dgm:pt>
    <dgm:pt modelId="{EFE147DF-8D3D-4E9F-94A2-6970BC050B16}" type="sibTrans" cxnId="{C7743686-D55D-4ECE-8557-E682772DB20F}">
      <dgm:prSet/>
      <dgm:spPr/>
      <dgm:t>
        <a:bodyPr/>
        <a:lstStyle/>
        <a:p>
          <a:endParaRPr lang="ru-RU"/>
        </a:p>
      </dgm:t>
    </dgm:pt>
    <dgm:pt modelId="{08B8943D-05C8-4E8F-8760-8943A58DDF9C}" type="pres">
      <dgm:prSet presAssocID="{ABDF31C7-6C35-4E8C-98C8-5BCA21A156A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2FB1ED6-9B1F-4DD0-8FC6-B0E1B9B90BE5}" type="pres">
      <dgm:prSet presAssocID="{EF313582-1C13-42FA-BA0E-37F5181C24A3}" presName="centerShape" presStyleLbl="node0" presStyleIdx="0" presStyleCnt="1"/>
      <dgm:spPr/>
      <dgm:t>
        <a:bodyPr/>
        <a:lstStyle/>
        <a:p>
          <a:endParaRPr lang="ru-RU"/>
        </a:p>
      </dgm:t>
    </dgm:pt>
    <dgm:pt modelId="{F18B775A-6EFF-423F-87B5-A13DAB6E9955}" type="pres">
      <dgm:prSet presAssocID="{4BEACF90-E2AD-4984-9DF2-0C3C62181E64}" presName="parTrans" presStyleLbl="sibTrans2D1" presStyleIdx="0" presStyleCnt="4"/>
      <dgm:spPr/>
      <dgm:t>
        <a:bodyPr/>
        <a:lstStyle/>
        <a:p>
          <a:endParaRPr lang="ru-RU"/>
        </a:p>
      </dgm:t>
    </dgm:pt>
    <dgm:pt modelId="{29276106-5F38-40F5-A9B1-B289FCB28C0D}" type="pres">
      <dgm:prSet presAssocID="{4BEACF90-E2AD-4984-9DF2-0C3C62181E64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9918718C-909C-479F-BC88-CD302E9DDB53}" type="pres">
      <dgm:prSet presAssocID="{C1DCB1D7-8782-4D1B-BAAB-C6E269D24C9B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08178C-282D-458C-979C-34C9610F0493}" type="pres">
      <dgm:prSet presAssocID="{65962392-E927-4D57-8DA7-C8F87E36601E}" presName="parTrans" presStyleLbl="sibTrans2D1" presStyleIdx="1" presStyleCnt="4"/>
      <dgm:spPr/>
      <dgm:t>
        <a:bodyPr/>
        <a:lstStyle/>
        <a:p>
          <a:endParaRPr lang="ru-RU"/>
        </a:p>
      </dgm:t>
    </dgm:pt>
    <dgm:pt modelId="{F0F9304B-E963-463D-BCCC-F9899A99F9C6}" type="pres">
      <dgm:prSet presAssocID="{65962392-E927-4D57-8DA7-C8F87E36601E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87849261-9C69-4E7A-A407-3E01085DE1B6}" type="pres">
      <dgm:prSet presAssocID="{F383C559-4D2C-40A1-880C-C3ADDAF705B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7A1B9B-E130-41C2-A65A-13D871BCAE48}" type="pres">
      <dgm:prSet presAssocID="{E4015716-1A2C-4368-9FBF-2B36902568C9}" presName="parTrans" presStyleLbl="sibTrans2D1" presStyleIdx="2" presStyleCnt="4"/>
      <dgm:spPr/>
      <dgm:t>
        <a:bodyPr/>
        <a:lstStyle/>
        <a:p>
          <a:endParaRPr lang="ru-RU"/>
        </a:p>
      </dgm:t>
    </dgm:pt>
    <dgm:pt modelId="{C949F534-FA3E-4DDD-8781-7578FF6E95FB}" type="pres">
      <dgm:prSet presAssocID="{E4015716-1A2C-4368-9FBF-2B36902568C9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EDBD0FA2-F6E7-4E1D-910B-C54A5D3BD207}" type="pres">
      <dgm:prSet presAssocID="{D1423B5B-BCAB-4618-8D56-5D757D98E9E1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E09F9F-878F-4FB6-9C8C-539C34DF7DA8}" type="pres">
      <dgm:prSet presAssocID="{2600458F-774D-4ACE-8C56-AF734046F49F}" presName="parTrans" presStyleLbl="sibTrans2D1" presStyleIdx="3" presStyleCnt="4"/>
      <dgm:spPr/>
      <dgm:t>
        <a:bodyPr/>
        <a:lstStyle/>
        <a:p>
          <a:endParaRPr lang="ru-RU"/>
        </a:p>
      </dgm:t>
    </dgm:pt>
    <dgm:pt modelId="{33627CC7-6A15-4A45-97BA-DF91301223A0}" type="pres">
      <dgm:prSet presAssocID="{2600458F-774D-4ACE-8C56-AF734046F49F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4EF24E7C-F1E7-4866-A9D3-EB72E22D5F54}" type="pres">
      <dgm:prSet presAssocID="{99CB77D4-B9D8-4765-BCE4-966240965A7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F055A9D-F99F-40ED-8D53-1EFE49E87378}" type="presOf" srcId="{E4015716-1A2C-4368-9FBF-2B36902568C9}" destId="{D47A1B9B-E130-41C2-A65A-13D871BCAE48}" srcOrd="0" destOrd="0" presId="urn:microsoft.com/office/officeart/2005/8/layout/radial5"/>
    <dgm:cxn modelId="{3BA05CB1-2992-4521-AC6E-F300330EA3B4}" srcId="{EF313582-1C13-42FA-BA0E-37F5181C24A3}" destId="{C1DCB1D7-8782-4D1B-BAAB-C6E269D24C9B}" srcOrd="0" destOrd="0" parTransId="{4BEACF90-E2AD-4984-9DF2-0C3C62181E64}" sibTransId="{69D46FF2-BA7A-4B6D-A38A-8A286B8C037A}"/>
    <dgm:cxn modelId="{C7743686-D55D-4ECE-8557-E682772DB20F}" srcId="{EF313582-1C13-42FA-BA0E-37F5181C24A3}" destId="{99CB77D4-B9D8-4765-BCE4-966240965A79}" srcOrd="3" destOrd="0" parTransId="{2600458F-774D-4ACE-8C56-AF734046F49F}" sibTransId="{EFE147DF-8D3D-4E9F-94A2-6970BC050B16}"/>
    <dgm:cxn modelId="{25986B75-DCB9-4F96-A904-BFF445619844}" srcId="{EF313582-1C13-42FA-BA0E-37F5181C24A3}" destId="{D1423B5B-BCAB-4618-8D56-5D757D98E9E1}" srcOrd="2" destOrd="0" parTransId="{E4015716-1A2C-4368-9FBF-2B36902568C9}" sibTransId="{810DA850-2790-4AE6-AB8C-D97C0E9DB54B}"/>
    <dgm:cxn modelId="{547A2055-079B-42EF-A540-756E8B6164DD}" type="presOf" srcId="{4BEACF90-E2AD-4984-9DF2-0C3C62181E64}" destId="{F18B775A-6EFF-423F-87B5-A13DAB6E9955}" srcOrd="0" destOrd="0" presId="urn:microsoft.com/office/officeart/2005/8/layout/radial5"/>
    <dgm:cxn modelId="{0BA34AB3-D772-4159-90DD-6B0E9184317C}" type="presOf" srcId="{2600458F-774D-4ACE-8C56-AF734046F49F}" destId="{62E09F9F-878F-4FB6-9C8C-539C34DF7DA8}" srcOrd="0" destOrd="0" presId="urn:microsoft.com/office/officeart/2005/8/layout/radial5"/>
    <dgm:cxn modelId="{8B54A552-AD69-4B94-B8D6-246A89BEE614}" type="presOf" srcId="{4BEACF90-E2AD-4984-9DF2-0C3C62181E64}" destId="{29276106-5F38-40F5-A9B1-B289FCB28C0D}" srcOrd="1" destOrd="0" presId="urn:microsoft.com/office/officeart/2005/8/layout/radial5"/>
    <dgm:cxn modelId="{7E9F7575-E4CB-451B-AB8D-71CDA3797CF7}" type="presOf" srcId="{65962392-E927-4D57-8DA7-C8F87E36601E}" destId="{F0F9304B-E963-463D-BCCC-F9899A99F9C6}" srcOrd="1" destOrd="0" presId="urn:microsoft.com/office/officeart/2005/8/layout/radial5"/>
    <dgm:cxn modelId="{63A92B2D-0C12-4763-B69C-1BF187C8F4E3}" type="presOf" srcId="{F383C559-4D2C-40A1-880C-C3ADDAF705BA}" destId="{87849261-9C69-4E7A-A407-3E01085DE1B6}" srcOrd="0" destOrd="0" presId="urn:microsoft.com/office/officeart/2005/8/layout/radial5"/>
    <dgm:cxn modelId="{5151B625-A4CC-40ED-87B7-ECE1EF34D7BB}" type="presOf" srcId="{EF313582-1C13-42FA-BA0E-37F5181C24A3}" destId="{92FB1ED6-9B1F-4DD0-8FC6-B0E1B9B90BE5}" srcOrd="0" destOrd="0" presId="urn:microsoft.com/office/officeart/2005/8/layout/radial5"/>
    <dgm:cxn modelId="{AD7F8290-EBF3-446E-99A5-E35D16E72884}" type="presOf" srcId="{ABDF31C7-6C35-4E8C-98C8-5BCA21A156A9}" destId="{08B8943D-05C8-4E8F-8760-8943A58DDF9C}" srcOrd="0" destOrd="0" presId="urn:microsoft.com/office/officeart/2005/8/layout/radial5"/>
    <dgm:cxn modelId="{344981C0-FD05-41C4-B969-A44CF55A0637}" type="presOf" srcId="{C1DCB1D7-8782-4D1B-BAAB-C6E269D24C9B}" destId="{9918718C-909C-479F-BC88-CD302E9DDB53}" srcOrd="0" destOrd="0" presId="urn:microsoft.com/office/officeart/2005/8/layout/radial5"/>
    <dgm:cxn modelId="{2337CA6C-2195-44E8-918C-46794BCABE14}" srcId="{EF313582-1C13-42FA-BA0E-37F5181C24A3}" destId="{F383C559-4D2C-40A1-880C-C3ADDAF705BA}" srcOrd="1" destOrd="0" parTransId="{65962392-E927-4D57-8DA7-C8F87E36601E}" sibTransId="{AD4CB6AE-EE4C-4949-A65B-225D937BF385}"/>
    <dgm:cxn modelId="{2886453B-32BF-4FE6-B848-1DEB29872AB0}" type="presOf" srcId="{2600458F-774D-4ACE-8C56-AF734046F49F}" destId="{33627CC7-6A15-4A45-97BA-DF91301223A0}" srcOrd="1" destOrd="0" presId="urn:microsoft.com/office/officeart/2005/8/layout/radial5"/>
    <dgm:cxn modelId="{4F12B4D2-27E8-4617-A976-1436976A047C}" srcId="{ABDF31C7-6C35-4E8C-98C8-5BCA21A156A9}" destId="{EF313582-1C13-42FA-BA0E-37F5181C24A3}" srcOrd="0" destOrd="0" parTransId="{7801C307-5C55-409E-B2C1-84CF7DB9E90E}" sibTransId="{B0F8247E-6521-4F01-8679-288D0178AF9D}"/>
    <dgm:cxn modelId="{22B49677-88FF-4B04-B31E-00559A1B6C42}" type="presOf" srcId="{E4015716-1A2C-4368-9FBF-2B36902568C9}" destId="{C949F534-FA3E-4DDD-8781-7578FF6E95FB}" srcOrd="1" destOrd="0" presId="urn:microsoft.com/office/officeart/2005/8/layout/radial5"/>
    <dgm:cxn modelId="{4794DAF3-4917-4BBE-9162-890413B37DAA}" type="presOf" srcId="{65962392-E927-4D57-8DA7-C8F87E36601E}" destId="{4D08178C-282D-458C-979C-34C9610F0493}" srcOrd="0" destOrd="0" presId="urn:microsoft.com/office/officeart/2005/8/layout/radial5"/>
    <dgm:cxn modelId="{0A1E94E7-C393-4849-9D91-5FDBCB0A460B}" type="presOf" srcId="{D1423B5B-BCAB-4618-8D56-5D757D98E9E1}" destId="{EDBD0FA2-F6E7-4E1D-910B-C54A5D3BD207}" srcOrd="0" destOrd="0" presId="urn:microsoft.com/office/officeart/2005/8/layout/radial5"/>
    <dgm:cxn modelId="{BC80DE81-AAB0-46FA-8D3A-F9AD0082539E}" type="presOf" srcId="{99CB77D4-B9D8-4765-BCE4-966240965A79}" destId="{4EF24E7C-F1E7-4866-A9D3-EB72E22D5F54}" srcOrd="0" destOrd="0" presId="urn:microsoft.com/office/officeart/2005/8/layout/radial5"/>
    <dgm:cxn modelId="{AB78B15E-552D-4651-8AD6-80151360C4CE}" type="presParOf" srcId="{08B8943D-05C8-4E8F-8760-8943A58DDF9C}" destId="{92FB1ED6-9B1F-4DD0-8FC6-B0E1B9B90BE5}" srcOrd="0" destOrd="0" presId="urn:microsoft.com/office/officeart/2005/8/layout/radial5"/>
    <dgm:cxn modelId="{4DCE2EC6-335F-4C7A-8459-B655BAF9715A}" type="presParOf" srcId="{08B8943D-05C8-4E8F-8760-8943A58DDF9C}" destId="{F18B775A-6EFF-423F-87B5-A13DAB6E9955}" srcOrd="1" destOrd="0" presId="urn:microsoft.com/office/officeart/2005/8/layout/radial5"/>
    <dgm:cxn modelId="{241A8D5E-2D2F-46C2-9B83-B333DC8FC949}" type="presParOf" srcId="{F18B775A-6EFF-423F-87B5-A13DAB6E9955}" destId="{29276106-5F38-40F5-A9B1-B289FCB28C0D}" srcOrd="0" destOrd="0" presId="urn:microsoft.com/office/officeart/2005/8/layout/radial5"/>
    <dgm:cxn modelId="{CDB1F4EB-CABE-4102-AE38-4026E3746E2B}" type="presParOf" srcId="{08B8943D-05C8-4E8F-8760-8943A58DDF9C}" destId="{9918718C-909C-479F-BC88-CD302E9DDB53}" srcOrd="2" destOrd="0" presId="urn:microsoft.com/office/officeart/2005/8/layout/radial5"/>
    <dgm:cxn modelId="{B044AC02-5C2C-49CD-B523-9374338FE091}" type="presParOf" srcId="{08B8943D-05C8-4E8F-8760-8943A58DDF9C}" destId="{4D08178C-282D-458C-979C-34C9610F0493}" srcOrd="3" destOrd="0" presId="urn:microsoft.com/office/officeart/2005/8/layout/radial5"/>
    <dgm:cxn modelId="{13CB1235-0E2C-44AB-B5EC-273EE4BC7172}" type="presParOf" srcId="{4D08178C-282D-458C-979C-34C9610F0493}" destId="{F0F9304B-E963-463D-BCCC-F9899A99F9C6}" srcOrd="0" destOrd="0" presId="urn:microsoft.com/office/officeart/2005/8/layout/radial5"/>
    <dgm:cxn modelId="{D7510988-AD42-4C38-80B4-2F1F21B68037}" type="presParOf" srcId="{08B8943D-05C8-4E8F-8760-8943A58DDF9C}" destId="{87849261-9C69-4E7A-A407-3E01085DE1B6}" srcOrd="4" destOrd="0" presId="urn:microsoft.com/office/officeart/2005/8/layout/radial5"/>
    <dgm:cxn modelId="{D47D64F5-60CA-4754-AC94-B97412516D95}" type="presParOf" srcId="{08B8943D-05C8-4E8F-8760-8943A58DDF9C}" destId="{D47A1B9B-E130-41C2-A65A-13D871BCAE48}" srcOrd="5" destOrd="0" presId="urn:microsoft.com/office/officeart/2005/8/layout/radial5"/>
    <dgm:cxn modelId="{EAD5C8EF-346F-4858-882F-43E4ED879C5A}" type="presParOf" srcId="{D47A1B9B-E130-41C2-A65A-13D871BCAE48}" destId="{C949F534-FA3E-4DDD-8781-7578FF6E95FB}" srcOrd="0" destOrd="0" presId="urn:microsoft.com/office/officeart/2005/8/layout/radial5"/>
    <dgm:cxn modelId="{443DD998-8A63-4EC8-BADA-93A38AD39510}" type="presParOf" srcId="{08B8943D-05C8-4E8F-8760-8943A58DDF9C}" destId="{EDBD0FA2-F6E7-4E1D-910B-C54A5D3BD207}" srcOrd="6" destOrd="0" presId="urn:microsoft.com/office/officeart/2005/8/layout/radial5"/>
    <dgm:cxn modelId="{13430AC6-8221-4225-843E-462E2D7C14E6}" type="presParOf" srcId="{08B8943D-05C8-4E8F-8760-8943A58DDF9C}" destId="{62E09F9F-878F-4FB6-9C8C-539C34DF7DA8}" srcOrd="7" destOrd="0" presId="urn:microsoft.com/office/officeart/2005/8/layout/radial5"/>
    <dgm:cxn modelId="{23FDBC4E-24D4-4631-B9EA-7C27E100949F}" type="presParOf" srcId="{62E09F9F-878F-4FB6-9C8C-539C34DF7DA8}" destId="{33627CC7-6A15-4A45-97BA-DF91301223A0}" srcOrd="0" destOrd="0" presId="urn:microsoft.com/office/officeart/2005/8/layout/radial5"/>
    <dgm:cxn modelId="{6B356ABD-2196-4596-893A-1AF9921DB475}" type="presParOf" srcId="{08B8943D-05C8-4E8F-8760-8943A58DDF9C}" destId="{4EF24E7C-F1E7-4866-A9D3-EB72E22D5F54}" srcOrd="8" destOrd="0" presId="urn:microsoft.com/office/officeart/2005/8/layout/radial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FF20-915E-4AC2-85E4-585A947E4E99}" type="datetimeFigureOut">
              <a:rPr lang="ru-RU" smtClean="0"/>
              <a:t>25.02.2015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2191-6E10-454A-A328-2F7A8F4CCA9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FF20-915E-4AC2-85E4-585A947E4E99}" type="datetimeFigureOut">
              <a:rPr lang="ru-RU" smtClean="0"/>
              <a:t>25.02.2015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2191-6E10-454A-A328-2F7A8F4CCA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FF20-915E-4AC2-85E4-585A947E4E99}" type="datetimeFigureOut">
              <a:rPr lang="ru-RU" smtClean="0"/>
              <a:t>25.02.2015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2191-6E10-454A-A328-2F7A8F4CCA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FF20-915E-4AC2-85E4-585A947E4E99}" type="datetimeFigureOut">
              <a:rPr lang="ru-RU" smtClean="0"/>
              <a:t>25.02.2015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2191-6E10-454A-A328-2F7A8F4CCA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FF20-915E-4AC2-85E4-585A947E4E99}" type="datetimeFigureOut">
              <a:rPr lang="ru-RU" smtClean="0"/>
              <a:t>25.02.2015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2191-6E10-454A-A328-2F7A8F4CCA9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FF20-915E-4AC2-85E4-585A947E4E99}" type="datetimeFigureOut">
              <a:rPr lang="ru-RU" smtClean="0"/>
              <a:t>25.02.2015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2191-6E10-454A-A328-2F7A8F4CCA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FF20-915E-4AC2-85E4-585A947E4E99}" type="datetimeFigureOut">
              <a:rPr lang="ru-RU" smtClean="0"/>
              <a:t>25.02.2015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2191-6E10-454A-A328-2F7A8F4CCA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FF20-915E-4AC2-85E4-585A947E4E99}" type="datetimeFigureOut">
              <a:rPr lang="ru-RU" smtClean="0"/>
              <a:t>25.02.2015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2191-6E10-454A-A328-2F7A8F4CCA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FF20-915E-4AC2-85E4-585A947E4E99}" type="datetimeFigureOut">
              <a:rPr lang="ru-RU" smtClean="0"/>
              <a:t>25.02.2015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2191-6E10-454A-A328-2F7A8F4CCA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FF20-915E-4AC2-85E4-585A947E4E99}" type="datetimeFigureOut">
              <a:rPr lang="ru-RU" smtClean="0"/>
              <a:t>25.02.2015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2191-6E10-454A-A328-2F7A8F4CCA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FF20-915E-4AC2-85E4-585A947E4E99}" type="datetimeFigureOut">
              <a:rPr lang="ru-RU" smtClean="0"/>
              <a:t>25.02.2015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51D2191-6E10-454A-A328-2F7A8F4CCA9B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CB4FF20-915E-4AC2-85E4-585A947E4E99}" type="datetimeFigureOut">
              <a:rPr lang="ru-RU" smtClean="0"/>
              <a:t>25.02.2015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51D2191-6E10-454A-A328-2F7A8F4CCA9B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13" Type="http://schemas.openxmlformats.org/officeDocument/2006/relationships/diagramColors" Target="../diagrams/colors3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12" Type="http://schemas.openxmlformats.org/officeDocument/2006/relationships/diagramQuickStyle" Target="../diagrams/quickStyle3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.xml"/><Relationship Id="rId11" Type="http://schemas.openxmlformats.org/officeDocument/2006/relationships/diagramLayout" Target="../diagrams/layout3.xml"/><Relationship Id="rId5" Type="http://schemas.openxmlformats.org/officeDocument/2006/relationships/diagramColors" Target="../diagrams/colors1.xml"/><Relationship Id="rId10" Type="http://schemas.openxmlformats.org/officeDocument/2006/relationships/diagramData" Target="../diagrams/data3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:\METODIKA\Мои файлы\src\pics\game\21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357187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700" dirty="0" err="1" smtClean="0">
                <a:solidFill>
                  <a:srgbClr val="FF0000"/>
                </a:solidFill>
              </a:rPr>
              <a:t>Sirdaryo</a:t>
            </a:r>
            <a:r>
              <a:rPr lang="en-US" sz="2700" dirty="0" smtClean="0">
                <a:solidFill>
                  <a:srgbClr val="FF0000"/>
                </a:solidFill>
              </a:rPr>
              <a:t> </a:t>
            </a:r>
            <a:r>
              <a:rPr lang="en-US" sz="2700" dirty="0" err="1" smtClean="0">
                <a:solidFill>
                  <a:srgbClr val="FF0000"/>
                </a:solidFill>
              </a:rPr>
              <a:t>viloyati</a:t>
            </a:r>
            <a:r>
              <a:rPr lang="en-US" sz="2700" dirty="0" smtClean="0">
                <a:solidFill>
                  <a:srgbClr val="FF0000"/>
                </a:solidFill>
              </a:rPr>
              <a:t> </a:t>
            </a:r>
            <a:r>
              <a:rPr lang="en-US" sz="2700" dirty="0" err="1" smtClean="0">
                <a:solidFill>
                  <a:srgbClr val="FF0000"/>
                </a:solidFill>
              </a:rPr>
              <a:t>Yangiyer</a:t>
            </a:r>
            <a:r>
              <a:rPr lang="en-US" sz="2700" dirty="0" smtClean="0">
                <a:solidFill>
                  <a:srgbClr val="FF0000"/>
                </a:solidFill>
              </a:rPr>
              <a:t> </a:t>
            </a:r>
            <a:r>
              <a:rPr lang="en-US" sz="2700" dirty="0" err="1">
                <a:solidFill>
                  <a:srgbClr val="FF0000"/>
                </a:solidFill>
              </a:rPr>
              <a:t>shahar</a:t>
            </a:r>
            <a:r>
              <a:rPr lang="ru-RU" sz="2700" dirty="0">
                <a:solidFill>
                  <a:srgbClr val="FF0000"/>
                </a:solidFill>
              </a:rPr>
              <a:t/>
            </a:r>
            <a:br>
              <a:rPr lang="ru-RU" sz="2700" dirty="0">
                <a:solidFill>
                  <a:srgbClr val="FF0000"/>
                </a:solidFill>
              </a:rPr>
            </a:br>
            <a:r>
              <a:rPr lang="en-US" sz="2700" dirty="0">
                <a:solidFill>
                  <a:srgbClr val="FF0000"/>
                </a:solidFill>
              </a:rPr>
              <a:t>1-umumiy </a:t>
            </a:r>
            <a:r>
              <a:rPr lang="en-US" sz="2700" dirty="0" err="1">
                <a:solidFill>
                  <a:srgbClr val="FF0000"/>
                </a:solidFill>
              </a:rPr>
              <a:t>o’rta</a:t>
            </a:r>
            <a:r>
              <a:rPr lang="en-US" sz="2700" dirty="0">
                <a:solidFill>
                  <a:srgbClr val="FF0000"/>
                </a:solidFill>
              </a:rPr>
              <a:t> </a:t>
            </a:r>
            <a:r>
              <a:rPr lang="en-US" sz="2700" dirty="0" err="1">
                <a:solidFill>
                  <a:srgbClr val="FF0000"/>
                </a:solidFill>
              </a:rPr>
              <a:t>ta’lim</a:t>
            </a:r>
            <a:r>
              <a:rPr lang="en-US" sz="2700" dirty="0">
                <a:solidFill>
                  <a:srgbClr val="FF0000"/>
                </a:solidFill>
              </a:rPr>
              <a:t> </a:t>
            </a:r>
            <a:r>
              <a:rPr lang="en-US" sz="2700" dirty="0" err="1">
                <a:solidFill>
                  <a:srgbClr val="FF0000"/>
                </a:solidFill>
              </a:rPr>
              <a:t>maktabining</a:t>
            </a:r>
            <a:r>
              <a:rPr lang="ru-RU" sz="2700" dirty="0">
                <a:solidFill>
                  <a:srgbClr val="FF0000"/>
                </a:solidFill>
              </a:rPr>
              <a:t/>
            </a:r>
            <a:br>
              <a:rPr lang="ru-RU" sz="2700" dirty="0">
                <a:solidFill>
                  <a:srgbClr val="FF0000"/>
                </a:solidFill>
              </a:rPr>
            </a:br>
            <a:r>
              <a:rPr lang="en-US" sz="2700" dirty="0" err="1">
                <a:solidFill>
                  <a:srgbClr val="FF0000"/>
                </a:solidFill>
              </a:rPr>
              <a:t>boshlang’ich</a:t>
            </a:r>
            <a:r>
              <a:rPr lang="en-US" sz="2700" dirty="0">
                <a:solidFill>
                  <a:srgbClr val="FF0000"/>
                </a:solidFill>
              </a:rPr>
              <a:t> </a:t>
            </a:r>
            <a:r>
              <a:rPr lang="en-US" sz="2700" dirty="0" err="1">
                <a:solidFill>
                  <a:srgbClr val="FF0000"/>
                </a:solidFill>
              </a:rPr>
              <a:t>sinf</a:t>
            </a:r>
            <a:r>
              <a:rPr lang="en-US" sz="2700" dirty="0">
                <a:solidFill>
                  <a:srgbClr val="FF0000"/>
                </a:solidFill>
              </a:rPr>
              <a:t> </a:t>
            </a:r>
            <a:r>
              <a:rPr lang="en-US" sz="2700" dirty="0" err="1">
                <a:solidFill>
                  <a:srgbClr val="FF0000"/>
                </a:solidFill>
              </a:rPr>
              <a:t>o’qituvchisi</a:t>
            </a:r>
            <a:r>
              <a:rPr lang="ru-RU" sz="2700" dirty="0">
                <a:solidFill>
                  <a:srgbClr val="FF0000"/>
                </a:solidFill>
              </a:rPr>
              <a:t/>
            </a:r>
            <a:br>
              <a:rPr lang="ru-RU" sz="2700" dirty="0">
                <a:solidFill>
                  <a:srgbClr val="FF0000"/>
                </a:solidFill>
              </a:rPr>
            </a:br>
            <a:r>
              <a:rPr lang="en-US" sz="2700" b="1" dirty="0" err="1">
                <a:solidFill>
                  <a:srgbClr val="7030A0"/>
                </a:solidFill>
              </a:rPr>
              <a:t>Ergasheva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Ra’noning</a:t>
            </a:r>
            <a:r>
              <a:rPr lang="ru-RU" sz="2700" dirty="0">
                <a:solidFill>
                  <a:srgbClr val="FF0000"/>
                </a:solidFill>
              </a:rPr>
              <a:t/>
            </a:r>
            <a:br>
              <a:rPr lang="ru-RU" sz="2700" dirty="0">
                <a:solidFill>
                  <a:srgbClr val="FF0000"/>
                </a:solidFill>
              </a:rPr>
            </a:br>
            <a:r>
              <a:rPr lang="en-US" sz="2700" dirty="0">
                <a:solidFill>
                  <a:srgbClr val="FF0000"/>
                </a:solidFill>
              </a:rPr>
              <a:t>3-sinflar </a:t>
            </a:r>
            <a:r>
              <a:rPr lang="en-US" sz="2700" dirty="0" err="1">
                <a:solidFill>
                  <a:srgbClr val="FF0000"/>
                </a:solidFill>
              </a:rPr>
              <a:t>uchun</a:t>
            </a:r>
            <a:r>
              <a:rPr lang="en-US" sz="2700" dirty="0">
                <a:solidFill>
                  <a:srgbClr val="FF0000"/>
                </a:solidFill>
              </a:rPr>
              <a:t> “</a:t>
            </a:r>
            <a:r>
              <a:rPr lang="en-US" sz="2700" dirty="0" err="1">
                <a:solidFill>
                  <a:srgbClr val="FF0000"/>
                </a:solidFill>
              </a:rPr>
              <a:t>Tabiatshunoslik</a:t>
            </a:r>
            <a:r>
              <a:rPr lang="en-US" sz="2700" dirty="0">
                <a:solidFill>
                  <a:srgbClr val="FF0000"/>
                </a:solidFill>
              </a:rPr>
              <a:t>” </a:t>
            </a:r>
            <a:r>
              <a:rPr lang="en-US" sz="2700" dirty="0" err="1">
                <a:solidFill>
                  <a:srgbClr val="FF0000"/>
                </a:solidFill>
              </a:rPr>
              <a:t>fanidan</a:t>
            </a:r>
            <a:r>
              <a:rPr lang="en-US" sz="2700" dirty="0">
                <a:solidFill>
                  <a:srgbClr val="FF0000"/>
                </a:solidFill>
              </a:rPr>
              <a:t> </a:t>
            </a:r>
            <a:r>
              <a:rPr lang="en-US" sz="2700" dirty="0" err="1" smtClean="0">
                <a:solidFill>
                  <a:srgbClr val="FF0000"/>
                </a:solidFill>
              </a:rPr>
              <a:t>yozgan</a:t>
            </a:r>
            <a:r>
              <a:rPr lang="en-US" sz="2700" dirty="0" smtClean="0">
                <a:solidFill>
                  <a:srgbClr val="FF0000"/>
                </a:solidFill>
              </a:rPr>
              <a:t/>
            </a:r>
            <a:br>
              <a:rPr lang="en-US" sz="2700" dirty="0" smtClean="0">
                <a:solidFill>
                  <a:srgbClr val="FF0000"/>
                </a:solidFill>
              </a:rPr>
            </a:br>
            <a:r>
              <a:rPr lang="en-US" sz="2700" dirty="0" err="1" smtClean="0">
                <a:solidFill>
                  <a:srgbClr val="FF0000"/>
                </a:solidFill>
              </a:rPr>
              <a:t>dars</a:t>
            </a:r>
            <a:r>
              <a:rPr lang="en-US" sz="2700" dirty="0" smtClean="0">
                <a:solidFill>
                  <a:srgbClr val="FF0000"/>
                </a:solidFill>
              </a:rPr>
              <a:t> </a:t>
            </a:r>
            <a:r>
              <a:rPr lang="en-US" sz="2700" dirty="0" err="1" smtClean="0">
                <a:solidFill>
                  <a:srgbClr val="FF0000"/>
                </a:solidFill>
              </a:rPr>
              <a:t>ishlanmasi</a:t>
            </a:r>
            <a:r>
              <a:rPr lang="ru-RU" dirty="0"/>
              <a:t/>
            </a:r>
            <a:br>
              <a:rPr lang="ru-RU" dirty="0"/>
            </a:b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2928934"/>
            <a:ext cx="9001156" cy="1752600"/>
          </a:xfrm>
        </p:spPr>
        <p:txBody>
          <a:bodyPr>
            <a:noAutofit/>
          </a:bodyPr>
          <a:lstStyle/>
          <a:p>
            <a:r>
              <a:rPr lang="en-US" sz="8000" b="1" dirty="0" err="1">
                <a:solidFill>
                  <a:srgbClr val="00B050"/>
                </a:solidFill>
              </a:rPr>
              <a:t>Mavzu</a:t>
            </a:r>
            <a:r>
              <a:rPr lang="en-US" sz="8000" b="1" dirty="0">
                <a:solidFill>
                  <a:srgbClr val="00B050"/>
                </a:solidFill>
              </a:rPr>
              <a:t>:</a:t>
            </a:r>
            <a:r>
              <a:rPr lang="en-US" sz="8000" b="1" dirty="0"/>
              <a:t> </a:t>
            </a:r>
            <a:r>
              <a:rPr lang="en-US" sz="8000" b="1" dirty="0" err="1">
                <a:solidFill>
                  <a:srgbClr val="002060"/>
                </a:solidFill>
              </a:rPr>
              <a:t>Dorivor</a:t>
            </a:r>
            <a:r>
              <a:rPr lang="en-US" sz="8000" b="1" dirty="0">
                <a:solidFill>
                  <a:srgbClr val="002060"/>
                </a:solidFill>
              </a:rPr>
              <a:t> </a:t>
            </a:r>
            <a:r>
              <a:rPr lang="en-US" sz="8000" b="1" dirty="0" err="1">
                <a:solidFill>
                  <a:srgbClr val="002060"/>
                </a:solidFill>
              </a:rPr>
              <a:t>o’simliklar</a:t>
            </a:r>
            <a:endParaRPr lang="ru-RU" sz="8000" dirty="0">
              <a:solidFill>
                <a:srgbClr val="002060"/>
              </a:solidFill>
            </a:endParaRPr>
          </a:p>
          <a:p>
            <a:endParaRPr lang="ru-RU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>
                <a:solidFill>
                  <a:srgbClr val="002060"/>
                </a:solidFill>
              </a:rPr>
              <a:t>Boshqotirma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1-guruh “</a:t>
            </a:r>
            <a:r>
              <a:rPr lang="en-US" dirty="0" err="1" smtClean="0">
                <a:solidFill>
                  <a:srgbClr val="FF0000"/>
                </a:solidFill>
              </a:rPr>
              <a:t>Yalpiz</a:t>
            </a:r>
            <a:r>
              <a:rPr lang="en-US" dirty="0" smtClean="0">
                <a:solidFill>
                  <a:srgbClr val="FF0000"/>
                </a:solidFill>
              </a:rPr>
              <a:t>”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2-guruh ”</a:t>
            </a:r>
            <a:r>
              <a:rPr lang="en-US" dirty="0" err="1" smtClean="0">
                <a:solidFill>
                  <a:srgbClr val="FFFF00"/>
                </a:solidFill>
              </a:rPr>
              <a:t>Isiriq</a:t>
            </a:r>
            <a:r>
              <a:rPr lang="en-US" dirty="0" smtClean="0">
                <a:solidFill>
                  <a:srgbClr val="FFFF00"/>
                </a:solidFill>
              </a:rPr>
              <a:t>”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3-guruh “</a:t>
            </a:r>
            <a:r>
              <a:rPr lang="en-US" dirty="0" err="1" smtClean="0">
                <a:solidFill>
                  <a:srgbClr val="002060"/>
                </a:solidFill>
              </a:rPr>
              <a:t>Tarvuz</a:t>
            </a:r>
            <a:r>
              <a:rPr lang="en-US" dirty="0" smtClean="0">
                <a:solidFill>
                  <a:srgbClr val="002060"/>
                </a:solidFill>
              </a:rPr>
              <a:t>”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pedsovet.su/_ld/429/10028467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    Eng</a:t>
            </a:r>
            <a:r>
              <a:rPr lang="en-US" b="1" dirty="0"/>
              <a:t>, eng, eng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>
                <a:solidFill>
                  <a:srgbClr val="FF00FF"/>
                </a:solidFill>
              </a:rPr>
              <a:t>Dunyodagi</a:t>
            </a:r>
            <a:r>
              <a:rPr lang="en-US" dirty="0">
                <a:solidFill>
                  <a:srgbClr val="FF00FF"/>
                </a:solidFill>
              </a:rPr>
              <a:t> eng </a:t>
            </a:r>
            <a:r>
              <a:rPr lang="en-US" dirty="0" err="1">
                <a:solidFill>
                  <a:srgbClr val="FF00FF"/>
                </a:solidFill>
              </a:rPr>
              <a:t>yirik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qush</a:t>
            </a:r>
            <a:r>
              <a:rPr lang="en-US" dirty="0">
                <a:solidFill>
                  <a:srgbClr val="FF00FF"/>
                </a:solidFill>
              </a:rPr>
              <a:t> TUYAQUSH</a:t>
            </a:r>
            <a:endParaRPr lang="ru-RU" dirty="0">
              <a:solidFill>
                <a:srgbClr val="FF00FF"/>
              </a:solidFill>
            </a:endParaRPr>
          </a:p>
          <a:p>
            <a:pPr lvl="0"/>
            <a:r>
              <a:rPr lang="en-US" dirty="0">
                <a:solidFill>
                  <a:srgbClr val="FF0000"/>
                </a:solidFill>
              </a:rPr>
              <a:t>Eng </a:t>
            </a:r>
            <a:r>
              <a:rPr lang="en-US" dirty="0" err="1">
                <a:solidFill>
                  <a:srgbClr val="FF0000"/>
                </a:solidFill>
              </a:rPr>
              <a:t>kichik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qush</a:t>
            </a:r>
            <a:r>
              <a:rPr lang="en-US" dirty="0">
                <a:solidFill>
                  <a:srgbClr val="FF0000"/>
                </a:solidFill>
              </a:rPr>
              <a:t> KALIBRI</a:t>
            </a:r>
            <a:endParaRPr lang="ru-RU" dirty="0">
              <a:solidFill>
                <a:srgbClr val="FF0000"/>
              </a:solidFill>
            </a:endParaRPr>
          </a:p>
          <a:p>
            <a:pPr lvl="0"/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Dunyodagi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eng </a:t>
            </a:r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kata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yirtqich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hayvon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AYIQ, </a:t>
            </a:r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uzunligi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3 </a:t>
            </a:r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metr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og’irligi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700 kg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  <a:p>
            <a:pPr lvl="0"/>
            <a:r>
              <a:rPr lang="en-US" dirty="0">
                <a:solidFill>
                  <a:srgbClr val="0070C0"/>
                </a:solidFill>
              </a:rPr>
              <a:t>Eng </a:t>
            </a:r>
            <a:r>
              <a:rPr lang="en-US" dirty="0" err="1">
                <a:solidFill>
                  <a:srgbClr val="0070C0"/>
                </a:solidFill>
              </a:rPr>
              <a:t>uyquchi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hayvon</a:t>
            </a:r>
            <a:r>
              <a:rPr lang="en-US" dirty="0">
                <a:solidFill>
                  <a:srgbClr val="0070C0"/>
                </a:solidFill>
              </a:rPr>
              <a:t> YUMRONQOZIQ. </a:t>
            </a:r>
            <a:r>
              <a:rPr lang="en-US" dirty="0" err="1">
                <a:solidFill>
                  <a:srgbClr val="0070C0"/>
                </a:solidFill>
              </a:rPr>
              <a:t>Yil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bo’yi</a:t>
            </a:r>
            <a:r>
              <a:rPr lang="en-US" dirty="0">
                <a:solidFill>
                  <a:srgbClr val="0070C0"/>
                </a:solidFill>
              </a:rPr>
              <a:t> 9 </a:t>
            </a:r>
            <a:r>
              <a:rPr lang="en-US" dirty="0" err="1">
                <a:solidFill>
                  <a:srgbClr val="0070C0"/>
                </a:solidFill>
              </a:rPr>
              <a:t>oy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uxlaydi</a:t>
            </a:r>
            <a:endParaRPr lang="ru-RU" dirty="0">
              <a:solidFill>
                <a:srgbClr val="0070C0"/>
              </a:solidFill>
            </a:endParaRPr>
          </a:p>
          <a:p>
            <a:pPr lvl="0"/>
            <a:r>
              <a:rPr lang="en-US" dirty="0" err="1">
                <a:solidFill>
                  <a:srgbClr val="7030A0"/>
                </a:solidFill>
              </a:rPr>
              <a:t>Yirtqichlarning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ichida</a:t>
            </a:r>
            <a:r>
              <a:rPr lang="en-US" dirty="0">
                <a:solidFill>
                  <a:srgbClr val="7030A0"/>
                </a:solidFill>
              </a:rPr>
              <a:t> eng </a:t>
            </a:r>
            <a:r>
              <a:rPr lang="en-US" dirty="0" err="1">
                <a:solidFill>
                  <a:srgbClr val="7030A0"/>
                </a:solidFill>
              </a:rPr>
              <a:t>yuragi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kichik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hayvon</a:t>
            </a:r>
            <a:r>
              <a:rPr lang="en-US" dirty="0">
                <a:solidFill>
                  <a:srgbClr val="7030A0"/>
                </a:solidFill>
              </a:rPr>
              <a:t> SHER</a:t>
            </a:r>
            <a:endParaRPr lang="ru-RU" dirty="0">
              <a:solidFill>
                <a:srgbClr val="7030A0"/>
              </a:solidFill>
            </a:endParaRPr>
          </a:p>
          <a:p>
            <a:pPr lvl="0"/>
            <a:r>
              <a:rPr lang="en-US" dirty="0">
                <a:solidFill>
                  <a:srgbClr val="FF0000"/>
                </a:solidFill>
              </a:rPr>
              <a:t>Eng </a:t>
            </a:r>
            <a:r>
              <a:rPr lang="en-US" dirty="0" err="1">
                <a:solidFill>
                  <a:srgbClr val="FF0000"/>
                </a:solidFill>
              </a:rPr>
              <a:t>terisi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qalin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hayvon</a:t>
            </a:r>
            <a:r>
              <a:rPr lang="en-US" dirty="0">
                <a:solidFill>
                  <a:srgbClr val="FF0000"/>
                </a:solidFill>
              </a:rPr>
              <a:t> BEGEMOT. </a:t>
            </a:r>
            <a:r>
              <a:rPr lang="en-US" dirty="0" err="1">
                <a:solidFill>
                  <a:srgbClr val="FF0000"/>
                </a:solidFill>
              </a:rPr>
              <a:t>Terisining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qalinligi</a:t>
            </a:r>
            <a:r>
              <a:rPr lang="en-US" dirty="0">
                <a:solidFill>
                  <a:srgbClr val="FF0000"/>
                </a:solidFill>
              </a:rPr>
              <a:t> 2.5 </a:t>
            </a:r>
            <a:r>
              <a:rPr lang="en-US" dirty="0" err="1">
                <a:solidFill>
                  <a:srgbClr val="FF0000"/>
                </a:solidFill>
              </a:rPr>
              <a:t>sm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Filniki</a:t>
            </a:r>
            <a:r>
              <a:rPr lang="en-US" dirty="0">
                <a:solidFill>
                  <a:srgbClr val="FF0000"/>
                </a:solidFill>
              </a:rPr>
              <a:t> 2 </a:t>
            </a:r>
            <a:r>
              <a:rPr lang="en-US" dirty="0" err="1">
                <a:solidFill>
                  <a:srgbClr val="FF0000"/>
                </a:solidFill>
              </a:rPr>
              <a:t>sm</a:t>
            </a:r>
            <a:r>
              <a:rPr lang="en-US" dirty="0">
                <a:solidFill>
                  <a:srgbClr val="FF0000"/>
                </a:solidFill>
              </a:rPr>
              <a:t>)</a:t>
            </a:r>
            <a:endParaRPr lang="ru-RU" dirty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Uyga</a:t>
            </a:r>
            <a:r>
              <a:rPr lang="en-US" b="1" dirty="0"/>
              <a:t> </a:t>
            </a:r>
            <a:r>
              <a:rPr lang="en-US" b="1" dirty="0" err="1"/>
              <a:t>vazifa</a:t>
            </a:r>
            <a:r>
              <a:rPr lang="en-US" b="1" dirty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Darslikda</a:t>
            </a:r>
            <a:r>
              <a:rPr lang="en-US" dirty="0"/>
              <a:t> </a:t>
            </a:r>
            <a:r>
              <a:rPr lang="en-US" dirty="0" err="1"/>
              <a:t>berilgan</a:t>
            </a:r>
            <a:r>
              <a:rPr lang="en-US" dirty="0"/>
              <a:t> </a:t>
            </a:r>
            <a:r>
              <a:rPr lang="en-US" dirty="0" err="1"/>
              <a:t>savollarga</a:t>
            </a:r>
            <a:r>
              <a:rPr lang="en-US" dirty="0"/>
              <a:t> </a:t>
            </a:r>
            <a:r>
              <a:rPr lang="en-US" dirty="0" err="1"/>
              <a:t>yozma</a:t>
            </a:r>
            <a:r>
              <a:rPr lang="en-US" dirty="0"/>
              <a:t> </a:t>
            </a:r>
            <a:r>
              <a:rPr lang="en-US" dirty="0" err="1"/>
              <a:t>javob</a:t>
            </a:r>
            <a:r>
              <a:rPr lang="en-US" dirty="0"/>
              <a:t> </a:t>
            </a:r>
            <a:r>
              <a:rPr lang="en-US" dirty="0" err="1"/>
              <a:t>yozing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Dorivor</a:t>
            </a:r>
            <a:r>
              <a:rPr lang="en-US" dirty="0" smtClean="0"/>
              <a:t> </a:t>
            </a:r>
            <a:r>
              <a:rPr lang="en-US" dirty="0" err="1"/>
              <a:t>o’simliklar</a:t>
            </a:r>
            <a:r>
              <a:rPr lang="en-US" dirty="0"/>
              <a:t> </a:t>
            </a:r>
            <a:r>
              <a:rPr lang="en-US" dirty="0" err="1"/>
              <a:t>rasmini</a:t>
            </a:r>
            <a:r>
              <a:rPr lang="en-US" dirty="0"/>
              <a:t> </a:t>
            </a:r>
            <a:r>
              <a:rPr lang="en-US" dirty="0" err="1"/>
              <a:t>chizing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 descr="j034336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214686"/>
            <a:ext cx="3455987" cy="3343275"/>
          </a:xfrm>
          <a:prstGeom prst="rect">
            <a:avLst/>
          </a:prstGeom>
          <a:noFill/>
        </p:spPr>
      </p:pic>
      <p:pic>
        <p:nvPicPr>
          <p:cNvPr id="5" name="Рисунок 4" descr="pe03165_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4071942"/>
            <a:ext cx="3929090" cy="2447925"/>
          </a:xfrm>
          <a:prstGeom prst="rect">
            <a:avLst/>
          </a:prstGeom>
          <a:noFill/>
          <a:effectLst>
            <a:outerShdw dist="107763" dir="13500000" algn="ctr" rotWithShape="0">
              <a:srgbClr val="808080"/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rgbClr val="00B050"/>
                </a:solidFill>
              </a:rPr>
              <a:t>Darsning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err="1">
                <a:solidFill>
                  <a:srgbClr val="00B050"/>
                </a:solidFill>
              </a:rPr>
              <a:t>maqsadi</a:t>
            </a:r>
            <a:r>
              <a:rPr lang="en-US" b="1" dirty="0">
                <a:solidFill>
                  <a:srgbClr val="00B050"/>
                </a:solidFill>
              </a:rPr>
              <a:t>:</a:t>
            </a:r>
            <a:r>
              <a:rPr lang="ru-RU" dirty="0">
                <a:solidFill>
                  <a:srgbClr val="00B050"/>
                </a:solidFill>
              </a:rPr>
              <a:t/>
            </a:r>
            <a:br>
              <a:rPr lang="ru-RU" dirty="0">
                <a:solidFill>
                  <a:srgbClr val="00B050"/>
                </a:solidFill>
              </a:rPr>
            </a:b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solidFill>
                  <a:srgbClr val="C00000"/>
                </a:solidFill>
              </a:rPr>
              <a:t>Ta’limiy</a:t>
            </a:r>
            <a:r>
              <a:rPr lang="en-US" b="1" dirty="0">
                <a:solidFill>
                  <a:srgbClr val="C00000"/>
                </a:solidFill>
              </a:rPr>
              <a:t>-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</a:rPr>
              <a:t>o’quvchilarga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dorivor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o’simliklar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haqida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ma’lumot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berish</a:t>
            </a:r>
            <a:r>
              <a:rPr lang="en-US" dirty="0">
                <a:solidFill>
                  <a:srgbClr val="0070C0"/>
                </a:solidFill>
              </a:rPr>
              <a:t>. </a:t>
            </a:r>
            <a:r>
              <a:rPr lang="en-US" dirty="0" err="1">
                <a:solidFill>
                  <a:srgbClr val="0070C0"/>
                </a:solidFill>
              </a:rPr>
              <a:t>Kundalik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hayotda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ulardan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foydalanishni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o’rgatish</a:t>
            </a:r>
            <a:r>
              <a:rPr lang="en-US" dirty="0">
                <a:solidFill>
                  <a:srgbClr val="0070C0"/>
                </a:solidFill>
              </a:rPr>
              <a:t>.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en-US" b="1" dirty="0" err="1" smtClean="0">
                <a:solidFill>
                  <a:srgbClr val="C00000"/>
                </a:solidFill>
              </a:rPr>
              <a:t>Tarbiyaviy</a:t>
            </a:r>
            <a:r>
              <a:rPr lang="en-US" b="1" dirty="0" smtClean="0">
                <a:solidFill>
                  <a:srgbClr val="C00000"/>
                </a:solidFill>
              </a:rPr>
              <a:t>-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mavzu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asosida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tabiatga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mehr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uyg’otish</a:t>
            </a:r>
            <a:r>
              <a:rPr lang="en-US" dirty="0" smtClean="0">
                <a:solidFill>
                  <a:srgbClr val="0070C0"/>
                </a:solidFill>
              </a:rPr>
              <a:t>. </a:t>
            </a:r>
            <a:r>
              <a:rPr lang="en-US" dirty="0" err="1" smtClean="0">
                <a:solidFill>
                  <a:srgbClr val="0070C0"/>
                </a:solidFill>
              </a:rPr>
              <a:t>Dorivor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o’simliklarni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ko’paytirishga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n-US" dirty="0" err="1" smtClean="0">
                <a:solidFill>
                  <a:srgbClr val="0070C0"/>
                </a:solidFill>
              </a:rPr>
              <a:t>sog’liqlariga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nisbatan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e’tiborli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bo’lishga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undash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en-US" b="1" dirty="0" err="1">
                <a:solidFill>
                  <a:srgbClr val="C00000"/>
                </a:solidFill>
              </a:rPr>
              <a:t>Rivojlantiruvchi</a:t>
            </a:r>
            <a:r>
              <a:rPr lang="en-US" b="1" dirty="0">
                <a:solidFill>
                  <a:srgbClr val="C00000"/>
                </a:solidFill>
              </a:rPr>
              <a:t>-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ilmiy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dunyoqarashlarini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kengaytirish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en-US" dirty="0" err="1">
                <a:solidFill>
                  <a:srgbClr val="0070C0"/>
                </a:solidFill>
              </a:rPr>
              <a:t>o’simliklar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haqidagi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bilimlarini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kengaytirish</a:t>
            </a:r>
            <a:r>
              <a:rPr lang="en-US" dirty="0">
                <a:solidFill>
                  <a:srgbClr val="0070C0"/>
                </a:solidFill>
              </a:rPr>
              <a:t>. </a:t>
            </a:r>
            <a:r>
              <a:rPr lang="en-US" dirty="0" err="1">
                <a:solidFill>
                  <a:srgbClr val="0070C0"/>
                </a:solidFill>
              </a:rPr>
              <a:t>Mantiqiy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fikrlashga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o’rgatish</a:t>
            </a:r>
            <a:r>
              <a:rPr lang="en-US" dirty="0">
                <a:solidFill>
                  <a:srgbClr val="0070C0"/>
                </a:solidFill>
              </a:rPr>
              <a:t>.</a:t>
            </a:r>
            <a:endParaRPr lang="ru-RU" dirty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 </a:t>
            </a:r>
            <a:r>
              <a:rPr lang="en-US" b="1" dirty="0" err="1"/>
              <a:t>bosqich</a:t>
            </a:r>
            <a:r>
              <a:rPr lang="en-US" b="1" dirty="0"/>
              <a:t>: </a:t>
            </a:r>
            <a:r>
              <a:rPr lang="en-US" b="1" dirty="0" err="1"/>
              <a:t>Darsni</a:t>
            </a:r>
            <a:r>
              <a:rPr lang="en-US" b="1" dirty="0"/>
              <a:t> </a:t>
            </a:r>
            <a:r>
              <a:rPr lang="en-US" b="1" dirty="0" err="1"/>
              <a:t>tashkil</a:t>
            </a:r>
            <a:r>
              <a:rPr lang="en-US" b="1" dirty="0"/>
              <a:t> </a:t>
            </a:r>
            <a:r>
              <a:rPr lang="en-US" b="1" dirty="0" err="1"/>
              <a:t>qilish</a:t>
            </a:r>
            <a:r>
              <a:rPr lang="en-US" b="1" dirty="0"/>
              <a:t> </a:t>
            </a:r>
            <a:r>
              <a:rPr lang="en-US" b="1" dirty="0" err="1"/>
              <a:t>jarayoni</a:t>
            </a:r>
            <a:r>
              <a:rPr lang="en-US" b="1" dirty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FF"/>
                </a:solidFill>
              </a:rPr>
              <a:t>Salomlashish</a:t>
            </a:r>
            <a:endParaRPr lang="en-US" dirty="0" smtClean="0">
              <a:solidFill>
                <a:srgbClr val="FF00FF"/>
              </a:solidFill>
            </a:endParaRPr>
          </a:p>
          <a:p>
            <a:r>
              <a:rPr lang="en-US" dirty="0" err="1">
                <a:solidFill>
                  <a:srgbClr val="FF00FF"/>
                </a:solidFill>
              </a:rPr>
              <a:t>Navbatchi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 smtClean="0">
                <a:solidFill>
                  <a:srgbClr val="FF00FF"/>
                </a:solidFill>
              </a:rPr>
              <a:t>hisoboti</a:t>
            </a:r>
            <a:endParaRPr lang="en-US" dirty="0" smtClean="0">
              <a:solidFill>
                <a:srgbClr val="FF00FF"/>
              </a:solidFill>
            </a:endParaRP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b="1" dirty="0">
                <a:solidFill>
                  <a:srgbClr val="FF0000"/>
                </a:solidFill>
                <a:latin typeface="Ariston" pitchFamily="66" charset="0"/>
              </a:rPr>
              <a:t>-</a:t>
            </a:r>
            <a:r>
              <a:rPr lang="en-US" b="1" dirty="0" err="1">
                <a:solidFill>
                  <a:srgbClr val="FF0000"/>
                </a:solidFill>
                <a:latin typeface="Ariston" pitchFamily="66" charset="0"/>
              </a:rPr>
              <a:t>Hozir</a:t>
            </a:r>
            <a:r>
              <a:rPr lang="en-US" b="1" dirty="0">
                <a:solidFill>
                  <a:srgbClr val="FF0000"/>
                </a:solidFill>
                <a:latin typeface="Ariston" pitchFamily="66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ston" pitchFamily="66" charset="0"/>
              </a:rPr>
              <a:t>qaysi</a:t>
            </a:r>
            <a:r>
              <a:rPr lang="en-US" b="1" dirty="0">
                <a:solidFill>
                  <a:srgbClr val="FF0000"/>
                </a:solidFill>
                <a:latin typeface="Ariston" pitchFamily="66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ston" pitchFamily="66" charset="0"/>
              </a:rPr>
              <a:t>oy</a:t>
            </a:r>
            <a:r>
              <a:rPr lang="en-US" b="1" dirty="0">
                <a:solidFill>
                  <a:srgbClr val="FF0000"/>
                </a:solidFill>
                <a:latin typeface="Ariston" pitchFamily="66" charset="0"/>
              </a:rPr>
              <a:t>? </a:t>
            </a:r>
            <a:r>
              <a:rPr lang="en-US" b="1" dirty="0" err="1">
                <a:solidFill>
                  <a:srgbClr val="FF0000"/>
                </a:solidFill>
                <a:latin typeface="Ariston" pitchFamily="66" charset="0"/>
              </a:rPr>
              <a:t>Qaysi</a:t>
            </a:r>
            <a:r>
              <a:rPr lang="en-US" b="1" dirty="0">
                <a:solidFill>
                  <a:srgbClr val="FF0000"/>
                </a:solidFill>
                <a:latin typeface="Ariston" pitchFamily="66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ston" pitchFamily="66" charset="0"/>
              </a:rPr>
              <a:t>yil</a:t>
            </a:r>
            <a:r>
              <a:rPr lang="en-US" b="1" dirty="0">
                <a:solidFill>
                  <a:srgbClr val="FF0000"/>
                </a:solidFill>
                <a:latin typeface="Ariston" pitchFamily="66" charset="0"/>
              </a:rPr>
              <a:t>?</a:t>
            </a:r>
            <a:endParaRPr lang="ru-RU" b="1" dirty="0">
              <a:solidFill>
                <a:srgbClr val="FF0000"/>
              </a:solidFill>
              <a:latin typeface="Ariston" pitchFamily="66" charset="0"/>
            </a:endParaRP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Ariston" pitchFamily="66" charset="0"/>
              </a:rPr>
              <a:t>      - </a:t>
            </a:r>
            <a:r>
              <a:rPr lang="en-US" b="1" dirty="0">
                <a:solidFill>
                  <a:srgbClr val="FF0000"/>
                </a:solidFill>
                <a:latin typeface="Ariston" pitchFamily="66" charset="0"/>
              </a:rPr>
              <a:t>Bu </a:t>
            </a:r>
            <a:r>
              <a:rPr lang="en-US" b="1" dirty="0" err="1">
                <a:solidFill>
                  <a:srgbClr val="FF0000"/>
                </a:solidFill>
                <a:latin typeface="Ariston" pitchFamily="66" charset="0"/>
              </a:rPr>
              <a:t>oyda</a:t>
            </a:r>
            <a:r>
              <a:rPr lang="en-US" b="1" dirty="0">
                <a:solidFill>
                  <a:srgbClr val="FF0000"/>
                </a:solidFill>
                <a:latin typeface="Ariston" pitchFamily="66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ston" pitchFamily="66" charset="0"/>
              </a:rPr>
              <a:t>qanday</a:t>
            </a:r>
            <a:r>
              <a:rPr lang="en-US" b="1" dirty="0">
                <a:solidFill>
                  <a:srgbClr val="FF0000"/>
                </a:solidFill>
                <a:latin typeface="Ariston" pitchFamily="66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ston" pitchFamily="66" charset="0"/>
              </a:rPr>
              <a:t>sanalar</a:t>
            </a:r>
            <a:r>
              <a:rPr lang="en-US" b="1" dirty="0">
                <a:solidFill>
                  <a:srgbClr val="FF0000"/>
                </a:solidFill>
                <a:latin typeface="Ariston" pitchFamily="66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ston" pitchFamily="66" charset="0"/>
              </a:rPr>
              <a:t>nishonlanadi</a:t>
            </a:r>
            <a:r>
              <a:rPr lang="en-US" b="1" dirty="0">
                <a:solidFill>
                  <a:srgbClr val="FF0000"/>
                </a:solidFill>
                <a:latin typeface="Ariston" pitchFamily="66" charset="0"/>
              </a:rPr>
              <a:t>?</a:t>
            </a:r>
            <a:endParaRPr lang="ru-RU" b="1" dirty="0">
              <a:solidFill>
                <a:srgbClr val="FF0000"/>
              </a:solidFill>
              <a:latin typeface="Ariston" pitchFamily="66" charset="0"/>
            </a:endParaRPr>
          </a:p>
          <a:p>
            <a:pPr>
              <a:buNone/>
            </a:pPr>
            <a:endParaRPr lang="ru-RU" b="1" dirty="0">
              <a:solidFill>
                <a:srgbClr val="FF0000"/>
              </a:solidFill>
              <a:latin typeface="Ariston" pitchFamily="66" charset="0"/>
            </a:endParaRPr>
          </a:p>
        </p:txBody>
      </p:sp>
      <p:pic>
        <p:nvPicPr>
          <p:cNvPr id="4" name="Рисунок 3" descr="B_Fly0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00958" y="5286388"/>
            <a:ext cx="1308100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B_Fly0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5357826"/>
            <a:ext cx="1308100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B_Fly0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5357826"/>
            <a:ext cx="1308100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B_Fly0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5286388"/>
            <a:ext cx="1308100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B_Fly0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5357826"/>
            <a:ext cx="1308100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B_Fly0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5286388"/>
            <a:ext cx="1308100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B_Fly0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934" y="5286388"/>
            <a:ext cx="1308100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II </a:t>
            </a:r>
            <a:r>
              <a:rPr lang="en-US" b="1" dirty="0" err="1"/>
              <a:t>bosqich</a:t>
            </a:r>
            <a:r>
              <a:rPr lang="en-US" b="1" dirty="0"/>
              <a:t>: </a:t>
            </a:r>
            <a:r>
              <a:rPr lang="en-US" b="1" dirty="0" err="1"/>
              <a:t>O’tilgan</a:t>
            </a:r>
            <a:r>
              <a:rPr lang="en-US" b="1" dirty="0"/>
              <a:t> </a:t>
            </a:r>
            <a:r>
              <a:rPr lang="en-US" b="1" dirty="0" err="1"/>
              <a:t>va</a:t>
            </a:r>
            <a:r>
              <a:rPr lang="en-US" b="1" dirty="0"/>
              <a:t> </a:t>
            </a:r>
            <a:r>
              <a:rPr lang="en-US" b="1" dirty="0" err="1"/>
              <a:t>uyga</a:t>
            </a:r>
            <a:r>
              <a:rPr lang="en-US" b="1" dirty="0"/>
              <a:t> </a:t>
            </a:r>
            <a:r>
              <a:rPr lang="en-US" b="1" dirty="0" err="1"/>
              <a:t>berilgan</a:t>
            </a:r>
            <a:r>
              <a:rPr lang="en-US" b="1" dirty="0"/>
              <a:t> </a:t>
            </a:r>
            <a:r>
              <a:rPr lang="en-US" b="1" dirty="0" err="1"/>
              <a:t>mavzuni</a:t>
            </a:r>
            <a:r>
              <a:rPr lang="en-US" b="1" dirty="0"/>
              <a:t> </a:t>
            </a:r>
            <a:r>
              <a:rPr lang="en-US" b="1" dirty="0" err="1"/>
              <a:t>so’rash</a:t>
            </a:r>
            <a:r>
              <a:rPr lang="en-US" b="1" dirty="0"/>
              <a:t> </a:t>
            </a:r>
            <a:r>
              <a:rPr lang="en-US" b="1" dirty="0" err="1"/>
              <a:t>jarayoni</a:t>
            </a:r>
            <a:r>
              <a:rPr lang="en-US" b="1" dirty="0"/>
              <a:t>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14487"/>
          <a:ext cx="2471726" cy="30718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/>
        </p:nvGraphicFramePr>
        <p:xfrm>
          <a:off x="3214678" y="3643314"/>
          <a:ext cx="2600325" cy="2857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12" name="Схема 11"/>
          <p:cNvGraphicFramePr/>
          <p:nvPr/>
        </p:nvGraphicFramePr>
        <p:xfrm>
          <a:off x="5715008" y="2000240"/>
          <a:ext cx="3286125" cy="2600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Tezkor</a:t>
            </a:r>
            <a:r>
              <a:rPr lang="en-US" b="1" dirty="0"/>
              <a:t> </a:t>
            </a:r>
            <a:r>
              <a:rPr lang="en-US" b="1" dirty="0" err="1"/>
              <a:t>savol-javob</a:t>
            </a:r>
            <a:r>
              <a:rPr lang="en-US" b="1" dirty="0"/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-</a:t>
            </a:r>
            <a:r>
              <a:rPr lang="en-US" dirty="0" err="1">
                <a:solidFill>
                  <a:srgbClr val="FF0000"/>
                </a:solidFill>
              </a:rPr>
              <a:t>Manzarali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daraxtlarni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qayerlarda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uchratamiz</a:t>
            </a:r>
            <a:r>
              <a:rPr lang="en-US" dirty="0">
                <a:solidFill>
                  <a:srgbClr val="FF0000"/>
                </a:solidFill>
              </a:rPr>
              <a:t>?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Ular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nima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uchun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ekiladi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rgbClr val="7030A0"/>
                </a:solidFill>
              </a:rPr>
              <a:t>-</a:t>
            </a:r>
            <a:r>
              <a:rPr lang="en-US" dirty="0" err="1">
                <a:solidFill>
                  <a:srgbClr val="7030A0"/>
                </a:solidFill>
              </a:rPr>
              <a:t>Hovlilarda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nima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ekiladi</a:t>
            </a:r>
            <a:r>
              <a:rPr lang="en-US" dirty="0">
                <a:solidFill>
                  <a:srgbClr val="7030A0"/>
                </a:solidFill>
              </a:rPr>
              <a:t>?</a:t>
            </a:r>
            <a:endParaRPr lang="ru-RU" dirty="0">
              <a:solidFill>
                <a:srgbClr val="7030A0"/>
              </a:solidFill>
            </a:endParaRPr>
          </a:p>
          <a:p>
            <a:r>
              <a:rPr lang="en-US" dirty="0">
                <a:solidFill>
                  <a:srgbClr val="00B050"/>
                </a:solidFill>
              </a:rPr>
              <a:t>-</a:t>
            </a:r>
            <a:r>
              <a:rPr lang="en-US" dirty="0" err="1">
                <a:solidFill>
                  <a:srgbClr val="00B050"/>
                </a:solidFill>
              </a:rPr>
              <a:t>Landshaft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dizayneri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kim</a:t>
            </a:r>
            <a:r>
              <a:rPr lang="en-US" dirty="0">
                <a:solidFill>
                  <a:srgbClr val="00B050"/>
                </a:solidFill>
              </a:rPr>
              <a:t>?</a:t>
            </a:r>
            <a:endParaRPr lang="ru-RU" dirty="0">
              <a:solidFill>
                <a:srgbClr val="00B050"/>
              </a:solidFill>
            </a:endParaRPr>
          </a:p>
          <a:p>
            <a:r>
              <a:rPr lang="en-US" dirty="0">
                <a:solidFill>
                  <a:srgbClr val="FF00FF"/>
                </a:solidFill>
              </a:rPr>
              <a:t>-</a:t>
            </a:r>
            <a:r>
              <a:rPr lang="en-US" dirty="0" err="1">
                <a:solidFill>
                  <a:srgbClr val="FF00FF"/>
                </a:solidFill>
              </a:rPr>
              <a:t>Gullar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qayerga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ekiladi</a:t>
            </a:r>
            <a:r>
              <a:rPr lang="en-US" dirty="0">
                <a:solidFill>
                  <a:srgbClr val="FF00FF"/>
                </a:solidFill>
              </a:rPr>
              <a:t>?</a:t>
            </a:r>
            <a:endParaRPr lang="ru-RU" dirty="0">
              <a:solidFill>
                <a:srgbClr val="FF00FF"/>
              </a:solidFill>
            </a:endParaRPr>
          </a:p>
          <a:p>
            <a:r>
              <a:rPr lang="en-US" dirty="0">
                <a:solidFill>
                  <a:srgbClr val="0070C0"/>
                </a:solidFill>
              </a:rPr>
              <a:t>-</a:t>
            </a:r>
            <a:r>
              <a:rPr lang="en-US" dirty="0" err="1">
                <a:solidFill>
                  <a:srgbClr val="0070C0"/>
                </a:solidFill>
              </a:rPr>
              <a:t>Maktab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gulzoriga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qanday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gullar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ekiladi</a:t>
            </a:r>
            <a:r>
              <a:rPr lang="en-US" dirty="0">
                <a:solidFill>
                  <a:srgbClr val="0070C0"/>
                </a:solidFill>
              </a:rPr>
              <a:t>?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en-US" dirty="0">
                <a:solidFill>
                  <a:srgbClr val="DC2B08"/>
                </a:solidFill>
              </a:rPr>
              <a:t>-</a:t>
            </a:r>
            <a:r>
              <a:rPr lang="en-US" dirty="0" err="1">
                <a:solidFill>
                  <a:srgbClr val="DC2B08"/>
                </a:solidFill>
              </a:rPr>
              <a:t>Atirgul</a:t>
            </a:r>
            <a:r>
              <a:rPr lang="en-US" dirty="0">
                <a:solidFill>
                  <a:srgbClr val="DC2B08"/>
                </a:solidFill>
              </a:rPr>
              <a:t> </a:t>
            </a:r>
            <a:r>
              <a:rPr lang="en-US" dirty="0" err="1">
                <a:solidFill>
                  <a:srgbClr val="DC2B08"/>
                </a:solidFill>
              </a:rPr>
              <a:t>qanday</a:t>
            </a:r>
            <a:r>
              <a:rPr lang="en-US" dirty="0">
                <a:solidFill>
                  <a:srgbClr val="DC2B08"/>
                </a:solidFill>
              </a:rPr>
              <a:t> </a:t>
            </a:r>
            <a:r>
              <a:rPr lang="en-US" dirty="0" err="1">
                <a:solidFill>
                  <a:srgbClr val="DC2B08"/>
                </a:solidFill>
              </a:rPr>
              <a:t>parvarish</a:t>
            </a:r>
            <a:r>
              <a:rPr lang="en-US" dirty="0">
                <a:solidFill>
                  <a:srgbClr val="DC2B08"/>
                </a:solidFill>
              </a:rPr>
              <a:t> </a:t>
            </a:r>
            <a:r>
              <a:rPr lang="en-US" dirty="0" err="1">
                <a:solidFill>
                  <a:srgbClr val="DC2B08"/>
                </a:solidFill>
              </a:rPr>
              <a:t>qilinadi</a:t>
            </a:r>
            <a:r>
              <a:rPr lang="en-US" dirty="0">
                <a:solidFill>
                  <a:srgbClr val="DC2B08"/>
                </a:solidFill>
              </a:rPr>
              <a:t>?</a:t>
            </a:r>
            <a:endParaRPr lang="ru-RU" dirty="0">
              <a:solidFill>
                <a:srgbClr val="DC2B08"/>
              </a:solidFill>
            </a:endParaRPr>
          </a:p>
          <a:p>
            <a:endParaRPr lang="ru-RU" dirty="0"/>
          </a:p>
        </p:txBody>
      </p:sp>
      <p:pic>
        <p:nvPicPr>
          <p:cNvPr id="4" name="Рисунок 3" descr="STARSUN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 rot="20129428">
            <a:off x="6496858" y="-104346"/>
            <a:ext cx="2339975" cy="198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Bee10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9586" y="2571744"/>
            <a:ext cx="819150" cy="590551"/>
          </a:xfrm>
          <a:prstGeom prst="rect">
            <a:avLst/>
          </a:prstGeom>
          <a:noFill/>
        </p:spPr>
      </p:pic>
      <p:pic>
        <p:nvPicPr>
          <p:cNvPr id="6" name="Рисунок 5" descr="Bee10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30" y="3429000"/>
            <a:ext cx="819150" cy="590551"/>
          </a:xfrm>
          <a:prstGeom prst="rect">
            <a:avLst/>
          </a:prstGeom>
          <a:noFill/>
        </p:spPr>
      </p:pic>
      <p:pic>
        <p:nvPicPr>
          <p:cNvPr id="7" name="Рисунок 6" descr="Bee10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9586" y="4643446"/>
            <a:ext cx="819150" cy="590551"/>
          </a:xfrm>
          <a:prstGeom prst="rect">
            <a:avLst/>
          </a:prstGeom>
          <a:noFill/>
        </p:spPr>
      </p:pic>
      <p:pic>
        <p:nvPicPr>
          <p:cNvPr id="8" name="Рисунок 7" descr="Bee10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702" y="5572140"/>
            <a:ext cx="819150" cy="5905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Muammoli</a:t>
            </a:r>
            <a:r>
              <a:rPr lang="en-US" b="1" dirty="0" smtClean="0"/>
              <a:t> </a:t>
            </a:r>
            <a:r>
              <a:rPr lang="en-US" b="1" dirty="0" err="1"/>
              <a:t>vaziyat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FF"/>
                </a:solidFill>
                <a:latin typeface="China" pitchFamily="2" charset="0"/>
              </a:rPr>
              <a:t>DORIXONADA</a:t>
            </a:r>
            <a:endParaRPr lang="ru-RU" b="1" dirty="0">
              <a:solidFill>
                <a:srgbClr val="FF00FF"/>
              </a:solidFill>
            </a:endParaRPr>
          </a:p>
        </p:txBody>
      </p:sp>
      <p:pic>
        <p:nvPicPr>
          <p:cNvPr id="4" name="Рисунок 3" descr="PE03254_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6" y="2285992"/>
            <a:ext cx="4356100" cy="421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GURUHLARDA ISHLASH:</a:t>
            </a:r>
            <a:br>
              <a:rPr lang="en-US" dirty="0" smtClean="0"/>
            </a:br>
            <a:r>
              <a:rPr lang="en-US" dirty="0" smtClean="0"/>
              <a:t>1-GURUH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FF"/>
                </a:solidFill>
              </a:rPr>
              <a:t>Yalpiz</a:t>
            </a:r>
            <a:endParaRPr lang="en-US" b="1" dirty="0" smtClean="0">
              <a:solidFill>
                <a:srgbClr val="FF00FF"/>
              </a:solidFill>
            </a:endParaRPr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b="1" dirty="0">
                <a:solidFill>
                  <a:srgbClr val="FF00FF"/>
                </a:solidFill>
              </a:rPr>
              <a:t>Jag’-jag’</a:t>
            </a:r>
            <a:r>
              <a:rPr lang="en-US" dirty="0">
                <a:solidFill>
                  <a:srgbClr val="FF00FF"/>
                </a:solidFill>
              </a:rPr>
              <a:t> </a:t>
            </a:r>
            <a:endParaRPr lang="ru-RU" dirty="0">
              <a:solidFill>
                <a:srgbClr val="FF00FF"/>
              </a:solidFill>
            </a:endParaRPr>
          </a:p>
        </p:txBody>
      </p:sp>
      <p:pic>
        <p:nvPicPr>
          <p:cNvPr id="4" name="Рисунок 3" descr="http://img1.liveinternet.ru/images/attach/c/3/75/148/75148715_4278666_1259101651_perechnayamyata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1785926"/>
            <a:ext cx="3929090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eduportal.uz/ebooks/botanika5/img/img_21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7620" y="4286256"/>
            <a:ext cx="3429024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2-guruh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C00000"/>
                </a:solidFill>
              </a:rPr>
              <a:t>Isiriq</a:t>
            </a:r>
            <a:endParaRPr lang="en-US" b="1" dirty="0" smtClean="0">
              <a:solidFill>
                <a:srgbClr val="C00000"/>
              </a:solidFill>
            </a:endParaRPr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err="1">
                <a:solidFill>
                  <a:srgbClr val="C00000"/>
                </a:solidFill>
              </a:rPr>
              <a:t>Kashnich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4" name="Рисунок 3" descr="http://eduportal.uz/ebooks/botanika5/img/img_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1571612"/>
            <a:ext cx="3286148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www.1000listnik.ru/uploads/posts/2010-06/1276866295_koriand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14744" y="4143380"/>
            <a:ext cx="3429024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3-guruh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5F3AAA"/>
                </a:solidFill>
              </a:rPr>
              <a:t>Maymunjon</a:t>
            </a:r>
            <a:r>
              <a:rPr lang="en-US" b="1" dirty="0">
                <a:solidFill>
                  <a:srgbClr val="5F3AAA"/>
                </a:solidFill>
              </a:rPr>
              <a:t> </a:t>
            </a:r>
            <a:endParaRPr lang="en-US" b="1" dirty="0" smtClean="0">
              <a:solidFill>
                <a:srgbClr val="5F3AAA"/>
              </a:solidFill>
            </a:endParaRPr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err="1" smtClean="0"/>
              <a:t>Na’matak</a:t>
            </a:r>
            <a:endParaRPr lang="ru-RU" dirty="0"/>
          </a:p>
        </p:txBody>
      </p:sp>
      <p:pic>
        <p:nvPicPr>
          <p:cNvPr id="4" name="Рисунок 3" descr="http://agape-love.ru/wp-content/uploads/2012/02/Ezhevika-v-duhah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1785926"/>
            <a:ext cx="3357586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go1.imgsmail.ru/imgpreview?key=eb1b6815d61ed9a&amp;mb=imgdb_preview_134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48" y="4429132"/>
            <a:ext cx="3571900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47</TotalTime>
  <Words>254</Words>
  <Application>Microsoft Office PowerPoint</Application>
  <PresentationFormat>Экран (4:3)</PresentationFormat>
  <Paragraphs>71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      Sirdaryo viloyati Yangiyer shahar 1-umumiy o’rta ta’lim maktabining boshlang’ich sinf o’qituvchisi Ergasheva Ra’noning 3-sinflar uchun “Tabiatshunoslik” fanidan yozgan dars ishlanmasi     </vt:lpstr>
      <vt:lpstr>Darsning maqsadi: </vt:lpstr>
      <vt:lpstr>I bosqich: Darsni tashkil qilish jarayoni </vt:lpstr>
      <vt:lpstr>II bosqich: O’tilgan va uyga berilgan mavzuni so’rash jarayoni </vt:lpstr>
      <vt:lpstr>Tezkor savol-javob: </vt:lpstr>
      <vt:lpstr>Muammoli vaziyat </vt:lpstr>
      <vt:lpstr>GURUHLARDA ISHLASH: 1-GURUH</vt:lpstr>
      <vt:lpstr>2-guruh</vt:lpstr>
      <vt:lpstr>3-guruh</vt:lpstr>
      <vt:lpstr>   Boshqotirma </vt:lpstr>
      <vt:lpstr>     Eng, eng, eng </vt:lpstr>
      <vt:lpstr>Uyga vazifa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Sirdaryo viloyati Yangiyer shahar 1-umumiy o’rta ta’lim maktabining boshlang’ich sinf o’qituvchisi Ergasheva Ra’noning 3-sinflar uchun “Tabiatshunoslik” fanidan yozgan dars ishlanmasi</dc:title>
  <dc:creator>XTreme.ws</dc:creator>
  <cp:lastModifiedBy>XTreme.ws</cp:lastModifiedBy>
  <cp:revision>5</cp:revision>
  <dcterms:created xsi:type="dcterms:W3CDTF">2015-02-24T19:26:43Z</dcterms:created>
  <dcterms:modified xsi:type="dcterms:W3CDTF">2015-02-24T20:14:10Z</dcterms:modified>
</cp:coreProperties>
</file>