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6" r:id="rId2"/>
    <p:sldId id="273" r:id="rId3"/>
    <p:sldId id="275" r:id="rId4"/>
    <p:sldId id="256" r:id="rId5"/>
    <p:sldId id="257" r:id="rId6"/>
    <p:sldId id="274" r:id="rId7"/>
    <p:sldId id="276" r:id="rId8"/>
    <p:sldId id="278" r:id="rId9"/>
    <p:sldId id="258" r:id="rId10"/>
    <p:sldId id="279" r:id="rId11"/>
    <p:sldId id="282" r:id="rId12"/>
    <p:sldId id="280" r:id="rId13"/>
    <p:sldId id="281"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60" r:id="rId28"/>
    <p:sldId id="259" r:id="rId29"/>
    <p:sldId id="267" r:id="rId30"/>
    <p:sldId id="261" r:id="rId31"/>
    <p:sldId id="262" r:id="rId32"/>
    <p:sldId id="263" r:id="rId33"/>
    <p:sldId id="264" r:id="rId34"/>
    <p:sldId id="265" r:id="rId35"/>
    <p:sldId id="268" r:id="rId36"/>
    <p:sldId id="266" r:id="rId37"/>
    <p:sldId id="269" r:id="rId38"/>
    <p:sldId id="270" r:id="rId39"/>
    <p:sldId id="272" r:id="rId40"/>
  </p:sldIdLst>
  <p:sldSz cx="9144000" cy="6858000" type="screen4x3"/>
  <p:notesSz cx="6858000" cy="9144000"/>
  <p:custDataLst>
    <p:tags r:id="rId42"/>
  </p:custDataLst>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786" y="-2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2D2258F-3F52-4E32-9B0F-DAA81FE461CE}" type="datetimeFigureOut">
              <a:rPr lang="ru-RU"/>
              <a:pPr>
                <a:defRPr/>
              </a:pPr>
              <a:t>27.01.2016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256486A-A4F2-44E7-BAB5-FBD258DD2AF7}"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945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AD078B-7C11-4C41-9D24-A481AFEB98DB}" type="slidenum">
              <a:rPr lang="ru-RU"/>
              <a:pPr fontAlgn="base">
                <a:spcBef>
                  <a:spcPct val="0"/>
                </a:spcBef>
                <a:spcAft>
                  <a:spcPct val="0"/>
                </a:spcAft>
                <a:defRPr/>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A69C0D1-F229-4785-9CC4-A363CADCC5EB}" type="datetimeFigureOut">
              <a:rPr lang="ru-RU"/>
              <a:pPr>
                <a:defRPr/>
              </a:pPr>
              <a:t>27.01.2016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F0D6D5A-0139-45D7-AB89-C2DC8F08B6B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9006058-9234-4060-9987-AEBC604755A6}" type="datetimeFigureOut">
              <a:rPr lang="ru-RU"/>
              <a:pPr>
                <a:defRPr/>
              </a:pPr>
              <a:t>27.01.2016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BB1EA64-F402-4A2B-8ADA-2365A5676B79}"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1745CF3-4F1E-47DD-92B6-2D1CEE9A0697}" type="datetimeFigureOut">
              <a:rPr lang="ru-RU"/>
              <a:pPr>
                <a:defRPr/>
              </a:pPr>
              <a:t>27.01.2016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A00D379-FE9B-483D-9686-1658BA779DB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833160E-0640-4020-BD99-F3063A44B269}" type="datetimeFigureOut">
              <a:rPr lang="ru-RU"/>
              <a:pPr>
                <a:defRPr/>
              </a:pPr>
              <a:t>27.01.2016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A5AB329-AE4F-400A-BB38-32761605E90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15617F8-4999-491A-A478-3048B742DA71}" type="datetimeFigureOut">
              <a:rPr lang="ru-RU"/>
              <a:pPr>
                <a:defRPr/>
              </a:pPr>
              <a:t>27.01.2016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B92214-79D3-474E-B9DB-22CEC05A19C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09E8645-51F1-4AE8-AD93-463AACF2EE1F}" type="datetimeFigureOut">
              <a:rPr lang="ru-RU"/>
              <a:pPr>
                <a:defRPr/>
              </a:pPr>
              <a:t>27.01.2016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3749443-DE22-4C2E-89B3-AED0B179DC1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2FE0DEC-7409-41D6-9675-B5DB10B710C0}" type="datetimeFigureOut">
              <a:rPr lang="ru-RU"/>
              <a:pPr>
                <a:defRPr/>
              </a:pPr>
              <a:t>27.01.2016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04140AE-72BE-47C7-8BDD-8E18EC2D397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04004F0-1B11-42F4-A4D8-494725FDD0F6}" type="datetimeFigureOut">
              <a:rPr lang="ru-RU"/>
              <a:pPr>
                <a:defRPr/>
              </a:pPr>
              <a:t>27.01.2016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AFE2AC1-55CD-4A3D-9013-2E7852E56FE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5F9D00F-3F67-4309-86E0-1FE00F30DF68}" type="datetimeFigureOut">
              <a:rPr lang="ru-RU"/>
              <a:pPr>
                <a:defRPr/>
              </a:pPr>
              <a:t>27.01.2016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17FBCB4-97CF-4BFF-B477-273576BD0A6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DB158CA-BC30-4ED5-8B77-1CA080D75E64}" type="datetimeFigureOut">
              <a:rPr lang="ru-RU"/>
              <a:pPr>
                <a:defRPr/>
              </a:pPr>
              <a:t>27.01.2016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FD1E1BE-D096-4519-B500-7E7FB16836C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621F544-6A6A-4F1F-82C0-F3607E8547E6}" type="datetimeFigureOut">
              <a:rPr lang="ru-RU"/>
              <a:pPr>
                <a:defRPr/>
              </a:pPr>
              <a:t>27.01.2016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F2E5508-F46F-4578-88B4-F1B116CEEEC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CDEE4F9-2B39-4B6F-B645-D68D4E3C560A}" type="datetimeFigureOut">
              <a:rPr lang="ru-RU"/>
              <a:pPr>
                <a:defRPr/>
              </a:pPr>
              <a:t>27.01.2016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A989A2C-BB0A-4911-8A1C-241B3A5F041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ru.wikipedia.org/wiki/%D0%A3%D1%80%D0%B0%D0%BB%D1%8C%D1%81%D0%BA"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одзаголовок 2"/>
          <p:cNvSpPr>
            <a:spLocks noGrp="1"/>
          </p:cNvSpPr>
          <p:nvPr>
            <p:ph type="subTitle" idx="1"/>
          </p:nvPr>
        </p:nvSpPr>
        <p:spPr>
          <a:xfrm>
            <a:off x="1142976" y="571480"/>
            <a:ext cx="7016750" cy="4103687"/>
          </a:xfrm>
        </p:spPr>
        <p:txBody>
          <a:bodyPr/>
          <a:lstStyle/>
          <a:p>
            <a:pPr eaLnBrk="1" hangingPunct="1"/>
            <a:r>
              <a:rPr lang="en-US" dirty="0" smtClean="0">
                <a:solidFill>
                  <a:srgbClr val="002060"/>
                </a:solidFill>
                <a:latin typeface="Aharoni"/>
                <a:ea typeface="Aharoni"/>
                <a:cs typeface="Aharoni"/>
              </a:rPr>
              <a:t>NAVOIY DAVLAT PEDOGOGIKA INSTITUTI </a:t>
            </a:r>
          </a:p>
          <a:p>
            <a:pPr eaLnBrk="1" hangingPunct="1"/>
            <a:r>
              <a:rPr lang="en-US" dirty="0" smtClean="0">
                <a:solidFill>
                  <a:srgbClr val="002060"/>
                </a:solidFill>
                <a:latin typeface="Aharoni"/>
                <a:ea typeface="Aharoni"/>
                <a:cs typeface="Aharoni"/>
              </a:rPr>
              <a:t>TABIIY  FANLAR  FAKUL’TETI</a:t>
            </a:r>
            <a:endParaRPr lang="ru-RU" dirty="0" smtClean="0">
              <a:solidFill>
                <a:srgbClr val="002060"/>
              </a:solidFill>
              <a:ea typeface="Aharoni"/>
              <a:cs typeface="Aharoni"/>
            </a:endParaRPr>
          </a:p>
          <a:p>
            <a:pPr eaLnBrk="1" hangingPunct="1"/>
            <a:r>
              <a:rPr lang="en-US" sz="2800" dirty="0" smtClean="0">
                <a:solidFill>
                  <a:srgbClr val="FF0000"/>
                </a:solidFill>
                <a:latin typeface="Aharoni"/>
                <a:ea typeface="Aharoni"/>
                <a:cs typeface="Aharoni"/>
              </a:rPr>
              <a:t>GEOGRAFIYA   O’QITISH  METODIKASI KAFIDRASI DOTSENTI </a:t>
            </a:r>
          </a:p>
          <a:p>
            <a:pPr eaLnBrk="1" hangingPunct="1"/>
            <a:endParaRPr lang="en-US" sz="2400" dirty="0" smtClean="0">
              <a:solidFill>
                <a:srgbClr val="FF0000"/>
              </a:solidFill>
              <a:latin typeface="Aharoni"/>
              <a:ea typeface="Aharoni"/>
              <a:cs typeface="Aharoni"/>
            </a:endParaRPr>
          </a:p>
          <a:p>
            <a:pPr eaLnBrk="1" hangingPunct="1"/>
            <a:r>
              <a:rPr lang="en-US" sz="2400" dirty="0" smtClean="0">
                <a:solidFill>
                  <a:srgbClr val="FF0000"/>
                </a:solidFill>
                <a:latin typeface="Aharoni"/>
                <a:ea typeface="Aharoni"/>
                <a:cs typeface="Aharoni"/>
              </a:rPr>
              <a:t>KALONOV  BAHRIDDIN HAZRATOVICHNING OCHIQ MA’RUZASI</a:t>
            </a:r>
          </a:p>
        </p:txBody>
      </p:sp>
      <p:sp>
        <p:nvSpPr>
          <p:cNvPr id="10" name="Заголовок 1"/>
          <p:cNvSpPr txBox="1">
            <a:spLocks/>
          </p:cNvSpPr>
          <p:nvPr/>
        </p:nvSpPr>
        <p:spPr>
          <a:xfrm>
            <a:off x="492125" y="4652963"/>
            <a:ext cx="7632700" cy="1296987"/>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2700" b="1" dirty="0" smtClean="0"/>
              <a:t> MAVZU:  QOZOG’ISTON RESPUBLIKASINING GEOGRAFIK O`RNI, TABIIY SHAROITI VA TABIIY  RESURSLARI</a:t>
            </a:r>
            <a:endParaRPr lang="ru-RU" dirty="0"/>
          </a:p>
        </p:txBody>
      </p:sp>
      <p:sp>
        <p:nvSpPr>
          <p:cNvPr id="7" name="Овал 6"/>
          <p:cNvSpPr/>
          <p:nvPr/>
        </p:nvSpPr>
        <p:spPr>
          <a:xfrm>
            <a:off x="2124075" y="6275388"/>
            <a:ext cx="4032250" cy="433387"/>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a:t>NAVOIY-2015</a:t>
            </a:r>
            <a:endParaRPr lang="ru-RU"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084888" y="115888"/>
            <a:ext cx="2951162" cy="6553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en-US" sz="1600" b="1" dirty="0"/>
              <a:t> </a:t>
            </a:r>
            <a:endParaRPr lang="ru-RU" sz="1600" dirty="0"/>
          </a:p>
          <a:p>
            <a:pPr fontAlgn="auto">
              <a:spcBef>
                <a:spcPts val="0"/>
              </a:spcBef>
              <a:spcAft>
                <a:spcPts val="0"/>
              </a:spcAft>
              <a:defRPr/>
            </a:pPr>
            <a:r>
              <a:rPr lang="en-US" sz="1600" b="1" dirty="0"/>
              <a:t/>
            </a:r>
            <a:br>
              <a:rPr lang="en-US" sz="1600" b="1" dirty="0"/>
            </a:br>
            <a:r>
              <a:rPr lang="en-US" sz="1600" b="1" dirty="0" err="1"/>
              <a:t>Qozog`iston</a:t>
            </a:r>
            <a:r>
              <a:rPr lang="en-US" sz="1600" b="1" dirty="0"/>
              <a:t> </a:t>
            </a:r>
            <a:r>
              <a:rPr lang="en-US" sz="1600" b="1" dirty="0" err="1"/>
              <a:t>Respublikasining</a:t>
            </a:r>
            <a:r>
              <a:rPr lang="en-US" sz="1600" b="1" dirty="0"/>
              <a:t> </a:t>
            </a:r>
            <a:r>
              <a:rPr lang="en-US" sz="1600" b="1" dirty="0" err="1"/>
              <a:t>viloyatlari</a:t>
            </a:r>
            <a:endParaRPr lang="ru-RU" sz="1600" dirty="0"/>
          </a:p>
          <a:p>
            <a:pPr marL="342900" indent="-342900" fontAlgn="auto">
              <a:spcBef>
                <a:spcPts val="0"/>
              </a:spcBef>
              <a:spcAft>
                <a:spcPts val="0"/>
              </a:spcAft>
              <a:buFont typeface="+mj-lt"/>
              <a:buAutoNum type="arabicPeriod"/>
              <a:defRPr/>
            </a:pPr>
            <a:r>
              <a:rPr lang="en-US" sz="1600" dirty="0" err="1"/>
              <a:t>Aqmola</a:t>
            </a:r>
            <a:r>
              <a:rPr lang="en-US" sz="1600" dirty="0"/>
              <a:t> </a:t>
            </a:r>
            <a:r>
              <a:rPr lang="en-US" sz="1600" dirty="0" err="1"/>
              <a:t>viloyati</a:t>
            </a:r>
            <a:endParaRPr lang="ru-RU" sz="1600" dirty="0"/>
          </a:p>
          <a:p>
            <a:pPr marL="342900" indent="-342900" fontAlgn="auto">
              <a:spcBef>
                <a:spcPts val="0"/>
              </a:spcBef>
              <a:spcAft>
                <a:spcPts val="0"/>
              </a:spcAft>
              <a:buFont typeface="+mj-lt"/>
              <a:buAutoNum type="arabicPeriod"/>
              <a:defRPr/>
            </a:pPr>
            <a:r>
              <a:rPr lang="en-US" sz="1600" dirty="0" err="1"/>
              <a:t>Aqtyuba</a:t>
            </a:r>
            <a:r>
              <a:rPr lang="en-US" sz="1600" dirty="0"/>
              <a:t> </a:t>
            </a:r>
            <a:r>
              <a:rPr lang="en-US" sz="1600" dirty="0" err="1"/>
              <a:t>viloyati</a:t>
            </a:r>
            <a:endParaRPr lang="ru-RU" sz="1600" dirty="0"/>
          </a:p>
          <a:p>
            <a:pPr marL="342900" indent="-342900" fontAlgn="auto">
              <a:spcBef>
                <a:spcPts val="0"/>
              </a:spcBef>
              <a:spcAft>
                <a:spcPts val="0"/>
              </a:spcAft>
              <a:buFont typeface="+mj-lt"/>
              <a:buAutoNum type="arabicPeriod"/>
              <a:defRPr/>
            </a:pPr>
            <a:r>
              <a:rPr lang="en-US" sz="1600" dirty="0" err="1"/>
              <a:t>Almati</a:t>
            </a:r>
            <a:r>
              <a:rPr lang="en-US" sz="1600" dirty="0"/>
              <a:t> </a:t>
            </a:r>
            <a:r>
              <a:rPr lang="en-US" sz="1600" dirty="0" err="1"/>
              <a:t>viloyati</a:t>
            </a:r>
            <a:endParaRPr lang="ru-RU" sz="1600" dirty="0"/>
          </a:p>
          <a:p>
            <a:pPr marL="342900" indent="-342900" fontAlgn="auto">
              <a:spcBef>
                <a:spcPts val="0"/>
              </a:spcBef>
              <a:spcAft>
                <a:spcPts val="0"/>
              </a:spcAft>
              <a:buFont typeface="+mj-lt"/>
              <a:buAutoNum type="arabicPeriod"/>
              <a:defRPr/>
            </a:pPr>
            <a:r>
              <a:rPr lang="en-US" sz="1600" dirty="0" err="1"/>
              <a:t>Atirau</a:t>
            </a:r>
            <a:r>
              <a:rPr lang="en-US" sz="1600" dirty="0"/>
              <a:t> </a:t>
            </a:r>
            <a:r>
              <a:rPr lang="en-US" sz="1600" dirty="0" err="1"/>
              <a:t>viloyati</a:t>
            </a:r>
            <a:endParaRPr lang="ru-RU" sz="1600" dirty="0"/>
          </a:p>
          <a:p>
            <a:pPr marL="342900" indent="-342900" fontAlgn="auto">
              <a:spcBef>
                <a:spcPts val="0"/>
              </a:spcBef>
              <a:spcAft>
                <a:spcPts val="0"/>
              </a:spcAft>
              <a:buFont typeface="+mj-lt"/>
              <a:buAutoNum type="arabicPeriod"/>
              <a:defRPr/>
            </a:pPr>
            <a:r>
              <a:rPr lang="en-US" sz="1600" dirty="0" err="1"/>
              <a:t>Sharqiy</a:t>
            </a:r>
            <a:r>
              <a:rPr lang="en-US" sz="1600" dirty="0"/>
              <a:t> </a:t>
            </a:r>
            <a:r>
              <a:rPr lang="en-US" sz="1600" dirty="0" err="1"/>
              <a:t>Qozog`iston</a:t>
            </a:r>
            <a:r>
              <a:rPr lang="en-US" sz="1600" dirty="0"/>
              <a:t> </a:t>
            </a:r>
            <a:r>
              <a:rPr lang="en-US" sz="1600" dirty="0" err="1"/>
              <a:t>viloyati</a:t>
            </a:r>
            <a:endParaRPr lang="ru-RU" sz="1600" dirty="0"/>
          </a:p>
          <a:p>
            <a:pPr marL="342900" indent="-342900" fontAlgn="auto">
              <a:spcBef>
                <a:spcPts val="0"/>
              </a:spcBef>
              <a:spcAft>
                <a:spcPts val="0"/>
              </a:spcAft>
              <a:buFont typeface="+mj-lt"/>
              <a:buAutoNum type="arabicPeriod"/>
              <a:defRPr/>
            </a:pPr>
            <a:r>
              <a:rPr lang="en-US" sz="1600" dirty="0" err="1"/>
              <a:t>Jambul</a:t>
            </a:r>
            <a:r>
              <a:rPr lang="en-US" sz="1600" dirty="0"/>
              <a:t> </a:t>
            </a:r>
            <a:r>
              <a:rPr lang="en-US" sz="1600" dirty="0" err="1"/>
              <a:t>viloyati</a:t>
            </a:r>
            <a:endParaRPr lang="ru-RU" sz="1600" dirty="0"/>
          </a:p>
          <a:p>
            <a:pPr marL="342900" indent="-342900" fontAlgn="auto">
              <a:spcBef>
                <a:spcPts val="0"/>
              </a:spcBef>
              <a:spcAft>
                <a:spcPts val="0"/>
              </a:spcAft>
              <a:buFont typeface="+mj-lt"/>
              <a:buAutoNum type="arabicPeriod"/>
              <a:defRPr/>
            </a:pPr>
            <a:r>
              <a:rPr lang="en-US" sz="1600" dirty="0" err="1"/>
              <a:t>G`arbiy</a:t>
            </a:r>
            <a:r>
              <a:rPr lang="en-US" sz="1600" dirty="0"/>
              <a:t> </a:t>
            </a:r>
            <a:r>
              <a:rPr lang="en-US" sz="1600" dirty="0" err="1"/>
              <a:t>Qozog`iston</a:t>
            </a:r>
            <a:r>
              <a:rPr lang="en-US" sz="1600" dirty="0"/>
              <a:t> </a:t>
            </a:r>
            <a:r>
              <a:rPr lang="en-US" sz="1600" dirty="0" err="1"/>
              <a:t>viloyati</a:t>
            </a:r>
            <a:endParaRPr lang="ru-RU" sz="1600" dirty="0"/>
          </a:p>
          <a:p>
            <a:pPr marL="342900" indent="-342900" fontAlgn="auto">
              <a:spcBef>
                <a:spcPts val="0"/>
              </a:spcBef>
              <a:spcAft>
                <a:spcPts val="0"/>
              </a:spcAft>
              <a:buFont typeface="+mj-lt"/>
              <a:buAutoNum type="arabicPeriod"/>
              <a:defRPr/>
            </a:pPr>
            <a:r>
              <a:rPr lang="en-US" sz="1600" dirty="0" err="1"/>
              <a:t>Q`arag`anda</a:t>
            </a:r>
            <a:r>
              <a:rPr lang="en-US" sz="1600" dirty="0"/>
              <a:t> </a:t>
            </a:r>
            <a:r>
              <a:rPr lang="en-US" sz="1600" dirty="0" err="1"/>
              <a:t>viloyati</a:t>
            </a:r>
            <a:endParaRPr lang="ru-RU" sz="1600" dirty="0"/>
          </a:p>
          <a:p>
            <a:pPr marL="342900" indent="-342900" fontAlgn="auto">
              <a:spcBef>
                <a:spcPts val="0"/>
              </a:spcBef>
              <a:spcAft>
                <a:spcPts val="0"/>
              </a:spcAft>
              <a:buFont typeface="+mj-lt"/>
              <a:buAutoNum type="arabicPeriod"/>
              <a:defRPr/>
            </a:pPr>
            <a:r>
              <a:rPr lang="en-US" sz="1600" dirty="0" err="1"/>
              <a:t>Qustanay</a:t>
            </a:r>
            <a:r>
              <a:rPr lang="en-US" sz="1600" dirty="0"/>
              <a:t> </a:t>
            </a:r>
            <a:r>
              <a:rPr lang="en-US" sz="1600" dirty="0" err="1"/>
              <a:t>viloyati</a:t>
            </a:r>
            <a:endParaRPr lang="ru-RU" sz="1600" dirty="0"/>
          </a:p>
          <a:p>
            <a:pPr marL="342900" indent="-342900" fontAlgn="auto">
              <a:spcBef>
                <a:spcPts val="0"/>
              </a:spcBef>
              <a:spcAft>
                <a:spcPts val="0"/>
              </a:spcAft>
              <a:buFont typeface="+mj-lt"/>
              <a:buAutoNum type="arabicPeriod"/>
              <a:defRPr/>
            </a:pPr>
            <a:r>
              <a:rPr lang="en-US" sz="1600" dirty="0" err="1"/>
              <a:t>Qizilo`rda</a:t>
            </a:r>
            <a:r>
              <a:rPr lang="en-US" sz="1600" dirty="0"/>
              <a:t> </a:t>
            </a:r>
            <a:r>
              <a:rPr lang="en-US" sz="1600" dirty="0" err="1"/>
              <a:t>viloyati</a:t>
            </a:r>
            <a:endParaRPr lang="ru-RU" sz="1600" dirty="0"/>
          </a:p>
          <a:p>
            <a:pPr marL="342900" indent="-342900" fontAlgn="auto">
              <a:spcBef>
                <a:spcPts val="0"/>
              </a:spcBef>
              <a:spcAft>
                <a:spcPts val="0"/>
              </a:spcAft>
              <a:buFont typeface="+mj-lt"/>
              <a:buAutoNum type="arabicPeriod"/>
              <a:defRPr/>
            </a:pPr>
            <a:r>
              <a:rPr lang="en-US" sz="1600" dirty="0" err="1"/>
              <a:t>Mangistau</a:t>
            </a:r>
            <a:r>
              <a:rPr lang="en-US" sz="1600" dirty="0"/>
              <a:t> </a:t>
            </a:r>
            <a:r>
              <a:rPr lang="en-US" sz="1600" dirty="0" err="1"/>
              <a:t>viloyati</a:t>
            </a:r>
            <a:endParaRPr lang="ru-RU" sz="1600" dirty="0"/>
          </a:p>
          <a:p>
            <a:pPr marL="342900" indent="-342900" fontAlgn="auto">
              <a:spcBef>
                <a:spcPts val="0"/>
              </a:spcBef>
              <a:spcAft>
                <a:spcPts val="0"/>
              </a:spcAft>
              <a:buFont typeface="+mj-lt"/>
              <a:buAutoNum type="arabicPeriod"/>
              <a:defRPr/>
            </a:pPr>
            <a:r>
              <a:rPr lang="en-US" sz="1600" dirty="0"/>
              <a:t>Pavlodar </a:t>
            </a:r>
            <a:r>
              <a:rPr lang="en-US" sz="1600" dirty="0" err="1"/>
              <a:t>viloyati</a:t>
            </a:r>
            <a:endParaRPr lang="ru-RU" sz="1600" dirty="0"/>
          </a:p>
          <a:p>
            <a:pPr marL="342900" indent="-342900" fontAlgn="auto">
              <a:spcBef>
                <a:spcPts val="0"/>
              </a:spcBef>
              <a:spcAft>
                <a:spcPts val="0"/>
              </a:spcAft>
              <a:buFont typeface="+mj-lt"/>
              <a:buAutoNum type="arabicPeriod"/>
              <a:defRPr/>
            </a:pPr>
            <a:r>
              <a:rPr lang="en-US" sz="1600" dirty="0" err="1"/>
              <a:t>Shimoliy</a:t>
            </a:r>
            <a:r>
              <a:rPr lang="en-US" sz="1600" dirty="0"/>
              <a:t> </a:t>
            </a:r>
            <a:r>
              <a:rPr lang="en-US" sz="1600" dirty="0" err="1"/>
              <a:t>Qozog`iston</a:t>
            </a:r>
            <a:r>
              <a:rPr lang="en-US" sz="1600" dirty="0"/>
              <a:t> </a:t>
            </a:r>
            <a:r>
              <a:rPr lang="en-US" sz="1600" dirty="0" err="1"/>
              <a:t>viloyati</a:t>
            </a:r>
            <a:endParaRPr lang="ru-RU" sz="1600" dirty="0"/>
          </a:p>
          <a:p>
            <a:pPr marL="342900" indent="-342900" fontAlgn="auto">
              <a:spcBef>
                <a:spcPts val="0"/>
              </a:spcBef>
              <a:spcAft>
                <a:spcPts val="0"/>
              </a:spcAft>
              <a:buFont typeface="+mj-lt"/>
              <a:buAutoNum type="arabicPeriod"/>
              <a:defRPr/>
            </a:pPr>
            <a:r>
              <a:rPr lang="en-US" sz="1600" dirty="0" err="1"/>
              <a:t>Janubiy</a:t>
            </a:r>
            <a:r>
              <a:rPr lang="en-US" sz="1600" dirty="0"/>
              <a:t> </a:t>
            </a:r>
            <a:r>
              <a:rPr lang="en-US" sz="1600" dirty="0" err="1"/>
              <a:t>Qozog`iston</a:t>
            </a:r>
            <a:r>
              <a:rPr lang="en-US" sz="1600" dirty="0"/>
              <a:t> </a:t>
            </a:r>
            <a:r>
              <a:rPr lang="en-US" sz="1600" dirty="0" err="1"/>
              <a:t>viloyati</a:t>
            </a:r>
            <a:endParaRPr lang="ru-RU" sz="1600" dirty="0"/>
          </a:p>
          <a:p>
            <a:pPr fontAlgn="auto">
              <a:spcBef>
                <a:spcPts val="0"/>
              </a:spcBef>
              <a:spcAft>
                <a:spcPts val="0"/>
              </a:spcAft>
              <a:defRPr/>
            </a:pPr>
            <a:r>
              <a:rPr lang="en-GB" sz="1600" dirty="0"/>
              <a:t/>
            </a:r>
            <a:br>
              <a:rPr lang="en-GB" sz="1600" dirty="0"/>
            </a:br>
            <a:r>
              <a:rPr lang="en-GB" sz="1600" dirty="0"/>
              <a:t>- </a:t>
            </a:r>
            <a:r>
              <a:rPr lang="en-US" sz="1600" dirty="0" err="1"/>
              <a:t>Baykonur</a:t>
            </a:r>
            <a:r>
              <a:rPr lang="en-US" sz="1600" dirty="0"/>
              <a:t> </a:t>
            </a:r>
            <a:r>
              <a:rPr lang="en-US" sz="1600" dirty="0" err="1"/>
              <a:t>shahri</a:t>
            </a:r>
            <a:r>
              <a:rPr lang="en-US" sz="1600" dirty="0"/>
              <a:t> </a:t>
            </a:r>
            <a:r>
              <a:rPr lang="en-US" sz="1600" dirty="0" err="1"/>
              <a:t>Rosssiya</a:t>
            </a:r>
            <a:r>
              <a:rPr lang="en-US" sz="1600" dirty="0"/>
              <a:t> </a:t>
            </a:r>
            <a:r>
              <a:rPr lang="en-US" sz="1600" dirty="0" err="1"/>
              <a:t>federatsiyasi</a:t>
            </a:r>
            <a:r>
              <a:rPr lang="en-US" sz="1600" dirty="0"/>
              <a:t> </a:t>
            </a:r>
            <a:r>
              <a:rPr lang="en-US" sz="1600" dirty="0" err="1"/>
              <a:t>tomonidan</a:t>
            </a:r>
            <a:r>
              <a:rPr lang="en-US" sz="1600" dirty="0"/>
              <a:t> </a:t>
            </a:r>
            <a:r>
              <a:rPr lang="en-US" sz="1600" dirty="0" err="1"/>
              <a:t>ijaraga</a:t>
            </a:r>
            <a:r>
              <a:rPr lang="en-US" sz="1600" dirty="0"/>
              <a:t> </a:t>
            </a:r>
            <a:r>
              <a:rPr lang="en-US" sz="1600" dirty="0" err="1"/>
              <a:t>olingan</a:t>
            </a:r>
            <a:r>
              <a:rPr lang="en-US" sz="1600" dirty="0"/>
              <a:t> b</a:t>
            </a:r>
            <a:r>
              <a:rPr lang="en-GB" sz="1600" dirty="0"/>
              <a:t>o`</a:t>
            </a:r>
            <a:r>
              <a:rPr lang="en-US" sz="1600" dirty="0"/>
              <a:t>lib</a:t>
            </a:r>
            <a:r>
              <a:rPr lang="en-GB" sz="1600" dirty="0"/>
              <a:t>, </a:t>
            </a:r>
            <a:r>
              <a:rPr lang="en-US" sz="1600" dirty="0" err="1"/>
              <a:t>alohida</a:t>
            </a:r>
            <a:r>
              <a:rPr lang="en-US" sz="1600" dirty="0"/>
              <a:t> </a:t>
            </a:r>
            <a:r>
              <a:rPr lang="en-US" sz="1600" dirty="0" err="1"/>
              <a:t>maqomga</a:t>
            </a:r>
            <a:r>
              <a:rPr lang="en-US" sz="1600" dirty="0"/>
              <a:t> </a:t>
            </a:r>
            <a:r>
              <a:rPr lang="en-US" sz="1600" dirty="0" err="1"/>
              <a:t>ega</a:t>
            </a:r>
            <a:r>
              <a:rPr lang="en-GB" sz="1600" dirty="0"/>
              <a:t>. </a:t>
            </a:r>
            <a:endParaRPr lang="ru-RU" sz="1600" dirty="0"/>
          </a:p>
        </p:txBody>
      </p:sp>
      <p:pic>
        <p:nvPicPr>
          <p:cNvPr id="2050" name="Picture 2"/>
          <p:cNvPicPr>
            <a:picLocks noChangeAspect="1" noChangeArrowheads="1"/>
          </p:cNvPicPr>
          <p:nvPr/>
        </p:nvPicPr>
        <p:blipFill>
          <a:blip r:embed="rId2"/>
          <a:srcRect/>
          <a:stretch>
            <a:fillRect/>
          </a:stretch>
        </p:blipFill>
        <p:spPr bwMode="auto">
          <a:xfrm>
            <a:off x="-28575" y="692150"/>
            <a:ext cx="6113463" cy="4529138"/>
          </a:xfrm>
          <a:prstGeom prst="rect">
            <a:avLst/>
          </a:prstGeom>
          <a:ln/>
        </p:spPr>
        <p:style>
          <a:lnRef idx="1">
            <a:schemeClr val="accent3"/>
          </a:lnRef>
          <a:fillRef idx="2">
            <a:schemeClr val="accent3"/>
          </a:fillRef>
          <a:effectRef idx="1">
            <a:schemeClr val="accent3"/>
          </a:effectRef>
          <a:fontRef idx="minor">
            <a:schemeClr val="dk1"/>
          </a:fontRef>
        </p:style>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23813"/>
          <a:ext cx="9143997" cy="6834770"/>
        </p:xfrm>
        <a:graphic>
          <a:graphicData uri="http://schemas.openxmlformats.org/drawingml/2006/table">
            <a:tbl>
              <a:tblPr>
                <a:tableStyleId>{5940675A-B579-460E-94D1-54222C63F5DA}</a:tableStyleId>
              </a:tblPr>
              <a:tblGrid>
                <a:gridCol w="351986"/>
                <a:gridCol w="3880597"/>
                <a:gridCol w="1552238"/>
                <a:gridCol w="997868"/>
                <a:gridCol w="1330490"/>
                <a:gridCol w="1030818"/>
              </a:tblGrid>
              <a:tr h="773158">
                <a:tc>
                  <a:txBody>
                    <a:bodyPr/>
                    <a:lstStyle/>
                    <a:p>
                      <a:pPr algn="ctr">
                        <a:lnSpc>
                          <a:spcPct val="115000"/>
                        </a:lnSpc>
                        <a:spcAft>
                          <a:spcPts val="0"/>
                        </a:spcAft>
                      </a:pPr>
                      <a:r>
                        <a:rPr lang="ru-RU" sz="1400" dirty="0">
                          <a:effectLst/>
                        </a:rPr>
                        <a:t>№</a:t>
                      </a:r>
                      <a:endParaRPr lang="ru-RU" sz="1400" dirty="0">
                        <a:effectLst/>
                        <a:latin typeface="Times New Roman"/>
                        <a:ea typeface="Times New Roman"/>
                      </a:endParaRPr>
                    </a:p>
                  </a:txBody>
                  <a:tcPr marL="10466" marR="57344" marT="10466" marB="10466"/>
                </a:tc>
                <a:tc>
                  <a:txBody>
                    <a:bodyPr/>
                    <a:lstStyle/>
                    <a:p>
                      <a:pPr algn="ctr">
                        <a:lnSpc>
                          <a:spcPct val="115000"/>
                        </a:lnSpc>
                        <a:spcAft>
                          <a:spcPts val="0"/>
                        </a:spcAft>
                      </a:pPr>
                      <a:r>
                        <a:rPr lang="en-US" sz="1400" dirty="0" err="1">
                          <a:effectLst/>
                        </a:rPr>
                        <a:t>Viloyat</a:t>
                      </a:r>
                      <a:r>
                        <a:rPr lang="ru-RU" sz="1400" dirty="0">
                          <a:effectLst/>
                        </a:rPr>
                        <a:t>/</a:t>
                      </a:r>
                      <a:r>
                        <a:rPr lang="en-US" sz="1400" dirty="0" err="1">
                          <a:effectLst/>
                        </a:rPr>
                        <a:t>Shahar</a:t>
                      </a:r>
                      <a:endParaRPr lang="ru-RU" sz="1400" dirty="0">
                        <a:effectLst/>
                        <a:latin typeface="Times New Roman"/>
                        <a:ea typeface="Times New Roman"/>
                      </a:endParaRPr>
                    </a:p>
                  </a:txBody>
                  <a:tcPr marL="10466" marR="57344" marT="10466" marB="10466"/>
                </a:tc>
                <a:tc>
                  <a:txBody>
                    <a:bodyPr/>
                    <a:lstStyle/>
                    <a:p>
                      <a:pPr algn="ctr">
                        <a:lnSpc>
                          <a:spcPct val="115000"/>
                        </a:lnSpc>
                        <a:spcAft>
                          <a:spcPts val="0"/>
                        </a:spcAft>
                      </a:pPr>
                      <a:r>
                        <a:rPr lang="en-US" sz="1400" dirty="0">
                          <a:effectLst/>
                        </a:rPr>
                        <a:t>Ma</a:t>
                      </a:r>
                      <a:r>
                        <a:rPr lang="ru-RU" sz="1400" dirty="0">
                          <a:effectLst/>
                        </a:rPr>
                        <a:t>`</a:t>
                      </a:r>
                      <a:r>
                        <a:rPr lang="en-US" sz="1400" dirty="0" err="1">
                          <a:effectLst/>
                        </a:rPr>
                        <a:t>muriy</a:t>
                      </a:r>
                      <a:endParaRPr lang="ru-RU" sz="1400" dirty="0">
                        <a:effectLst/>
                      </a:endParaRPr>
                    </a:p>
                    <a:p>
                      <a:pPr algn="ctr">
                        <a:lnSpc>
                          <a:spcPct val="115000"/>
                        </a:lnSpc>
                        <a:spcAft>
                          <a:spcPts val="0"/>
                        </a:spcAft>
                      </a:pPr>
                      <a:r>
                        <a:rPr lang="en-US" sz="1400" dirty="0" err="1">
                          <a:effectLst/>
                        </a:rPr>
                        <a:t>markaz</a:t>
                      </a:r>
                      <a:endParaRPr lang="ru-RU" sz="1400" dirty="0">
                        <a:effectLst/>
                        <a:latin typeface="Times New Roman"/>
                        <a:ea typeface="Times New Roman"/>
                      </a:endParaRPr>
                    </a:p>
                  </a:txBody>
                  <a:tcPr marL="10466" marR="57344" marT="10466" marB="10466"/>
                </a:tc>
                <a:tc>
                  <a:txBody>
                    <a:bodyPr/>
                    <a:lstStyle/>
                    <a:p>
                      <a:pPr algn="ctr">
                        <a:lnSpc>
                          <a:spcPct val="115000"/>
                        </a:lnSpc>
                        <a:spcAft>
                          <a:spcPts val="0"/>
                        </a:spcAft>
                      </a:pPr>
                      <a:r>
                        <a:rPr lang="en-US" sz="1400">
                          <a:effectLst/>
                        </a:rPr>
                        <a:t>Maydoni</a:t>
                      </a:r>
                      <a:r>
                        <a:rPr lang="ru-RU" sz="1400">
                          <a:effectLst/>
                        </a:rPr>
                        <a:t>, км</a:t>
                      </a:r>
                      <a:r>
                        <a:rPr lang="ru-RU" sz="1400" baseline="30000">
                          <a:effectLst/>
                        </a:rPr>
                        <a:t>2</a:t>
                      </a:r>
                      <a:endParaRPr lang="ru-RU" sz="1400">
                        <a:effectLst/>
                        <a:latin typeface="Times New Roman"/>
                        <a:ea typeface="Times New Roman"/>
                      </a:endParaRPr>
                    </a:p>
                  </a:txBody>
                  <a:tcPr marL="10466" marR="57344" marT="10466" marB="10466"/>
                </a:tc>
                <a:tc>
                  <a:txBody>
                    <a:bodyPr/>
                    <a:lstStyle/>
                    <a:p>
                      <a:pPr algn="ctr">
                        <a:lnSpc>
                          <a:spcPct val="115000"/>
                        </a:lnSpc>
                        <a:spcAft>
                          <a:spcPts val="0"/>
                        </a:spcAft>
                      </a:pPr>
                      <a:r>
                        <a:rPr lang="en-US" sz="1400" dirty="0" err="1">
                          <a:effectLst/>
                        </a:rPr>
                        <a:t>Aholisi</a:t>
                      </a:r>
                      <a:r>
                        <a:rPr lang="ru-RU" sz="1400" dirty="0">
                          <a:effectLst/>
                        </a:rPr>
                        <a:t>,</a:t>
                      </a:r>
                    </a:p>
                    <a:p>
                      <a:pPr algn="ctr">
                        <a:lnSpc>
                          <a:spcPct val="115000"/>
                        </a:lnSpc>
                        <a:spcAft>
                          <a:spcPts val="0"/>
                        </a:spcAft>
                      </a:pPr>
                      <a:r>
                        <a:rPr lang="en-US" sz="1400" dirty="0" err="1">
                          <a:effectLst/>
                        </a:rPr>
                        <a:t>kishi</a:t>
                      </a:r>
                      <a:r>
                        <a:rPr lang="ru-RU" sz="1400" dirty="0">
                          <a:effectLst/>
                        </a:rPr>
                        <a:t>.</a:t>
                      </a:r>
                    </a:p>
                    <a:p>
                      <a:pPr algn="ctr">
                        <a:lnSpc>
                          <a:spcPct val="115000"/>
                        </a:lnSpc>
                        <a:spcAft>
                          <a:spcPts val="0"/>
                        </a:spcAft>
                      </a:pPr>
                      <a:r>
                        <a:rPr lang="ru-RU" sz="1400" dirty="0">
                          <a:effectLst/>
                        </a:rPr>
                        <a:t>(01.01.2012)</a:t>
                      </a:r>
                      <a:endParaRPr lang="ru-RU" sz="1400" dirty="0">
                        <a:effectLst/>
                        <a:latin typeface="Times New Roman"/>
                        <a:ea typeface="Times New Roman"/>
                      </a:endParaRPr>
                    </a:p>
                  </a:txBody>
                  <a:tcPr marL="10466" marR="57344" marT="10466" marB="10466"/>
                </a:tc>
                <a:tc>
                  <a:txBody>
                    <a:bodyPr/>
                    <a:lstStyle/>
                    <a:p>
                      <a:pPr algn="ctr">
                        <a:lnSpc>
                          <a:spcPct val="115000"/>
                        </a:lnSpc>
                        <a:spcAft>
                          <a:spcPts val="0"/>
                        </a:spcAft>
                      </a:pPr>
                      <a:r>
                        <a:rPr lang="en-US" sz="1400" dirty="0" err="1">
                          <a:effectLst/>
                        </a:rPr>
                        <a:t>Zichlik</a:t>
                      </a:r>
                      <a:r>
                        <a:rPr lang="ru-RU" sz="1400" dirty="0">
                          <a:effectLst/>
                        </a:rPr>
                        <a:t>,</a:t>
                      </a:r>
                      <a:br>
                        <a:rPr lang="ru-RU" sz="1400" dirty="0">
                          <a:effectLst/>
                        </a:rPr>
                      </a:br>
                      <a:r>
                        <a:rPr lang="en-US" sz="1400" dirty="0" err="1">
                          <a:effectLst/>
                        </a:rPr>
                        <a:t>kishi</a:t>
                      </a:r>
                      <a:r>
                        <a:rPr lang="ru-RU" sz="1400" dirty="0">
                          <a:effectLst/>
                        </a:rPr>
                        <a:t>/км</a:t>
                      </a:r>
                      <a:r>
                        <a:rPr lang="ru-RU" sz="1400" baseline="30000" dirty="0">
                          <a:effectLst/>
                        </a:rPr>
                        <a:t>2</a:t>
                      </a:r>
                      <a:endParaRPr lang="ru-RU" sz="1400" dirty="0">
                        <a:effectLst/>
                        <a:latin typeface="Times New Roman"/>
                        <a:ea typeface="Times New Roman"/>
                      </a:endParaRPr>
                    </a:p>
                  </a:txBody>
                  <a:tcPr marL="10466" marR="57344" marT="10466" marB="10466"/>
                </a:tc>
              </a:tr>
              <a:tr h="425382">
                <a:tc>
                  <a:txBody>
                    <a:bodyPr/>
                    <a:lstStyle/>
                    <a:p>
                      <a:pPr>
                        <a:lnSpc>
                          <a:spcPct val="115000"/>
                        </a:lnSpc>
                        <a:spcAft>
                          <a:spcPts val="0"/>
                        </a:spcAft>
                      </a:pPr>
                      <a:r>
                        <a:rPr lang="ru-RU" sz="1400">
                          <a:effectLst/>
                        </a:rPr>
                        <a:t>1</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en-GB" sz="1400" dirty="0" err="1">
                          <a:effectLst/>
                        </a:rPr>
                        <a:t>Almati</a:t>
                      </a:r>
                      <a:r>
                        <a:rPr lang="en-GB" sz="1400" dirty="0">
                          <a:effectLst/>
                        </a:rPr>
                        <a:t> (</a:t>
                      </a:r>
                      <a:r>
                        <a:rPr lang="en-US" sz="1400" dirty="0" err="1">
                          <a:effectLst/>
                        </a:rPr>
                        <a:t>Olma</a:t>
                      </a:r>
                      <a:r>
                        <a:rPr lang="en-US" sz="1400" dirty="0">
                          <a:effectLst/>
                        </a:rPr>
                        <a:t>-Ota) – </a:t>
                      </a:r>
                      <a:r>
                        <a:rPr lang="en-US" sz="1400" dirty="0" err="1" smtClean="0">
                          <a:effectLst/>
                        </a:rPr>
                        <a:t>respub</a:t>
                      </a:r>
                      <a:r>
                        <a:rPr lang="en-US" sz="1400" dirty="0" smtClean="0">
                          <a:effectLst/>
                        </a:rPr>
                        <a:t>. b. </a:t>
                      </a:r>
                      <a:r>
                        <a:rPr lang="en-US" sz="1400" dirty="0" err="1">
                          <a:effectLst/>
                        </a:rPr>
                        <a:t>shahar</a:t>
                      </a:r>
                      <a:endParaRPr lang="ru-RU" sz="1400" dirty="0">
                        <a:effectLst/>
                        <a:latin typeface="Times New Roman"/>
                        <a:ea typeface="Times New Roman"/>
                      </a:endParaRPr>
                    </a:p>
                  </a:txBody>
                  <a:tcPr marL="10466" marR="10466" marT="10466" marB="10466"/>
                </a:tc>
                <a:tc>
                  <a:txBody>
                    <a:bodyPr/>
                    <a:lstStyle/>
                    <a:p>
                      <a:pPr>
                        <a:lnSpc>
                          <a:spcPct val="115000"/>
                        </a:lnSpc>
                        <a:spcAft>
                          <a:spcPts val="0"/>
                        </a:spcAft>
                      </a:pPr>
                      <a:r>
                        <a:rPr lang="en-GB" sz="1400">
                          <a:effectLst/>
                        </a:rPr>
                        <a:t> </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332</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1 450 327</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4368,45</a:t>
                      </a:r>
                      <a:endParaRPr lang="ru-RU" sz="1400">
                        <a:effectLst/>
                        <a:latin typeface="Times New Roman"/>
                        <a:ea typeface="Times New Roman"/>
                      </a:endParaRPr>
                    </a:p>
                  </a:txBody>
                  <a:tcPr marL="10466" marR="10466" marT="10466" marB="10466"/>
                </a:tc>
              </a:tr>
              <a:tr h="402841">
                <a:tc>
                  <a:txBody>
                    <a:bodyPr/>
                    <a:lstStyle/>
                    <a:p>
                      <a:pPr>
                        <a:lnSpc>
                          <a:spcPct val="115000"/>
                        </a:lnSpc>
                        <a:spcAft>
                          <a:spcPts val="0"/>
                        </a:spcAft>
                      </a:pPr>
                      <a:r>
                        <a:rPr lang="ru-RU" sz="1400">
                          <a:effectLst/>
                        </a:rPr>
                        <a:t>2</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en-US" sz="1400" dirty="0">
                          <a:effectLst/>
                        </a:rPr>
                        <a:t>Astana</a:t>
                      </a:r>
                      <a:r>
                        <a:rPr lang="en-GB" sz="1400" dirty="0">
                          <a:effectLst/>
                        </a:rPr>
                        <a:t> - </a:t>
                      </a:r>
                      <a:r>
                        <a:rPr lang="en-US" sz="1400" dirty="0" err="1">
                          <a:effectLst/>
                        </a:rPr>
                        <a:t>respublikaga</a:t>
                      </a:r>
                      <a:r>
                        <a:rPr lang="en-US" sz="1400" dirty="0">
                          <a:effectLst/>
                        </a:rPr>
                        <a:t> </a:t>
                      </a:r>
                      <a:r>
                        <a:rPr lang="en-US" sz="1400" dirty="0" err="1">
                          <a:effectLst/>
                        </a:rPr>
                        <a:t>bo`ysinuvchi</a:t>
                      </a:r>
                      <a:r>
                        <a:rPr lang="en-US" sz="1400" dirty="0">
                          <a:effectLst/>
                        </a:rPr>
                        <a:t> </a:t>
                      </a:r>
                      <a:r>
                        <a:rPr lang="en-US" sz="1400" dirty="0" err="1" smtClean="0">
                          <a:effectLst/>
                        </a:rPr>
                        <a:t>shahar</a:t>
                      </a:r>
                      <a:endParaRPr lang="ru-RU" sz="1400" dirty="0">
                        <a:effectLst/>
                        <a:latin typeface="Times New Roman"/>
                        <a:ea typeface="Times New Roman"/>
                      </a:endParaRPr>
                    </a:p>
                  </a:txBody>
                  <a:tcPr marL="10466" marR="10466" marT="10466" marB="10466"/>
                </a:tc>
                <a:tc>
                  <a:txBody>
                    <a:bodyPr/>
                    <a:lstStyle/>
                    <a:p>
                      <a:pPr>
                        <a:lnSpc>
                          <a:spcPct val="115000"/>
                        </a:lnSpc>
                        <a:spcAft>
                          <a:spcPts val="0"/>
                        </a:spcAft>
                      </a:pPr>
                      <a:r>
                        <a:rPr lang="en-GB" sz="1400" dirty="0">
                          <a:effectLst/>
                        </a:rPr>
                        <a:t> </a:t>
                      </a:r>
                      <a:endParaRPr lang="ru-RU" sz="1400" dirty="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710</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dirty="0">
                          <a:effectLst/>
                        </a:rPr>
                        <a:t>742 918</a:t>
                      </a:r>
                      <a:endParaRPr lang="ru-RU" sz="1400" dirty="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1046,36</a:t>
                      </a:r>
                      <a:endParaRPr lang="ru-RU" sz="1400">
                        <a:effectLst/>
                        <a:latin typeface="Times New Roman"/>
                        <a:ea typeface="Times New Roman"/>
                      </a:endParaRPr>
                    </a:p>
                  </a:txBody>
                  <a:tcPr marL="10466" marR="10466" marT="10466" marB="10466"/>
                </a:tc>
              </a:tr>
              <a:tr h="626756">
                <a:tc>
                  <a:txBody>
                    <a:bodyPr/>
                    <a:lstStyle/>
                    <a:p>
                      <a:pPr>
                        <a:lnSpc>
                          <a:spcPct val="115000"/>
                        </a:lnSpc>
                        <a:spcAft>
                          <a:spcPts val="0"/>
                        </a:spcAft>
                      </a:pPr>
                      <a:r>
                        <a:rPr lang="ru-RU" sz="1400">
                          <a:effectLst/>
                        </a:rPr>
                        <a:t>3</a:t>
                      </a:r>
                      <a:endParaRPr lang="ru-RU" sz="1400">
                        <a:effectLst/>
                        <a:latin typeface="Times New Roman"/>
                        <a:ea typeface="Times New Roman"/>
                      </a:endParaRPr>
                    </a:p>
                  </a:txBody>
                  <a:tcPr marL="10466" marR="10466" marT="10466" marB="10466"/>
                </a:tc>
                <a:tc>
                  <a:txBody>
                    <a:bodyPr/>
                    <a:lstStyle/>
                    <a:p>
                      <a:pPr algn="just">
                        <a:lnSpc>
                          <a:spcPct val="115000"/>
                        </a:lnSpc>
                        <a:spcAft>
                          <a:spcPts val="0"/>
                        </a:spcAft>
                      </a:pPr>
                      <a:r>
                        <a:rPr lang="en-GB" sz="1400" dirty="0">
                          <a:effectLst/>
                        </a:rPr>
                        <a:t>-</a:t>
                      </a:r>
                      <a:r>
                        <a:rPr lang="en-US" sz="1400" dirty="0" err="1">
                          <a:effectLst/>
                        </a:rPr>
                        <a:t>Baykonur</a:t>
                      </a:r>
                      <a:r>
                        <a:rPr lang="en-US" sz="1400" dirty="0">
                          <a:effectLst/>
                        </a:rPr>
                        <a:t> </a:t>
                      </a:r>
                      <a:r>
                        <a:rPr lang="en-US" sz="1400" dirty="0" err="1">
                          <a:effectLst/>
                        </a:rPr>
                        <a:t>shahri</a:t>
                      </a:r>
                      <a:r>
                        <a:rPr lang="en-US" sz="1400" dirty="0">
                          <a:effectLst/>
                        </a:rPr>
                        <a:t> </a:t>
                      </a:r>
                      <a:r>
                        <a:rPr lang="en-US" sz="1400" dirty="0" err="1">
                          <a:effectLst/>
                        </a:rPr>
                        <a:t>Rosssiya</a:t>
                      </a:r>
                      <a:r>
                        <a:rPr lang="en-US" sz="1400" dirty="0">
                          <a:effectLst/>
                        </a:rPr>
                        <a:t> </a:t>
                      </a:r>
                      <a:r>
                        <a:rPr lang="en-US" sz="1400" dirty="0" err="1">
                          <a:effectLst/>
                        </a:rPr>
                        <a:t>federatsiyasi</a:t>
                      </a:r>
                      <a:r>
                        <a:rPr lang="en-US" sz="1400" dirty="0">
                          <a:effectLst/>
                        </a:rPr>
                        <a:t> </a:t>
                      </a:r>
                      <a:r>
                        <a:rPr lang="en-US" sz="1400" dirty="0" err="1">
                          <a:effectLst/>
                        </a:rPr>
                        <a:t>tomonidan</a:t>
                      </a:r>
                      <a:r>
                        <a:rPr lang="en-US" sz="1400" dirty="0">
                          <a:effectLst/>
                        </a:rPr>
                        <a:t> </a:t>
                      </a:r>
                      <a:r>
                        <a:rPr lang="en-US" sz="1400" dirty="0" err="1">
                          <a:effectLst/>
                        </a:rPr>
                        <a:t>ijaraga</a:t>
                      </a:r>
                      <a:r>
                        <a:rPr lang="en-US" sz="1400" dirty="0">
                          <a:effectLst/>
                        </a:rPr>
                        <a:t> </a:t>
                      </a:r>
                      <a:r>
                        <a:rPr lang="en-US" sz="1400" dirty="0" err="1">
                          <a:effectLst/>
                        </a:rPr>
                        <a:t>olingan</a:t>
                      </a:r>
                      <a:r>
                        <a:rPr lang="en-US" sz="1400" dirty="0">
                          <a:effectLst/>
                        </a:rPr>
                        <a:t> b</a:t>
                      </a:r>
                      <a:r>
                        <a:rPr lang="en-GB" sz="1400" dirty="0">
                          <a:effectLst/>
                        </a:rPr>
                        <a:t>o`</a:t>
                      </a:r>
                      <a:r>
                        <a:rPr lang="en-US" sz="1400" dirty="0">
                          <a:effectLst/>
                        </a:rPr>
                        <a:t>lib</a:t>
                      </a:r>
                      <a:r>
                        <a:rPr lang="en-GB" sz="1400" dirty="0">
                          <a:effectLst/>
                        </a:rPr>
                        <a:t>, </a:t>
                      </a:r>
                      <a:r>
                        <a:rPr lang="en-US" sz="1400" dirty="0" err="1">
                          <a:effectLst/>
                        </a:rPr>
                        <a:t>alohida</a:t>
                      </a:r>
                      <a:r>
                        <a:rPr lang="en-US" sz="1400" dirty="0">
                          <a:effectLst/>
                        </a:rPr>
                        <a:t> </a:t>
                      </a:r>
                      <a:r>
                        <a:rPr lang="en-US" sz="1400" dirty="0" err="1">
                          <a:effectLst/>
                        </a:rPr>
                        <a:t>maqomga</a:t>
                      </a:r>
                      <a:r>
                        <a:rPr lang="en-US" sz="1400" dirty="0">
                          <a:effectLst/>
                        </a:rPr>
                        <a:t> </a:t>
                      </a:r>
                      <a:r>
                        <a:rPr lang="en-US" sz="1400" dirty="0" err="1">
                          <a:effectLst/>
                        </a:rPr>
                        <a:t>ega</a:t>
                      </a:r>
                      <a:r>
                        <a:rPr lang="en-GB" sz="1400" dirty="0">
                          <a:effectLst/>
                        </a:rPr>
                        <a:t>. </a:t>
                      </a:r>
                      <a:endParaRPr lang="ru-RU" sz="1400" dirty="0">
                        <a:effectLst/>
                        <a:latin typeface="Times New Roman"/>
                        <a:ea typeface="Times New Roman"/>
                      </a:endParaRPr>
                    </a:p>
                  </a:txBody>
                  <a:tcPr marL="10466" marR="10466" marT="10466" marB="10466"/>
                </a:tc>
                <a:tc>
                  <a:txBody>
                    <a:bodyPr/>
                    <a:lstStyle/>
                    <a:p>
                      <a:pPr>
                        <a:lnSpc>
                          <a:spcPct val="115000"/>
                        </a:lnSpc>
                        <a:spcAft>
                          <a:spcPts val="0"/>
                        </a:spcAft>
                      </a:pPr>
                      <a:r>
                        <a:rPr lang="en-GB" sz="1400">
                          <a:effectLst/>
                        </a:rPr>
                        <a:t> </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57</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37 734</a:t>
                      </a:r>
                      <a:r>
                        <a:rPr lang="ru-RU" sz="1400" baseline="30000">
                          <a:effectLst/>
                        </a:rPr>
                        <a:t>*</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dirty="0">
                          <a:effectLst/>
                        </a:rPr>
                        <a:t>662,00</a:t>
                      </a:r>
                      <a:endParaRPr lang="ru-RU" sz="1400" dirty="0">
                        <a:effectLst/>
                        <a:latin typeface="Times New Roman"/>
                        <a:ea typeface="Times New Roman"/>
                      </a:endParaRPr>
                    </a:p>
                  </a:txBody>
                  <a:tcPr marL="10466" marR="10466" marT="10466" marB="10466"/>
                </a:tc>
              </a:tr>
              <a:tr h="271971">
                <a:tc>
                  <a:txBody>
                    <a:bodyPr/>
                    <a:lstStyle/>
                    <a:p>
                      <a:pPr>
                        <a:lnSpc>
                          <a:spcPct val="115000"/>
                        </a:lnSpc>
                        <a:spcAft>
                          <a:spcPts val="0"/>
                        </a:spcAft>
                      </a:pPr>
                      <a:r>
                        <a:rPr lang="ru-RU" sz="1400">
                          <a:effectLst/>
                        </a:rPr>
                        <a:t>4</a:t>
                      </a:r>
                      <a:endParaRPr lang="ru-RU" sz="1400">
                        <a:effectLst/>
                        <a:latin typeface="Times New Roman"/>
                        <a:ea typeface="Times New Roman"/>
                      </a:endParaRPr>
                    </a:p>
                  </a:txBody>
                  <a:tcPr marL="10466" marR="10466" marT="10466" marB="10466"/>
                </a:tc>
                <a:tc>
                  <a:txBody>
                    <a:bodyPr/>
                    <a:lstStyle/>
                    <a:p>
                      <a:pPr marL="457200" algn="just">
                        <a:lnSpc>
                          <a:spcPct val="115000"/>
                        </a:lnSpc>
                        <a:spcAft>
                          <a:spcPts val="0"/>
                        </a:spcAft>
                      </a:pPr>
                      <a:r>
                        <a:rPr lang="en-US" sz="1400">
                          <a:effectLst/>
                        </a:rPr>
                        <a:t>Aqmola viloyati</a:t>
                      </a:r>
                      <a:endParaRPr lang="ru-RU" sz="1400">
                        <a:effectLst/>
                        <a:latin typeface="Calibri"/>
                        <a:ea typeface="Times New Roman"/>
                        <a:cs typeface="Times New Roman"/>
                      </a:endParaRPr>
                    </a:p>
                  </a:txBody>
                  <a:tcPr marL="10466" marR="10466" marT="10466" marB="10466"/>
                </a:tc>
                <a:tc>
                  <a:txBody>
                    <a:bodyPr/>
                    <a:lstStyle/>
                    <a:p>
                      <a:pPr>
                        <a:lnSpc>
                          <a:spcPct val="115000"/>
                        </a:lnSpc>
                        <a:spcAft>
                          <a:spcPts val="0"/>
                        </a:spcAft>
                      </a:pPr>
                      <a:r>
                        <a:rPr lang="en-US" sz="1400" dirty="0" err="1">
                          <a:effectLst/>
                        </a:rPr>
                        <a:t>Kokshetau</a:t>
                      </a:r>
                      <a:endParaRPr lang="ru-RU" sz="1400" dirty="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146 219</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731 328</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5,00</a:t>
                      </a:r>
                      <a:endParaRPr lang="ru-RU" sz="1400">
                        <a:effectLst/>
                        <a:latin typeface="Times New Roman"/>
                        <a:ea typeface="Times New Roman"/>
                      </a:endParaRPr>
                    </a:p>
                  </a:txBody>
                  <a:tcPr marL="10466" marR="10466" marT="10466" marB="10466"/>
                </a:tc>
              </a:tr>
              <a:tr h="271971">
                <a:tc>
                  <a:txBody>
                    <a:bodyPr/>
                    <a:lstStyle/>
                    <a:p>
                      <a:pPr>
                        <a:lnSpc>
                          <a:spcPct val="115000"/>
                        </a:lnSpc>
                        <a:spcAft>
                          <a:spcPts val="0"/>
                        </a:spcAft>
                      </a:pPr>
                      <a:r>
                        <a:rPr lang="ru-RU" sz="1400">
                          <a:effectLst/>
                        </a:rPr>
                        <a:t>5</a:t>
                      </a:r>
                      <a:endParaRPr lang="ru-RU" sz="1400">
                        <a:effectLst/>
                        <a:latin typeface="Times New Roman"/>
                        <a:ea typeface="Times New Roman"/>
                      </a:endParaRPr>
                    </a:p>
                  </a:txBody>
                  <a:tcPr marL="10466" marR="10466" marT="10466" marB="10466"/>
                </a:tc>
                <a:tc>
                  <a:txBody>
                    <a:bodyPr/>
                    <a:lstStyle/>
                    <a:p>
                      <a:pPr marL="457200" algn="just">
                        <a:lnSpc>
                          <a:spcPct val="115000"/>
                        </a:lnSpc>
                        <a:spcAft>
                          <a:spcPts val="0"/>
                        </a:spcAft>
                      </a:pPr>
                      <a:r>
                        <a:rPr lang="en-US" sz="1400">
                          <a:effectLst/>
                        </a:rPr>
                        <a:t>Aqtyuba viloyati</a:t>
                      </a:r>
                      <a:endParaRPr lang="ru-RU" sz="1400">
                        <a:effectLst/>
                        <a:latin typeface="Calibri"/>
                        <a:ea typeface="Times New Roman"/>
                        <a:cs typeface="Times New Roman"/>
                      </a:endParaRPr>
                    </a:p>
                  </a:txBody>
                  <a:tcPr marL="10466" marR="10466" marT="10466" marB="10466"/>
                </a:tc>
                <a:tc>
                  <a:txBody>
                    <a:bodyPr/>
                    <a:lstStyle/>
                    <a:p>
                      <a:pPr>
                        <a:lnSpc>
                          <a:spcPct val="115000"/>
                        </a:lnSpc>
                        <a:spcAft>
                          <a:spcPts val="0"/>
                        </a:spcAft>
                      </a:pPr>
                      <a:r>
                        <a:rPr lang="en-US" sz="1400">
                          <a:effectLst/>
                        </a:rPr>
                        <a:t>Aktyyuba</a:t>
                      </a:r>
                      <a:r>
                        <a:rPr lang="ru-RU" sz="1400">
                          <a:effectLst/>
                        </a:rPr>
                        <a:t> </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300 629</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786 349</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2,62</a:t>
                      </a:r>
                      <a:endParaRPr lang="ru-RU" sz="1400">
                        <a:effectLst/>
                        <a:latin typeface="Times New Roman"/>
                        <a:ea typeface="Times New Roman"/>
                      </a:endParaRPr>
                    </a:p>
                  </a:txBody>
                  <a:tcPr marL="10466" marR="10466" marT="10466" marB="10466"/>
                </a:tc>
              </a:tr>
              <a:tr h="271971">
                <a:tc>
                  <a:txBody>
                    <a:bodyPr/>
                    <a:lstStyle/>
                    <a:p>
                      <a:pPr>
                        <a:lnSpc>
                          <a:spcPct val="115000"/>
                        </a:lnSpc>
                        <a:spcAft>
                          <a:spcPts val="0"/>
                        </a:spcAft>
                      </a:pPr>
                      <a:r>
                        <a:rPr lang="ru-RU" sz="1400">
                          <a:effectLst/>
                        </a:rPr>
                        <a:t>6</a:t>
                      </a:r>
                      <a:endParaRPr lang="ru-RU" sz="1400">
                        <a:effectLst/>
                        <a:latin typeface="Times New Roman"/>
                        <a:ea typeface="Times New Roman"/>
                      </a:endParaRPr>
                    </a:p>
                  </a:txBody>
                  <a:tcPr marL="10466" marR="10466" marT="10466" marB="10466"/>
                </a:tc>
                <a:tc>
                  <a:txBody>
                    <a:bodyPr/>
                    <a:lstStyle/>
                    <a:p>
                      <a:pPr marL="457200" algn="just">
                        <a:lnSpc>
                          <a:spcPct val="115000"/>
                        </a:lnSpc>
                        <a:spcAft>
                          <a:spcPts val="0"/>
                        </a:spcAft>
                      </a:pPr>
                      <a:r>
                        <a:rPr lang="en-US" sz="1400">
                          <a:effectLst/>
                        </a:rPr>
                        <a:t>Almati viloyati</a:t>
                      </a:r>
                      <a:endParaRPr lang="ru-RU" sz="1400">
                        <a:effectLst/>
                        <a:latin typeface="Calibri"/>
                        <a:ea typeface="Times New Roman"/>
                        <a:cs typeface="Times New Roman"/>
                      </a:endParaRPr>
                    </a:p>
                  </a:txBody>
                  <a:tcPr marL="10466" marR="10466" marT="10466" marB="10466"/>
                </a:tc>
                <a:tc>
                  <a:txBody>
                    <a:bodyPr/>
                    <a:lstStyle/>
                    <a:p>
                      <a:pPr>
                        <a:lnSpc>
                          <a:spcPct val="115000"/>
                        </a:lnSpc>
                        <a:spcAft>
                          <a:spcPts val="0"/>
                        </a:spcAft>
                      </a:pPr>
                      <a:r>
                        <a:rPr lang="en-US" sz="1400">
                          <a:effectLst/>
                        </a:rPr>
                        <a:t>Taldiqo`rg</a:t>
                      </a:r>
                      <a:r>
                        <a:rPr lang="ru-RU" sz="1400">
                          <a:effectLst/>
                        </a:rPr>
                        <a:t>`</a:t>
                      </a:r>
                      <a:r>
                        <a:rPr lang="en-US" sz="1400">
                          <a:effectLst/>
                        </a:rPr>
                        <a:t>on </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223 911</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1 909 362</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8,53</a:t>
                      </a:r>
                      <a:endParaRPr lang="ru-RU" sz="1400">
                        <a:effectLst/>
                        <a:latin typeface="Times New Roman"/>
                        <a:ea typeface="Times New Roman"/>
                      </a:endParaRPr>
                    </a:p>
                  </a:txBody>
                  <a:tcPr marL="10466" marR="10466" marT="10466" marB="10466"/>
                </a:tc>
              </a:tr>
              <a:tr h="271971">
                <a:tc>
                  <a:txBody>
                    <a:bodyPr/>
                    <a:lstStyle/>
                    <a:p>
                      <a:pPr>
                        <a:lnSpc>
                          <a:spcPct val="115000"/>
                        </a:lnSpc>
                        <a:spcAft>
                          <a:spcPts val="0"/>
                        </a:spcAft>
                      </a:pPr>
                      <a:r>
                        <a:rPr lang="ru-RU" sz="1400">
                          <a:effectLst/>
                        </a:rPr>
                        <a:t>7</a:t>
                      </a:r>
                      <a:endParaRPr lang="ru-RU" sz="1400">
                        <a:effectLst/>
                        <a:latin typeface="Times New Roman"/>
                        <a:ea typeface="Times New Roman"/>
                      </a:endParaRPr>
                    </a:p>
                  </a:txBody>
                  <a:tcPr marL="10466" marR="10466" marT="10466" marB="10466"/>
                </a:tc>
                <a:tc>
                  <a:txBody>
                    <a:bodyPr/>
                    <a:lstStyle/>
                    <a:p>
                      <a:pPr marL="457200" algn="just">
                        <a:lnSpc>
                          <a:spcPct val="115000"/>
                        </a:lnSpc>
                        <a:spcAft>
                          <a:spcPts val="0"/>
                        </a:spcAft>
                      </a:pPr>
                      <a:r>
                        <a:rPr lang="en-US" sz="1400">
                          <a:effectLst/>
                        </a:rPr>
                        <a:t>Atirau viloyati</a:t>
                      </a:r>
                      <a:endParaRPr lang="ru-RU" sz="1400">
                        <a:effectLst/>
                        <a:latin typeface="Calibri"/>
                        <a:ea typeface="Times New Roman"/>
                        <a:cs typeface="Times New Roman"/>
                      </a:endParaRPr>
                    </a:p>
                  </a:txBody>
                  <a:tcPr marL="10466" marR="10466" marT="10466" marB="10466"/>
                </a:tc>
                <a:tc>
                  <a:txBody>
                    <a:bodyPr/>
                    <a:lstStyle/>
                    <a:p>
                      <a:pPr>
                        <a:lnSpc>
                          <a:spcPct val="115000"/>
                        </a:lnSpc>
                        <a:spcAft>
                          <a:spcPts val="0"/>
                        </a:spcAft>
                      </a:pPr>
                      <a:r>
                        <a:rPr lang="en-US" sz="1400">
                          <a:effectLst/>
                        </a:rPr>
                        <a:t>Atirau</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118 631</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542 987</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dirty="0">
                          <a:effectLst/>
                        </a:rPr>
                        <a:t>4,58</a:t>
                      </a:r>
                      <a:endParaRPr lang="ru-RU" sz="1400" dirty="0">
                        <a:effectLst/>
                        <a:latin typeface="Times New Roman"/>
                        <a:ea typeface="Times New Roman"/>
                      </a:endParaRPr>
                    </a:p>
                  </a:txBody>
                  <a:tcPr marL="10466" marR="10466" marT="10466" marB="10466"/>
                </a:tc>
              </a:tr>
              <a:tr h="403738">
                <a:tc>
                  <a:txBody>
                    <a:bodyPr/>
                    <a:lstStyle/>
                    <a:p>
                      <a:pPr>
                        <a:lnSpc>
                          <a:spcPct val="115000"/>
                        </a:lnSpc>
                        <a:spcAft>
                          <a:spcPts val="0"/>
                        </a:spcAft>
                      </a:pPr>
                      <a:r>
                        <a:rPr lang="ru-RU" sz="1400">
                          <a:effectLst/>
                        </a:rPr>
                        <a:t>8</a:t>
                      </a:r>
                      <a:endParaRPr lang="ru-RU" sz="1400">
                        <a:effectLst/>
                        <a:latin typeface="Times New Roman"/>
                        <a:ea typeface="Times New Roman"/>
                      </a:endParaRPr>
                    </a:p>
                  </a:txBody>
                  <a:tcPr marL="10466" marR="10466" marT="10466" marB="10466"/>
                </a:tc>
                <a:tc>
                  <a:txBody>
                    <a:bodyPr/>
                    <a:lstStyle/>
                    <a:p>
                      <a:pPr marL="457200" algn="just">
                        <a:lnSpc>
                          <a:spcPct val="115000"/>
                        </a:lnSpc>
                        <a:spcAft>
                          <a:spcPts val="0"/>
                        </a:spcAft>
                      </a:pPr>
                      <a:r>
                        <a:rPr lang="en-US" sz="1400">
                          <a:effectLst/>
                        </a:rPr>
                        <a:t>Sharqiy Qozog`iston viloyati</a:t>
                      </a:r>
                      <a:endParaRPr lang="ru-RU" sz="1400">
                        <a:effectLst/>
                        <a:latin typeface="Calibri"/>
                        <a:ea typeface="Times New Roman"/>
                        <a:cs typeface="Times New Roman"/>
                      </a:endParaRPr>
                    </a:p>
                  </a:txBody>
                  <a:tcPr marL="10466" marR="10466" marT="10466" marB="10466"/>
                </a:tc>
                <a:tc>
                  <a:txBody>
                    <a:bodyPr/>
                    <a:lstStyle/>
                    <a:p>
                      <a:pPr>
                        <a:lnSpc>
                          <a:spcPct val="115000"/>
                        </a:lnSpc>
                        <a:spcAft>
                          <a:spcPts val="0"/>
                        </a:spcAft>
                      </a:pPr>
                      <a:r>
                        <a:rPr lang="en-US" sz="1400">
                          <a:effectLst/>
                        </a:rPr>
                        <a:t>Ust</a:t>
                      </a:r>
                      <a:r>
                        <a:rPr lang="ru-RU" sz="1400">
                          <a:effectLst/>
                        </a:rPr>
                        <a:t>-</a:t>
                      </a:r>
                      <a:r>
                        <a:rPr lang="en-US" sz="1400">
                          <a:effectLst/>
                        </a:rPr>
                        <a:t>Kamenogorsk </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283 226</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dirty="0">
                          <a:effectLst/>
                        </a:rPr>
                        <a:t>1 395 059</a:t>
                      </a:r>
                      <a:endParaRPr lang="ru-RU" sz="1400" dirty="0">
                        <a:effectLst/>
                        <a:latin typeface="Times New Roman"/>
                        <a:ea typeface="Times New Roman"/>
                      </a:endParaRPr>
                    </a:p>
                  </a:txBody>
                  <a:tcPr marL="10466" marR="10466" marT="10466" marB="10466"/>
                </a:tc>
                <a:tc>
                  <a:txBody>
                    <a:bodyPr/>
                    <a:lstStyle/>
                    <a:p>
                      <a:pPr>
                        <a:lnSpc>
                          <a:spcPct val="115000"/>
                        </a:lnSpc>
                        <a:spcAft>
                          <a:spcPts val="0"/>
                        </a:spcAft>
                      </a:pPr>
                      <a:r>
                        <a:rPr lang="ru-RU" sz="1400" dirty="0">
                          <a:effectLst/>
                        </a:rPr>
                        <a:t>4,93</a:t>
                      </a:r>
                      <a:endParaRPr lang="ru-RU" sz="1400" dirty="0">
                        <a:effectLst/>
                        <a:latin typeface="Times New Roman"/>
                        <a:ea typeface="Times New Roman"/>
                      </a:endParaRPr>
                    </a:p>
                  </a:txBody>
                  <a:tcPr marL="10466" marR="10466" marT="10466" marB="10466"/>
                </a:tc>
              </a:tr>
              <a:tr h="271971">
                <a:tc>
                  <a:txBody>
                    <a:bodyPr/>
                    <a:lstStyle/>
                    <a:p>
                      <a:pPr>
                        <a:lnSpc>
                          <a:spcPct val="115000"/>
                        </a:lnSpc>
                        <a:spcAft>
                          <a:spcPts val="0"/>
                        </a:spcAft>
                      </a:pPr>
                      <a:r>
                        <a:rPr lang="ru-RU" sz="1400">
                          <a:effectLst/>
                        </a:rPr>
                        <a:t>9</a:t>
                      </a:r>
                      <a:endParaRPr lang="ru-RU" sz="1400">
                        <a:effectLst/>
                        <a:latin typeface="Times New Roman"/>
                        <a:ea typeface="Times New Roman"/>
                      </a:endParaRPr>
                    </a:p>
                  </a:txBody>
                  <a:tcPr marL="10466" marR="10466" marT="10466" marB="10466"/>
                </a:tc>
                <a:tc>
                  <a:txBody>
                    <a:bodyPr/>
                    <a:lstStyle/>
                    <a:p>
                      <a:pPr marL="457200" algn="just">
                        <a:lnSpc>
                          <a:spcPct val="115000"/>
                        </a:lnSpc>
                        <a:spcAft>
                          <a:spcPts val="0"/>
                        </a:spcAft>
                      </a:pPr>
                      <a:r>
                        <a:rPr lang="en-US" sz="1400">
                          <a:effectLst/>
                        </a:rPr>
                        <a:t>Jambul viloyati</a:t>
                      </a:r>
                      <a:endParaRPr lang="ru-RU" sz="1400">
                        <a:effectLst/>
                        <a:latin typeface="Calibri"/>
                        <a:ea typeface="Times New Roman"/>
                        <a:cs typeface="Times New Roman"/>
                      </a:endParaRPr>
                    </a:p>
                  </a:txBody>
                  <a:tcPr marL="10466" marR="10466" marT="10466" marB="10466"/>
                </a:tc>
                <a:tc>
                  <a:txBody>
                    <a:bodyPr/>
                    <a:lstStyle/>
                    <a:p>
                      <a:pPr>
                        <a:lnSpc>
                          <a:spcPct val="115000"/>
                        </a:lnSpc>
                        <a:spcAft>
                          <a:spcPts val="0"/>
                        </a:spcAft>
                      </a:pPr>
                      <a:r>
                        <a:rPr lang="en-US" sz="1400">
                          <a:effectLst/>
                        </a:rPr>
                        <a:t>Taraz</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144 264</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1 055 976</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7,32</a:t>
                      </a:r>
                      <a:endParaRPr lang="ru-RU" sz="1400">
                        <a:effectLst/>
                        <a:latin typeface="Times New Roman"/>
                        <a:ea typeface="Times New Roman"/>
                      </a:endParaRPr>
                    </a:p>
                  </a:txBody>
                  <a:tcPr marL="10466" marR="10466" marT="10466" marB="10466"/>
                </a:tc>
              </a:tr>
              <a:tr h="403738">
                <a:tc>
                  <a:txBody>
                    <a:bodyPr/>
                    <a:lstStyle/>
                    <a:p>
                      <a:pPr>
                        <a:lnSpc>
                          <a:spcPct val="115000"/>
                        </a:lnSpc>
                        <a:spcAft>
                          <a:spcPts val="0"/>
                        </a:spcAft>
                      </a:pPr>
                      <a:r>
                        <a:rPr lang="ru-RU" sz="1400">
                          <a:effectLst/>
                        </a:rPr>
                        <a:t>10</a:t>
                      </a:r>
                      <a:endParaRPr lang="ru-RU" sz="1400">
                        <a:effectLst/>
                        <a:latin typeface="Times New Roman"/>
                        <a:ea typeface="Times New Roman"/>
                      </a:endParaRPr>
                    </a:p>
                  </a:txBody>
                  <a:tcPr marL="10466" marR="10466" marT="10466" marB="10466"/>
                </a:tc>
                <a:tc>
                  <a:txBody>
                    <a:bodyPr/>
                    <a:lstStyle/>
                    <a:p>
                      <a:pPr marL="457200" algn="just">
                        <a:lnSpc>
                          <a:spcPct val="115000"/>
                        </a:lnSpc>
                        <a:spcAft>
                          <a:spcPts val="0"/>
                        </a:spcAft>
                      </a:pPr>
                      <a:r>
                        <a:rPr lang="en-US" sz="1400">
                          <a:effectLst/>
                        </a:rPr>
                        <a:t>G`arbiy Qozog`iston viloyati</a:t>
                      </a:r>
                      <a:endParaRPr lang="ru-RU" sz="1400">
                        <a:effectLst/>
                        <a:latin typeface="Calibri"/>
                        <a:ea typeface="Times New Roman"/>
                        <a:cs typeface="Times New Roman"/>
                      </a:endParaRPr>
                    </a:p>
                  </a:txBody>
                  <a:tcPr marL="10466" marR="10466" marT="10466" marB="10466"/>
                </a:tc>
                <a:tc>
                  <a:txBody>
                    <a:bodyPr/>
                    <a:lstStyle/>
                    <a:p>
                      <a:pPr>
                        <a:lnSpc>
                          <a:spcPct val="115000"/>
                        </a:lnSpc>
                        <a:spcAft>
                          <a:spcPts val="0"/>
                        </a:spcAft>
                      </a:pPr>
                      <a:r>
                        <a:rPr lang="en-US" sz="1400" u="none" strike="noStrike">
                          <a:effectLst/>
                          <a:hlinkClick r:id="rId2" tooltip="Уральск"/>
                        </a:rPr>
                        <a:t>Uralsk</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151 339</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612 551</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4,05</a:t>
                      </a:r>
                      <a:endParaRPr lang="ru-RU" sz="1400">
                        <a:effectLst/>
                        <a:latin typeface="Times New Roman"/>
                        <a:ea typeface="Times New Roman"/>
                      </a:endParaRPr>
                    </a:p>
                  </a:txBody>
                  <a:tcPr marL="10466" marR="10466" marT="10466" marB="10466"/>
                </a:tc>
              </a:tr>
              <a:tr h="271971">
                <a:tc>
                  <a:txBody>
                    <a:bodyPr/>
                    <a:lstStyle/>
                    <a:p>
                      <a:pPr>
                        <a:lnSpc>
                          <a:spcPct val="115000"/>
                        </a:lnSpc>
                        <a:spcAft>
                          <a:spcPts val="0"/>
                        </a:spcAft>
                      </a:pPr>
                      <a:r>
                        <a:rPr lang="ru-RU" sz="1400">
                          <a:effectLst/>
                        </a:rPr>
                        <a:t>11</a:t>
                      </a:r>
                      <a:endParaRPr lang="ru-RU" sz="1400">
                        <a:effectLst/>
                        <a:latin typeface="Times New Roman"/>
                        <a:ea typeface="Times New Roman"/>
                      </a:endParaRPr>
                    </a:p>
                  </a:txBody>
                  <a:tcPr marL="10466" marR="10466" marT="10466" marB="10466"/>
                </a:tc>
                <a:tc>
                  <a:txBody>
                    <a:bodyPr/>
                    <a:lstStyle/>
                    <a:p>
                      <a:pPr marL="457200" algn="just">
                        <a:lnSpc>
                          <a:spcPct val="115000"/>
                        </a:lnSpc>
                        <a:spcAft>
                          <a:spcPts val="0"/>
                        </a:spcAft>
                      </a:pPr>
                      <a:r>
                        <a:rPr lang="en-US" sz="1400">
                          <a:effectLst/>
                        </a:rPr>
                        <a:t>Q`arag`anda viloyati</a:t>
                      </a:r>
                      <a:endParaRPr lang="ru-RU" sz="1400">
                        <a:effectLst/>
                        <a:latin typeface="Calibri"/>
                        <a:ea typeface="Times New Roman"/>
                        <a:cs typeface="Times New Roman"/>
                      </a:endParaRPr>
                    </a:p>
                  </a:txBody>
                  <a:tcPr marL="10466" marR="10466" marT="10466" marB="10466"/>
                </a:tc>
                <a:tc>
                  <a:txBody>
                    <a:bodyPr/>
                    <a:lstStyle/>
                    <a:p>
                      <a:pPr>
                        <a:lnSpc>
                          <a:spcPct val="115000"/>
                        </a:lnSpc>
                        <a:spcAft>
                          <a:spcPts val="0"/>
                        </a:spcAft>
                      </a:pPr>
                      <a:r>
                        <a:rPr lang="en-US" sz="1400">
                          <a:effectLst/>
                        </a:rPr>
                        <a:t>Qarag`aqanda</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427 982</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1 358 064</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3,17</a:t>
                      </a:r>
                      <a:endParaRPr lang="ru-RU" sz="1400">
                        <a:effectLst/>
                        <a:latin typeface="Times New Roman"/>
                        <a:ea typeface="Times New Roman"/>
                      </a:endParaRPr>
                    </a:p>
                  </a:txBody>
                  <a:tcPr marL="10466" marR="10466" marT="10466" marB="10466"/>
                </a:tc>
              </a:tr>
              <a:tr h="271971">
                <a:tc>
                  <a:txBody>
                    <a:bodyPr/>
                    <a:lstStyle/>
                    <a:p>
                      <a:pPr>
                        <a:lnSpc>
                          <a:spcPct val="115000"/>
                        </a:lnSpc>
                        <a:spcAft>
                          <a:spcPts val="0"/>
                        </a:spcAft>
                      </a:pPr>
                      <a:r>
                        <a:rPr lang="ru-RU" sz="1400">
                          <a:effectLst/>
                        </a:rPr>
                        <a:t>12</a:t>
                      </a:r>
                      <a:endParaRPr lang="ru-RU" sz="1400">
                        <a:effectLst/>
                        <a:latin typeface="Times New Roman"/>
                        <a:ea typeface="Times New Roman"/>
                      </a:endParaRPr>
                    </a:p>
                  </a:txBody>
                  <a:tcPr marL="10466" marR="10466" marT="10466" marB="10466"/>
                </a:tc>
                <a:tc>
                  <a:txBody>
                    <a:bodyPr/>
                    <a:lstStyle/>
                    <a:p>
                      <a:pPr marL="457200" algn="just">
                        <a:lnSpc>
                          <a:spcPct val="115000"/>
                        </a:lnSpc>
                        <a:spcAft>
                          <a:spcPts val="0"/>
                        </a:spcAft>
                      </a:pPr>
                      <a:r>
                        <a:rPr lang="en-US" sz="1400">
                          <a:effectLst/>
                        </a:rPr>
                        <a:t>Qustanay viloyati</a:t>
                      </a:r>
                      <a:endParaRPr lang="ru-RU" sz="1400">
                        <a:effectLst/>
                        <a:latin typeface="Calibri"/>
                        <a:ea typeface="Times New Roman"/>
                        <a:cs typeface="Times New Roman"/>
                      </a:endParaRPr>
                    </a:p>
                  </a:txBody>
                  <a:tcPr marL="10466" marR="10466" marT="10466" marB="10466"/>
                </a:tc>
                <a:tc>
                  <a:txBody>
                    <a:bodyPr/>
                    <a:lstStyle/>
                    <a:p>
                      <a:pPr>
                        <a:lnSpc>
                          <a:spcPct val="115000"/>
                        </a:lnSpc>
                        <a:spcAft>
                          <a:spcPts val="0"/>
                        </a:spcAft>
                      </a:pPr>
                      <a:r>
                        <a:rPr lang="en-US" sz="1400">
                          <a:effectLst/>
                        </a:rPr>
                        <a:t>Qustanay </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196 001</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879 579</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4,49</a:t>
                      </a:r>
                      <a:endParaRPr lang="ru-RU" sz="1400">
                        <a:effectLst/>
                        <a:latin typeface="Times New Roman"/>
                        <a:ea typeface="Times New Roman"/>
                      </a:endParaRPr>
                    </a:p>
                  </a:txBody>
                  <a:tcPr marL="10466" marR="10466" marT="10466" marB="10466"/>
                </a:tc>
              </a:tr>
              <a:tr h="271971">
                <a:tc>
                  <a:txBody>
                    <a:bodyPr/>
                    <a:lstStyle/>
                    <a:p>
                      <a:pPr>
                        <a:lnSpc>
                          <a:spcPct val="115000"/>
                        </a:lnSpc>
                        <a:spcAft>
                          <a:spcPts val="0"/>
                        </a:spcAft>
                      </a:pPr>
                      <a:r>
                        <a:rPr lang="ru-RU" sz="1400">
                          <a:effectLst/>
                        </a:rPr>
                        <a:t>13</a:t>
                      </a:r>
                      <a:endParaRPr lang="ru-RU" sz="1400">
                        <a:effectLst/>
                        <a:latin typeface="Times New Roman"/>
                        <a:ea typeface="Times New Roman"/>
                      </a:endParaRPr>
                    </a:p>
                  </a:txBody>
                  <a:tcPr marL="10466" marR="10466" marT="10466" marB="10466"/>
                </a:tc>
                <a:tc>
                  <a:txBody>
                    <a:bodyPr/>
                    <a:lstStyle/>
                    <a:p>
                      <a:pPr marL="457200" algn="just">
                        <a:lnSpc>
                          <a:spcPct val="115000"/>
                        </a:lnSpc>
                        <a:spcAft>
                          <a:spcPts val="0"/>
                        </a:spcAft>
                      </a:pPr>
                      <a:r>
                        <a:rPr lang="en-US" sz="1400">
                          <a:effectLst/>
                        </a:rPr>
                        <a:t>Qizilo`rda viloyati</a:t>
                      </a:r>
                      <a:endParaRPr lang="ru-RU" sz="1400">
                        <a:effectLst/>
                        <a:latin typeface="Calibri"/>
                        <a:ea typeface="Times New Roman"/>
                        <a:cs typeface="Times New Roman"/>
                      </a:endParaRPr>
                    </a:p>
                  </a:txBody>
                  <a:tcPr marL="10466" marR="10466" marT="10466" marB="10466"/>
                </a:tc>
                <a:tc>
                  <a:txBody>
                    <a:bodyPr/>
                    <a:lstStyle/>
                    <a:p>
                      <a:pPr>
                        <a:lnSpc>
                          <a:spcPct val="115000"/>
                        </a:lnSpc>
                        <a:spcAft>
                          <a:spcPts val="0"/>
                        </a:spcAft>
                      </a:pPr>
                      <a:r>
                        <a:rPr lang="en-US" sz="1400">
                          <a:effectLst/>
                        </a:rPr>
                        <a:t>Qizilo`rda </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226 019</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712 992</a:t>
                      </a:r>
                      <a:r>
                        <a:rPr lang="ru-RU" sz="1400" baseline="30000">
                          <a:effectLst/>
                        </a:rPr>
                        <a:t>*</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3,15</a:t>
                      </a:r>
                      <a:endParaRPr lang="ru-RU" sz="1400">
                        <a:effectLst/>
                        <a:latin typeface="Times New Roman"/>
                        <a:ea typeface="Times New Roman"/>
                      </a:endParaRPr>
                    </a:p>
                  </a:txBody>
                  <a:tcPr marL="10466" marR="10466" marT="10466" marB="10466"/>
                </a:tc>
              </a:tr>
              <a:tr h="271971">
                <a:tc>
                  <a:txBody>
                    <a:bodyPr/>
                    <a:lstStyle/>
                    <a:p>
                      <a:pPr>
                        <a:lnSpc>
                          <a:spcPct val="115000"/>
                        </a:lnSpc>
                        <a:spcAft>
                          <a:spcPts val="0"/>
                        </a:spcAft>
                      </a:pPr>
                      <a:r>
                        <a:rPr lang="ru-RU" sz="1400">
                          <a:effectLst/>
                        </a:rPr>
                        <a:t>14</a:t>
                      </a:r>
                      <a:endParaRPr lang="ru-RU" sz="1400">
                        <a:effectLst/>
                        <a:latin typeface="Times New Roman"/>
                        <a:ea typeface="Times New Roman"/>
                      </a:endParaRPr>
                    </a:p>
                  </a:txBody>
                  <a:tcPr marL="10466" marR="10466" marT="10466" marB="10466"/>
                </a:tc>
                <a:tc>
                  <a:txBody>
                    <a:bodyPr/>
                    <a:lstStyle/>
                    <a:p>
                      <a:pPr marL="457200" algn="just">
                        <a:lnSpc>
                          <a:spcPct val="115000"/>
                        </a:lnSpc>
                        <a:spcAft>
                          <a:spcPts val="0"/>
                        </a:spcAft>
                      </a:pPr>
                      <a:r>
                        <a:rPr lang="en-US" sz="1400">
                          <a:effectLst/>
                        </a:rPr>
                        <a:t>Mangistau viloyati</a:t>
                      </a:r>
                      <a:endParaRPr lang="ru-RU" sz="1400">
                        <a:effectLst/>
                        <a:latin typeface="Calibri"/>
                        <a:ea typeface="Times New Roman"/>
                        <a:cs typeface="Times New Roman"/>
                      </a:endParaRPr>
                    </a:p>
                  </a:txBody>
                  <a:tcPr marL="10466" marR="10466" marT="10466" marB="10466"/>
                </a:tc>
                <a:tc>
                  <a:txBody>
                    <a:bodyPr/>
                    <a:lstStyle/>
                    <a:p>
                      <a:pPr>
                        <a:lnSpc>
                          <a:spcPct val="115000"/>
                        </a:lnSpc>
                        <a:spcAft>
                          <a:spcPts val="0"/>
                        </a:spcAft>
                      </a:pPr>
                      <a:r>
                        <a:rPr lang="en-US" sz="1400">
                          <a:effectLst/>
                        </a:rPr>
                        <a:t>Aqtau</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165 642</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545 724</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3,29</a:t>
                      </a:r>
                      <a:endParaRPr lang="ru-RU" sz="1400">
                        <a:effectLst/>
                        <a:latin typeface="Times New Roman"/>
                        <a:ea typeface="Times New Roman"/>
                      </a:endParaRPr>
                    </a:p>
                  </a:txBody>
                  <a:tcPr marL="10466" marR="10466" marT="10466" marB="10466"/>
                </a:tc>
              </a:tr>
              <a:tr h="271971">
                <a:tc>
                  <a:txBody>
                    <a:bodyPr/>
                    <a:lstStyle/>
                    <a:p>
                      <a:pPr>
                        <a:lnSpc>
                          <a:spcPct val="115000"/>
                        </a:lnSpc>
                        <a:spcAft>
                          <a:spcPts val="0"/>
                        </a:spcAft>
                      </a:pPr>
                      <a:r>
                        <a:rPr lang="ru-RU" sz="1400">
                          <a:effectLst/>
                        </a:rPr>
                        <a:t>15</a:t>
                      </a:r>
                      <a:endParaRPr lang="ru-RU" sz="1400">
                        <a:effectLst/>
                        <a:latin typeface="Times New Roman"/>
                        <a:ea typeface="Times New Roman"/>
                      </a:endParaRPr>
                    </a:p>
                  </a:txBody>
                  <a:tcPr marL="10466" marR="10466" marT="10466" marB="10466"/>
                </a:tc>
                <a:tc>
                  <a:txBody>
                    <a:bodyPr/>
                    <a:lstStyle/>
                    <a:p>
                      <a:pPr marL="457200" algn="just">
                        <a:lnSpc>
                          <a:spcPct val="115000"/>
                        </a:lnSpc>
                        <a:spcAft>
                          <a:spcPts val="0"/>
                        </a:spcAft>
                      </a:pPr>
                      <a:r>
                        <a:rPr lang="en-US" sz="1400">
                          <a:effectLst/>
                        </a:rPr>
                        <a:t>Pavlodar viloyati</a:t>
                      </a:r>
                      <a:endParaRPr lang="ru-RU" sz="1400">
                        <a:effectLst/>
                        <a:latin typeface="Calibri"/>
                        <a:ea typeface="Times New Roman"/>
                        <a:cs typeface="Times New Roman"/>
                      </a:endParaRPr>
                    </a:p>
                  </a:txBody>
                  <a:tcPr marL="10466" marR="10466" marT="10466" marB="10466"/>
                </a:tc>
                <a:tc>
                  <a:txBody>
                    <a:bodyPr/>
                    <a:lstStyle/>
                    <a:p>
                      <a:pPr>
                        <a:lnSpc>
                          <a:spcPct val="115000"/>
                        </a:lnSpc>
                        <a:spcAft>
                          <a:spcPts val="0"/>
                        </a:spcAft>
                      </a:pPr>
                      <a:r>
                        <a:rPr lang="en-US" sz="1400">
                          <a:effectLst/>
                        </a:rPr>
                        <a:t>Pavlodar</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124 755</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747 055</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5,99</a:t>
                      </a:r>
                      <a:endParaRPr lang="ru-RU" sz="1400">
                        <a:effectLst/>
                        <a:latin typeface="Times New Roman"/>
                        <a:ea typeface="Times New Roman"/>
                      </a:endParaRPr>
                    </a:p>
                  </a:txBody>
                  <a:tcPr marL="10466" marR="10466" marT="10466" marB="10466"/>
                </a:tc>
              </a:tr>
              <a:tr h="403738">
                <a:tc>
                  <a:txBody>
                    <a:bodyPr/>
                    <a:lstStyle/>
                    <a:p>
                      <a:pPr>
                        <a:lnSpc>
                          <a:spcPct val="115000"/>
                        </a:lnSpc>
                        <a:spcAft>
                          <a:spcPts val="0"/>
                        </a:spcAft>
                      </a:pPr>
                      <a:r>
                        <a:rPr lang="ru-RU" sz="1400">
                          <a:effectLst/>
                        </a:rPr>
                        <a:t>16</a:t>
                      </a:r>
                      <a:endParaRPr lang="ru-RU" sz="1400">
                        <a:effectLst/>
                        <a:latin typeface="Times New Roman"/>
                        <a:ea typeface="Times New Roman"/>
                      </a:endParaRPr>
                    </a:p>
                  </a:txBody>
                  <a:tcPr marL="10466" marR="10466" marT="10466" marB="10466"/>
                </a:tc>
                <a:tc>
                  <a:txBody>
                    <a:bodyPr/>
                    <a:lstStyle/>
                    <a:p>
                      <a:pPr marL="457200" algn="just">
                        <a:lnSpc>
                          <a:spcPct val="115000"/>
                        </a:lnSpc>
                        <a:spcAft>
                          <a:spcPts val="0"/>
                        </a:spcAft>
                      </a:pPr>
                      <a:r>
                        <a:rPr lang="en-US" sz="1400">
                          <a:effectLst/>
                        </a:rPr>
                        <a:t>Shimoliy Qozog`iston viloyati</a:t>
                      </a:r>
                      <a:endParaRPr lang="ru-RU" sz="1400">
                        <a:effectLst/>
                        <a:latin typeface="Calibri"/>
                        <a:ea typeface="Times New Roman"/>
                        <a:cs typeface="Times New Roman"/>
                      </a:endParaRPr>
                    </a:p>
                  </a:txBody>
                  <a:tcPr marL="10466" marR="10466" marT="10466" marB="10466"/>
                </a:tc>
                <a:tc>
                  <a:txBody>
                    <a:bodyPr/>
                    <a:lstStyle/>
                    <a:p>
                      <a:pPr>
                        <a:lnSpc>
                          <a:spcPct val="115000"/>
                        </a:lnSpc>
                        <a:spcAft>
                          <a:spcPts val="0"/>
                        </a:spcAft>
                      </a:pPr>
                      <a:r>
                        <a:rPr lang="en-US" sz="1400">
                          <a:effectLst/>
                        </a:rPr>
                        <a:t>Petropavlovsk </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97 993</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583 598</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5,96</a:t>
                      </a:r>
                      <a:endParaRPr lang="ru-RU" sz="1400">
                        <a:effectLst/>
                        <a:latin typeface="Times New Roman"/>
                        <a:ea typeface="Times New Roman"/>
                      </a:endParaRPr>
                    </a:p>
                  </a:txBody>
                  <a:tcPr marL="10466" marR="10466" marT="10466" marB="10466"/>
                </a:tc>
              </a:tr>
              <a:tr h="403738">
                <a:tc>
                  <a:txBody>
                    <a:bodyPr/>
                    <a:lstStyle/>
                    <a:p>
                      <a:pPr>
                        <a:lnSpc>
                          <a:spcPct val="115000"/>
                        </a:lnSpc>
                        <a:spcAft>
                          <a:spcPts val="0"/>
                        </a:spcAft>
                      </a:pPr>
                      <a:r>
                        <a:rPr lang="ru-RU" sz="1400">
                          <a:effectLst/>
                        </a:rPr>
                        <a:t>17</a:t>
                      </a:r>
                      <a:endParaRPr lang="ru-RU" sz="1400">
                        <a:effectLst/>
                        <a:latin typeface="Times New Roman"/>
                        <a:ea typeface="Times New Roman"/>
                      </a:endParaRPr>
                    </a:p>
                  </a:txBody>
                  <a:tcPr marL="10466" marR="10466" marT="10466" marB="10466"/>
                </a:tc>
                <a:tc>
                  <a:txBody>
                    <a:bodyPr/>
                    <a:lstStyle/>
                    <a:p>
                      <a:pPr marL="457200" algn="just">
                        <a:lnSpc>
                          <a:spcPct val="115000"/>
                        </a:lnSpc>
                        <a:spcAft>
                          <a:spcPts val="0"/>
                        </a:spcAft>
                      </a:pPr>
                      <a:r>
                        <a:rPr lang="en-US" sz="1400">
                          <a:effectLst/>
                        </a:rPr>
                        <a:t>Janubiy Qozog`iston viloyati</a:t>
                      </a:r>
                      <a:endParaRPr lang="ru-RU" sz="1400">
                        <a:effectLst/>
                        <a:latin typeface="Calibri"/>
                        <a:ea typeface="Times New Roman"/>
                        <a:cs typeface="Times New Roman"/>
                      </a:endParaRPr>
                    </a:p>
                  </a:txBody>
                  <a:tcPr marL="10466" marR="10466" marT="10466" marB="10466"/>
                </a:tc>
                <a:tc>
                  <a:txBody>
                    <a:bodyPr/>
                    <a:lstStyle/>
                    <a:p>
                      <a:pPr>
                        <a:lnSpc>
                          <a:spcPct val="115000"/>
                        </a:lnSpc>
                        <a:spcAft>
                          <a:spcPts val="0"/>
                        </a:spcAft>
                      </a:pPr>
                      <a:r>
                        <a:rPr lang="en-US" sz="1400">
                          <a:effectLst/>
                        </a:rPr>
                        <a:t>Shimkent</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117 249</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2 621 523</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22,36</a:t>
                      </a:r>
                      <a:endParaRPr lang="ru-RU" sz="1400">
                        <a:effectLst/>
                        <a:latin typeface="Times New Roman"/>
                        <a:ea typeface="Times New Roman"/>
                      </a:endParaRPr>
                    </a:p>
                  </a:txBody>
                  <a:tcPr marL="10466" marR="10466" marT="10466" marB="10466"/>
                </a:tc>
              </a:tr>
              <a:tr h="271971">
                <a:tc>
                  <a:txBody>
                    <a:bodyPr/>
                    <a:lstStyle/>
                    <a:p>
                      <a:pPr>
                        <a:lnSpc>
                          <a:spcPct val="115000"/>
                        </a:lnSpc>
                        <a:spcAft>
                          <a:spcPts val="0"/>
                        </a:spcAft>
                      </a:pPr>
                      <a:r>
                        <a:rPr lang="ru-RU" sz="1400">
                          <a:effectLst/>
                        </a:rPr>
                        <a:t> </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en-US" sz="1400" dirty="0">
                          <a:effectLst/>
                        </a:rPr>
                        <a:t>Jami</a:t>
                      </a:r>
                      <a:endParaRPr lang="ru-RU" sz="1400" dirty="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 </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2 724 902</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a:effectLst/>
                        </a:rPr>
                        <a:t>16 675 392</a:t>
                      </a:r>
                      <a:endParaRPr lang="ru-RU" sz="1400">
                        <a:effectLst/>
                        <a:latin typeface="Times New Roman"/>
                        <a:ea typeface="Times New Roman"/>
                      </a:endParaRPr>
                    </a:p>
                  </a:txBody>
                  <a:tcPr marL="10466" marR="10466" marT="10466" marB="10466"/>
                </a:tc>
                <a:tc>
                  <a:txBody>
                    <a:bodyPr/>
                    <a:lstStyle/>
                    <a:p>
                      <a:pPr>
                        <a:lnSpc>
                          <a:spcPct val="115000"/>
                        </a:lnSpc>
                        <a:spcAft>
                          <a:spcPts val="0"/>
                        </a:spcAft>
                      </a:pPr>
                      <a:r>
                        <a:rPr lang="ru-RU" sz="1400" dirty="0">
                          <a:effectLst/>
                        </a:rPr>
                        <a:t>6,12</a:t>
                      </a:r>
                      <a:endParaRPr lang="ru-RU" sz="1400" dirty="0">
                        <a:effectLst/>
                        <a:latin typeface="Times New Roman"/>
                        <a:ea typeface="Times New Roman"/>
                      </a:endParaRPr>
                    </a:p>
                  </a:txBody>
                  <a:tcPr marL="10466" marR="10466" marT="10466" marB="10466"/>
                </a:tc>
              </a:tr>
            </a:tbl>
          </a:graphicData>
        </a:graphic>
      </p:graphicFrame>
      <p:sp>
        <p:nvSpPr>
          <p:cNvPr id="25743" name="Rectangle 1"/>
          <p:cNvSpPr>
            <a:spLocks noChangeArrowheads="1"/>
          </p:cNvSpPr>
          <p:nvPr/>
        </p:nvSpPr>
        <p:spPr bwMode="auto">
          <a:xfrm>
            <a:off x="3538538" y="-2644775"/>
            <a:ext cx="9144000" cy="457200"/>
          </a:xfrm>
          <a:prstGeom prst="rect">
            <a:avLst/>
          </a:prstGeom>
          <a:solidFill>
            <a:srgbClr val="F9F9F9"/>
          </a:solidFill>
          <a:ln w="9525">
            <a:noFill/>
            <a:miter lim="800000"/>
            <a:headEnd/>
            <a:tailEnd/>
          </a:ln>
        </p:spPr>
        <p:txBody>
          <a:bodyPr wrap="none" anchor="ctr">
            <a:spAutoFit/>
          </a:bodyPr>
          <a:lstStyle/>
          <a:p>
            <a:r>
              <a:rPr lang="en-US" sz="1400" b="1">
                <a:solidFill>
                  <a:srgbClr val="000000"/>
                </a:solidFill>
                <a:latin typeface="Arial" charset="0"/>
                <a:ea typeface="Times New Roman" pitchFamily="18" charset="0"/>
                <a:cs typeface="Arial" charset="0"/>
              </a:rPr>
              <a:t>Qozog</a:t>
            </a:r>
            <a:r>
              <a:rPr lang="en-GB" sz="1400" b="1">
                <a:solidFill>
                  <a:srgbClr val="000000"/>
                </a:solidFill>
                <a:latin typeface="Arial" charset="0"/>
                <a:ea typeface="Times New Roman" pitchFamily="18" charset="0"/>
                <a:cs typeface="Arial" charset="0"/>
              </a:rPr>
              <a:t>`</a:t>
            </a:r>
            <a:r>
              <a:rPr lang="en-US" sz="1400" b="1">
                <a:solidFill>
                  <a:srgbClr val="000000"/>
                </a:solidFill>
                <a:latin typeface="Arial" charset="0"/>
                <a:ea typeface="Times New Roman" pitchFamily="18" charset="0"/>
                <a:cs typeface="Arial" charset="0"/>
              </a:rPr>
              <a:t>iston Respublikasining ma</a:t>
            </a:r>
            <a:r>
              <a:rPr lang="en-GB" sz="1400" b="1">
                <a:solidFill>
                  <a:srgbClr val="000000"/>
                </a:solidFill>
                <a:latin typeface="Arial" charset="0"/>
                <a:ea typeface="Times New Roman" pitchFamily="18" charset="0"/>
                <a:cs typeface="Arial" charset="0"/>
              </a:rPr>
              <a:t>`</a:t>
            </a:r>
            <a:r>
              <a:rPr lang="en-US" sz="1400" b="1">
                <a:solidFill>
                  <a:srgbClr val="000000"/>
                </a:solidFill>
                <a:latin typeface="Arial" charset="0"/>
                <a:ea typeface="Times New Roman" pitchFamily="18" charset="0"/>
                <a:cs typeface="Arial" charset="0"/>
              </a:rPr>
              <a:t>muriy hududiy </a:t>
            </a:r>
            <a:r>
              <a:rPr lang="en-GB" sz="1400" b="1">
                <a:solidFill>
                  <a:srgbClr val="000000"/>
                </a:solidFill>
                <a:latin typeface="Arial" charset="0"/>
                <a:ea typeface="Times New Roman" pitchFamily="18" charset="0"/>
                <a:cs typeface="Arial" charset="0"/>
              </a:rPr>
              <a:t>birliklari</a:t>
            </a:r>
            <a:endParaRPr lang="ru-RU" sz="800">
              <a:latin typeface="Arial" charset="0"/>
              <a:ea typeface="Times New Roman" pitchFamily="18" charset="0"/>
              <a:cs typeface="Arial" charset="0"/>
            </a:endParaRPr>
          </a:p>
          <a:p>
            <a:pPr eaLnBrk="0" hangingPunct="0"/>
            <a:endParaRPr lang="ru-RU">
              <a:latin typeface="Arial" charset="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742113"/>
          </a:xfrm>
        </p:spPr>
        <p:txBody>
          <a:bodyPr rtlCol="0">
            <a:normAutofit fontScale="62500" lnSpcReduction="20000"/>
          </a:bodyPr>
          <a:lstStyle/>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err="1" smtClean="0"/>
              <a:t>Qozog’istonning</a:t>
            </a:r>
            <a:r>
              <a:rPr lang="uz-Cyrl-UZ" dirty="0" smtClean="0"/>
              <a:t> </a:t>
            </a:r>
            <a:r>
              <a:rPr lang="uz-Cyrl-UZ" dirty="0"/>
              <a:t>gеografik o`rni </a:t>
            </a:r>
            <a:r>
              <a:rPr lang="en-US" dirty="0"/>
              <a:t>h</a:t>
            </a:r>
            <a:r>
              <a:rPr lang="uz-Cyrl-UZ" dirty="0"/>
              <a:t>am o`ziga xos. U </a:t>
            </a:r>
            <a:r>
              <a:rPr lang="en-US" dirty="0"/>
              <a:t>Ye</a:t>
            </a:r>
            <a:r>
              <a:rPr lang="uz-Cyrl-UZ" dirty="0"/>
              <a:t>vrosiyo matеrigining markazida, Markaziy Osiyo minta</a:t>
            </a:r>
            <a:r>
              <a:rPr lang="en-US" dirty="0"/>
              <a:t>q</a:t>
            </a:r>
            <a:r>
              <a:rPr lang="uz-Cyrl-UZ" dirty="0"/>
              <a:t>asining shimoliy tomonini egallaydi. Uning hududi Rossiya Fеdеratsiyasi va Turkiyaga o`xshash Yevropa va Osiyo qit`alari bo`ylab joylashgan. Uning </a:t>
            </a:r>
            <a:r>
              <a:rPr lang="en-US" dirty="0" err="1"/>
              <a:t>hu</a:t>
            </a:r>
            <a:r>
              <a:rPr lang="uz-Cyrl-UZ" dirty="0"/>
              <a:t>dudi </a:t>
            </a:r>
            <a:r>
              <a:rPr lang="en-US" dirty="0"/>
              <a:t>q</a:t>
            </a:r>
            <a:r>
              <a:rPr lang="uz-Cyrl-UZ" dirty="0"/>
              <a:t>uru</a:t>
            </a:r>
            <a:r>
              <a:rPr lang="en-US" dirty="0"/>
              <a:t>q</a:t>
            </a:r>
            <a:r>
              <a:rPr lang="uz-Cyrl-UZ" dirty="0"/>
              <a:t>likda 5 ta davlatlar (Rossiya, Xitoy, </a:t>
            </a:r>
            <a:r>
              <a:rPr lang="en-US" dirty="0"/>
              <a:t>Q</a:t>
            </a:r>
            <a:r>
              <a:rPr lang="uz-Cyrl-UZ" dirty="0"/>
              <a:t>ir</a:t>
            </a:r>
            <a:r>
              <a:rPr lang="en-US" dirty="0"/>
              <a:t>g`</a:t>
            </a:r>
            <a:r>
              <a:rPr lang="uz-Cyrl-UZ" dirty="0"/>
              <a:t>iziston, O`zbеkiston va Turkmaniston) bilan chеgaradosh. Chеgaralarining umumiy uzunligi 13331 km ni tashkil qiladi. Shuningdеk, 600 km masofada Rossiya, Ozarbayjon, Turkmaniston bilan Kaspiy dеngizi orqali ham chеgaralarga ega. Rеspublikaning iqtisodiy gеografik o`rni nisbatan qulay. Markaziy Osiyo davlatlari shimol, g`arb va sharq bilan bog`lovchi asosiy tеmir yo`l va avtomobil yo`llari ustida joylashgan. Boshqacha aytganda, Qozog’iston Rossiya, Xitoy va Yaponiya hamda G`arbiy Yevropa davlatlari bilan eng qulay holda bog`lanish imkoniyatlariga ega. Uning Kaspiy dеngizi bilan tutashligi ham IGO` qulayliklarini oshiradi. </a:t>
            </a:r>
            <a:endParaRPr lang="ru-RU" dirty="0"/>
          </a:p>
          <a:p>
            <a:pPr eaLnBrk="1" fontAlgn="auto" hangingPunct="1">
              <a:spcAft>
                <a:spcPts val="0"/>
              </a:spcAft>
              <a:buFont typeface="Arial" pitchFamily="34" charset="0"/>
              <a:buChar char="•"/>
              <a:defRPr/>
            </a:pPr>
            <a:r>
              <a:rPr lang="uz-Cyrl-UZ" dirty="0"/>
              <a:t>	Qozog’iston Respublikasi g’arb va shimol tomondan Rossiya bilan chegaradosh. </a:t>
            </a:r>
            <a:r>
              <a:rPr lang="en-US" dirty="0"/>
              <a:t>Bu </a:t>
            </a:r>
            <a:r>
              <a:rPr lang="en-US" dirty="0" err="1"/>
              <a:t>esa</a:t>
            </a:r>
            <a:r>
              <a:rPr lang="en-US" dirty="0"/>
              <a:t> </a:t>
            </a:r>
            <a:r>
              <a:rPr lang="en-US" dirty="0" err="1"/>
              <a:t>Respublikaning</a:t>
            </a:r>
            <a:r>
              <a:rPr lang="en-US" dirty="0"/>
              <a:t> </a:t>
            </a:r>
            <a:r>
              <a:rPr lang="en-US" dirty="0" err="1"/>
              <a:t>Rossiya</a:t>
            </a:r>
            <a:r>
              <a:rPr lang="en-US" dirty="0"/>
              <a:t> </a:t>
            </a:r>
            <a:r>
              <a:rPr lang="en-US" dirty="0" err="1"/>
              <a:t>davlati</a:t>
            </a:r>
            <a:r>
              <a:rPr lang="en-US" dirty="0"/>
              <a:t> </a:t>
            </a:r>
            <a:r>
              <a:rPr lang="en-US" dirty="0" err="1"/>
              <a:t>bilan</a:t>
            </a:r>
            <a:r>
              <a:rPr lang="en-US" dirty="0"/>
              <a:t> ham </a:t>
            </a:r>
            <a:r>
              <a:rPr lang="en-US" dirty="0" err="1"/>
              <a:t>keng</a:t>
            </a:r>
            <a:r>
              <a:rPr lang="en-US" dirty="0"/>
              <a:t> </a:t>
            </a:r>
            <a:r>
              <a:rPr lang="en-US" dirty="0" err="1"/>
              <a:t>ko’lamda</a:t>
            </a:r>
            <a:r>
              <a:rPr lang="en-US" dirty="0"/>
              <a:t> </a:t>
            </a:r>
            <a:r>
              <a:rPr lang="en-US" dirty="0" err="1"/>
              <a:t>iqtisodiy</a:t>
            </a:r>
            <a:r>
              <a:rPr lang="en-US" dirty="0"/>
              <a:t> </a:t>
            </a:r>
            <a:r>
              <a:rPr lang="en-US" dirty="0" err="1"/>
              <a:t>aloqalar</a:t>
            </a:r>
            <a:r>
              <a:rPr lang="en-US" dirty="0"/>
              <a:t> </a:t>
            </a:r>
            <a:r>
              <a:rPr lang="en-US" dirty="0" err="1"/>
              <a:t>olib</a:t>
            </a:r>
            <a:r>
              <a:rPr lang="en-US" dirty="0"/>
              <a:t> </a:t>
            </a:r>
            <a:r>
              <a:rPr lang="en-US" dirty="0" err="1"/>
              <a:t>borish</a:t>
            </a:r>
            <a:r>
              <a:rPr lang="en-US" dirty="0"/>
              <a:t> </a:t>
            </a:r>
            <a:r>
              <a:rPr lang="en-US" dirty="0" err="1"/>
              <a:t>imkoniyatini</a:t>
            </a:r>
            <a:r>
              <a:rPr lang="en-US" dirty="0"/>
              <a:t> </a:t>
            </a:r>
            <a:r>
              <a:rPr lang="en-US" dirty="0" err="1"/>
              <a:t>beradi</a:t>
            </a:r>
            <a:r>
              <a:rPr lang="en-US" dirty="0"/>
              <a:t>.</a:t>
            </a:r>
            <a:endParaRPr lang="ru-RU" dirty="0"/>
          </a:p>
          <a:p>
            <a:pPr eaLnBrk="1" fontAlgn="auto" hangingPunct="1">
              <a:spcAft>
                <a:spcPts val="0"/>
              </a:spcAft>
              <a:buFont typeface="Arial" pitchFamily="34" charset="0"/>
              <a:buChar char="•"/>
              <a:defRPr/>
            </a:pPr>
            <a:r>
              <a:rPr lang="en-US" dirty="0"/>
              <a:t>	</a:t>
            </a:r>
            <a:r>
              <a:rPr lang="en-US" dirty="0" err="1"/>
              <a:t>Qozog’iston</a:t>
            </a:r>
            <a:r>
              <a:rPr lang="en-US" dirty="0"/>
              <a:t> </a:t>
            </a:r>
            <a:r>
              <a:rPr lang="en-US" dirty="0" err="1"/>
              <a:t>Respublikasining</a:t>
            </a:r>
            <a:r>
              <a:rPr lang="en-US" dirty="0"/>
              <a:t> </a:t>
            </a:r>
            <a:r>
              <a:rPr lang="en-US" dirty="0" err="1"/>
              <a:t>iqtisodiy</a:t>
            </a:r>
            <a:r>
              <a:rPr lang="en-US" dirty="0"/>
              <a:t> </a:t>
            </a:r>
            <a:r>
              <a:rPr lang="en-US" dirty="0" err="1"/>
              <a:t>geografik</a:t>
            </a:r>
            <a:r>
              <a:rPr lang="en-US" dirty="0"/>
              <a:t> </a:t>
            </a:r>
            <a:r>
              <a:rPr lang="en-US" dirty="0" err="1"/>
              <a:t>o’rnini</a:t>
            </a:r>
            <a:r>
              <a:rPr lang="en-US" dirty="0"/>
              <a:t> </a:t>
            </a:r>
            <a:r>
              <a:rPr lang="en-US" dirty="0" err="1"/>
              <a:t>baholashda</a:t>
            </a:r>
            <a:r>
              <a:rPr lang="en-US" dirty="0"/>
              <a:t> </a:t>
            </a:r>
            <a:r>
              <a:rPr lang="en-US" dirty="0" err="1"/>
              <a:t>shu</a:t>
            </a:r>
            <a:r>
              <a:rPr lang="en-US" dirty="0"/>
              <a:t> </a:t>
            </a:r>
            <a:r>
              <a:rPr lang="en-US" dirty="0" err="1"/>
              <a:t>narsani</a:t>
            </a:r>
            <a:r>
              <a:rPr lang="en-US" dirty="0"/>
              <a:t> </a:t>
            </a:r>
            <a:r>
              <a:rPr lang="en-US" dirty="0" err="1"/>
              <a:t>qayd</a:t>
            </a:r>
            <a:r>
              <a:rPr lang="en-US" dirty="0"/>
              <a:t> </a:t>
            </a:r>
            <a:r>
              <a:rPr lang="en-US" dirty="0" err="1"/>
              <a:t>qilish</a:t>
            </a:r>
            <a:r>
              <a:rPr lang="en-US" dirty="0"/>
              <a:t> </a:t>
            </a:r>
            <a:r>
              <a:rPr lang="en-US" dirty="0" err="1"/>
              <a:t>lozimki</a:t>
            </a:r>
            <a:r>
              <a:rPr lang="en-US" dirty="0"/>
              <a:t>, 30-yillarga </a:t>
            </a:r>
            <a:r>
              <a:rPr lang="en-US" dirty="0" err="1"/>
              <a:t>qadar</a:t>
            </a:r>
            <a:r>
              <a:rPr lang="en-US" dirty="0"/>
              <a:t> </a:t>
            </a:r>
            <a:r>
              <a:rPr lang="en-US" dirty="0" err="1"/>
              <a:t>uning</a:t>
            </a:r>
            <a:r>
              <a:rPr lang="en-US" dirty="0"/>
              <a:t> </a:t>
            </a:r>
            <a:r>
              <a:rPr lang="en-US" dirty="0" err="1"/>
              <a:t>iqtisodiy</a:t>
            </a:r>
            <a:r>
              <a:rPr lang="en-US" dirty="0"/>
              <a:t> </a:t>
            </a:r>
            <a:r>
              <a:rPr lang="en-US" dirty="0" err="1"/>
              <a:t>geografik</a:t>
            </a:r>
            <a:r>
              <a:rPr lang="en-US" dirty="0"/>
              <a:t> </a:t>
            </a:r>
            <a:r>
              <a:rPr lang="en-US" dirty="0" err="1"/>
              <a:t>o’rni</a:t>
            </a:r>
            <a:r>
              <a:rPr lang="en-US" dirty="0"/>
              <a:t> </a:t>
            </a:r>
            <a:r>
              <a:rPr lang="en-US" dirty="0" err="1"/>
              <a:t>ancha</a:t>
            </a:r>
            <a:r>
              <a:rPr lang="en-US" dirty="0"/>
              <a:t> </a:t>
            </a:r>
            <a:r>
              <a:rPr lang="en-US" dirty="0" err="1"/>
              <a:t>noqulay</a:t>
            </a:r>
            <a:r>
              <a:rPr lang="en-US" dirty="0"/>
              <a:t> </a:t>
            </a:r>
            <a:r>
              <a:rPr lang="en-US" dirty="0" err="1"/>
              <a:t>edi</a:t>
            </a:r>
            <a:r>
              <a:rPr lang="en-US" dirty="0"/>
              <a:t>. </a:t>
            </a:r>
            <a:r>
              <a:rPr lang="en-US" dirty="0" err="1"/>
              <a:t>Chunki</a:t>
            </a:r>
            <a:r>
              <a:rPr lang="en-US" dirty="0"/>
              <a:t>, </a:t>
            </a:r>
            <a:r>
              <a:rPr lang="en-US" dirty="0" err="1"/>
              <a:t>Qozog’iston</a:t>
            </a:r>
            <a:r>
              <a:rPr lang="en-US" dirty="0"/>
              <a:t> </a:t>
            </a:r>
            <a:r>
              <a:rPr lang="en-US" dirty="0" err="1"/>
              <a:t>Respublikasi</a:t>
            </a:r>
            <a:r>
              <a:rPr lang="en-US" dirty="0"/>
              <a:t> </a:t>
            </a:r>
            <a:r>
              <a:rPr lang="en-US" dirty="0" err="1"/>
              <a:t>iqtisodiy</a:t>
            </a:r>
            <a:r>
              <a:rPr lang="en-US" dirty="0"/>
              <a:t> </a:t>
            </a:r>
            <a:r>
              <a:rPr lang="en-US" dirty="0" err="1"/>
              <a:t>jihatdan</a:t>
            </a:r>
            <a:r>
              <a:rPr lang="en-US" dirty="0"/>
              <a:t> </a:t>
            </a:r>
            <a:r>
              <a:rPr lang="en-US" dirty="0" err="1"/>
              <a:t>yaxshi</a:t>
            </a:r>
            <a:r>
              <a:rPr lang="en-US" dirty="0"/>
              <a:t> </a:t>
            </a:r>
            <a:r>
              <a:rPr lang="en-US" dirty="0" err="1"/>
              <a:t>rivojlangan</a:t>
            </a:r>
            <a:r>
              <a:rPr lang="en-US" dirty="0"/>
              <a:t> </a:t>
            </a:r>
            <a:r>
              <a:rPr lang="en-US" dirty="0" err="1"/>
              <a:t>Rossiya</a:t>
            </a:r>
            <a:r>
              <a:rPr lang="en-US" dirty="0"/>
              <a:t> </a:t>
            </a:r>
            <a:r>
              <a:rPr lang="en-US" dirty="0" err="1"/>
              <a:t>Federatsiyasining</a:t>
            </a:r>
            <a:r>
              <a:rPr lang="en-US" dirty="0"/>
              <a:t> </a:t>
            </a:r>
            <a:r>
              <a:rPr lang="en-US" dirty="0" err="1"/>
              <a:t>Markaziy</a:t>
            </a:r>
            <a:r>
              <a:rPr lang="en-US" dirty="0"/>
              <a:t>, </a:t>
            </a:r>
            <a:r>
              <a:rPr lang="en-US" dirty="0" err="1"/>
              <a:t>Ukrainaning</a:t>
            </a:r>
            <a:r>
              <a:rPr lang="en-US" dirty="0"/>
              <a:t> Donbas-Dnepr </a:t>
            </a:r>
            <a:r>
              <a:rPr lang="en-US" dirty="0" err="1"/>
              <a:t>bo’yi</a:t>
            </a:r>
            <a:r>
              <a:rPr lang="en-US" dirty="0"/>
              <a:t> </a:t>
            </a:r>
            <a:r>
              <a:rPr lang="en-US" dirty="0" err="1"/>
              <a:t>iqtisodiy</a:t>
            </a:r>
            <a:r>
              <a:rPr lang="en-US" dirty="0"/>
              <a:t> </a:t>
            </a:r>
            <a:r>
              <a:rPr lang="en-US" dirty="0" err="1"/>
              <a:t>rayonlaridan</a:t>
            </a:r>
            <a:r>
              <a:rPr lang="en-US" dirty="0"/>
              <a:t> </a:t>
            </a:r>
            <a:r>
              <a:rPr lang="en-US" dirty="0" err="1"/>
              <a:t>uzoqda</a:t>
            </a:r>
            <a:r>
              <a:rPr lang="en-US" dirty="0"/>
              <a:t> </a:t>
            </a:r>
            <a:r>
              <a:rPr lang="en-US" dirty="0" err="1"/>
              <a:t>joylshgan</a:t>
            </a:r>
            <a:r>
              <a:rPr lang="en-US" dirty="0"/>
              <a:t> </a:t>
            </a:r>
            <a:r>
              <a:rPr lang="en-US" dirty="0" err="1"/>
              <a:t>edi.O’sha</a:t>
            </a:r>
            <a:r>
              <a:rPr lang="en-US" dirty="0"/>
              <a:t> </a:t>
            </a:r>
            <a:r>
              <a:rPr lang="en-US" dirty="0" err="1"/>
              <a:t>vaqtda</a:t>
            </a:r>
            <a:r>
              <a:rPr lang="en-US" dirty="0"/>
              <a:t> </a:t>
            </a:r>
            <a:r>
              <a:rPr lang="en-US" dirty="0" err="1"/>
              <a:t>respublikada</a:t>
            </a:r>
            <a:r>
              <a:rPr lang="en-US" dirty="0"/>
              <a:t> </a:t>
            </a:r>
            <a:r>
              <a:rPr lang="en-US" dirty="0" err="1"/>
              <a:t>temir</a:t>
            </a:r>
            <a:r>
              <a:rPr lang="en-US" dirty="0"/>
              <a:t> </a:t>
            </a:r>
            <a:r>
              <a:rPr lang="en-US" dirty="0" err="1"/>
              <a:t>yo’l</a:t>
            </a:r>
            <a:r>
              <a:rPr lang="en-US" dirty="0"/>
              <a:t> </a:t>
            </a:r>
            <a:r>
              <a:rPr lang="en-US" dirty="0" err="1"/>
              <a:t>tarmoqlari</a:t>
            </a:r>
            <a:r>
              <a:rPr lang="en-US" dirty="0"/>
              <a:t> </a:t>
            </a:r>
            <a:r>
              <a:rPr lang="en-US" dirty="0" err="1"/>
              <a:t>yaxshi</a:t>
            </a:r>
            <a:r>
              <a:rPr lang="en-US" dirty="0"/>
              <a:t> </a:t>
            </a:r>
            <a:r>
              <a:rPr lang="en-US" dirty="0" err="1"/>
              <a:t>rivojlanmaganligi</a:t>
            </a:r>
            <a:r>
              <a:rPr lang="en-US" dirty="0"/>
              <a:t> </a:t>
            </a:r>
            <a:r>
              <a:rPr lang="en-US" dirty="0" err="1"/>
              <a:t>sababli</a:t>
            </a:r>
            <a:r>
              <a:rPr lang="en-US" dirty="0"/>
              <a:t> </a:t>
            </a:r>
            <a:r>
              <a:rPr lang="en-US" dirty="0" err="1"/>
              <a:t>iqtisodiy</a:t>
            </a:r>
            <a:r>
              <a:rPr lang="en-US" dirty="0"/>
              <a:t> </a:t>
            </a:r>
            <a:r>
              <a:rPr lang="en-US" dirty="0" err="1"/>
              <a:t>aloqalarni</a:t>
            </a:r>
            <a:r>
              <a:rPr lang="en-US" dirty="0"/>
              <a:t> </a:t>
            </a:r>
            <a:r>
              <a:rPr lang="en-US" dirty="0" err="1"/>
              <a:t>amalga</a:t>
            </a:r>
            <a:r>
              <a:rPr lang="en-US" dirty="0"/>
              <a:t> </a:t>
            </a:r>
            <a:r>
              <a:rPr lang="en-US" dirty="0" err="1"/>
              <a:t>oshirishda</a:t>
            </a:r>
            <a:r>
              <a:rPr lang="en-US" dirty="0"/>
              <a:t> </a:t>
            </a:r>
            <a:r>
              <a:rPr lang="en-US" dirty="0" err="1"/>
              <a:t>ancha</a:t>
            </a:r>
            <a:r>
              <a:rPr lang="en-US" dirty="0"/>
              <a:t> </a:t>
            </a:r>
            <a:r>
              <a:rPr lang="en-US" dirty="0" err="1"/>
              <a:t>qiyinchilik</a:t>
            </a:r>
            <a:r>
              <a:rPr lang="en-US" dirty="0"/>
              <a:t> </a:t>
            </a:r>
            <a:r>
              <a:rPr lang="en-US" dirty="0" err="1"/>
              <a:t>larga</a:t>
            </a:r>
            <a:r>
              <a:rPr lang="en-US" dirty="0"/>
              <a:t> </a:t>
            </a:r>
            <a:r>
              <a:rPr lang="en-US" dirty="0" err="1"/>
              <a:t>duch</a:t>
            </a:r>
            <a:r>
              <a:rPr lang="en-US" dirty="0"/>
              <a:t> </a:t>
            </a:r>
            <a:r>
              <a:rPr lang="en-US" dirty="0" err="1"/>
              <a:t>kelinar</a:t>
            </a:r>
            <a:r>
              <a:rPr lang="en-US" dirty="0"/>
              <a:t> </a:t>
            </a:r>
            <a:r>
              <a:rPr lang="en-US" dirty="0" err="1"/>
              <a:t>edi</a:t>
            </a:r>
            <a:r>
              <a:rPr lang="en-US" dirty="0"/>
              <a:t>. </a:t>
            </a:r>
            <a:r>
              <a:rPr lang="en-US" dirty="0" err="1"/>
              <a:t>Hozirgi</a:t>
            </a:r>
            <a:r>
              <a:rPr lang="en-US" dirty="0"/>
              <a:t> </a:t>
            </a:r>
            <a:r>
              <a:rPr lang="en-US" dirty="0" err="1"/>
              <a:t>kunga</a:t>
            </a:r>
            <a:r>
              <a:rPr lang="en-US" dirty="0"/>
              <a:t> </a:t>
            </a:r>
            <a:r>
              <a:rPr lang="en-US" dirty="0" err="1"/>
              <a:t>kelib</a:t>
            </a:r>
            <a:r>
              <a:rPr lang="en-US" dirty="0"/>
              <a:t> </a:t>
            </a:r>
            <a:r>
              <a:rPr lang="en-US" dirty="0" err="1"/>
              <a:t>Respublikaning</a:t>
            </a:r>
            <a:r>
              <a:rPr lang="en-US" dirty="0"/>
              <a:t> </a:t>
            </a:r>
            <a:r>
              <a:rPr lang="en-US" dirty="0" err="1"/>
              <a:t>iqtisodiy-geografik</a:t>
            </a:r>
            <a:r>
              <a:rPr lang="en-US" dirty="0"/>
              <a:t> </a:t>
            </a:r>
            <a:r>
              <a:rPr lang="en-US" dirty="0" err="1"/>
              <a:t>o’rnining</a:t>
            </a:r>
            <a:r>
              <a:rPr lang="en-US" dirty="0"/>
              <a:t> </a:t>
            </a:r>
            <a:r>
              <a:rPr lang="en-US" dirty="0" err="1"/>
              <a:t>ahamiyati</a:t>
            </a:r>
            <a:r>
              <a:rPr lang="en-US" dirty="0"/>
              <a:t> </a:t>
            </a:r>
            <a:r>
              <a:rPr lang="en-US" dirty="0" err="1"/>
              <a:t>keskin</a:t>
            </a:r>
            <a:r>
              <a:rPr lang="en-US" dirty="0"/>
              <a:t> </a:t>
            </a:r>
            <a:r>
              <a:rPr lang="en-US" dirty="0" err="1"/>
              <a:t>ortdi</a:t>
            </a:r>
            <a:r>
              <a:rPr lang="en-US" dirty="0"/>
              <a:t>. </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388" y="188913"/>
            <a:ext cx="8785225" cy="6669087"/>
          </a:xfrm>
        </p:spPr>
        <p:txBody>
          <a:bodyPr rtlCol="0">
            <a:normAutofit fontScale="77500" lnSpcReduction="20000"/>
          </a:bodyPr>
          <a:lstStyle/>
          <a:p>
            <a:pPr eaLnBrk="1" fontAlgn="auto" hangingPunct="1">
              <a:spcAft>
                <a:spcPts val="0"/>
              </a:spcAft>
              <a:buFont typeface="Arial" pitchFamily="34" charset="0"/>
              <a:buChar char="•"/>
              <a:defRPr/>
            </a:pPr>
            <a:r>
              <a:rPr lang="en-US" dirty="0" err="1"/>
              <a:t>Qozog’iston</a:t>
            </a:r>
            <a:r>
              <a:rPr lang="en-US" dirty="0"/>
              <a:t> </a:t>
            </a:r>
            <a:r>
              <a:rPr lang="en-US" dirty="0" err="1"/>
              <a:t>g’arb</a:t>
            </a:r>
            <a:r>
              <a:rPr lang="en-US" dirty="0"/>
              <a:t> </a:t>
            </a:r>
            <a:r>
              <a:rPr lang="en-US" dirty="0" err="1"/>
              <a:t>va</a:t>
            </a:r>
            <a:r>
              <a:rPr lang="en-US" dirty="0"/>
              <a:t> </a:t>
            </a:r>
            <a:r>
              <a:rPr lang="en-US" dirty="0" err="1"/>
              <a:t>shimolda</a:t>
            </a:r>
            <a:r>
              <a:rPr lang="en-US" dirty="0"/>
              <a:t> </a:t>
            </a:r>
            <a:r>
              <a:rPr lang="en-US" dirty="0" err="1"/>
              <a:t>Rossiya</a:t>
            </a:r>
            <a:r>
              <a:rPr lang="en-US" dirty="0"/>
              <a:t> </a:t>
            </a:r>
            <a:r>
              <a:rPr lang="en-US" dirty="0" err="1"/>
              <a:t>Federatsiyasining</a:t>
            </a:r>
            <a:r>
              <a:rPr lang="en-US" dirty="0"/>
              <a:t> </a:t>
            </a:r>
            <a:r>
              <a:rPr lang="en-US" dirty="0" err="1"/>
              <a:t>iqtisodiy</a:t>
            </a:r>
            <a:r>
              <a:rPr lang="en-US" dirty="0"/>
              <a:t> </a:t>
            </a:r>
            <a:r>
              <a:rPr lang="en-US" dirty="0" err="1"/>
              <a:t>jihatdan</a:t>
            </a:r>
            <a:r>
              <a:rPr lang="en-US" dirty="0"/>
              <a:t> </a:t>
            </a:r>
            <a:r>
              <a:rPr lang="en-US" dirty="0" err="1"/>
              <a:t>kuchli</a:t>
            </a:r>
            <a:r>
              <a:rPr lang="en-US" dirty="0"/>
              <a:t> </a:t>
            </a:r>
            <a:r>
              <a:rPr lang="en-US" dirty="0" err="1"/>
              <a:t>rivojlangan</a:t>
            </a:r>
            <a:r>
              <a:rPr lang="en-US" dirty="0"/>
              <a:t> </a:t>
            </a:r>
            <a:r>
              <a:rPr lang="en-US" dirty="0" err="1"/>
              <a:t>G’arbiy</a:t>
            </a:r>
            <a:r>
              <a:rPr lang="en-US" dirty="0"/>
              <a:t> </a:t>
            </a:r>
            <a:r>
              <a:rPr lang="en-US" dirty="0" err="1"/>
              <a:t>Sibir</a:t>
            </a:r>
            <a:r>
              <a:rPr lang="en-US" dirty="0"/>
              <a:t>, </a:t>
            </a:r>
            <a:r>
              <a:rPr lang="en-US" dirty="0" err="1"/>
              <a:t>Volgabo’yi</a:t>
            </a:r>
            <a:r>
              <a:rPr lang="en-US" dirty="0"/>
              <a:t> </a:t>
            </a:r>
            <a:r>
              <a:rPr lang="en-US" dirty="0" err="1"/>
              <a:t>iqtisodiy</a:t>
            </a:r>
            <a:r>
              <a:rPr lang="en-US" dirty="0"/>
              <a:t> </a:t>
            </a:r>
            <a:r>
              <a:rPr lang="en-US" dirty="0" err="1"/>
              <a:t>rayonlari</a:t>
            </a:r>
            <a:r>
              <a:rPr lang="en-US" dirty="0"/>
              <a:t>, </a:t>
            </a:r>
            <a:r>
              <a:rPr lang="en-US" dirty="0" err="1"/>
              <a:t>janubda</a:t>
            </a:r>
            <a:r>
              <a:rPr lang="en-US" dirty="0"/>
              <a:t> </a:t>
            </a:r>
            <a:r>
              <a:rPr lang="en-US" dirty="0" err="1"/>
              <a:t>Markaziy</a:t>
            </a:r>
            <a:r>
              <a:rPr lang="en-US" dirty="0"/>
              <a:t> </a:t>
            </a:r>
            <a:r>
              <a:rPr lang="en-US" dirty="0" err="1"/>
              <a:t>Osiyo</a:t>
            </a:r>
            <a:r>
              <a:rPr lang="en-US" dirty="0"/>
              <a:t> </a:t>
            </a:r>
            <a:r>
              <a:rPr lang="en-US" dirty="0" err="1"/>
              <a:t>Respublikalari</a:t>
            </a:r>
            <a:r>
              <a:rPr lang="en-US" dirty="0"/>
              <a:t> </a:t>
            </a:r>
            <a:r>
              <a:rPr lang="en-US" dirty="0" err="1"/>
              <a:t>bilan</a:t>
            </a:r>
            <a:r>
              <a:rPr lang="en-US" dirty="0"/>
              <a:t> </a:t>
            </a:r>
            <a:r>
              <a:rPr lang="en-US" dirty="0" err="1"/>
              <a:t>chegaradosh</a:t>
            </a:r>
            <a:r>
              <a:rPr lang="en-US" dirty="0"/>
              <a:t>. </a:t>
            </a:r>
            <a:r>
              <a:rPr lang="en-US" dirty="0" err="1"/>
              <a:t>Qozog’istonning</a:t>
            </a:r>
            <a:r>
              <a:rPr lang="en-US" dirty="0"/>
              <a:t> </a:t>
            </a:r>
            <a:r>
              <a:rPr lang="en-US" dirty="0" err="1"/>
              <a:t>Markaziy</a:t>
            </a:r>
            <a:r>
              <a:rPr lang="en-US" dirty="0"/>
              <a:t> </a:t>
            </a:r>
            <a:r>
              <a:rPr lang="en-US" dirty="0" err="1"/>
              <a:t>Osiyo</a:t>
            </a:r>
            <a:r>
              <a:rPr lang="en-US" dirty="0"/>
              <a:t> </a:t>
            </a:r>
            <a:r>
              <a:rPr lang="en-US" dirty="0" err="1"/>
              <a:t>Respublikalari</a:t>
            </a:r>
            <a:r>
              <a:rPr lang="en-US" dirty="0"/>
              <a:t> (</a:t>
            </a:r>
            <a:r>
              <a:rPr lang="en-US" dirty="0" err="1"/>
              <a:t>O’zbekiston</a:t>
            </a:r>
            <a:r>
              <a:rPr lang="en-US" dirty="0"/>
              <a:t>, </a:t>
            </a:r>
            <a:r>
              <a:rPr lang="en-US" dirty="0" err="1"/>
              <a:t>Qirg’iziston</a:t>
            </a:r>
            <a:r>
              <a:rPr lang="en-US" dirty="0"/>
              <a:t>, </a:t>
            </a:r>
            <a:r>
              <a:rPr lang="en-US" dirty="0" err="1"/>
              <a:t>Turkmaniston</a:t>
            </a:r>
            <a:r>
              <a:rPr lang="en-US" dirty="0"/>
              <a:t> </a:t>
            </a:r>
            <a:r>
              <a:rPr lang="en-US" dirty="0" err="1"/>
              <a:t>va</a:t>
            </a:r>
            <a:r>
              <a:rPr lang="en-US" dirty="0"/>
              <a:t> </a:t>
            </a:r>
            <a:r>
              <a:rPr lang="en-US" dirty="0" err="1"/>
              <a:t>Tojikiston</a:t>
            </a:r>
            <a:r>
              <a:rPr lang="en-US" dirty="0"/>
              <a:t> </a:t>
            </a:r>
            <a:r>
              <a:rPr lang="en-US" dirty="0" err="1"/>
              <a:t>davlatlari</a:t>
            </a:r>
            <a:r>
              <a:rPr lang="en-US" dirty="0"/>
              <a:t>) </a:t>
            </a:r>
            <a:r>
              <a:rPr lang="en-US" dirty="0" err="1"/>
              <a:t>bilan</a:t>
            </a:r>
            <a:r>
              <a:rPr lang="en-US" dirty="0"/>
              <a:t> </a:t>
            </a:r>
            <a:r>
              <a:rPr lang="en-US" dirty="0" err="1"/>
              <a:t>qadimdan</a:t>
            </a:r>
            <a:r>
              <a:rPr lang="en-US" dirty="0"/>
              <a:t> </a:t>
            </a:r>
            <a:r>
              <a:rPr lang="en-US" dirty="0" err="1"/>
              <a:t>qo’shnichilik</a:t>
            </a:r>
            <a:r>
              <a:rPr lang="en-US" dirty="0"/>
              <a:t> </a:t>
            </a:r>
            <a:r>
              <a:rPr lang="en-US" dirty="0" err="1"/>
              <a:t>aloqalari</a:t>
            </a:r>
            <a:r>
              <a:rPr lang="en-US" dirty="0"/>
              <a:t> 30-yillardan </a:t>
            </a:r>
            <a:r>
              <a:rPr lang="en-US" dirty="0" err="1"/>
              <a:t>keyin</a:t>
            </a:r>
            <a:r>
              <a:rPr lang="en-US" dirty="0"/>
              <a:t> </a:t>
            </a:r>
            <a:r>
              <a:rPr lang="en-US" dirty="0" err="1"/>
              <a:t>Respublikada</a:t>
            </a:r>
            <a:r>
              <a:rPr lang="en-US" dirty="0"/>
              <a:t> </a:t>
            </a:r>
            <a:r>
              <a:rPr lang="en-US" dirty="0" err="1"/>
              <a:t>temir</a:t>
            </a:r>
            <a:r>
              <a:rPr lang="en-US" dirty="0"/>
              <a:t> </a:t>
            </a:r>
            <a:r>
              <a:rPr lang="en-US" dirty="0" err="1"/>
              <a:t>yo’l</a:t>
            </a:r>
            <a:r>
              <a:rPr lang="en-US" dirty="0"/>
              <a:t> </a:t>
            </a:r>
            <a:r>
              <a:rPr lang="en-US" dirty="0" err="1"/>
              <a:t>tarmoqlarini</a:t>
            </a:r>
            <a:r>
              <a:rPr lang="en-US" dirty="0"/>
              <a:t> </a:t>
            </a:r>
            <a:r>
              <a:rPr lang="en-US" dirty="0" err="1"/>
              <a:t>o’tkazishi</a:t>
            </a:r>
            <a:r>
              <a:rPr lang="en-US" dirty="0"/>
              <a:t> </a:t>
            </a:r>
            <a:r>
              <a:rPr lang="en-US" dirty="0" err="1"/>
              <a:t>hamda</a:t>
            </a:r>
            <a:r>
              <a:rPr lang="en-US" dirty="0"/>
              <a:t> </a:t>
            </a:r>
            <a:r>
              <a:rPr lang="en-US" dirty="0" err="1"/>
              <a:t>Respublika</a:t>
            </a:r>
            <a:r>
              <a:rPr lang="en-US" dirty="0"/>
              <a:t> </a:t>
            </a:r>
            <a:r>
              <a:rPr lang="en-US" dirty="0" err="1"/>
              <a:t>hududida</a:t>
            </a:r>
            <a:r>
              <a:rPr lang="en-US" dirty="0"/>
              <a:t> </a:t>
            </a:r>
            <a:r>
              <a:rPr lang="en-US" dirty="0" err="1"/>
              <a:t>qator</a:t>
            </a:r>
            <a:r>
              <a:rPr lang="en-US" dirty="0"/>
              <a:t> boy </a:t>
            </a:r>
            <a:r>
              <a:rPr lang="en-US" dirty="0" err="1"/>
              <a:t>temir</a:t>
            </a:r>
            <a:r>
              <a:rPr lang="en-US" dirty="0"/>
              <a:t> </a:t>
            </a:r>
            <a:r>
              <a:rPr lang="en-US" dirty="0" err="1"/>
              <a:t>rudasi</a:t>
            </a:r>
            <a:r>
              <a:rPr lang="en-US" dirty="0"/>
              <a:t> </a:t>
            </a:r>
            <a:r>
              <a:rPr lang="en-US" dirty="0" err="1"/>
              <a:t>konlarining</a:t>
            </a:r>
            <a:r>
              <a:rPr lang="en-US" dirty="0"/>
              <a:t> </a:t>
            </a:r>
            <a:r>
              <a:rPr lang="en-US" dirty="0" err="1"/>
              <a:t>ochilishi</a:t>
            </a:r>
            <a:r>
              <a:rPr lang="en-US" dirty="0"/>
              <a:t> </a:t>
            </a:r>
            <a:r>
              <a:rPr lang="en-US" dirty="0" err="1"/>
              <a:t>va</a:t>
            </a:r>
            <a:r>
              <a:rPr lang="en-US" dirty="0"/>
              <a:t> </a:t>
            </a:r>
            <a:r>
              <a:rPr lang="en-US" dirty="0" err="1"/>
              <a:t>ishga</a:t>
            </a:r>
            <a:r>
              <a:rPr lang="en-US" dirty="0"/>
              <a:t> </a:t>
            </a:r>
            <a:r>
              <a:rPr lang="en-US" dirty="0" err="1"/>
              <a:t>tushirilishi</a:t>
            </a:r>
            <a:r>
              <a:rPr lang="en-US" dirty="0"/>
              <a:t> </a:t>
            </a:r>
            <a:r>
              <a:rPr lang="en-US" dirty="0" err="1"/>
              <a:t>iqtisodiy</a:t>
            </a:r>
            <a:r>
              <a:rPr lang="en-US" dirty="0"/>
              <a:t> </a:t>
            </a:r>
            <a:r>
              <a:rPr lang="en-US" dirty="0" err="1"/>
              <a:t>aloqalarining</a:t>
            </a:r>
            <a:r>
              <a:rPr lang="en-US" dirty="0"/>
              <a:t> </a:t>
            </a:r>
            <a:r>
              <a:rPr lang="en-US" dirty="0" err="1"/>
              <a:t>yanada</a:t>
            </a:r>
            <a:r>
              <a:rPr lang="en-US" dirty="0"/>
              <a:t> </a:t>
            </a:r>
            <a:r>
              <a:rPr lang="en-US" dirty="0" err="1"/>
              <a:t>kuchayishiga</a:t>
            </a:r>
            <a:r>
              <a:rPr lang="en-US" dirty="0"/>
              <a:t> </a:t>
            </a:r>
            <a:r>
              <a:rPr lang="en-US" dirty="0" err="1"/>
              <a:t>olib</a:t>
            </a:r>
            <a:r>
              <a:rPr lang="en-US" dirty="0"/>
              <a:t> </a:t>
            </a:r>
            <a:r>
              <a:rPr lang="en-US" dirty="0" err="1"/>
              <a:t>keladi</a:t>
            </a:r>
            <a:r>
              <a:rPr lang="en-US" dirty="0"/>
              <a:t>.</a:t>
            </a:r>
            <a:endParaRPr lang="ru-RU" dirty="0"/>
          </a:p>
          <a:p>
            <a:pPr eaLnBrk="1" fontAlgn="auto" hangingPunct="1">
              <a:spcAft>
                <a:spcPts val="0"/>
              </a:spcAft>
              <a:buFont typeface="Arial" pitchFamily="34" charset="0"/>
              <a:buChar char="•"/>
              <a:defRPr/>
            </a:pPr>
            <a:r>
              <a:rPr lang="en-US" dirty="0" err="1" smtClean="0"/>
              <a:t>Qozog’iston</a:t>
            </a:r>
            <a:r>
              <a:rPr lang="en-US" dirty="0" smtClean="0"/>
              <a:t> </a:t>
            </a:r>
            <a:r>
              <a:rPr lang="en-US" dirty="0" err="1"/>
              <a:t>Respublikasi</a:t>
            </a:r>
            <a:r>
              <a:rPr lang="en-US" dirty="0"/>
              <a:t> </a:t>
            </a:r>
            <a:r>
              <a:rPr lang="en-US" dirty="0" err="1"/>
              <a:t>hozirgi</a:t>
            </a:r>
            <a:r>
              <a:rPr lang="en-US" dirty="0"/>
              <a:t> </a:t>
            </a:r>
            <a:r>
              <a:rPr lang="en-US" dirty="0" err="1"/>
              <a:t>kunda</a:t>
            </a:r>
            <a:r>
              <a:rPr lang="en-US" dirty="0"/>
              <a:t> ham </a:t>
            </a:r>
            <a:r>
              <a:rPr lang="en-US" dirty="0" err="1"/>
              <a:t>Rossiya</a:t>
            </a:r>
            <a:r>
              <a:rPr lang="en-US" dirty="0"/>
              <a:t> </a:t>
            </a:r>
            <a:r>
              <a:rPr lang="en-US" dirty="0" err="1"/>
              <a:t>Federatsiyasi</a:t>
            </a:r>
            <a:r>
              <a:rPr lang="en-US" dirty="0"/>
              <a:t> </a:t>
            </a:r>
            <a:r>
              <a:rPr lang="en-US" dirty="0" err="1"/>
              <a:t>va</a:t>
            </a:r>
            <a:r>
              <a:rPr lang="en-US" dirty="0"/>
              <a:t> </a:t>
            </a:r>
            <a:r>
              <a:rPr lang="en-US" dirty="0" err="1"/>
              <a:t>Markaziy</a:t>
            </a:r>
            <a:r>
              <a:rPr lang="en-US" dirty="0"/>
              <a:t> </a:t>
            </a:r>
            <a:r>
              <a:rPr lang="en-US" dirty="0" err="1"/>
              <a:t>Osiyo</a:t>
            </a:r>
            <a:r>
              <a:rPr lang="en-US" dirty="0"/>
              <a:t> </a:t>
            </a:r>
            <a:r>
              <a:rPr lang="en-US" dirty="0" err="1"/>
              <a:t>Respublikalari</a:t>
            </a:r>
            <a:r>
              <a:rPr lang="en-US" dirty="0"/>
              <a:t> </a:t>
            </a:r>
            <a:r>
              <a:rPr lang="en-US" dirty="0" err="1"/>
              <a:t>o’rtasida</a:t>
            </a:r>
            <a:r>
              <a:rPr lang="en-US" dirty="0"/>
              <a:t> ham </a:t>
            </a:r>
            <a:r>
              <a:rPr lang="en-US" dirty="0" err="1"/>
              <a:t>Xitoy</a:t>
            </a:r>
            <a:r>
              <a:rPr lang="en-US" dirty="0"/>
              <a:t> </a:t>
            </a:r>
            <a:r>
              <a:rPr lang="en-US" dirty="0" err="1"/>
              <a:t>va</a:t>
            </a:r>
            <a:r>
              <a:rPr lang="en-US" dirty="0"/>
              <a:t> </a:t>
            </a:r>
            <a:r>
              <a:rPr lang="en-US" dirty="0" err="1"/>
              <a:t>G’arbiy</a:t>
            </a:r>
            <a:r>
              <a:rPr lang="en-US" dirty="0"/>
              <a:t> </a:t>
            </a:r>
            <a:r>
              <a:rPr lang="en-US" dirty="0" err="1"/>
              <a:t>Yevropa</a:t>
            </a:r>
            <a:r>
              <a:rPr lang="en-US" dirty="0"/>
              <a:t> </a:t>
            </a:r>
            <a:r>
              <a:rPr lang="en-US" dirty="0" err="1"/>
              <a:t>davlatlari</a:t>
            </a:r>
            <a:r>
              <a:rPr lang="en-US" dirty="0"/>
              <a:t> </a:t>
            </a:r>
            <a:r>
              <a:rPr lang="en-US" dirty="0" err="1"/>
              <a:t>o’rtasida</a:t>
            </a:r>
            <a:r>
              <a:rPr lang="en-US" dirty="0"/>
              <a:t> </a:t>
            </a:r>
            <a:r>
              <a:rPr lang="en-US" dirty="0" err="1"/>
              <a:t>iqtisodiy</a:t>
            </a:r>
            <a:r>
              <a:rPr lang="en-US" dirty="0"/>
              <a:t> </a:t>
            </a:r>
            <a:r>
              <a:rPr lang="en-US" dirty="0" err="1"/>
              <a:t>aloqalarini</a:t>
            </a:r>
            <a:r>
              <a:rPr lang="en-US" dirty="0"/>
              <a:t> </a:t>
            </a:r>
            <a:r>
              <a:rPr lang="en-US" dirty="0" err="1"/>
              <a:t>olib</a:t>
            </a:r>
            <a:r>
              <a:rPr lang="en-US" dirty="0"/>
              <a:t> </a:t>
            </a:r>
            <a:r>
              <a:rPr lang="en-US" dirty="0" err="1"/>
              <a:t>borishda</a:t>
            </a:r>
            <a:r>
              <a:rPr lang="en-US" dirty="0"/>
              <a:t> </a:t>
            </a:r>
            <a:r>
              <a:rPr lang="en-US" dirty="0" err="1"/>
              <a:t>tranzit</a:t>
            </a:r>
            <a:r>
              <a:rPr lang="en-US" dirty="0"/>
              <a:t> </a:t>
            </a:r>
            <a:r>
              <a:rPr lang="en-US" dirty="0" err="1"/>
              <a:t>rolini</a:t>
            </a:r>
            <a:r>
              <a:rPr lang="en-US" dirty="0"/>
              <a:t> </a:t>
            </a:r>
            <a:r>
              <a:rPr lang="en-US" dirty="0" err="1"/>
              <a:t>o’ynaydi</a:t>
            </a:r>
            <a:r>
              <a:rPr lang="en-US" dirty="0"/>
              <a:t>. </a:t>
            </a:r>
            <a:r>
              <a:rPr lang="en-US" dirty="0" err="1"/>
              <a:t>Chunki</a:t>
            </a:r>
            <a:r>
              <a:rPr lang="en-US" dirty="0"/>
              <a:t> </a:t>
            </a:r>
            <a:r>
              <a:rPr lang="en-US" dirty="0" err="1"/>
              <a:t>Markaziy</a:t>
            </a:r>
            <a:r>
              <a:rPr lang="en-US" dirty="0"/>
              <a:t> </a:t>
            </a:r>
            <a:r>
              <a:rPr lang="en-US" dirty="0" err="1"/>
              <a:t>Osiyo</a:t>
            </a:r>
            <a:r>
              <a:rPr lang="en-US" dirty="0"/>
              <a:t> </a:t>
            </a:r>
            <a:r>
              <a:rPr lang="en-US" dirty="0" err="1"/>
              <a:t>Respublikalarini</a:t>
            </a:r>
            <a:r>
              <a:rPr lang="en-US" dirty="0"/>
              <a:t> </a:t>
            </a:r>
            <a:r>
              <a:rPr lang="en-US" dirty="0" err="1"/>
              <a:t>va</a:t>
            </a:r>
            <a:r>
              <a:rPr lang="en-US" dirty="0"/>
              <a:t> </a:t>
            </a:r>
            <a:r>
              <a:rPr lang="en-US" dirty="0" err="1"/>
              <a:t>Xitoyni</a:t>
            </a:r>
            <a:r>
              <a:rPr lang="en-US" dirty="0"/>
              <a:t> </a:t>
            </a:r>
            <a:r>
              <a:rPr lang="en-US" dirty="0" err="1"/>
              <a:t>Rossiya</a:t>
            </a:r>
            <a:r>
              <a:rPr lang="en-US" dirty="0"/>
              <a:t> </a:t>
            </a:r>
            <a:r>
              <a:rPr lang="en-US" dirty="0" err="1"/>
              <a:t>Federatsiyasi</a:t>
            </a:r>
            <a:r>
              <a:rPr lang="en-US" dirty="0"/>
              <a:t> </a:t>
            </a:r>
            <a:r>
              <a:rPr lang="en-US" dirty="0" err="1"/>
              <a:t>va</a:t>
            </a:r>
            <a:r>
              <a:rPr lang="en-US" dirty="0"/>
              <a:t> </a:t>
            </a:r>
            <a:r>
              <a:rPr lang="en-US" dirty="0" err="1"/>
              <a:t>G’arbiy</a:t>
            </a:r>
            <a:r>
              <a:rPr lang="en-US" dirty="0"/>
              <a:t> </a:t>
            </a:r>
            <a:r>
              <a:rPr lang="en-US" dirty="0" err="1"/>
              <a:t>Yevropa</a:t>
            </a:r>
            <a:r>
              <a:rPr lang="en-US" dirty="0"/>
              <a:t> </a:t>
            </a:r>
            <a:r>
              <a:rPr lang="en-US" dirty="0" err="1"/>
              <a:t>davlatlari</a:t>
            </a:r>
            <a:r>
              <a:rPr lang="en-US" dirty="0"/>
              <a:t> </a:t>
            </a:r>
            <a:r>
              <a:rPr lang="en-US" dirty="0" err="1"/>
              <a:t>bilan</a:t>
            </a:r>
            <a:r>
              <a:rPr lang="en-US" dirty="0"/>
              <a:t> </a:t>
            </a:r>
            <a:r>
              <a:rPr lang="en-US" dirty="0" err="1"/>
              <a:t>bog’laydigan</a:t>
            </a:r>
            <a:r>
              <a:rPr lang="en-US" dirty="0"/>
              <a:t> </a:t>
            </a:r>
            <a:r>
              <a:rPr lang="en-US" dirty="0" err="1"/>
              <a:t>ko’pgina</a:t>
            </a:r>
            <a:r>
              <a:rPr lang="en-US" dirty="0"/>
              <a:t> </a:t>
            </a:r>
            <a:r>
              <a:rPr lang="en-US" dirty="0" err="1"/>
              <a:t>temir</a:t>
            </a:r>
            <a:r>
              <a:rPr lang="en-US" dirty="0"/>
              <a:t> </a:t>
            </a:r>
            <a:r>
              <a:rPr lang="en-US" dirty="0" err="1"/>
              <a:t>yo’l</a:t>
            </a:r>
            <a:r>
              <a:rPr lang="en-US" dirty="0"/>
              <a:t> </a:t>
            </a:r>
            <a:r>
              <a:rPr lang="en-US" dirty="0" err="1"/>
              <a:t>va</a:t>
            </a:r>
            <a:r>
              <a:rPr lang="en-US" dirty="0"/>
              <a:t> </a:t>
            </a:r>
            <a:r>
              <a:rPr lang="en-US" dirty="0" err="1"/>
              <a:t>avtomobil</a:t>
            </a:r>
            <a:r>
              <a:rPr lang="en-US" dirty="0"/>
              <a:t> </a:t>
            </a:r>
            <a:r>
              <a:rPr lang="en-US" dirty="0" err="1"/>
              <a:t>yo’llari</a:t>
            </a:r>
            <a:r>
              <a:rPr lang="en-US" dirty="0"/>
              <a:t> </a:t>
            </a:r>
            <a:r>
              <a:rPr lang="en-US" dirty="0" err="1"/>
              <a:t>Qozog’iston</a:t>
            </a:r>
            <a:r>
              <a:rPr lang="en-US" dirty="0"/>
              <a:t> </a:t>
            </a:r>
            <a:r>
              <a:rPr lang="en-US" dirty="0" err="1"/>
              <a:t>Respublikasi</a:t>
            </a:r>
            <a:r>
              <a:rPr lang="en-US" dirty="0"/>
              <a:t> </a:t>
            </a:r>
            <a:r>
              <a:rPr lang="en-US" dirty="0" err="1"/>
              <a:t>hududidan</a:t>
            </a:r>
            <a:r>
              <a:rPr lang="en-US" dirty="0"/>
              <a:t> </a:t>
            </a:r>
            <a:r>
              <a:rPr lang="en-US" dirty="0" err="1"/>
              <a:t>o’tadi</a:t>
            </a:r>
            <a:r>
              <a:rPr lang="en-US" dirty="0"/>
              <a:t>. Bu </a:t>
            </a:r>
            <a:r>
              <a:rPr lang="en-US" dirty="0" err="1"/>
              <a:t>esa</a:t>
            </a:r>
            <a:r>
              <a:rPr lang="en-US" dirty="0"/>
              <a:t> </a:t>
            </a:r>
            <a:r>
              <a:rPr lang="en-US" dirty="0" err="1"/>
              <a:t>Respublika</a:t>
            </a:r>
            <a:r>
              <a:rPr lang="en-US" dirty="0"/>
              <a:t> </a:t>
            </a:r>
            <a:r>
              <a:rPr lang="en-US" dirty="0" err="1"/>
              <a:t>iqtisodiyotida</a:t>
            </a:r>
            <a:r>
              <a:rPr lang="en-US" dirty="0"/>
              <a:t> </a:t>
            </a:r>
            <a:r>
              <a:rPr lang="en-US" dirty="0" err="1"/>
              <a:t>muhim</a:t>
            </a:r>
            <a:r>
              <a:rPr lang="en-US" dirty="0"/>
              <a:t> </a:t>
            </a:r>
            <a:r>
              <a:rPr lang="en-US" dirty="0" err="1"/>
              <a:t>ahamiyatga</a:t>
            </a:r>
            <a:r>
              <a:rPr lang="en-US" dirty="0"/>
              <a:t> </a:t>
            </a:r>
            <a:r>
              <a:rPr lang="en-US" dirty="0" err="1"/>
              <a:t>egadir</a:t>
            </a:r>
            <a:r>
              <a:rPr lang="en-US" dirty="0"/>
              <a:t>. </a:t>
            </a:r>
            <a:r>
              <a:rPr lang="en-US" dirty="0" err="1"/>
              <a:t>Barcha</a:t>
            </a:r>
            <a:r>
              <a:rPr lang="en-US" dirty="0"/>
              <a:t> </a:t>
            </a:r>
            <a:r>
              <a:rPr lang="en-US" dirty="0" err="1"/>
              <a:t>Markaziy</a:t>
            </a:r>
            <a:r>
              <a:rPr lang="en-US" dirty="0"/>
              <a:t> </a:t>
            </a:r>
            <a:r>
              <a:rPr lang="en-US" dirty="0" err="1"/>
              <a:t>Osiyo</a:t>
            </a:r>
            <a:r>
              <a:rPr lang="en-US" dirty="0"/>
              <a:t> </a:t>
            </a:r>
            <a:r>
              <a:rPr lang="en-US" dirty="0" err="1"/>
              <a:t>davlatlari</a:t>
            </a:r>
            <a:r>
              <a:rPr lang="en-US" dirty="0"/>
              <a:t> </a:t>
            </a:r>
            <a:r>
              <a:rPr lang="en-US" dirty="0" err="1"/>
              <a:t>kabi</a:t>
            </a:r>
            <a:r>
              <a:rPr lang="en-US" dirty="0"/>
              <a:t> </a:t>
            </a:r>
            <a:r>
              <a:rPr lang="en-US" dirty="0" err="1"/>
              <a:t>Qozog’iston</a:t>
            </a:r>
            <a:r>
              <a:rPr lang="en-US" dirty="0"/>
              <a:t> ham </a:t>
            </a:r>
            <a:r>
              <a:rPr lang="en-US" dirty="0" err="1"/>
              <a:t>ochiq</a:t>
            </a:r>
            <a:r>
              <a:rPr lang="en-US" dirty="0"/>
              <a:t> </a:t>
            </a:r>
            <a:r>
              <a:rPr lang="en-US" dirty="0" err="1"/>
              <a:t>dengizga</a:t>
            </a:r>
            <a:r>
              <a:rPr lang="en-US" dirty="0"/>
              <a:t> </a:t>
            </a:r>
            <a:r>
              <a:rPr lang="en-US" dirty="0" err="1"/>
              <a:t>tutash</a:t>
            </a:r>
            <a:r>
              <a:rPr lang="en-US" dirty="0"/>
              <a:t> </a:t>
            </a:r>
            <a:r>
              <a:rPr lang="en-US" dirty="0" err="1"/>
              <a:t>emas</a:t>
            </a:r>
            <a:r>
              <a:rPr lang="en-US" dirty="0"/>
              <a:t>, </a:t>
            </a:r>
            <a:r>
              <a:rPr lang="en-US" dirty="0" err="1"/>
              <a:t>bu</a:t>
            </a:r>
            <a:r>
              <a:rPr lang="en-US" dirty="0"/>
              <a:t> </a:t>
            </a:r>
            <a:r>
              <a:rPr lang="en-US" dirty="0" err="1"/>
              <a:t>esa</a:t>
            </a:r>
            <a:r>
              <a:rPr lang="en-US" dirty="0"/>
              <a:t> </a:t>
            </a:r>
            <a:r>
              <a:rPr lang="en-US" dirty="0" err="1"/>
              <a:t>uning</a:t>
            </a:r>
            <a:r>
              <a:rPr lang="en-US" dirty="0"/>
              <a:t> </a:t>
            </a:r>
            <a:r>
              <a:rPr lang="en-US" dirty="0" err="1"/>
              <a:t>iqtisodiy</a:t>
            </a:r>
            <a:r>
              <a:rPr lang="en-US" dirty="0"/>
              <a:t> </a:t>
            </a:r>
            <a:r>
              <a:rPr lang="en-US" dirty="0" err="1"/>
              <a:t>aloqalarining</a:t>
            </a:r>
            <a:r>
              <a:rPr lang="en-US" dirty="0"/>
              <a:t> </a:t>
            </a:r>
            <a:r>
              <a:rPr lang="en-US" dirty="0" err="1"/>
              <a:t>yanada</a:t>
            </a:r>
            <a:r>
              <a:rPr lang="en-US" dirty="0"/>
              <a:t> </a:t>
            </a:r>
            <a:r>
              <a:rPr lang="en-US" dirty="0" err="1"/>
              <a:t>rivojlanishiga</a:t>
            </a:r>
            <a:r>
              <a:rPr lang="en-US" dirty="0"/>
              <a:t> </a:t>
            </a:r>
            <a:r>
              <a:rPr lang="en-US" dirty="0" err="1"/>
              <a:t>salbiy</a:t>
            </a:r>
            <a:r>
              <a:rPr lang="en-US" dirty="0"/>
              <a:t> </a:t>
            </a:r>
            <a:r>
              <a:rPr lang="en-US" dirty="0" err="1"/>
              <a:t>ta’sir</a:t>
            </a:r>
            <a:r>
              <a:rPr lang="en-US" dirty="0"/>
              <a:t> </a:t>
            </a:r>
            <a:r>
              <a:rPr lang="en-US" dirty="0" err="1"/>
              <a:t>ko’rsatadi</a:t>
            </a:r>
            <a:r>
              <a:rPr lang="en-US" dirty="0" smtClean="0"/>
              <a:t>.</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8175" y="33338"/>
            <a:ext cx="5986463" cy="633412"/>
          </a:xfrm>
        </p:spPr>
        <p:style>
          <a:lnRef idx="2">
            <a:schemeClr val="accent2"/>
          </a:lnRef>
          <a:fillRef idx="1">
            <a:schemeClr val="lt1"/>
          </a:fillRef>
          <a:effectRef idx="0">
            <a:schemeClr val="accent2"/>
          </a:effectRef>
          <a:fontRef idx="minor">
            <a:schemeClr val="dk1"/>
          </a:fontRef>
        </p:style>
        <p:txBody>
          <a:bodyPr rtlCol="0">
            <a:normAutofit fontScale="90000"/>
          </a:bodyPr>
          <a:lstStyle/>
          <a:p>
            <a:pPr eaLnBrk="1" fontAlgn="auto" hangingPunct="1">
              <a:spcAft>
                <a:spcPts val="0"/>
              </a:spcAft>
              <a:defRPr/>
            </a:pPr>
            <a:r>
              <a:rPr lang="en-US" sz="4900" dirty="0"/>
              <a:t> </a:t>
            </a:r>
            <a:r>
              <a:rPr lang="ru-RU" sz="4900" dirty="0"/>
              <a:t/>
            </a:r>
            <a:br>
              <a:rPr lang="ru-RU" sz="4900" dirty="0"/>
            </a:br>
            <a:r>
              <a:rPr lang="en-US" sz="3100" dirty="0"/>
              <a:t>3.Tabiiy </a:t>
            </a:r>
            <a:r>
              <a:rPr lang="en-US" sz="3100" dirty="0" err="1"/>
              <a:t>sharoiti</a:t>
            </a:r>
            <a:r>
              <a:rPr lang="ru-RU" dirty="0"/>
              <a:t/>
            </a:r>
            <a:br>
              <a:rPr lang="ru-RU" dirty="0"/>
            </a:br>
            <a:endParaRPr lang="ru-RU" dirty="0"/>
          </a:p>
        </p:txBody>
      </p:sp>
      <p:sp>
        <p:nvSpPr>
          <p:cNvPr id="3" name="Объект 2"/>
          <p:cNvSpPr>
            <a:spLocks noGrp="1"/>
          </p:cNvSpPr>
          <p:nvPr>
            <p:ph idx="1"/>
          </p:nvPr>
        </p:nvSpPr>
        <p:spPr>
          <a:xfrm>
            <a:off x="0" y="620713"/>
            <a:ext cx="9036050" cy="6237287"/>
          </a:xfrm>
        </p:spPr>
        <p:txBody>
          <a:bodyPr rtlCol="0">
            <a:normAutofit fontScale="55000" lnSpcReduction="20000"/>
          </a:bodyPr>
          <a:lstStyle/>
          <a:p>
            <a:pPr marL="432000" indent="-612000" eaLnBrk="1" fontAlgn="auto" hangingPunct="1">
              <a:lnSpc>
                <a:spcPct val="120000"/>
              </a:lnSpc>
              <a:spcAft>
                <a:spcPts val="0"/>
              </a:spcAft>
              <a:buFont typeface="Arial" pitchFamily="34" charset="0"/>
              <a:buChar char="•"/>
              <a:defRPr/>
            </a:pPr>
            <a:r>
              <a:rPr lang="en-US" sz="3800" dirty="0" err="1"/>
              <a:t>Tabiiy</a:t>
            </a:r>
            <a:r>
              <a:rPr lang="en-US" sz="3800" dirty="0"/>
              <a:t> </a:t>
            </a:r>
            <a:r>
              <a:rPr lang="en-US" sz="3800" dirty="0" err="1"/>
              <a:t>sharoiti-issiqlik,iqlim</a:t>
            </a:r>
            <a:r>
              <a:rPr lang="en-US" sz="3800" dirty="0"/>
              <a:t>, </a:t>
            </a:r>
            <a:r>
              <a:rPr lang="en-US" sz="3800" dirty="0" err="1"/>
              <a:t>re’lyef</a:t>
            </a:r>
            <a:r>
              <a:rPr lang="en-US" sz="3800" dirty="0"/>
              <a:t>,  </a:t>
            </a:r>
            <a:r>
              <a:rPr lang="en-US" sz="3800" dirty="0" err="1"/>
              <a:t>suv</a:t>
            </a:r>
            <a:r>
              <a:rPr lang="en-US" sz="3800" dirty="0"/>
              <a:t>, </a:t>
            </a:r>
            <a:r>
              <a:rPr lang="en-US" sz="3800" dirty="0" err="1"/>
              <a:t>o’simlik</a:t>
            </a:r>
            <a:r>
              <a:rPr lang="en-US" sz="3800" dirty="0"/>
              <a:t>, </a:t>
            </a:r>
            <a:r>
              <a:rPr lang="en-US" sz="3800" dirty="0" err="1"/>
              <a:t>yer</a:t>
            </a:r>
            <a:r>
              <a:rPr lang="en-US" sz="3800" dirty="0"/>
              <a:t> </a:t>
            </a:r>
            <a:r>
              <a:rPr lang="en-US" sz="3800" dirty="0" err="1"/>
              <a:t>resurslari</a:t>
            </a:r>
            <a:r>
              <a:rPr lang="en-US" sz="3800" dirty="0"/>
              <a:t> </a:t>
            </a:r>
            <a:r>
              <a:rPr lang="en-US" sz="3800" dirty="0" err="1"/>
              <a:t>va</a:t>
            </a:r>
            <a:r>
              <a:rPr lang="en-US" sz="3800" dirty="0"/>
              <a:t> </a:t>
            </a:r>
            <a:r>
              <a:rPr lang="en-US" sz="3800" dirty="0" err="1"/>
              <a:t>hayvonot</a:t>
            </a:r>
            <a:r>
              <a:rPr lang="en-US" sz="3800" dirty="0"/>
              <a:t> </a:t>
            </a:r>
            <a:r>
              <a:rPr lang="en-US" sz="3800" dirty="0" err="1"/>
              <a:t>olami</a:t>
            </a:r>
            <a:r>
              <a:rPr lang="en-US" sz="3800" dirty="0"/>
              <a:t> </a:t>
            </a:r>
            <a:r>
              <a:rPr lang="en-US" sz="3800" dirty="0" err="1"/>
              <a:t>resurslari</a:t>
            </a:r>
            <a:r>
              <a:rPr lang="en-US" sz="3800" dirty="0"/>
              <a:t> </a:t>
            </a:r>
            <a:r>
              <a:rPr lang="en-US" sz="3800" dirty="0" err="1"/>
              <a:t>har</a:t>
            </a:r>
            <a:r>
              <a:rPr lang="en-US" sz="3800" dirty="0"/>
              <a:t> </a:t>
            </a:r>
            <a:r>
              <a:rPr lang="en-US" sz="3800" dirty="0" err="1"/>
              <a:t>qanday</a:t>
            </a:r>
            <a:r>
              <a:rPr lang="en-US" sz="3800" dirty="0"/>
              <a:t> </a:t>
            </a:r>
            <a:r>
              <a:rPr lang="en-US" sz="3800" dirty="0" err="1"/>
              <a:t>davlatning</a:t>
            </a:r>
            <a:r>
              <a:rPr lang="en-US" sz="3800" dirty="0"/>
              <a:t> </a:t>
            </a:r>
            <a:r>
              <a:rPr lang="en-US" sz="3800" dirty="0" err="1"/>
              <a:t>iqtisodiy</a:t>
            </a:r>
            <a:r>
              <a:rPr lang="en-US" sz="3800" dirty="0"/>
              <a:t> </a:t>
            </a:r>
            <a:r>
              <a:rPr lang="en-US" sz="3800" dirty="0" err="1"/>
              <a:t>rivojlanishiga</a:t>
            </a:r>
            <a:r>
              <a:rPr lang="en-US" sz="3800" dirty="0"/>
              <a:t> </a:t>
            </a:r>
            <a:r>
              <a:rPr lang="en-US" sz="3800" dirty="0" err="1"/>
              <a:t>ta’sir</a:t>
            </a:r>
            <a:r>
              <a:rPr lang="en-US" sz="3800" dirty="0"/>
              <a:t> </a:t>
            </a:r>
            <a:r>
              <a:rPr lang="en-US" sz="3800" dirty="0" err="1"/>
              <a:t>ko’rsatadi</a:t>
            </a:r>
            <a:r>
              <a:rPr lang="en-US" sz="3800" dirty="0"/>
              <a:t>. </a:t>
            </a:r>
            <a:r>
              <a:rPr lang="en-US" sz="3800" dirty="0" err="1"/>
              <a:t>Har</a:t>
            </a:r>
            <a:r>
              <a:rPr lang="en-US" sz="3800" dirty="0"/>
              <a:t> </a:t>
            </a:r>
            <a:r>
              <a:rPr lang="en-US" sz="3800" dirty="0" err="1"/>
              <a:t>bir</a:t>
            </a:r>
            <a:r>
              <a:rPr lang="en-US" sz="3800" dirty="0"/>
              <a:t> </a:t>
            </a:r>
            <a:r>
              <a:rPr lang="en-US" sz="3800" dirty="0" err="1"/>
              <a:t>davlat</a:t>
            </a:r>
            <a:r>
              <a:rPr lang="en-US" sz="3800" dirty="0"/>
              <a:t> </a:t>
            </a:r>
            <a:r>
              <a:rPr lang="en-US" sz="3800" dirty="0" err="1"/>
              <a:t>hududida</a:t>
            </a:r>
            <a:r>
              <a:rPr lang="en-US" sz="3800" dirty="0"/>
              <a:t> </a:t>
            </a:r>
            <a:r>
              <a:rPr lang="en-US" sz="3800" dirty="0" err="1"/>
              <a:t>joylashgan</a:t>
            </a:r>
            <a:r>
              <a:rPr lang="en-US" sz="3800" dirty="0"/>
              <a:t> </a:t>
            </a:r>
            <a:r>
              <a:rPr lang="en-US" sz="3800" dirty="0" err="1"/>
              <a:t>tabiiy</a:t>
            </a:r>
            <a:r>
              <a:rPr lang="en-US" sz="3800" dirty="0"/>
              <a:t> </a:t>
            </a:r>
            <a:r>
              <a:rPr lang="en-US" sz="3800" dirty="0" err="1"/>
              <a:t>resurslar</a:t>
            </a:r>
            <a:r>
              <a:rPr lang="en-US" sz="3800" dirty="0"/>
              <a:t> </a:t>
            </a:r>
            <a:r>
              <a:rPr lang="en-US" sz="3800" dirty="0" err="1"/>
              <a:t>asosida</a:t>
            </a:r>
            <a:r>
              <a:rPr lang="en-US" sz="3800" dirty="0"/>
              <a:t> </a:t>
            </a:r>
            <a:r>
              <a:rPr lang="en-US" sz="3800" dirty="0" err="1"/>
              <a:t>ushbu</a:t>
            </a:r>
            <a:r>
              <a:rPr lang="en-US" sz="3800" dirty="0"/>
              <a:t> </a:t>
            </a:r>
            <a:r>
              <a:rPr lang="en-US" sz="3800" dirty="0" err="1"/>
              <a:t>davlatda</a:t>
            </a:r>
            <a:r>
              <a:rPr lang="en-US" sz="3800" dirty="0"/>
              <a:t> </a:t>
            </a:r>
            <a:r>
              <a:rPr lang="en-US" sz="3800" dirty="0" err="1"/>
              <a:t>sanoat</a:t>
            </a:r>
            <a:r>
              <a:rPr lang="en-US" sz="3800" dirty="0"/>
              <a:t>, </a:t>
            </a:r>
            <a:r>
              <a:rPr lang="en-US" sz="3800" dirty="0" err="1"/>
              <a:t>dehqonchilik</a:t>
            </a:r>
            <a:r>
              <a:rPr lang="en-US" sz="3800" dirty="0"/>
              <a:t>, </a:t>
            </a:r>
            <a:r>
              <a:rPr lang="en-US" sz="3800" dirty="0" err="1"/>
              <a:t>chorvachilik</a:t>
            </a:r>
            <a:r>
              <a:rPr lang="en-US" sz="3800" dirty="0"/>
              <a:t>, </a:t>
            </a:r>
            <a:r>
              <a:rPr lang="en-US" sz="3800" dirty="0" err="1"/>
              <a:t>baliq</a:t>
            </a:r>
            <a:r>
              <a:rPr lang="en-US" sz="3800" dirty="0"/>
              <a:t>, </a:t>
            </a:r>
            <a:r>
              <a:rPr lang="en-US" sz="3800" dirty="0" err="1"/>
              <a:t>o’rmon</a:t>
            </a:r>
            <a:r>
              <a:rPr lang="en-US" sz="3800" dirty="0"/>
              <a:t> </a:t>
            </a:r>
            <a:r>
              <a:rPr lang="en-US" sz="3800" dirty="0" err="1"/>
              <a:t>sanoati</a:t>
            </a:r>
            <a:r>
              <a:rPr lang="en-US" sz="3800" dirty="0"/>
              <a:t> </a:t>
            </a:r>
            <a:r>
              <a:rPr lang="en-US" sz="3800" dirty="0" err="1"/>
              <a:t>kabi</a:t>
            </a:r>
            <a:r>
              <a:rPr lang="en-US" sz="3800" dirty="0"/>
              <a:t> </a:t>
            </a:r>
            <a:r>
              <a:rPr lang="en-US" sz="3800" dirty="0" err="1"/>
              <a:t>tarmoqlar</a:t>
            </a:r>
            <a:r>
              <a:rPr lang="en-US" sz="3800" dirty="0"/>
              <a:t> </a:t>
            </a:r>
            <a:r>
              <a:rPr lang="en-US" sz="3800" dirty="0" err="1"/>
              <a:t>tarkib</a:t>
            </a:r>
            <a:r>
              <a:rPr lang="en-US" sz="3800" dirty="0"/>
              <a:t> </a:t>
            </a:r>
            <a:r>
              <a:rPr lang="en-US" sz="3800" dirty="0" err="1"/>
              <a:t>topadi</a:t>
            </a:r>
            <a:r>
              <a:rPr lang="en-US" sz="3800" dirty="0"/>
              <a:t>. </a:t>
            </a:r>
            <a:r>
              <a:rPr lang="en-US" sz="3800" dirty="0" err="1"/>
              <a:t>Shu</a:t>
            </a:r>
            <a:r>
              <a:rPr lang="en-US" sz="3800" dirty="0"/>
              <a:t> </a:t>
            </a:r>
            <a:r>
              <a:rPr lang="en-US" sz="3800" dirty="0" err="1"/>
              <a:t>bilan</a:t>
            </a:r>
            <a:r>
              <a:rPr lang="en-US" sz="3800" dirty="0"/>
              <a:t> </a:t>
            </a:r>
            <a:r>
              <a:rPr lang="en-US" sz="3800" dirty="0" err="1"/>
              <a:t>birgalikda</a:t>
            </a:r>
            <a:r>
              <a:rPr lang="en-US" sz="3800" dirty="0"/>
              <a:t> </a:t>
            </a:r>
            <a:r>
              <a:rPr lang="en-US" sz="3800" dirty="0" err="1"/>
              <a:t>har</a:t>
            </a:r>
            <a:r>
              <a:rPr lang="en-US" sz="3800" dirty="0"/>
              <a:t> </a:t>
            </a:r>
            <a:r>
              <a:rPr lang="en-US" sz="3800" dirty="0" err="1"/>
              <a:t>bir</a:t>
            </a:r>
            <a:r>
              <a:rPr lang="en-US" sz="3800" dirty="0"/>
              <a:t> joy </a:t>
            </a:r>
            <a:r>
              <a:rPr lang="en-US" sz="3800" dirty="0" err="1"/>
              <a:t>tabiiy</a:t>
            </a:r>
            <a:r>
              <a:rPr lang="en-US" sz="3800" dirty="0"/>
              <a:t> </a:t>
            </a:r>
            <a:r>
              <a:rPr lang="en-US" sz="3800" dirty="0" err="1"/>
              <a:t>sharoiti</a:t>
            </a:r>
            <a:r>
              <a:rPr lang="en-US" sz="3800" dirty="0"/>
              <a:t> </a:t>
            </a:r>
            <a:r>
              <a:rPr lang="en-US" sz="3800" dirty="0" err="1"/>
              <a:t>sanoatida</a:t>
            </a:r>
            <a:r>
              <a:rPr lang="en-US" sz="3800" dirty="0"/>
              <a:t> ham, </a:t>
            </a:r>
            <a:r>
              <a:rPr lang="en-US" sz="3800" dirty="0" err="1"/>
              <a:t>qishloq</a:t>
            </a:r>
            <a:r>
              <a:rPr lang="en-US" sz="3800" dirty="0"/>
              <a:t> </a:t>
            </a:r>
            <a:r>
              <a:rPr lang="en-US" sz="3800" dirty="0" err="1"/>
              <a:t>xo’jaligida</a:t>
            </a:r>
            <a:r>
              <a:rPr lang="en-US" sz="3800" dirty="0"/>
              <a:t> ham </a:t>
            </a:r>
            <a:r>
              <a:rPr lang="en-US" sz="3800" dirty="0" err="1"/>
              <a:t>to’g’ridan-to’g’ri</a:t>
            </a:r>
            <a:r>
              <a:rPr lang="en-US" sz="3800" dirty="0"/>
              <a:t> </a:t>
            </a:r>
            <a:r>
              <a:rPr lang="en-US" sz="3800" dirty="0" err="1"/>
              <a:t>foydalanilmaydi</a:t>
            </a:r>
            <a:r>
              <a:rPr lang="en-US" sz="3800" dirty="0"/>
              <a:t>. </a:t>
            </a:r>
            <a:r>
              <a:rPr lang="en-US" sz="3800" dirty="0" err="1"/>
              <a:t>Tabiiy</a:t>
            </a:r>
            <a:r>
              <a:rPr lang="en-US" sz="3800" dirty="0"/>
              <a:t> </a:t>
            </a:r>
            <a:r>
              <a:rPr lang="en-US" sz="3800" dirty="0" err="1"/>
              <a:t>resurslar</a:t>
            </a:r>
            <a:r>
              <a:rPr lang="en-US" sz="3800" dirty="0"/>
              <a:t> </a:t>
            </a:r>
            <a:r>
              <a:rPr lang="en-US" sz="3800" dirty="0" err="1"/>
              <a:t>esa</a:t>
            </a:r>
            <a:r>
              <a:rPr lang="en-US" sz="3800" dirty="0"/>
              <a:t> </a:t>
            </a:r>
            <a:r>
              <a:rPr lang="en-US" sz="3800" dirty="0" err="1"/>
              <a:t>ishlab</a:t>
            </a:r>
            <a:r>
              <a:rPr lang="en-US" sz="3800" dirty="0"/>
              <a:t> </a:t>
            </a:r>
            <a:r>
              <a:rPr lang="en-US" sz="3800" dirty="0" err="1"/>
              <a:t>chiqarishda</a:t>
            </a:r>
            <a:r>
              <a:rPr lang="en-US" sz="3800" dirty="0"/>
              <a:t> </a:t>
            </a:r>
            <a:r>
              <a:rPr lang="en-US" sz="3800" dirty="0" err="1"/>
              <a:t>to’g’ridan</a:t>
            </a:r>
            <a:r>
              <a:rPr lang="en-US" sz="3800" dirty="0"/>
              <a:t>- </a:t>
            </a:r>
            <a:r>
              <a:rPr lang="en-US" sz="3800" dirty="0" err="1"/>
              <a:t>to’g’ri</a:t>
            </a:r>
            <a:r>
              <a:rPr lang="en-US" sz="3800" dirty="0"/>
              <a:t> </a:t>
            </a:r>
            <a:r>
              <a:rPr lang="en-US" sz="3800" dirty="0" err="1"/>
              <a:t>foydalanilmaydi</a:t>
            </a:r>
            <a:r>
              <a:rPr lang="en-US" sz="3800" dirty="0"/>
              <a:t>. </a:t>
            </a:r>
            <a:r>
              <a:rPr lang="en-US" sz="3800" dirty="0" err="1"/>
              <a:t>Joyning</a:t>
            </a:r>
            <a:r>
              <a:rPr lang="en-US" sz="3800" dirty="0"/>
              <a:t> </a:t>
            </a:r>
            <a:r>
              <a:rPr lang="en-US" sz="3800" dirty="0" err="1"/>
              <a:t>tabiiy</a:t>
            </a:r>
            <a:r>
              <a:rPr lang="en-US" sz="3800" dirty="0"/>
              <a:t> </a:t>
            </a:r>
            <a:r>
              <a:rPr lang="en-US" sz="3800" dirty="0" err="1"/>
              <a:t>sharoiti</a:t>
            </a:r>
            <a:r>
              <a:rPr lang="en-US" sz="3800" dirty="0"/>
              <a:t> u </a:t>
            </a:r>
            <a:r>
              <a:rPr lang="en-US" sz="3800" dirty="0" err="1"/>
              <a:t>yoki</a:t>
            </a:r>
            <a:r>
              <a:rPr lang="en-US" sz="3800" dirty="0"/>
              <a:t> </a:t>
            </a:r>
            <a:r>
              <a:rPr lang="en-US" sz="3800" dirty="0" err="1"/>
              <a:t>bu</a:t>
            </a:r>
            <a:r>
              <a:rPr lang="en-US" sz="3800" dirty="0"/>
              <a:t> </a:t>
            </a:r>
            <a:r>
              <a:rPr lang="en-US" sz="3800" dirty="0" err="1"/>
              <a:t>ishlab</a:t>
            </a:r>
            <a:r>
              <a:rPr lang="en-US" sz="3800" dirty="0"/>
              <a:t> </a:t>
            </a:r>
            <a:r>
              <a:rPr lang="en-US" sz="3800" dirty="0" err="1"/>
              <a:t>chiqarishni</a:t>
            </a:r>
            <a:r>
              <a:rPr lang="en-US" sz="3800" dirty="0"/>
              <a:t> </a:t>
            </a:r>
            <a:r>
              <a:rPr lang="en-US" sz="3800" dirty="0" err="1"/>
              <a:t>rivojlantirish</a:t>
            </a:r>
            <a:r>
              <a:rPr lang="en-US" sz="3800" dirty="0"/>
              <a:t> </a:t>
            </a:r>
            <a:r>
              <a:rPr lang="en-US" sz="3800" dirty="0" err="1"/>
              <a:t>ucnun</a:t>
            </a:r>
            <a:r>
              <a:rPr lang="en-US" sz="3800" dirty="0"/>
              <a:t> </a:t>
            </a:r>
            <a:r>
              <a:rPr lang="en-US" sz="3800" dirty="0" err="1"/>
              <a:t>qulay</a:t>
            </a:r>
            <a:r>
              <a:rPr lang="en-US" sz="3800" dirty="0"/>
              <a:t> </a:t>
            </a:r>
            <a:r>
              <a:rPr lang="en-US" sz="3800" dirty="0" err="1"/>
              <a:t>yoki</a:t>
            </a:r>
            <a:r>
              <a:rPr lang="en-US" sz="3800" dirty="0"/>
              <a:t> </a:t>
            </a:r>
            <a:r>
              <a:rPr lang="en-US" sz="3800" dirty="0" err="1"/>
              <a:t>noqulay</a:t>
            </a:r>
            <a:r>
              <a:rPr lang="en-US" sz="3800" dirty="0"/>
              <a:t> </a:t>
            </a:r>
            <a:r>
              <a:rPr lang="en-US" sz="3800" dirty="0" err="1"/>
              <a:t>bo’lishi</a:t>
            </a:r>
            <a:r>
              <a:rPr lang="en-US" sz="3800" dirty="0"/>
              <a:t> </a:t>
            </a:r>
            <a:r>
              <a:rPr lang="en-US" sz="3800" dirty="0" err="1"/>
              <a:t>mumkin.Tabiiy</a:t>
            </a:r>
            <a:r>
              <a:rPr lang="en-US" sz="3800" dirty="0"/>
              <a:t> </a:t>
            </a:r>
            <a:r>
              <a:rPr lang="en-US" sz="3800" dirty="0" err="1"/>
              <a:t>resurslar</a:t>
            </a:r>
            <a:r>
              <a:rPr lang="en-US" sz="3800" dirty="0"/>
              <a:t> </a:t>
            </a:r>
            <a:r>
              <a:rPr lang="en-US" sz="3800" dirty="0" err="1"/>
              <a:t>ko’p</a:t>
            </a:r>
            <a:r>
              <a:rPr lang="en-US" sz="3800" dirty="0"/>
              <a:t> </a:t>
            </a:r>
            <a:r>
              <a:rPr lang="en-US" sz="3800" dirty="0" err="1"/>
              <a:t>yoki</a:t>
            </a:r>
            <a:r>
              <a:rPr lang="en-US" sz="3800" dirty="0"/>
              <a:t> </a:t>
            </a:r>
            <a:r>
              <a:rPr lang="en-US" sz="3800" dirty="0" err="1"/>
              <a:t>o`z</a:t>
            </a:r>
            <a:r>
              <a:rPr lang="en-US" sz="3800" dirty="0"/>
              <a:t> </a:t>
            </a:r>
            <a:r>
              <a:rPr lang="en-US" sz="3800" dirty="0" err="1"/>
              <a:t>foydalanish</a:t>
            </a:r>
            <a:r>
              <a:rPr lang="en-US" sz="3800" dirty="0"/>
              <a:t> </a:t>
            </a:r>
            <a:r>
              <a:rPr lang="en-US" sz="3800" dirty="0" err="1"/>
              <a:t>uchun</a:t>
            </a:r>
            <a:r>
              <a:rPr lang="en-US" sz="3800" dirty="0"/>
              <a:t> </a:t>
            </a:r>
            <a:r>
              <a:rPr lang="en-US" sz="3800" dirty="0" err="1"/>
              <a:t>qulay</a:t>
            </a:r>
            <a:r>
              <a:rPr lang="en-US" sz="3800" dirty="0"/>
              <a:t> </a:t>
            </a:r>
            <a:r>
              <a:rPr lang="en-US" sz="3800" dirty="0" err="1"/>
              <a:t>yoki</a:t>
            </a:r>
            <a:r>
              <a:rPr lang="en-US" sz="3800" dirty="0"/>
              <a:t> </a:t>
            </a:r>
            <a:r>
              <a:rPr lang="en-US" sz="3800" dirty="0" err="1"/>
              <a:t>noqulay</a:t>
            </a:r>
            <a:r>
              <a:rPr lang="en-US" sz="3800" dirty="0"/>
              <a:t> </a:t>
            </a:r>
            <a:r>
              <a:rPr lang="en-US" sz="3800" dirty="0" err="1"/>
              <a:t>bo’lishi</a:t>
            </a:r>
            <a:r>
              <a:rPr lang="en-US" sz="3800" dirty="0"/>
              <a:t> </a:t>
            </a:r>
            <a:r>
              <a:rPr lang="en-US" sz="3800" dirty="0" err="1"/>
              <a:t>mumkin</a:t>
            </a:r>
            <a:r>
              <a:rPr lang="en-US" sz="3800" dirty="0"/>
              <a:t>.</a:t>
            </a:r>
            <a:endParaRPr lang="ru-RU" sz="3800" dirty="0"/>
          </a:p>
          <a:p>
            <a:pPr marL="432000" indent="-612000" eaLnBrk="1" fontAlgn="auto" hangingPunct="1">
              <a:lnSpc>
                <a:spcPct val="120000"/>
              </a:lnSpc>
              <a:spcAft>
                <a:spcPts val="0"/>
              </a:spcAft>
              <a:buFont typeface="Arial" pitchFamily="34" charset="0"/>
              <a:buChar char="•"/>
              <a:defRPr/>
            </a:pPr>
            <a:r>
              <a:rPr lang="en-US" sz="3800" dirty="0" err="1"/>
              <a:t>Qozog’iston</a:t>
            </a:r>
            <a:r>
              <a:rPr lang="en-US" sz="3800" dirty="0"/>
              <a:t> </a:t>
            </a:r>
            <a:r>
              <a:rPr lang="en-US" sz="3800" dirty="0" err="1"/>
              <a:t>Respublikasining</a:t>
            </a:r>
            <a:r>
              <a:rPr lang="en-US" sz="3800" dirty="0"/>
              <a:t> </a:t>
            </a:r>
            <a:r>
              <a:rPr lang="en-US" sz="3800" dirty="0" err="1"/>
              <a:t>tabiiy</a:t>
            </a:r>
            <a:r>
              <a:rPr lang="en-US" sz="3800" dirty="0"/>
              <a:t> </a:t>
            </a:r>
            <a:r>
              <a:rPr lang="en-US" sz="3800" dirty="0" err="1"/>
              <a:t>sharoiti</a:t>
            </a:r>
            <a:r>
              <a:rPr lang="en-US" sz="3800" dirty="0"/>
              <a:t> </a:t>
            </a:r>
            <a:r>
              <a:rPr lang="en-US" sz="3800" dirty="0" err="1"/>
              <a:t>va</a:t>
            </a:r>
            <a:r>
              <a:rPr lang="en-US" sz="3800" dirty="0"/>
              <a:t> </a:t>
            </a:r>
            <a:r>
              <a:rPr lang="en-US" sz="3800" dirty="0" err="1"/>
              <a:t>resurslarini</a:t>
            </a:r>
            <a:r>
              <a:rPr lang="en-US" sz="3800" dirty="0"/>
              <a:t> </a:t>
            </a:r>
            <a:r>
              <a:rPr lang="en-US" sz="3800" dirty="0" err="1"/>
              <a:t>uning</a:t>
            </a:r>
            <a:r>
              <a:rPr lang="en-US" sz="3800" dirty="0"/>
              <a:t> </a:t>
            </a:r>
            <a:r>
              <a:rPr lang="en-US" sz="3800" dirty="0" err="1"/>
              <a:t>iqtisodiy</a:t>
            </a:r>
            <a:r>
              <a:rPr lang="en-US" sz="3800" dirty="0"/>
              <a:t> </a:t>
            </a:r>
            <a:r>
              <a:rPr lang="en-US" sz="3800" dirty="0" err="1"/>
              <a:t>rivojiga</a:t>
            </a:r>
            <a:r>
              <a:rPr lang="en-US" sz="3800" dirty="0"/>
              <a:t> </a:t>
            </a:r>
            <a:r>
              <a:rPr lang="en-US" sz="3800" dirty="0" err="1"/>
              <a:t>ta’sir</a:t>
            </a:r>
            <a:r>
              <a:rPr lang="en-US" sz="3800" dirty="0"/>
              <a:t> </a:t>
            </a:r>
            <a:r>
              <a:rPr lang="en-US" sz="3800" dirty="0" err="1"/>
              <a:t>nuqtai</a:t>
            </a:r>
            <a:r>
              <a:rPr lang="en-US" sz="3800" dirty="0"/>
              <a:t> </a:t>
            </a:r>
            <a:r>
              <a:rPr lang="en-US" sz="3800" dirty="0" err="1"/>
              <a:t>nazaridan</a:t>
            </a:r>
            <a:r>
              <a:rPr lang="en-US" sz="3800" dirty="0"/>
              <a:t> </a:t>
            </a:r>
            <a:r>
              <a:rPr lang="en-US" sz="3800" dirty="0" err="1"/>
              <a:t>baholab</a:t>
            </a:r>
            <a:r>
              <a:rPr lang="en-US" sz="3800" dirty="0"/>
              <a:t> </a:t>
            </a:r>
            <a:r>
              <a:rPr lang="en-US" sz="3800" dirty="0" err="1"/>
              <a:t>shu</a:t>
            </a:r>
            <a:r>
              <a:rPr lang="en-US" sz="3800" dirty="0"/>
              <a:t> </a:t>
            </a:r>
            <a:r>
              <a:rPr lang="en-US" sz="3800" dirty="0" err="1"/>
              <a:t>narsani</a:t>
            </a:r>
            <a:r>
              <a:rPr lang="en-US" sz="3800" dirty="0"/>
              <a:t> </a:t>
            </a:r>
            <a:r>
              <a:rPr lang="en-US" sz="3800" dirty="0" err="1"/>
              <a:t>qayd</a:t>
            </a:r>
            <a:r>
              <a:rPr lang="en-US" sz="3800" dirty="0"/>
              <a:t> </a:t>
            </a:r>
            <a:r>
              <a:rPr lang="en-US" sz="3800" dirty="0" err="1"/>
              <a:t>etish</a:t>
            </a:r>
            <a:r>
              <a:rPr lang="en-US" sz="3800" dirty="0"/>
              <a:t> </a:t>
            </a:r>
            <a:r>
              <a:rPr lang="en-US" sz="3800" dirty="0" err="1"/>
              <a:t>lozim,u</a:t>
            </a:r>
            <a:r>
              <a:rPr lang="en-US" sz="3800" dirty="0"/>
              <a:t> </a:t>
            </a:r>
            <a:r>
              <a:rPr lang="en-US" sz="3800" dirty="0" err="1"/>
              <a:t>tabiiy</a:t>
            </a:r>
            <a:r>
              <a:rPr lang="en-US" sz="3800" dirty="0"/>
              <a:t> </a:t>
            </a:r>
            <a:r>
              <a:rPr lang="en-US" sz="3800" dirty="0" err="1"/>
              <a:t>resurslarga</a:t>
            </a:r>
            <a:r>
              <a:rPr lang="en-US" sz="3800" dirty="0"/>
              <a:t> </a:t>
            </a:r>
            <a:r>
              <a:rPr lang="en-US" sz="3800" dirty="0" err="1"/>
              <a:t>nihoyatda</a:t>
            </a:r>
            <a:r>
              <a:rPr lang="en-US" sz="3800" dirty="0"/>
              <a:t> </a:t>
            </a:r>
            <a:r>
              <a:rPr lang="en-US" sz="3800" dirty="0" err="1"/>
              <a:t>boydir</a:t>
            </a:r>
            <a:r>
              <a:rPr lang="en-US" sz="3800" dirty="0"/>
              <a:t>. </a:t>
            </a:r>
            <a:r>
              <a:rPr lang="en-US" sz="3800" dirty="0" err="1"/>
              <a:t>Respublikada</a:t>
            </a:r>
            <a:r>
              <a:rPr lang="en-US" sz="3800" dirty="0"/>
              <a:t> </a:t>
            </a:r>
            <a:r>
              <a:rPr lang="en-US" sz="3800" dirty="0" err="1"/>
              <a:t>yaylov</a:t>
            </a:r>
            <a:r>
              <a:rPr lang="en-US" sz="3800" dirty="0"/>
              <a:t> </a:t>
            </a:r>
            <a:r>
              <a:rPr lang="en-US" sz="3800" dirty="0" err="1"/>
              <a:t>va</a:t>
            </a:r>
            <a:r>
              <a:rPr lang="en-US" sz="3800" dirty="0"/>
              <a:t> </a:t>
            </a:r>
            <a:r>
              <a:rPr lang="en-US" sz="3800" dirty="0" err="1"/>
              <a:t>pichanzorlarning</a:t>
            </a:r>
            <a:r>
              <a:rPr lang="en-US" sz="3800" dirty="0"/>
              <a:t> </a:t>
            </a:r>
            <a:r>
              <a:rPr lang="en-US" sz="3800" dirty="0" err="1"/>
              <a:t>juda</a:t>
            </a:r>
            <a:r>
              <a:rPr lang="en-US" sz="3800" dirty="0"/>
              <a:t> </a:t>
            </a:r>
            <a:r>
              <a:rPr lang="en-US" sz="3800" dirty="0" err="1"/>
              <a:t>katta</a:t>
            </a:r>
            <a:r>
              <a:rPr lang="en-US" sz="3800" dirty="0"/>
              <a:t> </a:t>
            </a:r>
            <a:r>
              <a:rPr lang="en-US" sz="3800" dirty="0" err="1"/>
              <a:t>maydonlar</a:t>
            </a:r>
            <a:r>
              <a:rPr lang="en-US" sz="3800" dirty="0"/>
              <a:t> </a:t>
            </a:r>
            <a:r>
              <a:rPr lang="en-US" sz="3800" dirty="0" err="1"/>
              <a:t>mavjud.Tabiiy</a:t>
            </a:r>
            <a:r>
              <a:rPr lang="en-US" sz="3800" dirty="0"/>
              <a:t>  </a:t>
            </a:r>
            <a:r>
              <a:rPr lang="en-US" sz="3800" dirty="0" err="1"/>
              <a:t>zahiralar</a:t>
            </a:r>
            <a:r>
              <a:rPr lang="en-US" sz="3800" dirty="0"/>
              <a:t> </a:t>
            </a:r>
            <a:r>
              <a:rPr lang="en-US" sz="3800" dirty="0" err="1"/>
              <a:t>ko’pchilik</a:t>
            </a:r>
            <a:r>
              <a:rPr lang="en-US" sz="3800" dirty="0"/>
              <a:t> </a:t>
            </a:r>
            <a:r>
              <a:rPr lang="en-US" sz="3800" dirty="0" err="1"/>
              <a:t>hollarda</a:t>
            </a:r>
            <a:r>
              <a:rPr lang="en-US" sz="3800" dirty="0"/>
              <a:t> </a:t>
            </a:r>
            <a:r>
              <a:rPr lang="en-US" sz="3800" dirty="0" err="1"/>
              <a:t>bir-biriga</a:t>
            </a:r>
            <a:r>
              <a:rPr lang="en-US" sz="3800" dirty="0"/>
              <a:t> </a:t>
            </a:r>
            <a:r>
              <a:rPr lang="en-US" sz="3800" dirty="0" err="1"/>
              <a:t>yaqin</a:t>
            </a:r>
            <a:r>
              <a:rPr lang="en-US" sz="3800" dirty="0"/>
              <a:t> </a:t>
            </a:r>
            <a:r>
              <a:rPr lang="en-US" sz="3800" dirty="0" err="1"/>
              <a:t>joylashgan,bu</a:t>
            </a:r>
            <a:r>
              <a:rPr lang="en-US" sz="3800" dirty="0"/>
              <a:t> </a:t>
            </a:r>
            <a:r>
              <a:rPr lang="en-US" sz="3800" dirty="0" err="1"/>
              <a:t>esa</a:t>
            </a:r>
            <a:r>
              <a:rPr lang="en-US" sz="3800" dirty="0"/>
              <a:t> </a:t>
            </a:r>
            <a:r>
              <a:rPr lang="en-US" sz="3800" dirty="0" err="1"/>
              <a:t>o’z</a:t>
            </a:r>
            <a:r>
              <a:rPr lang="en-US" sz="3800" dirty="0"/>
              <a:t> </a:t>
            </a:r>
            <a:r>
              <a:rPr lang="en-US" sz="3800" dirty="0" err="1"/>
              <a:t>navbatida</a:t>
            </a:r>
            <a:r>
              <a:rPr lang="en-US" sz="3800" dirty="0"/>
              <a:t> </a:t>
            </a:r>
            <a:r>
              <a:rPr lang="en-US" sz="3800" dirty="0" err="1"/>
              <a:t>bir</a:t>
            </a:r>
            <a:r>
              <a:rPr lang="en-US" sz="3800" dirty="0"/>
              <a:t> </a:t>
            </a:r>
            <a:r>
              <a:rPr lang="en-US" sz="3800" dirty="0" err="1"/>
              <a:t>joydan</a:t>
            </a:r>
            <a:r>
              <a:rPr lang="en-US" sz="3800" dirty="0"/>
              <a:t> </a:t>
            </a:r>
            <a:r>
              <a:rPr lang="en-US" sz="3800" dirty="0" err="1"/>
              <a:t>ko’p</a:t>
            </a:r>
            <a:r>
              <a:rPr lang="en-US" sz="3800" dirty="0"/>
              <a:t> </a:t>
            </a:r>
            <a:r>
              <a:rPr lang="en-US" sz="3800" dirty="0" err="1"/>
              <a:t>tarmoqli</a:t>
            </a:r>
            <a:r>
              <a:rPr lang="en-US" sz="3800" dirty="0"/>
              <a:t> </a:t>
            </a:r>
            <a:r>
              <a:rPr lang="en-US" sz="3800" dirty="0" err="1"/>
              <a:t>ishlab</a:t>
            </a:r>
            <a:r>
              <a:rPr lang="en-US" sz="3800" dirty="0"/>
              <a:t> </a:t>
            </a:r>
            <a:r>
              <a:rPr lang="en-US" sz="3800" dirty="0" err="1"/>
              <a:t>chiqarishni</a:t>
            </a:r>
            <a:r>
              <a:rPr lang="en-US" sz="3800" dirty="0"/>
              <a:t> </a:t>
            </a:r>
            <a:r>
              <a:rPr lang="en-US" sz="3800" dirty="0" err="1"/>
              <a:t>rivojlantirish</a:t>
            </a:r>
            <a:r>
              <a:rPr lang="en-US" sz="3800" dirty="0"/>
              <a:t> </a:t>
            </a:r>
            <a:r>
              <a:rPr lang="en-US" sz="3800" dirty="0" err="1"/>
              <a:t>imkoniyatini</a:t>
            </a:r>
            <a:r>
              <a:rPr lang="en-US" sz="3800" dirty="0"/>
              <a:t> </a:t>
            </a:r>
            <a:r>
              <a:rPr lang="en-US" sz="3800" dirty="0" err="1"/>
              <a:t>beradi.Shu</a:t>
            </a:r>
            <a:r>
              <a:rPr lang="en-US" sz="3800" dirty="0"/>
              <a:t> </a:t>
            </a:r>
            <a:r>
              <a:rPr lang="en-US" sz="3800" dirty="0" err="1"/>
              <a:t>bilan</a:t>
            </a:r>
            <a:r>
              <a:rPr lang="en-US" sz="3800" dirty="0"/>
              <a:t> </a:t>
            </a:r>
            <a:r>
              <a:rPr lang="en-US" sz="3800" dirty="0" err="1"/>
              <a:t>birgalikda</a:t>
            </a:r>
            <a:r>
              <a:rPr lang="en-US" sz="3800" dirty="0"/>
              <a:t> </a:t>
            </a:r>
            <a:r>
              <a:rPr lang="en-US" sz="3800" dirty="0" err="1"/>
              <a:t>Qozog’iston</a:t>
            </a:r>
            <a:r>
              <a:rPr lang="en-US" sz="3800" dirty="0"/>
              <a:t> </a:t>
            </a:r>
            <a:r>
              <a:rPr lang="en-US" sz="3800" dirty="0" err="1"/>
              <a:t>iqlimining</a:t>
            </a:r>
            <a:r>
              <a:rPr lang="en-US" sz="3800" dirty="0"/>
              <a:t> </a:t>
            </a:r>
            <a:r>
              <a:rPr lang="en-US" sz="3800" dirty="0" err="1"/>
              <a:t>quruq</a:t>
            </a:r>
            <a:r>
              <a:rPr lang="en-US" sz="3800" dirty="0"/>
              <a:t> </a:t>
            </a:r>
            <a:r>
              <a:rPr lang="en-US" sz="3800" dirty="0" err="1"/>
              <a:t>va</a:t>
            </a:r>
            <a:r>
              <a:rPr lang="en-US" sz="3800" dirty="0"/>
              <a:t> </a:t>
            </a:r>
            <a:r>
              <a:rPr lang="en-US" sz="3800" dirty="0" err="1"/>
              <a:t>keskin</a:t>
            </a:r>
            <a:r>
              <a:rPr lang="en-US" sz="3800" dirty="0"/>
              <a:t> </a:t>
            </a:r>
            <a:r>
              <a:rPr lang="en-US" sz="3800" dirty="0" err="1"/>
              <a:t>kontinentalligi,ko’pgina</a:t>
            </a:r>
            <a:r>
              <a:rPr lang="en-US" sz="3800" dirty="0"/>
              <a:t> </a:t>
            </a:r>
            <a:r>
              <a:rPr lang="en-US" sz="3800" dirty="0" err="1"/>
              <a:t>joylarda</a:t>
            </a:r>
            <a:r>
              <a:rPr lang="en-US" sz="3800" dirty="0"/>
              <a:t> </a:t>
            </a:r>
            <a:r>
              <a:rPr lang="en-US" sz="3800" dirty="0" err="1"/>
              <a:t>suvni</a:t>
            </a:r>
            <a:r>
              <a:rPr lang="en-US" sz="3800" dirty="0"/>
              <a:t> </a:t>
            </a:r>
            <a:r>
              <a:rPr lang="en-US" sz="3800" dirty="0" err="1"/>
              <a:t>yetishmasligi</a:t>
            </a:r>
            <a:r>
              <a:rPr lang="en-US" sz="3800" dirty="0"/>
              <a:t> </a:t>
            </a:r>
            <a:r>
              <a:rPr lang="en-US" sz="3800" dirty="0" err="1"/>
              <a:t>tabiiy</a:t>
            </a:r>
            <a:r>
              <a:rPr lang="en-US" sz="3800" dirty="0"/>
              <a:t> </a:t>
            </a:r>
            <a:r>
              <a:rPr lang="en-US" sz="3800" dirty="0" err="1"/>
              <a:t>resurslarni</a:t>
            </a:r>
            <a:r>
              <a:rPr lang="en-US" sz="3800" dirty="0"/>
              <a:t> </a:t>
            </a:r>
            <a:r>
              <a:rPr lang="en-US" sz="3800" dirty="0" err="1"/>
              <a:t>o’zlashtirishda</a:t>
            </a:r>
            <a:r>
              <a:rPr lang="en-US" sz="3800" dirty="0"/>
              <a:t> </a:t>
            </a:r>
            <a:r>
              <a:rPr lang="en-US" sz="3800" dirty="0" err="1"/>
              <a:t>ma’lum</a:t>
            </a:r>
            <a:r>
              <a:rPr lang="en-US" sz="3800" dirty="0"/>
              <a:t> </a:t>
            </a:r>
            <a:r>
              <a:rPr lang="en-US" sz="3800" dirty="0" err="1"/>
              <a:t>qiyinchiliklar</a:t>
            </a:r>
            <a:r>
              <a:rPr lang="en-US" sz="3800" dirty="0"/>
              <a:t> </a:t>
            </a:r>
            <a:r>
              <a:rPr lang="en-US" sz="3800" dirty="0" err="1"/>
              <a:t>tug’diradi</a:t>
            </a:r>
            <a:r>
              <a:rPr lang="en-US" sz="3800" dirty="0"/>
              <a:t>.</a:t>
            </a:r>
            <a:endParaRPr lang="ru-RU" sz="3800" dirty="0"/>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rtlCol="0">
            <a:normAutofit lnSpcReduction="10000"/>
          </a:bodyPr>
          <a:lstStyle/>
          <a:p>
            <a:pPr marL="432000" eaLnBrk="1" fontAlgn="auto" hangingPunct="1">
              <a:spcAft>
                <a:spcPts val="0"/>
              </a:spcAft>
              <a:buFont typeface="Arial" pitchFamily="34" charset="0"/>
              <a:buChar char="•"/>
              <a:defRPr/>
            </a:pPr>
            <a:r>
              <a:rPr lang="en-US" sz="2400" dirty="0" err="1"/>
              <a:t>Qozog’iston</a:t>
            </a:r>
            <a:r>
              <a:rPr lang="en-US" sz="2400" dirty="0"/>
              <a:t> </a:t>
            </a:r>
            <a:r>
              <a:rPr lang="en-US" sz="2400" dirty="0" err="1"/>
              <a:t>Respublikasi</a:t>
            </a:r>
            <a:r>
              <a:rPr lang="en-US" sz="2400" dirty="0"/>
              <a:t> </a:t>
            </a:r>
            <a:r>
              <a:rPr lang="en-US" sz="2400" dirty="0" err="1"/>
              <a:t>tabiiy</a:t>
            </a:r>
            <a:r>
              <a:rPr lang="en-US" sz="2400" dirty="0"/>
              <a:t> </a:t>
            </a:r>
            <a:r>
              <a:rPr lang="en-US" sz="2400" dirty="0" err="1"/>
              <a:t>sharoitiga</a:t>
            </a:r>
            <a:r>
              <a:rPr lang="en-US" sz="2400" dirty="0"/>
              <a:t> </a:t>
            </a:r>
            <a:r>
              <a:rPr lang="en-US" sz="2400" dirty="0" err="1"/>
              <a:t>ko`ra</a:t>
            </a:r>
            <a:r>
              <a:rPr lang="en-US" sz="2400" dirty="0"/>
              <a:t> </a:t>
            </a:r>
            <a:r>
              <a:rPr lang="en-US" sz="2400" dirty="0" err="1"/>
              <a:t>Markaziy</a:t>
            </a:r>
            <a:r>
              <a:rPr lang="en-US" sz="2400" dirty="0"/>
              <a:t> </a:t>
            </a:r>
            <a:r>
              <a:rPr lang="en-US" sz="2400" dirty="0" err="1"/>
              <a:t>Osiyo</a:t>
            </a:r>
            <a:r>
              <a:rPr lang="en-US" sz="2400" dirty="0"/>
              <a:t> </a:t>
            </a:r>
            <a:r>
              <a:rPr lang="en-US" sz="2400" dirty="0" err="1"/>
              <a:t>rеspublikalari</a:t>
            </a:r>
            <a:r>
              <a:rPr lang="en-US" sz="2400" dirty="0"/>
              <a:t> </a:t>
            </a:r>
            <a:r>
              <a:rPr lang="en-US" sz="2400" dirty="0" err="1"/>
              <a:t>dan</a:t>
            </a:r>
            <a:r>
              <a:rPr lang="en-US" sz="2400" dirty="0"/>
              <a:t> </a:t>
            </a:r>
            <a:r>
              <a:rPr lang="en-US" sz="2400" dirty="0" err="1"/>
              <a:t>ancha</a:t>
            </a:r>
            <a:r>
              <a:rPr lang="en-US" sz="2400" dirty="0"/>
              <a:t> </a:t>
            </a:r>
            <a:r>
              <a:rPr lang="en-US" sz="2400" dirty="0" err="1"/>
              <a:t>farq</a:t>
            </a:r>
            <a:r>
              <a:rPr lang="en-US" sz="2400" dirty="0"/>
              <a:t> </a:t>
            </a:r>
            <a:r>
              <a:rPr lang="en-US" sz="2400" dirty="0" err="1"/>
              <a:t>qiladi</a:t>
            </a:r>
            <a:r>
              <a:rPr lang="en-US" sz="2400" dirty="0"/>
              <a:t>. </a:t>
            </a:r>
            <a:r>
              <a:rPr lang="en-US" sz="2400" dirty="0" err="1"/>
              <a:t>Rеl`yеfi</a:t>
            </a:r>
            <a:r>
              <a:rPr lang="en-US" sz="2400" dirty="0"/>
              <a:t> </a:t>
            </a:r>
            <a:r>
              <a:rPr lang="en-US" sz="2400" dirty="0" err="1"/>
              <a:t>xususiyatlariga</a:t>
            </a:r>
            <a:r>
              <a:rPr lang="en-US" sz="2400" dirty="0"/>
              <a:t> </a:t>
            </a:r>
            <a:r>
              <a:rPr lang="en-US" sz="2400" dirty="0" err="1"/>
              <a:t>ko`ra</a:t>
            </a:r>
            <a:r>
              <a:rPr lang="en-US" sz="2400" dirty="0"/>
              <a:t> </a:t>
            </a:r>
            <a:r>
              <a:rPr lang="en-US" sz="2400" dirty="0" err="1"/>
              <a:t>uning</a:t>
            </a:r>
            <a:r>
              <a:rPr lang="en-US" sz="2400" dirty="0"/>
              <a:t> </a:t>
            </a:r>
            <a:r>
              <a:rPr lang="en-US" sz="2400" dirty="0" err="1"/>
              <a:t>hududi</a:t>
            </a:r>
            <a:r>
              <a:rPr lang="en-US" sz="2400" dirty="0"/>
              <a:t> </a:t>
            </a:r>
            <a:r>
              <a:rPr lang="en-US" sz="2400" dirty="0" err="1"/>
              <a:t>asosan</a:t>
            </a:r>
            <a:r>
              <a:rPr lang="en-US" sz="2400" dirty="0"/>
              <a:t> </a:t>
            </a:r>
            <a:r>
              <a:rPr lang="en-US" sz="2400" dirty="0" err="1"/>
              <a:t>tеkisliklardan</a:t>
            </a:r>
            <a:r>
              <a:rPr lang="en-US" sz="2400" dirty="0"/>
              <a:t> (2/3 </a:t>
            </a:r>
            <a:r>
              <a:rPr lang="en-US" sz="2400" dirty="0" err="1"/>
              <a:t>qismi</a:t>
            </a:r>
            <a:r>
              <a:rPr lang="en-US" sz="2400" dirty="0"/>
              <a:t>) </a:t>
            </a:r>
            <a:r>
              <a:rPr lang="en-US" sz="2400" dirty="0" err="1"/>
              <a:t>tashkil</a:t>
            </a:r>
            <a:r>
              <a:rPr lang="en-US" sz="2400" dirty="0"/>
              <a:t> </a:t>
            </a:r>
            <a:r>
              <a:rPr lang="en-US" sz="2400" dirty="0" err="1"/>
              <a:t>topgan</a:t>
            </a:r>
            <a:r>
              <a:rPr lang="en-US" sz="2400" dirty="0"/>
              <a:t>, </a:t>
            </a:r>
            <a:r>
              <a:rPr lang="en-US" sz="2400" dirty="0" err="1"/>
              <a:t>qolgan</a:t>
            </a:r>
            <a:r>
              <a:rPr lang="en-US" sz="2400" dirty="0"/>
              <a:t> 1/3 </a:t>
            </a:r>
            <a:r>
              <a:rPr lang="en-US" sz="2400" dirty="0" err="1"/>
              <a:t>qismi</a:t>
            </a:r>
            <a:r>
              <a:rPr lang="en-US" sz="2400" dirty="0"/>
              <a:t> </a:t>
            </a:r>
            <a:r>
              <a:rPr lang="en-US" sz="2400" dirty="0" err="1"/>
              <a:t>tog`lar</a:t>
            </a:r>
            <a:r>
              <a:rPr lang="en-US" sz="2400" dirty="0"/>
              <a:t> </a:t>
            </a:r>
            <a:r>
              <a:rPr lang="en-US" sz="2400" dirty="0" err="1"/>
              <a:t>va</a:t>
            </a:r>
            <a:r>
              <a:rPr lang="en-US" sz="2400" dirty="0"/>
              <a:t> </a:t>
            </a:r>
            <a:r>
              <a:rPr lang="en-US" sz="2400" dirty="0" err="1"/>
              <a:t>yassi</a:t>
            </a:r>
            <a:r>
              <a:rPr lang="en-US" sz="2400" dirty="0"/>
              <a:t> </a:t>
            </a:r>
            <a:r>
              <a:rPr lang="en-US" sz="2400" dirty="0" err="1"/>
              <a:t>tog`liklardan</a:t>
            </a:r>
            <a:r>
              <a:rPr lang="en-US" sz="2400" dirty="0"/>
              <a:t> </a:t>
            </a:r>
            <a:r>
              <a:rPr lang="en-US" sz="2400" dirty="0" err="1"/>
              <a:t>iborat.Mammlakatda</a:t>
            </a:r>
            <a:r>
              <a:rPr lang="en-US" sz="2400" dirty="0"/>
              <a:t> </a:t>
            </a:r>
            <a:r>
              <a:rPr lang="en-US" sz="2400" dirty="0" err="1"/>
              <a:t>eng</a:t>
            </a:r>
            <a:r>
              <a:rPr lang="en-US" sz="2400" dirty="0"/>
              <a:t> </a:t>
            </a:r>
            <a:r>
              <a:rPr lang="en-US" sz="2400" dirty="0" err="1"/>
              <a:t>baland</a:t>
            </a:r>
            <a:r>
              <a:rPr lang="en-US" sz="2400" dirty="0"/>
              <a:t> joy </a:t>
            </a:r>
            <a:r>
              <a:rPr lang="en-US" sz="2400" dirty="0" err="1"/>
              <a:t>Beluxa</a:t>
            </a:r>
            <a:r>
              <a:rPr lang="en-US" sz="2400" dirty="0"/>
              <a:t> </a:t>
            </a:r>
            <a:r>
              <a:rPr lang="en-US" sz="2400" dirty="0" err="1"/>
              <a:t>cho’qisi</a:t>
            </a:r>
            <a:r>
              <a:rPr lang="en-US" sz="2400" dirty="0"/>
              <a:t> (4506m),</a:t>
            </a:r>
            <a:r>
              <a:rPr lang="en-US" sz="2400" dirty="0" err="1"/>
              <a:t>eng</a:t>
            </a:r>
            <a:r>
              <a:rPr lang="en-US" sz="2400" dirty="0"/>
              <a:t> </a:t>
            </a:r>
            <a:r>
              <a:rPr lang="en-US" sz="2400" dirty="0" err="1"/>
              <a:t>chuqur</a:t>
            </a:r>
            <a:r>
              <a:rPr lang="en-US" sz="2400" dirty="0"/>
              <a:t> </a:t>
            </a:r>
            <a:r>
              <a:rPr lang="en-US" sz="2400" dirty="0" err="1"/>
              <a:t>botiq</a:t>
            </a:r>
            <a:r>
              <a:rPr lang="en-US" sz="2400" dirty="0"/>
              <a:t> </a:t>
            </a:r>
            <a:r>
              <a:rPr lang="en-US" sz="2400" dirty="0" err="1"/>
              <a:t>Mangishloqda-Qoragiyoh</a:t>
            </a:r>
            <a:r>
              <a:rPr lang="en-US" sz="2400" dirty="0"/>
              <a:t> (132m </a:t>
            </a:r>
            <a:r>
              <a:rPr lang="en-US" sz="2400" dirty="0" err="1"/>
              <a:t>pasda</a:t>
            </a:r>
            <a:r>
              <a:rPr lang="en-US" sz="2400" dirty="0"/>
              <a:t>).</a:t>
            </a:r>
            <a:r>
              <a:rPr lang="en-US" sz="2400" dirty="0" err="1"/>
              <a:t>Umuman</a:t>
            </a:r>
            <a:r>
              <a:rPr lang="en-US" sz="2400" dirty="0"/>
              <a:t> </a:t>
            </a:r>
            <a:r>
              <a:rPr lang="en-US" sz="2400" dirty="0" err="1"/>
              <a:t>rеspublikaning</a:t>
            </a:r>
            <a:r>
              <a:rPr lang="en-US" sz="2400" dirty="0"/>
              <a:t> </a:t>
            </a:r>
            <a:r>
              <a:rPr lang="en-US" sz="2400" dirty="0" err="1"/>
              <a:t>g`arbiy</a:t>
            </a:r>
            <a:r>
              <a:rPr lang="en-US" sz="2400" dirty="0"/>
              <a:t>, </a:t>
            </a:r>
            <a:r>
              <a:rPr lang="en-US" sz="2400" dirty="0" err="1"/>
              <a:t>shimoliy</a:t>
            </a:r>
            <a:r>
              <a:rPr lang="en-US" sz="2400" dirty="0"/>
              <a:t> </a:t>
            </a:r>
            <a:r>
              <a:rPr lang="en-US" sz="2400" dirty="0" err="1"/>
              <a:t>va</a:t>
            </a:r>
            <a:r>
              <a:rPr lang="en-US" sz="2400" dirty="0"/>
              <a:t> </a:t>
            </a:r>
            <a:r>
              <a:rPr lang="en-US" sz="2400" dirty="0" err="1"/>
              <a:t>markaziy</a:t>
            </a:r>
            <a:r>
              <a:rPr lang="en-US" sz="2400" dirty="0"/>
              <a:t> </a:t>
            </a:r>
            <a:r>
              <a:rPr lang="en-US" sz="2400" dirty="0" err="1"/>
              <a:t>qismlari</a:t>
            </a:r>
            <a:r>
              <a:rPr lang="en-US" sz="2400" dirty="0"/>
              <a:t> </a:t>
            </a:r>
            <a:r>
              <a:rPr lang="en-US" sz="2400" dirty="0" err="1"/>
              <a:t>tеkisliklar</a:t>
            </a:r>
            <a:r>
              <a:rPr lang="en-US" sz="2400" dirty="0"/>
              <a:t> </a:t>
            </a:r>
            <a:r>
              <a:rPr lang="en-US" sz="2400" dirty="0" err="1"/>
              <a:t>bilan</a:t>
            </a:r>
            <a:r>
              <a:rPr lang="en-US" sz="2400" dirty="0"/>
              <a:t> </a:t>
            </a:r>
            <a:r>
              <a:rPr lang="en-US" sz="2400" dirty="0" err="1"/>
              <a:t>egallangan</a:t>
            </a:r>
            <a:r>
              <a:rPr lang="en-US" sz="2400" dirty="0"/>
              <a:t>. </a:t>
            </a:r>
            <a:r>
              <a:rPr lang="en-US" sz="2400" dirty="0" err="1"/>
              <a:t>Asosiy</a:t>
            </a:r>
            <a:r>
              <a:rPr lang="en-US" sz="2400" dirty="0"/>
              <a:t> </a:t>
            </a:r>
            <a:r>
              <a:rPr lang="en-US" sz="2400" dirty="0" err="1"/>
              <a:t>tog`lari</a:t>
            </a:r>
            <a:r>
              <a:rPr lang="en-US" sz="2400" dirty="0"/>
              <a:t> </a:t>
            </a:r>
            <a:r>
              <a:rPr lang="en-US" sz="2400" dirty="0" err="1"/>
              <a:t>shimoliy-sharqiy</a:t>
            </a:r>
            <a:r>
              <a:rPr lang="en-US" sz="2400" dirty="0"/>
              <a:t> </a:t>
            </a:r>
            <a:r>
              <a:rPr lang="en-US" sz="2400" dirty="0" err="1"/>
              <a:t>tomondagi</a:t>
            </a:r>
            <a:r>
              <a:rPr lang="en-US" sz="2400" dirty="0"/>
              <a:t> </a:t>
            </a:r>
            <a:r>
              <a:rPr lang="en-US" sz="2400" dirty="0" err="1"/>
              <a:t>Rudali</a:t>
            </a:r>
            <a:r>
              <a:rPr lang="en-US" sz="2400" dirty="0"/>
              <a:t> </a:t>
            </a:r>
            <a:r>
              <a:rPr lang="en-US" sz="2400" dirty="0" err="1"/>
              <a:t>Oltoy</a:t>
            </a:r>
            <a:r>
              <a:rPr lang="en-US" sz="2400" dirty="0"/>
              <a:t>, </a:t>
            </a:r>
            <a:r>
              <a:rPr lang="en-US" sz="2400" dirty="0" err="1"/>
              <a:t>janubi-sharqiy</a:t>
            </a:r>
            <a:r>
              <a:rPr lang="en-US" sz="2400" dirty="0"/>
              <a:t> </a:t>
            </a:r>
            <a:r>
              <a:rPr lang="en-US" sz="2400" dirty="0" err="1"/>
              <a:t>va</a:t>
            </a:r>
            <a:r>
              <a:rPr lang="en-US" sz="2400" dirty="0"/>
              <a:t> </a:t>
            </a:r>
            <a:r>
              <a:rPr lang="en-US" sz="2400" dirty="0" err="1"/>
              <a:t>janubiy</a:t>
            </a:r>
            <a:r>
              <a:rPr lang="en-US" sz="2400" dirty="0"/>
              <a:t> </a:t>
            </a:r>
            <a:r>
              <a:rPr lang="en-US" sz="2400" dirty="0" err="1"/>
              <a:t>chеgaralar</a:t>
            </a:r>
            <a:r>
              <a:rPr lang="en-US" sz="2400" dirty="0"/>
              <a:t> </a:t>
            </a:r>
            <a:r>
              <a:rPr lang="en-US" sz="2400" dirty="0" err="1"/>
              <a:t>bo`ylab</a:t>
            </a:r>
            <a:r>
              <a:rPr lang="en-US" sz="2400" dirty="0"/>
              <a:t> </a:t>
            </a:r>
            <a:r>
              <a:rPr lang="en-US" sz="2400" dirty="0" err="1"/>
              <a:t>Jung`ariya</a:t>
            </a:r>
            <a:r>
              <a:rPr lang="en-US" sz="2400" dirty="0"/>
              <a:t> </a:t>
            </a:r>
            <a:r>
              <a:rPr lang="en-US" sz="2400" dirty="0" err="1"/>
              <a:t>Olatovi</a:t>
            </a:r>
            <a:r>
              <a:rPr lang="en-US" sz="2400" dirty="0"/>
              <a:t>, </a:t>
            </a:r>
            <a:r>
              <a:rPr lang="en-US" sz="2400" dirty="0" err="1"/>
              <a:t>Torbog`otoy</a:t>
            </a:r>
            <a:r>
              <a:rPr lang="en-US" sz="2400" dirty="0"/>
              <a:t>, </a:t>
            </a:r>
            <a:r>
              <a:rPr lang="en-US" sz="2400" dirty="0" err="1"/>
              <a:t>Tyanshan</a:t>
            </a:r>
            <a:r>
              <a:rPr lang="en-US" sz="2400" dirty="0"/>
              <a:t> </a:t>
            </a:r>
            <a:r>
              <a:rPr lang="en-US" sz="2400" dirty="0" err="1"/>
              <a:t>tog`lari</a:t>
            </a:r>
            <a:r>
              <a:rPr lang="en-US" sz="2400" dirty="0"/>
              <a:t> </a:t>
            </a:r>
            <a:r>
              <a:rPr lang="en-US" sz="2400" dirty="0" err="1"/>
              <a:t>tizmalari</a:t>
            </a:r>
            <a:r>
              <a:rPr lang="en-US" sz="2400" dirty="0"/>
              <a:t>, </a:t>
            </a:r>
            <a:r>
              <a:rPr lang="en-US" sz="2400" dirty="0" err="1"/>
              <a:t>Qoratov</a:t>
            </a:r>
            <a:r>
              <a:rPr lang="en-US" sz="2400" dirty="0"/>
              <a:t> </a:t>
            </a:r>
            <a:r>
              <a:rPr lang="en-US" sz="2400" dirty="0" err="1"/>
              <a:t>hamda</a:t>
            </a:r>
            <a:r>
              <a:rPr lang="en-US" sz="2400" dirty="0"/>
              <a:t> </a:t>
            </a:r>
            <a:r>
              <a:rPr lang="en-US" sz="2400" dirty="0" err="1"/>
              <a:t>rеspublika</a:t>
            </a:r>
            <a:r>
              <a:rPr lang="en-US" sz="2400" dirty="0"/>
              <a:t> </a:t>
            </a:r>
            <a:r>
              <a:rPr lang="en-US" sz="2400" dirty="0" err="1"/>
              <a:t>markaziy</a:t>
            </a:r>
            <a:r>
              <a:rPr lang="en-US" sz="2400" dirty="0"/>
              <a:t> </a:t>
            </a:r>
            <a:r>
              <a:rPr lang="en-US" sz="2400" dirty="0" err="1"/>
              <a:t>mintaqasi</a:t>
            </a:r>
            <a:r>
              <a:rPr lang="en-US" sz="2400" dirty="0"/>
              <a:t> </a:t>
            </a:r>
            <a:r>
              <a:rPr lang="en-US" sz="2400" dirty="0" err="1"/>
              <a:t>bo`ylab</a:t>
            </a:r>
            <a:r>
              <a:rPr lang="en-US" sz="2400" dirty="0"/>
              <a:t> </a:t>
            </a:r>
            <a:r>
              <a:rPr lang="en-US" sz="2400" dirty="0" err="1"/>
              <a:t>g`arbdan</a:t>
            </a:r>
            <a:r>
              <a:rPr lang="en-US" sz="2400" dirty="0"/>
              <a:t> </a:t>
            </a:r>
            <a:r>
              <a:rPr lang="en-US" sz="2400" dirty="0" err="1"/>
              <a:t>sharqqa</a:t>
            </a:r>
            <a:r>
              <a:rPr lang="en-US" sz="2400" dirty="0"/>
              <a:t> </a:t>
            </a:r>
            <a:r>
              <a:rPr lang="en-US" sz="2400" dirty="0" err="1"/>
              <a:t>tomon</a:t>
            </a:r>
            <a:r>
              <a:rPr lang="en-US" sz="2400" dirty="0"/>
              <a:t> </a:t>
            </a:r>
            <a:r>
              <a:rPr lang="en-US" sz="2400" dirty="0" err="1"/>
              <a:t>cho`zilgan</a:t>
            </a:r>
            <a:r>
              <a:rPr lang="en-US" sz="2400" dirty="0"/>
              <a:t>. </a:t>
            </a:r>
            <a:r>
              <a:rPr lang="en-US" sz="2400" dirty="0" err="1"/>
              <a:t>Qozog`iston</a:t>
            </a:r>
            <a:r>
              <a:rPr lang="en-US" sz="2400" dirty="0"/>
              <a:t> </a:t>
            </a:r>
            <a:r>
              <a:rPr lang="en-US" sz="2400" dirty="0" err="1"/>
              <a:t>Yassi</a:t>
            </a:r>
            <a:r>
              <a:rPr lang="en-US" sz="2400" dirty="0"/>
              <a:t> </a:t>
            </a:r>
            <a:r>
              <a:rPr lang="en-US" sz="2400" dirty="0" err="1"/>
              <a:t>tog`ligi</a:t>
            </a:r>
            <a:r>
              <a:rPr lang="en-US" sz="2400" dirty="0"/>
              <a:t>, </a:t>
            </a:r>
            <a:r>
              <a:rPr lang="en-US" sz="2400" dirty="0" err="1"/>
              <a:t>shimoldan</a:t>
            </a:r>
            <a:r>
              <a:rPr lang="en-US" sz="2400" dirty="0"/>
              <a:t> </a:t>
            </a:r>
            <a:r>
              <a:rPr lang="en-US" sz="2400" dirty="0" err="1"/>
              <a:t>janubga</a:t>
            </a:r>
            <a:r>
              <a:rPr lang="en-US" sz="2400" dirty="0"/>
              <a:t> </a:t>
            </a:r>
            <a:r>
              <a:rPr lang="en-US" sz="2400" dirty="0" err="1"/>
              <a:t>tomon</a:t>
            </a:r>
            <a:r>
              <a:rPr lang="en-US" sz="2400" dirty="0"/>
              <a:t> </a:t>
            </a:r>
            <a:r>
              <a:rPr lang="en-US" sz="2400" dirty="0" err="1"/>
              <a:t>cho`zilgan</a:t>
            </a:r>
            <a:r>
              <a:rPr lang="en-US" sz="2400" dirty="0"/>
              <a:t> </a:t>
            </a:r>
            <a:r>
              <a:rPr lang="en-US" sz="2400" dirty="0" err="1"/>
              <a:t>ancha</a:t>
            </a:r>
            <a:r>
              <a:rPr lang="en-US" sz="2400" dirty="0"/>
              <a:t> </a:t>
            </a:r>
            <a:r>
              <a:rPr lang="en-US" sz="2400" dirty="0" err="1"/>
              <a:t>pastkam</a:t>
            </a:r>
            <a:r>
              <a:rPr lang="en-US" sz="2400" dirty="0"/>
              <a:t> </a:t>
            </a:r>
            <a:r>
              <a:rPr lang="en-US" sz="2400" dirty="0" err="1"/>
              <a:t>Mug`odjar</a:t>
            </a:r>
            <a:r>
              <a:rPr lang="en-US" sz="2400" dirty="0"/>
              <a:t> (Ural </a:t>
            </a:r>
            <a:r>
              <a:rPr lang="en-US" sz="2400" dirty="0" err="1"/>
              <a:t>tog`ining</a:t>
            </a:r>
            <a:r>
              <a:rPr lang="en-US" sz="2400" dirty="0"/>
              <a:t> </a:t>
            </a:r>
            <a:r>
              <a:rPr lang="en-US" sz="2400" dirty="0" err="1"/>
              <a:t>janubiy</a:t>
            </a:r>
            <a:r>
              <a:rPr lang="en-US" sz="2400" dirty="0"/>
              <a:t> </a:t>
            </a:r>
            <a:r>
              <a:rPr lang="en-US" sz="2400" dirty="0" err="1"/>
              <a:t>davomi</a:t>
            </a:r>
            <a:r>
              <a:rPr lang="en-US" sz="2400" dirty="0"/>
              <a:t>) </a:t>
            </a:r>
            <a:r>
              <a:rPr lang="en-US" sz="2400" dirty="0" err="1"/>
              <a:t>va</a:t>
            </a:r>
            <a:r>
              <a:rPr lang="en-US" sz="2400" dirty="0"/>
              <a:t> </a:t>
            </a:r>
            <a:r>
              <a:rPr lang="en-US" sz="2400" dirty="0" err="1"/>
              <a:t>rеspublikaning</a:t>
            </a:r>
            <a:r>
              <a:rPr lang="en-US" sz="2400" dirty="0"/>
              <a:t> </a:t>
            </a:r>
            <a:r>
              <a:rPr lang="en-US" sz="2400" dirty="0" err="1"/>
              <a:t>chеkka</a:t>
            </a:r>
            <a:r>
              <a:rPr lang="en-US" sz="2400" dirty="0"/>
              <a:t> </a:t>
            </a:r>
            <a:r>
              <a:rPr lang="en-US" sz="2400" dirty="0" err="1"/>
              <a:t>janubiy-g`arbiy</a:t>
            </a:r>
            <a:r>
              <a:rPr lang="en-US" sz="2400" dirty="0"/>
              <a:t> </a:t>
            </a:r>
            <a:r>
              <a:rPr lang="en-US" sz="2400" dirty="0" err="1"/>
              <a:t>qismidagi</a:t>
            </a:r>
            <a:r>
              <a:rPr lang="en-US" sz="2400" dirty="0"/>
              <a:t> </a:t>
            </a:r>
            <a:r>
              <a:rPr lang="en-US" sz="2400" dirty="0" err="1"/>
              <a:t>Mangistov</a:t>
            </a:r>
            <a:r>
              <a:rPr lang="en-US" sz="2400" dirty="0"/>
              <a:t> </a:t>
            </a:r>
            <a:r>
              <a:rPr lang="en-US" sz="2400" dirty="0" err="1"/>
              <a:t>bu</a:t>
            </a:r>
            <a:r>
              <a:rPr lang="en-US" sz="2400" dirty="0"/>
              <a:t> </a:t>
            </a:r>
            <a:r>
              <a:rPr lang="en-US" sz="2400" dirty="0" err="1"/>
              <a:t>ulkan</a:t>
            </a:r>
            <a:r>
              <a:rPr lang="en-US" sz="2400" dirty="0"/>
              <a:t> </a:t>
            </a:r>
            <a:r>
              <a:rPr lang="en-US" sz="2400" dirty="0" err="1"/>
              <a:t>o`lkaning</a:t>
            </a:r>
            <a:r>
              <a:rPr lang="en-US" sz="2400" dirty="0"/>
              <a:t> </a:t>
            </a:r>
            <a:r>
              <a:rPr lang="en-US" sz="2400" dirty="0" err="1"/>
              <a:t>asosiy</a:t>
            </a:r>
            <a:r>
              <a:rPr lang="en-US" sz="2400" dirty="0"/>
              <a:t> tog` </a:t>
            </a:r>
            <a:r>
              <a:rPr lang="en-US" sz="2400" dirty="0" err="1"/>
              <a:t>va</a:t>
            </a:r>
            <a:r>
              <a:rPr lang="en-US" sz="2400" dirty="0"/>
              <a:t> </a:t>
            </a:r>
            <a:r>
              <a:rPr lang="en-US" sz="2400" dirty="0" err="1"/>
              <a:t>yassi</a:t>
            </a:r>
            <a:r>
              <a:rPr lang="en-US" sz="2400" dirty="0"/>
              <a:t> </a:t>
            </a:r>
            <a:r>
              <a:rPr lang="en-US" sz="2400" dirty="0" err="1"/>
              <a:t>tog`larini</a:t>
            </a:r>
            <a:r>
              <a:rPr lang="en-US" sz="2400" dirty="0"/>
              <a:t> </a:t>
            </a:r>
            <a:r>
              <a:rPr lang="en-US" sz="2400" dirty="0" err="1"/>
              <a:t>tashkil</a:t>
            </a:r>
            <a:r>
              <a:rPr lang="en-US" sz="2400" dirty="0"/>
              <a:t> </a:t>
            </a:r>
            <a:r>
              <a:rPr lang="en-US" sz="2400" dirty="0" err="1"/>
              <a:t>qiladi</a:t>
            </a:r>
            <a:r>
              <a:rPr lang="en-US" sz="2400" dirty="0"/>
              <a:t>. </a:t>
            </a:r>
            <a:r>
              <a:rPr lang="en-US" sz="2400" dirty="0" err="1"/>
              <a:t>Uning</a:t>
            </a:r>
            <a:r>
              <a:rPr lang="en-US" sz="2400" dirty="0"/>
              <a:t> </a:t>
            </a:r>
            <a:r>
              <a:rPr lang="en-US" sz="2400" dirty="0" err="1"/>
              <a:t>rеl`yеfi</a:t>
            </a:r>
            <a:r>
              <a:rPr lang="en-US" sz="2400" dirty="0"/>
              <a:t> </a:t>
            </a:r>
            <a:r>
              <a:rPr lang="en-US" sz="2400" dirty="0" err="1"/>
              <a:t>iqtisodiy-gеografik</a:t>
            </a:r>
            <a:r>
              <a:rPr lang="en-US" sz="2400" dirty="0"/>
              <a:t> </a:t>
            </a:r>
            <a:r>
              <a:rPr lang="en-US" sz="2400" dirty="0" err="1"/>
              <a:t>nuqtai</a:t>
            </a:r>
            <a:r>
              <a:rPr lang="en-US" sz="2400" dirty="0"/>
              <a:t> </a:t>
            </a:r>
            <a:r>
              <a:rPr lang="en-US" sz="2400" dirty="0" err="1"/>
              <a:t>nazaridan</a:t>
            </a:r>
            <a:r>
              <a:rPr lang="en-US" sz="2400" dirty="0"/>
              <a:t> </a:t>
            </a:r>
            <a:r>
              <a:rPr lang="en-US" sz="2400" dirty="0" err="1"/>
              <a:t>qaraganda</a:t>
            </a:r>
            <a:r>
              <a:rPr lang="en-US" sz="2400" dirty="0"/>
              <a:t>, </a:t>
            </a:r>
            <a:r>
              <a:rPr lang="en-US" sz="2400" dirty="0" err="1"/>
              <a:t>ijobiy</a:t>
            </a:r>
            <a:r>
              <a:rPr lang="en-US" sz="2400" dirty="0"/>
              <a:t> </a:t>
            </a:r>
            <a:r>
              <a:rPr lang="en-US" sz="2400" dirty="0" err="1"/>
              <a:t>xususiyatlarga</a:t>
            </a:r>
            <a:r>
              <a:rPr lang="en-US" sz="2400" dirty="0"/>
              <a:t> </a:t>
            </a:r>
            <a:r>
              <a:rPr lang="en-US" sz="2400" dirty="0" err="1"/>
              <a:t>ega</a:t>
            </a:r>
            <a:r>
              <a:rPr lang="en-US" sz="2400" dirty="0"/>
              <a:t>. </a:t>
            </a:r>
            <a:r>
              <a:rPr lang="en-US" sz="2400" dirty="0" err="1"/>
              <a:t>Boshqacha</a:t>
            </a:r>
            <a:r>
              <a:rPr lang="en-US" sz="2400" dirty="0"/>
              <a:t> </a:t>
            </a:r>
            <a:r>
              <a:rPr lang="en-US" sz="2400" dirty="0" err="1"/>
              <a:t>aytganda</a:t>
            </a:r>
            <a:r>
              <a:rPr lang="en-US" sz="2400" dirty="0"/>
              <a:t>, </a:t>
            </a:r>
            <a:r>
              <a:rPr lang="en-US" sz="2400" dirty="0" err="1"/>
              <a:t>hududni</a:t>
            </a:r>
            <a:r>
              <a:rPr lang="en-US" sz="2400" dirty="0"/>
              <a:t> </a:t>
            </a:r>
            <a:r>
              <a:rPr lang="en-US" sz="2400" dirty="0" err="1"/>
              <a:t>iqtisodiy</a:t>
            </a:r>
            <a:r>
              <a:rPr lang="en-US" sz="2400" dirty="0"/>
              <a:t> </a:t>
            </a:r>
            <a:r>
              <a:rPr lang="en-US" sz="2400" dirty="0" err="1"/>
              <a:t>o`zlashtirishda</a:t>
            </a:r>
            <a:r>
              <a:rPr lang="en-US" sz="2400" dirty="0"/>
              <a:t> (</a:t>
            </a:r>
            <a:r>
              <a:rPr lang="en-US" sz="2400" dirty="0" err="1"/>
              <a:t>erkin</a:t>
            </a:r>
            <a:r>
              <a:rPr lang="en-US" sz="2400" dirty="0"/>
              <a:t> </a:t>
            </a:r>
            <a:r>
              <a:rPr lang="en-US" sz="2400" dirty="0" err="1"/>
              <a:t>maydonlariga</a:t>
            </a:r>
            <a:r>
              <a:rPr lang="en-US" sz="2400" dirty="0"/>
              <a:t> </a:t>
            </a:r>
            <a:r>
              <a:rPr lang="en-US" sz="2400" dirty="0" err="1"/>
              <a:t>aylantirish</a:t>
            </a:r>
            <a:r>
              <a:rPr lang="en-US" sz="2400" dirty="0"/>
              <a:t>, </a:t>
            </a:r>
            <a:r>
              <a:rPr lang="en-US" sz="2400" dirty="0" err="1"/>
              <a:t>yo`llar</a:t>
            </a:r>
            <a:r>
              <a:rPr lang="en-US" sz="2400" dirty="0"/>
              <a:t>, </a:t>
            </a:r>
            <a:r>
              <a:rPr lang="en-US" sz="2400" dirty="0" err="1"/>
              <a:t>aholi</a:t>
            </a:r>
            <a:r>
              <a:rPr lang="en-US" sz="2400" dirty="0"/>
              <a:t> </a:t>
            </a:r>
            <a:r>
              <a:rPr lang="en-US" sz="2400" dirty="0" err="1"/>
              <a:t>punktlari</a:t>
            </a:r>
            <a:r>
              <a:rPr lang="en-US" sz="2400" dirty="0"/>
              <a:t>, </a:t>
            </a:r>
            <a:r>
              <a:rPr lang="en-US" sz="2400" dirty="0" err="1"/>
              <a:t>korxonalar</a:t>
            </a:r>
            <a:r>
              <a:rPr lang="en-US" sz="2400" dirty="0"/>
              <a:t> </a:t>
            </a:r>
            <a:r>
              <a:rPr lang="en-US" sz="2400" dirty="0" err="1"/>
              <a:t>qurishda</a:t>
            </a:r>
            <a:r>
              <a:rPr lang="en-US" sz="2400" dirty="0"/>
              <a:t> </a:t>
            </a:r>
            <a:r>
              <a:rPr lang="en-US" sz="2400" dirty="0" err="1"/>
              <a:t>va</a:t>
            </a:r>
            <a:r>
              <a:rPr lang="en-US" sz="2400" dirty="0"/>
              <a:t> </a:t>
            </a:r>
            <a:r>
              <a:rPr lang="en-US" sz="2400" dirty="0" err="1"/>
              <a:t>boshqalar</a:t>
            </a:r>
            <a:r>
              <a:rPr lang="en-US" sz="2400" dirty="0"/>
              <a:t>) </a:t>
            </a:r>
            <a:r>
              <a:rPr lang="en-US" sz="2400" dirty="0" err="1"/>
              <a:t>ortiqcha</a:t>
            </a:r>
            <a:r>
              <a:rPr lang="en-US" sz="2400" dirty="0"/>
              <a:t> </a:t>
            </a:r>
            <a:r>
              <a:rPr lang="en-US" sz="2400" dirty="0" err="1"/>
              <a:t>qiyinchiliklar</a:t>
            </a:r>
            <a:r>
              <a:rPr lang="en-US" sz="2400" dirty="0"/>
              <a:t> </a:t>
            </a:r>
            <a:r>
              <a:rPr lang="en-US" sz="2400" dirty="0" err="1"/>
              <a:t>to`g`dirmaydi</a:t>
            </a:r>
            <a:r>
              <a:rPr lang="en-US" sz="2400" dirty="0"/>
              <a:t>.</a:t>
            </a:r>
            <a:endParaRPr lang="ru-RU" sz="2400" dirty="0"/>
          </a:p>
          <a:p>
            <a:pPr marL="432000" eaLnBrk="1" fontAlgn="auto" hangingPunct="1">
              <a:spcAft>
                <a:spcPts val="0"/>
              </a:spcAft>
              <a:buFont typeface="Arial" pitchFamily="34" charset="0"/>
              <a:buChar char="•"/>
              <a:defRPr/>
            </a:pPr>
            <a:r>
              <a:rPr lang="en-US" sz="1600" dirty="0"/>
              <a:t>	</a:t>
            </a:r>
            <a:endParaRPr lang="ru-RU"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036050" cy="6858000"/>
          </a:xfrm>
        </p:spPr>
        <p:txBody>
          <a:bodyPr rtlCol="0">
            <a:normAutofit fontScale="55000" lnSpcReduction="20000"/>
          </a:bodyPr>
          <a:lstStyle/>
          <a:p>
            <a:pPr eaLnBrk="1" fontAlgn="auto" hangingPunct="1">
              <a:lnSpc>
                <a:spcPct val="120000"/>
              </a:lnSpc>
              <a:spcAft>
                <a:spcPts val="0"/>
              </a:spcAft>
              <a:buFont typeface="Arial" pitchFamily="34" charset="0"/>
              <a:buChar char="•"/>
              <a:defRPr/>
            </a:pPr>
            <a:r>
              <a:rPr lang="en-US" sz="3800" dirty="0" err="1"/>
              <a:t>Iqlimi</a:t>
            </a:r>
            <a:r>
              <a:rPr lang="en-US" sz="3800" dirty="0"/>
              <a:t> </a:t>
            </a:r>
            <a:r>
              <a:rPr lang="en-US" sz="3800" dirty="0" err="1"/>
              <a:t>turli</a:t>
            </a:r>
            <a:r>
              <a:rPr lang="en-US" sz="3800" dirty="0"/>
              <a:t> </a:t>
            </a:r>
            <a:r>
              <a:rPr lang="en-US" sz="3800" dirty="0" err="1"/>
              <a:t>ob`yеktiv</a:t>
            </a:r>
            <a:r>
              <a:rPr lang="en-US" sz="3800" dirty="0"/>
              <a:t> </a:t>
            </a:r>
            <a:r>
              <a:rPr lang="en-US" sz="3800" dirty="0" err="1"/>
              <a:t>sabablarga</a:t>
            </a:r>
            <a:r>
              <a:rPr lang="en-US" sz="3800" dirty="0"/>
              <a:t> (</a:t>
            </a:r>
            <a:r>
              <a:rPr lang="en-US" sz="3800" dirty="0" err="1"/>
              <a:t>hududining</a:t>
            </a:r>
            <a:r>
              <a:rPr lang="en-US" sz="3800" dirty="0"/>
              <a:t> </a:t>
            </a:r>
            <a:r>
              <a:rPr lang="en-US" sz="3800" dirty="0" err="1"/>
              <a:t>kattaligi</a:t>
            </a:r>
            <a:r>
              <a:rPr lang="en-US" sz="3800" dirty="0"/>
              <a:t> </a:t>
            </a:r>
            <a:r>
              <a:rPr lang="en-US" sz="3800" dirty="0" err="1"/>
              <a:t>va</a:t>
            </a:r>
            <a:r>
              <a:rPr lang="en-US" sz="3800" dirty="0"/>
              <a:t> </a:t>
            </a:r>
            <a:r>
              <a:rPr lang="en-US" sz="3800" dirty="0" err="1"/>
              <a:t>g`arb</a:t>
            </a:r>
            <a:r>
              <a:rPr lang="en-US" sz="3800" dirty="0"/>
              <a:t>, </a:t>
            </a:r>
            <a:r>
              <a:rPr lang="en-US" sz="3800" dirty="0" err="1"/>
              <a:t>janubi-g`arbiy</a:t>
            </a:r>
            <a:r>
              <a:rPr lang="en-US" sz="3800" dirty="0"/>
              <a:t> </a:t>
            </a:r>
            <a:r>
              <a:rPr lang="en-US" sz="3800" dirty="0" err="1"/>
              <a:t>hamda</a:t>
            </a:r>
            <a:r>
              <a:rPr lang="en-US" sz="3800" dirty="0"/>
              <a:t> </a:t>
            </a:r>
            <a:r>
              <a:rPr lang="en-US" sz="3800" dirty="0" err="1"/>
              <a:t>shimoliy</a:t>
            </a:r>
            <a:r>
              <a:rPr lang="en-US" sz="3800" dirty="0"/>
              <a:t> </a:t>
            </a:r>
            <a:r>
              <a:rPr lang="en-US" sz="3800" dirty="0" err="1"/>
              <a:t>tomonlardan</a:t>
            </a:r>
            <a:r>
              <a:rPr lang="en-US" sz="3800" dirty="0"/>
              <a:t> </a:t>
            </a:r>
            <a:r>
              <a:rPr lang="en-US" sz="3800" dirty="0" err="1"/>
              <a:t>tabiiy</a:t>
            </a:r>
            <a:r>
              <a:rPr lang="en-US" sz="3800" dirty="0"/>
              <a:t> </a:t>
            </a:r>
            <a:r>
              <a:rPr lang="en-US" sz="3800" dirty="0" err="1"/>
              <a:t>to`siqlarga</a:t>
            </a:r>
            <a:r>
              <a:rPr lang="en-US" sz="3800" dirty="0"/>
              <a:t> </a:t>
            </a:r>
            <a:r>
              <a:rPr lang="en-US" sz="3800" dirty="0" err="1"/>
              <a:t>ega</a:t>
            </a:r>
            <a:r>
              <a:rPr lang="en-US" sz="3800" dirty="0"/>
              <a:t> </a:t>
            </a:r>
            <a:r>
              <a:rPr lang="en-US" sz="3800" dirty="0" err="1"/>
              <a:t>emasligi</a:t>
            </a:r>
            <a:r>
              <a:rPr lang="en-US" sz="3800" dirty="0"/>
              <a:t> </a:t>
            </a:r>
            <a:r>
              <a:rPr lang="en-US" sz="3800" dirty="0" err="1"/>
              <a:t>va</a:t>
            </a:r>
            <a:r>
              <a:rPr lang="en-US" sz="3800" dirty="0"/>
              <a:t> </a:t>
            </a:r>
            <a:r>
              <a:rPr lang="en-US" sz="3800" dirty="0" err="1"/>
              <a:t>boshqalar</a:t>
            </a:r>
            <a:r>
              <a:rPr lang="en-US" sz="3800" dirty="0"/>
              <a:t>) </a:t>
            </a:r>
            <a:r>
              <a:rPr lang="en-US" sz="3800" dirty="0" err="1"/>
              <a:t>ko`ra</a:t>
            </a:r>
            <a:r>
              <a:rPr lang="en-US" sz="3800" dirty="0"/>
              <a:t> </a:t>
            </a:r>
            <a:r>
              <a:rPr lang="en-US" sz="3800" dirty="0" err="1"/>
              <a:t>xilma</a:t>
            </a:r>
            <a:r>
              <a:rPr lang="en-US" sz="3800" dirty="0"/>
              <a:t> </a:t>
            </a:r>
            <a:r>
              <a:rPr lang="en-US" sz="3800" dirty="0" err="1"/>
              <a:t>xil</a:t>
            </a:r>
            <a:r>
              <a:rPr lang="en-US" sz="3800" dirty="0"/>
              <a:t>, </a:t>
            </a:r>
            <a:r>
              <a:rPr lang="en-US" sz="3800" dirty="0" err="1"/>
              <a:t>kеskin</a:t>
            </a:r>
            <a:r>
              <a:rPr lang="en-US" sz="3800" dirty="0"/>
              <a:t> </a:t>
            </a:r>
            <a:r>
              <a:rPr lang="en-US" sz="3800" dirty="0" err="1"/>
              <a:t>kontinеntal</a:t>
            </a:r>
            <a:r>
              <a:rPr lang="en-US" sz="3800" dirty="0"/>
              <a:t> </a:t>
            </a:r>
            <a:r>
              <a:rPr lang="en-US" sz="3800" dirty="0" err="1"/>
              <a:t>xususiyatga</a:t>
            </a:r>
            <a:r>
              <a:rPr lang="en-US" sz="3800" dirty="0"/>
              <a:t> </a:t>
            </a:r>
            <a:r>
              <a:rPr lang="en-US" sz="3800" dirty="0" err="1"/>
              <a:t>ega</a:t>
            </a:r>
            <a:r>
              <a:rPr lang="en-US" sz="3800" dirty="0"/>
              <a:t>. </a:t>
            </a:r>
            <a:r>
              <a:rPr lang="en-US" sz="3800" dirty="0" err="1"/>
              <a:t>Yoz</a:t>
            </a:r>
            <a:r>
              <a:rPr lang="en-US" sz="3800" dirty="0"/>
              <a:t> </a:t>
            </a:r>
            <a:r>
              <a:rPr lang="en-US" sz="3800" dirty="0" err="1"/>
              <a:t>asosan</a:t>
            </a:r>
            <a:r>
              <a:rPr lang="en-US" sz="3800" dirty="0"/>
              <a:t> </a:t>
            </a:r>
            <a:r>
              <a:rPr lang="en-US" sz="3800" dirty="0" err="1"/>
              <a:t>issiq</a:t>
            </a:r>
            <a:r>
              <a:rPr lang="en-US" sz="3800" dirty="0"/>
              <a:t> </a:t>
            </a:r>
            <a:r>
              <a:rPr lang="en-US" sz="3800" dirty="0" err="1"/>
              <a:t>va</a:t>
            </a:r>
            <a:r>
              <a:rPr lang="en-US" sz="3800" dirty="0"/>
              <a:t> </a:t>
            </a:r>
            <a:r>
              <a:rPr lang="en-US" sz="3800" dirty="0" err="1"/>
              <a:t>davomli</a:t>
            </a:r>
            <a:r>
              <a:rPr lang="en-US" sz="3800" dirty="0"/>
              <a:t> </a:t>
            </a:r>
            <a:r>
              <a:rPr lang="en-US" sz="3800" dirty="0" err="1"/>
              <a:t>o`tadi</a:t>
            </a:r>
            <a:r>
              <a:rPr lang="en-US" sz="3800" dirty="0"/>
              <a:t>. </a:t>
            </a:r>
            <a:r>
              <a:rPr lang="en-US" sz="3800" dirty="0" err="1"/>
              <a:t>Iyul</a:t>
            </a:r>
            <a:r>
              <a:rPr lang="en-US" sz="3800" dirty="0"/>
              <a:t> </a:t>
            </a:r>
            <a:r>
              <a:rPr lang="en-US" sz="3800" dirty="0" err="1"/>
              <a:t>oyining</a:t>
            </a:r>
            <a:r>
              <a:rPr lang="en-US" sz="3800" dirty="0"/>
              <a:t> </a:t>
            </a:r>
            <a:r>
              <a:rPr lang="en-US" sz="3800" dirty="0" err="1"/>
              <a:t>o`rtacha</a:t>
            </a:r>
            <a:r>
              <a:rPr lang="en-US" sz="3800" dirty="0"/>
              <a:t> </a:t>
            </a:r>
            <a:r>
              <a:rPr lang="en-US" sz="3800" dirty="0" err="1"/>
              <a:t>harorati</a:t>
            </a:r>
            <a:r>
              <a:rPr lang="en-US" sz="3800" dirty="0"/>
              <a:t> </a:t>
            </a:r>
            <a:r>
              <a:rPr lang="en-US" sz="3800" dirty="0" err="1"/>
              <a:t>janubiy</a:t>
            </a:r>
            <a:r>
              <a:rPr lang="en-US" sz="3800" dirty="0"/>
              <a:t> </a:t>
            </a:r>
            <a:r>
              <a:rPr lang="en-US" sz="3800" dirty="0" err="1"/>
              <a:t>rayonlarida</a:t>
            </a:r>
            <a:r>
              <a:rPr lang="en-US" sz="3800" dirty="0"/>
              <a:t> 26° </a:t>
            </a:r>
            <a:r>
              <a:rPr lang="en-US" sz="3800" dirty="0" err="1"/>
              <a:t>dan</a:t>
            </a:r>
            <a:r>
              <a:rPr lang="en-US" sz="3800" dirty="0"/>
              <a:t> </a:t>
            </a:r>
            <a:r>
              <a:rPr lang="en-US" sz="3800" dirty="0" err="1"/>
              <a:t>shimolda</a:t>
            </a:r>
            <a:r>
              <a:rPr lang="en-US" sz="3800" dirty="0"/>
              <a:t> 19°gacha </a:t>
            </a:r>
            <a:r>
              <a:rPr lang="en-US" sz="3800" dirty="0" err="1"/>
              <a:t>tеbranadi</a:t>
            </a:r>
            <a:r>
              <a:rPr lang="en-US" sz="3800" dirty="0"/>
              <a:t>. </a:t>
            </a:r>
            <a:r>
              <a:rPr lang="en-US" sz="3800" dirty="0" err="1"/>
              <a:t>Mutloq</a:t>
            </a:r>
            <a:r>
              <a:rPr lang="en-US" sz="3800" dirty="0"/>
              <a:t> </a:t>
            </a:r>
            <a:r>
              <a:rPr lang="en-US" sz="3800" dirty="0" err="1"/>
              <a:t>maksimum</a:t>
            </a:r>
            <a:r>
              <a:rPr lang="en-US" sz="3800" dirty="0"/>
              <a:t> 46°gacha </a:t>
            </a:r>
            <a:r>
              <a:rPr lang="en-US" sz="3800" dirty="0" err="1"/>
              <a:t>yеtadi</a:t>
            </a:r>
            <a:r>
              <a:rPr lang="en-US" sz="3800" dirty="0"/>
              <a:t>. </a:t>
            </a:r>
            <a:r>
              <a:rPr lang="en-US" sz="3800" dirty="0" err="1"/>
              <a:t>Yoz</a:t>
            </a:r>
            <a:r>
              <a:rPr lang="en-US" sz="3800" dirty="0"/>
              <a:t> </a:t>
            </a:r>
            <a:r>
              <a:rPr lang="en-US" sz="3800" dirty="0" err="1"/>
              <a:t>rеspublikaning</a:t>
            </a:r>
            <a:r>
              <a:rPr lang="en-US" sz="3800" dirty="0"/>
              <a:t> </a:t>
            </a:r>
            <a:r>
              <a:rPr lang="en-US" sz="3800" dirty="0" err="1"/>
              <a:t>shimoliy</a:t>
            </a:r>
            <a:r>
              <a:rPr lang="en-US" sz="3800" dirty="0"/>
              <a:t> </a:t>
            </a:r>
            <a:r>
              <a:rPr lang="en-US" sz="3800" dirty="0" err="1"/>
              <a:t>va</a:t>
            </a:r>
            <a:r>
              <a:rPr lang="en-US" sz="3800" dirty="0"/>
              <a:t> </a:t>
            </a:r>
            <a:r>
              <a:rPr lang="en-US" sz="3800" dirty="0" err="1"/>
              <a:t>sharqiy</a:t>
            </a:r>
            <a:r>
              <a:rPr lang="en-US" sz="3800" dirty="0"/>
              <a:t> </a:t>
            </a:r>
            <a:r>
              <a:rPr lang="en-US" sz="3800" dirty="0" err="1"/>
              <a:t>hududlari</a:t>
            </a:r>
            <a:r>
              <a:rPr lang="en-US" sz="3800" dirty="0"/>
              <a:t> </a:t>
            </a:r>
            <a:r>
              <a:rPr lang="en-US" sz="3800" dirty="0" err="1"/>
              <a:t>va</a:t>
            </a:r>
            <a:r>
              <a:rPr lang="en-US" sz="3800" dirty="0"/>
              <a:t> </a:t>
            </a:r>
            <a:r>
              <a:rPr lang="en-US" sz="3800" dirty="0" err="1"/>
              <a:t>baland</a:t>
            </a:r>
            <a:r>
              <a:rPr lang="en-US" sz="3800" dirty="0"/>
              <a:t> </a:t>
            </a:r>
            <a:r>
              <a:rPr lang="en-US" sz="3800" dirty="0" err="1"/>
              <a:t>tog`larini</a:t>
            </a:r>
            <a:r>
              <a:rPr lang="en-US" sz="3800" dirty="0"/>
              <a:t> </a:t>
            </a:r>
            <a:r>
              <a:rPr lang="en-US" sz="3800" dirty="0" err="1"/>
              <a:t>hisobga</a:t>
            </a:r>
            <a:r>
              <a:rPr lang="en-US" sz="3800" dirty="0"/>
              <a:t> </a:t>
            </a:r>
            <a:r>
              <a:rPr lang="en-US" sz="3800" dirty="0" err="1"/>
              <a:t>olmaganda</a:t>
            </a:r>
            <a:r>
              <a:rPr lang="en-US" sz="3800" dirty="0"/>
              <a:t>, </a:t>
            </a:r>
            <a:r>
              <a:rPr lang="en-US" sz="3800" dirty="0" err="1"/>
              <a:t>yog`ingarchiliksiz</a:t>
            </a:r>
            <a:r>
              <a:rPr lang="en-US" sz="3800" dirty="0"/>
              <a:t> </a:t>
            </a:r>
            <a:r>
              <a:rPr lang="en-US" sz="3800" dirty="0" err="1"/>
              <a:t>quruq</a:t>
            </a:r>
            <a:r>
              <a:rPr lang="en-US" sz="3800" dirty="0"/>
              <a:t> </a:t>
            </a:r>
            <a:r>
              <a:rPr lang="en-US" sz="3800" dirty="0" err="1"/>
              <a:t>o`tadi</a:t>
            </a:r>
            <a:r>
              <a:rPr lang="en-US" sz="3800" dirty="0"/>
              <a:t>. </a:t>
            </a:r>
            <a:r>
              <a:rPr lang="en-US" sz="3800" dirty="0" err="1"/>
              <a:t>Qish</a:t>
            </a:r>
            <a:r>
              <a:rPr lang="en-US" sz="3800" dirty="0"/>
              <a:t> </a:t>
            </a:r>
            <a:r>
              <a:rPr lang="en-US" sz="3800" dirty="0" err="1"/>
              <a:t>esa</a:t>
            </a:r>
            <a:r>
              <a:rPr lang="en-US" sz="3800" dirty="0"/>
              <a:t> </a:t>
            </a:r>
            <a:r>
              <a:rPr lang="en-US" sz="3800" dirty="0" err="1"/>
              <a:t>Rossiyaning</a:t>
            </a:r>
            <a:r>
              <a:rPr lang="en-US" sz="3800" dirty="0"/>
              <a:t> </a:t>
            </a:r>
            <a:r>
              <a:rPr lang="en-US" sz="3800" dirty="0" err="1"/>
              <a:t>shimoliy</a:t>
            </a:r>
            <a:r>
              <a:rPr lang="en-US" sz="3800" dirty="0"/>
              <a:t> </a:t>
            </a:r>
            <a:r>
              <a:rPr lang="en-US" sz="3800" dirty="0" err="1"/>
              <a:t>hududlaridan</a:t>
            </a:r>
            <a:r>
              <a:rPr lang="en-US" sz="3800" dirty="0"/>
              <a:t> </a:t>
            </a:r>
            <a:r>
              <a:rPr lang="en-US" sz="3800" dirty="0" err="1"/>
              <a:t>qolishmaydigan</a:t>
            </a:r>
            <a:r>
              <a:rPr lang="en-US" sz="3800" dirty="0"/>
              <a:t> </a:t>
            </a:r>
            <a:r>
              <a:rPr lang="en-US" sz="3800" dirty="0" err="1"/>
              <a:t>darajada</a:t>
            </a:r>
            <a:r>
              <a:rPr lang="en-US" sz="3800" dirty="0"/>
              <a:t> </a:t>
            </a:r>
            <a:r>
              <a:rPr lang="en-US" sz="3800" dirty="0" err="1"/>
              <a:t>qahraton</a:t>
            </a:r>
            <a:r>
              <a:rPr lang="en-US" sz="3800" dirty="0"/>
              <a:t>. </a:t>
            </a:r>
            <a:r>
              <a:rPr lang="en-US" sz="3800" dirty="0" err="1"/>
              <a:t>Yanvar</a:t>
            </a:r>
            <a:r>
              <a:rPr lang="en-US" sz="3800" dirty="0"/>
              <a:t> </a:t>
            </a:r>
            <a:r>
              <a:rPr lang="en-US" sz="3800" dirty="0" err="1"/>
              <a:t>oyining</a:t>
            </a:r>
            <a:r>
              <a:rPr lang="en-US" sz="3800" dirty="0"/>
              <a:t> </a:t>
            </a:r>
            <a:r>
              <a:rPr lang="en-US" sz="3800" dirty="0" err="1"/>
              <a:t>o`rtacha</a:t>
            </a:r>
            <a:r>
              <a:rPr lang="en-US" sz="3800" dirty="0"/>
              <a:t> </a:t>
            </a:r>
            <a:r>
              <a:rPr lang="en-US" sz="3800" dirty="0" err="1"/>
              <a:t>harorati</a:t>
            </a:r>
            <a:r>
              <a:rPr lang="en-US" sz="3800" dirty="0"/>
              <a:t> </a:t>
            </a:r>
            <a:r>
              <a:rPr lang="en-US" sz="3800" dirty="0" err="1"/>
              <a:t>janubida</a:t>
            </a:r>
            <a:r>
              <a:rPr lang="en-US" sz="3800" dirty="0"/>
              <a:t> -5° </a:t>
            </a:r>
            <a:r>
              <a:rPr lang="en-US" sz="3800" dirty="0" err="1"/>
              <a:t>dan</a:t>
            </a:r>
            <a:r>
              <a:rPr lang="en-US" sz="3800" dirty="0"/>
              <a:t> </a:t>
            </a:r>
            <a:r>
              <a:rPr lang="en-US" sz="3800" dirty="0" err="1"/>
              <a:t>shimolida</a:t>
            </a:r>
            <a:r>
              <a:rPr lang="en-US" sz="3800" dirty="0"/>
              <a:t> -20° </a:t>
            </a:r>
            <a:r>
              <a:rPr lang="en-US" sz="3800" dirty="0" err="1"/>
              <a:t>gacha</a:t>
            </a:r>
            <a:r>
              <a:rPr lang="en-US" sz="3800" dirty="0"/>
              <a:t> </a:t>
            </a:r>
            <a:r>
              <a:rPr lang="en-US" sz="3800" dirty="0" err="1"/>
              <a:t>tеbranadi</a:t>
            </a:r>
            <a:r>
              <a:rPr lang="en-US" sz="3800" dirty="0"/>
              <a:t>. </a:t>
            </a:r>
            <a:r>
              <a:rPr lang="en-US" sz="3800" dirty="0" err="1"/>
              <a:t>Mutloq</a:t>
            </a:r>
            <a:r>
              <a:rPr lang="en-US" sz="3800" dirty="0"/>
              <a:t> minimum -48° </a:t>
            </a:r>
            <a:r>
              <a:rPr lang="en-US" sz="3800" dirty="0" err="1"/>
              <a:t>dan</a:t>
            </a:r>
            <a:r>
              <a:rPr lang="en-US" sz="3800" dirty="0"/>
              <a:t> -53° </a:t>
            </a:r>
            <a:r>
              <a:rPr lang="en-US" sz="3800" dirty="0" err="1"/>
              <a:t>gacha</a:t>
            </a:r>
            <a:r>
              <a:rPr lang="en-US" sz="3800" dirty="0"/>
              <a:t> </a:t>
            </a:r>
            <a:r>
              <a:rPr lang="en-US" sz="3800" dirty="0" err="1"/>
              <a:t>еtadi</a:t>
            </a:r>
            <a:r>
              <a:rPr lang="en-US" sz="3800" dirty="0"/>
              <a:t>. </a:t>
            </a:r>
            <a:r>
              <a:rPr lang="en-US" sz="3800" dirty="0" err="1"/>
              <a:t>Sovuqsiz</a:t>
            </a:r>
            <a:r>
              <a:rPr lang="en-US" sz="3800" dirty="0"/>
              <a:t> </a:t>
            </a:r>
            <a:r>
              <a:rPr lang="en-US" sz="3800" dirty="0" err="1"/>
              <a:t>kunlar</a:t>
            </a:r>
            <a:r>
              <a:rPr lang="en-US" sz="3800" dirty="0"/>
              <a:t> </a:t>
            </a:r>
            <a:r>
              <a:rPr lang="en-US" sz="3800" dirty="0" err="1"/>
              <a:t>shimolda</a:t>
            </a:r>
            <a:r>
              <a:rPr lang="en-US" sz="3800" dirty="0"/>
              <a:t> 110 </a:t>
            </a:r>
            <a:r>
              <a:rPr lang="en-US" sz="3800" dirty="0" err="1"/>
              <a:t>kundan</a:t>
            </a:r>
            <a:r>
              <a:rPr lang="en-US" sz="3800" dirty="0"/>
              <a:t> </a:t>
            </a:r>
            <a:r>
              <a:rPr lang="en-US" sz="3800" dirty="0" err="1"/>
              <a:t>janubda</a:t>
            </a:r>
            <a:r>
              <a:rPr lang="en-US" sz="3800" dirty="0"/>
              <a:t> 190 </a:t>
            </a:r>
            <a:r>
              <a:rPr lang="en-US" sz="3800" dirty="0" err="1"/>
              <a:t>kungacha</a:t>
            </a:r>
            <a:r>
              <a:rPr lang="en-US" sz="3800" dirty="0"/>
              <a:t> </a:t>
            </a:r>
            <a:r>
              <a:rPr lang="en-US" sz="3800" dirty="0" err="1"/>
              <a:t>davom</a:t>
            </a:r>
            <a:r>
              <a:rPr lang="en-US" sz="3800" dirty="0"/>
              <a:t> </a:t>
            </a:r>
            <a:r>
              <a:rPr lang="en-US" sz="3800" dirty="0" err="1"/>
              <a:t>etadi</a:t>
            </a:r>
            <a:r>
              <a:rPr lang="en-US" sz="3800" dirty="0"/>
              <a:t>. </a:t>
            </a:r>
            <a:r>
              <a:rPr lang="en-US" sz="3800" dirty="0" err="1"/>
              <a:t>O`rtacha</a:t>
            </a:r>
            <a:r>
              <a:rPr lang="en-US" sz="3800" dirty="0"/>
              <a:t> </a:t>
            </a:r>
            <a:r>
              <a:rPr lang="en-US" sz="3800" dirty="0" err="1"/>
              <a:t>yog`ingarchilik</a:t>
            </a:r>
            <a:r>
              <a:rPr lang="en-US" sz="3800" dirty="0"/>
              <a:t> </a:t>
            </a:r>
            <a:r>
              <a:rPr lang="en-US" sz="3800" dirty="0" err="1"/>
              <a:t>ko`rsatkichlari</a:t>
            </a:r>
            <a:r>
              <a:rPr lang="en-US" sz="3800" dirty="0"/>
              <a:t> </a:t>
            </a:r>
            <a:r>
              <a:rPr lang="en-US" sz="3800" dirty="0" err="1"/>
              <a:t>rеspublikaning</a:t>
            </a:r>
            <a:r>
              <a:rPr lang="en-US" sz="3800" dirty="0"/>
              <a:t> </a:t>
            </a:r>
            <a:r>
              <a:rPr lang="en-US" sz="3800" dirty="0" err="1"/>
              <a:t>g`arbiy</a:t>
            </a:r>
            <a:r>
              <a:rPr lang="en-US" sz="3800" dirty="0"/>
              <a:t> </a:t>
            </a:r>
            <a:r>
              <a:rPr lang="en-US" sz="3800" dirty="0" err="1"/>
              <a:t>va</a:t>
            </a:r>
            <a:r>
              <a:rPr lang="en-US" sz="3800" dirty="0"/>
              <a:t> </a:t>
            </a:r>
            <a:r>
              <a:rPr lang="en-US" sz="3800" dirty="0" err="1"/>
              <a:t>janubi-g`arbiy</a:t>
            </a:r>
            <a:r>
              <a:rPr lang="en-US" sz="3800" dirty="0"/>
              <a:t> </a:t>
            </a:r>
            <a:r>
              <a:rPr lang="en-US" sz="3800" dirty="0" err="1"/>
              <a:t>tеkis</a:t>
            </a:r>
            <a:r>
              <a:rPr lang="en-US" sz="3800" dirty="0"/>
              <a:t> </a:t>
            </a:r>
            <a:r>
              <a:rPr lang="en-US" sz="3800" dirty="0" err="1"/>
              <a:t>cho`l</a:t>
            </a:r>
            <a:r>
              <a:rPr lang="en-US" sz="3800" dirty="0"/>
              <a:t> </a:t>
            </a:r>
            <a:r>
              <a:rPr lang="en-US" sz="3800" dirty="0" err="1"/>
              <a:t>hududlarida</a:t>
            </a:r>
            <a:r>
              <a:rPr lang="en-US" sz="3800" dirty="0"/>
              <a:t> 100 </a:t>
            </a:r>
            <a:r>
              <a:rPr lang="en-US" sz="3800" dirty="0" err="1"/>
              <a:t>mmdan</a:t>
            </a:r>
            <a:r>
              <a:rPr lang="en-US" sz="3800" dirty="0"/>
              <a:t>, </a:t>
            </a:r>
            <a:r>
              <a:rPr lang="en-US" sz="3800" dirty="0" err="1"/>
              <a:t>shimoliy</a:t>
            </a:r>
            <a:r>
              <a:rPr lang="en-US" sz="3800" dirty="0"/>
              <a:t> </a:t>
            </a:r>
            <a:r>
              <a:rPr lang="en-US" sz="3800" dirty="0" err="1"/>
              <a:t>va</a:t>
            </a:r>
            <a:r>
              <a:rPr lang="en-US" sz="3800" dirty="0"/>
              <a:t> </a:t>
            </a:r>
            <a:r>
              <a:rPr lang="en-US" sz="3800" dirty="0" err="1"/>
              <a:t>shimoli-sharqiy</a:t>
            </a:r>
            <a:r>
              <a:rPr lang="en-US" sz="3800" dirty="0"/>
              <a:t> </a:t>
            </a:r>
            <a:r>
              <a:rPr lang="en-US" sz="3800" dirty="0" err="1"/>
              <a:t>rayonlari</a:t>
            </a:r>
            <a:r>
              <a:rPr lang="en-US" sz="3800" dirty="0"/>
              <a:t> </a:t>
            </a:r>
            <a:r>
              <a:rPr lang="en-US" sz="3800" dirty="0" err="1"/>
              <a:t>tomon</a:t>
            </a:r>
            <a:r>
              <a:rPr lang="en-US" sz="3800" dirty="0"/>
              <a:t> </a:t>
            </a:r>
            <a:r>
              <a:rPr lang="en-US" sz="3800" dirty="0" err="1"/>
              <a:t>ko`payib</a:t>
            </a:r>
            <a:r>
              <a:rPr lang="en-US" sz="3800" dirty="0"/>
              <a:t> </a:t>
            </a:r>
            <a:r>
              <a:rPr lang="en-US" sz="3800" dirty="0" err="1"/>
              <a:t>boradi</a:t>
            </a:r>
            <a:r>
              <a:rPr lang="en-US" sz="3800" dirty="0"/>
              <a:t> </a:t>
            </a:r>
            <a:r>
              <a:rPr lang="en-US" sz="3800" dirty="0" err="1"/>
              <a:t>va</a:t>
            </a:r>
            <a:r>
              <a:rPr lang="en-US" sz="3800" dirty="0"/>
              <a:t> 300 mm </a:t>
            </a:r>
            <a:r>
              <a:rPr lang="en-US" sz="3800" dirty="0" err="1"/>
              <a:t>dan</a:t>
            </a:r>
            <a:r>
              <a:rPr lang="en-US" sz="3800" dirty="0"/>
              <a:t> 600-700 </a:t>
            </a:r>
            <a:r>
              <a:rPr lang="en-US" sz="3800" dirty="0" err="1"/>
              <a:t>mmgacha</a:t>
            </a:r>
            <a:r>
              <a:rPr lang="en-US" sz="3800" dirty="0"/>
              <a:t>. </a:t>
            </a:r>
            <a:r>
              <a:rPr lang="en-US" sz="3800" dirty="0" err="1"/>
              <a:t>Yog`ingarchilik</a:t>
            </a:r>
            <a:r>
              <a:rPr lang="en-US" sz="3800" dirty="0"/>
              <a:t> </a:t>
            </a:r>
            <a:r>
              <a:rPr lang="en-US" sz="3800" dirty="0" err="1"/>
              <a:t>asosan</a:t>
            </a:r>
            <a:r>
              <a:rPr lang="en-US" sz="3800" dirty="0"/>
              <a:t> </a:t>
            </a:r>
            <a:r>
              <a:rPr lang="en-US" sz="3800" dirty="0" err="1"/>
              <a:t>baland</a:t>
            </a:r>
            <a:r>
              <a:rPr lang="en-US" sz="3800" dirty="0"/>
              <a:t> </a:t>
            </a:r>
            <a:r>
              <a:rPr lang="en-US" sz="3800" dirty="0" err="1"/>
              <a:t>tog`li</a:t>
            </a:r>
            <a:r>
              <a:rPr lang="en-US" sz="3800" dirty="0"/>
              <a:t> </a:t>
            </a:r>
            <a:r>
              <a:rPr lang="en-US" sz="3800" dirty="0" err="1"/>
              <a:t>hududlarida</a:t>
            </a:r>
            <a:r>
              <a:rPr lang="en-US" sz="3800" dirty="0"/>
              <a:t> </a:t>
            </a:r>
            <a:r>
              <a:rPr lang="en-US" sz="3800" dirty="0" err="1"/>
              <a:t>eng</a:t>
            </a:r>
            <a:r>
              <a:rPr lang="en-US" sz="3800" dirty="0"/>
              <a:t> </a:t>
            </a:r>
            <a:r>
              <a:rPr lang="en-US" sz="3800" dirty="0" err="1"/>
              <a:t>ko`p</a:t>
            </a:r>
            <a:r>
              <a:rPr lang="en-US" sz="3800" dirty="0"/>
              <a:t> </a:t>
            </a:r>
            <a:r>
              <a:rPr lang="en-US" sz="3800" dirty="0" err="1"/>
              <a:t>tushadi</a:t>
            </a:r>
            <a:r>
              <a:rPr lang="en-US" sz="3800" dirty="0"/>
              <a:t>. </a:t>
            </a:r>
            <a:r>
              <a:rPr lang="en-US" sz="3800" dirty="0" err="1"/>
              <a:t>Tabiiy</a:t>
            </a:r>
            <a:r>
              <a:rPr lang="en-US" sz="3800" dirty="0"/>
              <a:t> </a:t>
            </a:r>
            <a:r>
              <a:rPr lang="en-US" sz="3800" dirty="0" err="1"/>
              <a:t>sharoitning</a:t>
            </a:r>
            <a:r>
              <a:rPr lang="en-US" sz="3800" dirty="0"/>
              <a:t> </a:t>
            </a:r>
            <a:r>
              <a:rPr lang="en-US" sz="3800" dirty="0" err="1"/>
              <a:t>bunday</a:t>
            </a:r>
            <a:r>
              <a:rPr lang="en-US" sz="3800" dirty="0"/>
              <a:t> </a:t>
            </a:r>
            <a:r>
              <a:rPr lang="en-US" sz="3800" dirty="0" err="1"/>
              <a:t>xususiyati</a:t>
            </a:r>
            <a:r>
              <a:rPr lang="en-US" sz="3800" dirty="0"/>
              <a:t> </a:t>
            </a:r>
            <a:r>
              <a:rPr lang="en-US" sz="3800" dirty="0" err="1"/>
              <a:t>rеspublika</a:t>
            </a:r>
            <a:r>
              <a:rPr lang="en-US" sz="3800" dirty="0"/>
              <a:t> </a:t>
            </a:r>
            <a:r>
              <a:rPr lang="en-US" sz="3800" dirty="0" err="1"/>
              <a:t>hududida</a:t>
            </a:r>
            <a:r>
              <a:rPr lang="en-US" sz="3800" dirty="0"/>
              <a:t> </a:t>
            </a:r>
            <a:r>
              <a:rPr lang="en-US" sz="3800" dirty="0" err="1"/>
              <a:t>asosan</a:t>
            </a:r>
            <a:r>
              <a:rPr lang="en-US" sz="3800" dirty="0"/>
              <a:t> </a:t>
            </a:r>
            <a:r>
              <a:rPr lang="en-US" sz="3800" dirty="0" err="1"/>
              <a:t>kеnglik</a:t>
            </a:r>
            <a:r>
              <a:rPr lang="en-US" sz="3800" dirty="0"/>
              <a:t> </a:t>
            </a:r>
            <a:r>
              <a:rPr lang="en-US" sz="3800" dirty="0" err="1"/>
              <a:t>bo`lib</a:t>
            </a:r>
            <a:r>
              <a:rPr lang="en-US" sz="3800" dirty="0"/>
              <a:t> (</a:t>
            </a:r>
            <a:r>
              <a:rPr lang="en-US" sz="3800" dirty="0" err="1"/>
              <a:t>shimoldan</a:t>
            </a:r>
            <a:r>
              <a:rPr lang="en-US" sz="3800" dirty="0"/>
              <a:t> </a:t>
            </a:r>
            <a:r>
              <a:rPr lang="en-US" sz="3800" dirty="0" err="1"/>
              <a:t>janubga</a:t>
            </a:r>
            <a:r>
              <a:rPr lang="en-US" sz="3800" dirty="0"/>
              <a:t> </a:t>
            </a:r>
            <a:r>
              <a:rPr lang="en-US" sz="3800" dirty="0" err="1"/>
              <a:t>qarab</a:t>
            </a:r>
            <a:r>
              <a:rPr lang="en-US" sz="3800" dirty="0"/>
              <a:t>), </a:t>
            </a:r>
            <a:r>
              <a:rPr lang="en-US" sz="3800" dirty="0" err="1"/>
              <a:t>dasht</a:t>
            </a:r>
            <a:r>
              <a:rPr lang="en-US" sz="3800" dirty="0"/>
              <a:t>, </a:t>
            </a:r>
            <a:r>
              <a:rPr lang="en-US" sz="3800" dirty="0" err="1"/>
              <a:t>chala</a:t>
            </a:r>
            <a:r>
              <a:rPr lang="en-US" sz="3800" dirty="0"/>
              <a:t> </a:t>
            </a:r>
            <a:r>
              <a:rPr lang="en-US" sz="3800" dirty="0" err="1"/>
              <a:t>cho`l</a:t>
            </a:r>
            <a:r>
              <a:rPr lang="en-US" sz="3800" dirty="0"/>
              <a:t> </a:t>
            </a:r>
            <a:r>
              <a:rPr lang="en-US" sz="3800" dirty="0" err="1"/>
              <a:t>va</a:t>
            </a:r>
            <a:r>
              <a:rPr lang="en-US" sz="3800" dirty="0"/>
              <a:t> </a:t>
            </a:r>
            <a:r>
              <a:rPr lang="en-US" sz="3800" dirty="0" err="1"/>
              <a:t>cho`l</a:t>
            </a:r>
            <a:r>
              <a:rPr lang="en-US" sz="3800" dirty="0"/>
              <a:t> </a:t>
            </a:r>
            <a:r>
              <a:rPr lang="en-US" sz="3800" dirty="0" err="1"/>
              <a:t>tabiiy</a:t>
            </a:r>
            <a:r>
              <a:rPr lang="en-US" sz="3800" dirty="0"/>
              <a:t> </a:t>
            </a:r>
            <a:r>
              <a:rPr lang="en-US" sz="3800" dirty="0" err="1"/>
              <a:t>gеografik</a:t>
            </a:r>
            <a:r>
              <a:rPr lang="en-US" sz="3800" dirty="0"/>
              <a:t> </a:t>
            </a:r>
            <a:r>
              <a:rPr lang="en-US" sz="3800" dirty="0" err="1"/>
              <a:t>zonalarning</a:t>
            </a:r>
            <a:r>
              <a:rPr lang="en-US" sz="3800" dirty="0"/>
              <a:t> </a:t>
            </a:r>
            <a:r>
              <a:rPr lang="en-US" sz="3800" dirty="0" err="1"/>
              <a:t>kеlib</a:t>
            </a:r>
            <a:r>
              <a:rPr lang="en-US" sz="3800" dirty="0"/>
              <a:t> </a:t>
            </a:r>
            <a:r>
              <a:rPr lang="en-US" sz="3800" dirty="0" err="1"/>
              <a:t>chiqishiga</a:t>
            </a:r>
            <a:r>
              <a:rPr lang="en-US" sz="3800" dirty="0"/>
              <a:t> </a:t>
            </a:r>
            <a:r>
              <a:rPr lang="en-US" sz="3800" dirty="0" err="1"/>
              <a:t>sabab</a:t>
            </a:r>
            <a:r>
              <a:rPr lang="en-US" sz="3800" dirty="0"/>
              <a:t> </a:t>
            </a:r>
            <a:r>
              <a:rPr lang="en-US" sz="3800" dirty="0" err="1"/>
              <a:t>bo`lgan</a:t>
            </a:r>
            <a:r>
              <a:rPr lang="en-US" sz="3800" dirty="0"/>
              <a:t>. </a:t>
            </a:r>
            <a:r>
              <a:rPr lang="en-US" sz="3800" dirty="0" err="1"/>
              <a:t>Tabiiyki</a:t>
            </a:r>
            <a:r>
              <a:rPr lang="en-US" sz="3800" dirty="0"/>
              <a:t>, </a:t>
            </a:r>
            <a:r>
              <a:rPr lang="en-US" sz="3800" dirty="0" err="1"/>
              <a:t>bu</a:t>
            </a:r>
            <a:r>
              <a:rPr lang="en-US" sz="3800" dirty="0"/>
              <a:t> </a:t>
            </a:r>
            <a:r>
              <a:rPr lang="en-US" sz="3800" dirty="0" err="1"/>
              <a:t>zonalar</a:t>
            </a:r>
            <a:r>
              <a:rPr lang="en-US" sz="3800" dirty="0"/>
              <a:t> </a:t>
            </a:r>
            <a:r>
              <a:rPr lang="en-US" sz="3800" dirty="0" err="1"/>
              <a:t>iqtisodiy</a:t>
            </a:r>
            <a:r>
              <a:rPr lang="en-US" sz="3800" dirty="0"/>
              <a:t> </a:t>
            </a:r>
            <a:r>
              <a:rPr lang="en-US" sz="3800" dirty="0" err="1"/>
              <a:t>gеografik</a:t>
            </a:r>
            <a:r>
              <a:rPr lang="en-US" sz="3800" dirty="0"/>
              <a:t> </a:t>
            </a:r>
            <a:r>
              <a:rPr lang="en-US" sz="3800" dirty="0" err="1"/>
              <a:t>jihatdan</a:t>
            </a:r>
            <a:r>
              <a:rPr lang="en-US" sz="3800" dirty="0"/>
              <a:t> </a:t>
            </a:r>
            <a:r>
              <a:rPr lang="en-US" sz="3800" dirty="0" err="1"/>
              <a:t>turlicha</a:t>
            </a:r>
            <a:r>
              <a:rPr lang="en-US" sz="3800" dirty="0"/>
              <a:t> </a:t>
            </a:r>
            <a:r>
              <a:rPr lang="en-US" sz="3800" dirty="0" err="1"/>
              <a:t>ahamiyatga</a:t>
            </a:r>
            <a:r>
              <a:rPr lang="en-US" sz="3800" dirty="0"/>
              <a:t> </a:t>
            </a:r>
            <a:r>
              <a:rPr lang="en-US" sz="3800" dirty="0" err="1"/>
              <a:t>ega</a:t>
            </a:r>
            <a:r>
              <a:rPr lang="en-US" sz="3800" dirty="0"/>
              <a:t>. </a:t>
            </a:r>
            <a:r>
              <a:rPr lang="en-US" sz="3800" dirty="0" err="1"/>
              <a:t>Jumladan</a:t>
            </a:r>
            <a:r>
              <a:rPr lang="en-US" sz="3800" dirty="0"/>
              <a:t>, </a:t>
            </a:r>
            <a:r>
              <a:rPr lang="en-US" sz="3800" dirty="0" err="1"/>
              <a:t>dasht</a:t>
            </a:r>
            <a:r>
              <a:rPr lang="en-US" sz="3800" dirty="0"/>
              <a:t> </a:t>
            </a:r>
            <a:r>
              <a:rPr lang="en-US" sz="3800" dirty="0" err="1"/>
              <a:t>va</a:t>
            </a:r>
            <a:r>
              <a:rPr lang="en-US" sz="3800" dirty="0"/>
              <a:t> </a:t>
            </a:r>
            <a:r>
              <a:rPr lang="en-US" sz="3800" dirty="0" err="1"/>
              <a:t>tog`oldi</a:t>
            </a:r>
            <a:r>
              <a:rPr lang="en-US" sz="3800" dirty="0"/>
              <a:t> </a:t>
            </a:r>
            <a:r>
              <a:rPr lang="en-US" sz="3800" dirty="0" err="1"/>
              <a:t>zonalari</a:t>
            </a:r>
            <a:r>
              <a:rPr lang="en-US" sz="3800" dirty="0"/>
              <a:t> </a:t>
            </a:r>
            <a:r>
              <a:rPr lang="en-US" sz="3800" dirty="0" err="1"/>
              <a:t>dеhqonchilik</a:t>
            </a:r>
            <a:r>
              <a:rPr lang="en-US" sz="3800" dirty="0"/>
              <a:t> (</a:t>
            </a:r>
            <a:r>
              <a:rPr lang="en-US" sz="3800" dirty="0" err="1"/>
              <a:t>asosan</a:t>
            </a:r>
            <a:r>
              <a:rPr lang="en-US" sz="3800" dirty="0"/>
              <a:t> </a:t>
            </a:r>
            <a:r>
              <a:rPr lang="en-US" sz="3800" dirty="0" err="1"/>
              <a:t>tabiiy</a:t>
            </a:r>
            <a:r>
              <a:rPr lang="en-US" sz="3800" dirty="0"/>
              <a:t> </a:t>
            </a:r>
            <a:r>
              <a:rPr lang="en-US" sz="3800" dirty="0" err="1"/>
              <a:t>namlik</a:t>
            </a:r>
            <a:r>
              <a:rPr lang="en-US" sz="3800" dirty="0"/>
              <a:t> </a:t>
            </a:r>
            <a:r>
              <a:rPr lang="en-US" sz="3800" dirty="0" err="1"/>
              <a:t>asosida</a:t>
            </a:r>
            <a:r>
              <a:rPr lang="en-US" sz="3800" dirty="0"/>
              <a:t>) </a:t>
            </a:r>
            <a:r>
              <a:rPr lang="en-US" sz="3800" dirty="0" err="1"/>
              <a:t>uchun</a:t>
            </a:r>
            <a:r>
              <a:rPr lang="en-US" sz="3800" dirty="0"/>
              <a:t>, </a:t>
            </a:r>
            <a:r>
              <a:rPr lang="en-US" sz="3800" dirty="0" err="1"/>
              <a:t>boshqa</a:t>
            </a:r>
            <a:r>
              <a:rPr lang="en-US" sz="3800" dirty="0"/>
              <a:t> </a:t>
            </a:r>
            <a:r>
              <a:rPr lang="en-US" sz="3800" dirty="0" err="1"/>
              <a:t>zonalar</a:t>
            </a:r>
            <a:r>
              <a:rPr lang="en-US" sz="3800" dirty="0"/>
              <a:t> </a:t>
            </a:r>
            <a:r>
              <a:rPr lang="en-US" sz="3800" dirty="0" err="1"/>
              <a:t>esa</a:t>
            </a:r>
            <a:r>
              <a:rPr lang="en-US" sz="3800" dirty="0"/>
              <a:t> </a:t>
            </a:r>
            <a:r>
              <a:rPr lang="en-US" sz="3800" dirty="0" err="1"/>
              <a:t>chorvachilik</a:t>
            </a:r>
            <a:r>
              <a:rPr lang="en-US" sz="3800" dirty="0"/>
              <a:t> </a:t>
            </a:r>
            <a:r>
              <a:rPr lang="en-US" sz="3800" dirty="0" err="1"/>
              <a:t>uchun</a:t>
            </a:r>
            <a:r>
              <a:rPr lang="en-US" sz="3800" dirty="0"/>
              <a:t> </a:t>
            </a:r>
            <a:r>
              <a:rPr lang="en-US" sz="3800" dirty="0" err="1"/>
              <a:t>ahamiyatli</a:t>
            </a:r>
            <a:r>
              <a:rPr lang="en-US" sz="3800" dirty="0"/>
              <a:t>.</a:t>
            </a:r>
            <a:endParaRPr lang="ru-RU" sz="3800" dirty="0"/>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rtlCol="0">
            <a:normAutofit fontScale="62500" lnSpcReduction="20000"/>
          </a:bodyPr>
          <a:lstStyle/>
          <a:p>
            <a:pPr eaLnBrk="1" fontAlgn="auto" hangingPunct="1">
              <a:spcAft>
                <a:spcPts val="0"/>
              </a:spcAft>
              <a:buFont typeface="Arial" pitchFamily="34" charset="0"/>
              <a:buChar char="•"/>
              <a:defRPr/>
            </a:pPr>
            <a:r>
              <a:rPr lang="en-US" b="1" dirty="0" err="1"/>
              <a:t>Dasht</a:t>
            </a:r>
            <a:r>
              <a:rPr lang="en-US" b="1" dirty="0"/>
              <a:t> </a:t>
            </a:r>
            <a:r>
              <a:rPr lang="en-US" b="1" dirty="0" err="1"/>
              <a:t>zonasi</a:t>
            </a:r>
            <a:r>
              <a:rPr lang="en-US" b="1" dirty="0"/>
              <a:t> – </a:t>
            </a:r>
            <a:r>
              <a:rPr lang="en-US" dirty="0" err="1"/>
              <a:t>qora</a:t>
            </a:r>
            <a:r>
              <a:rPr lang="en-US" dirty="0"/>
              <a:t> </a:t>
            </a:r>
            <a:r>
              <a:rPr lang="en-US" dirty="0" err="1"/>
              <a:t>va</a:t>
            </a:r>
            <a:r>
              <a:rPr lang="en-US" dirty="0"/>
              <a:t> </a:t>
            </a:r>
            <a:r>
              <a:rPr lang="en-US" dirty="0" err="1"/>
              <a:t>kashtan</a:t>
            </a:r>
            <a:r>
              <a:rPr lang="en-US" dirty="0"/>
              <a:t> </a:t>
            </a:r>
            <a:r>
              <a:rPr lang="en-US" dirty="0" err="1"/>
              <a:t>tuproqdan</a:t>
            </a:r>
            <a:r>
              <a:rPr lang="en-US" dirty="0"/>
              <a:t> </a:t>
            </a:r>
            <a:r>
              <a:rPr lang="en-US" dirty="0" err="1"/>
              <a:t>iborat</a:t>
            </a:r>
            <a:r>
              <a:rPr lang="en-US" dirty="0"/>
              <a:t>. Bu </a:t>
            </a:r>
            <a:r>
              <a:rPr lang="en-US" dirty="0" err="1"/>
              <a:t>zona</a:t>
            </a:r>
            <a:r>
              <a:rPr lang="en-US" dirty="0"/>
              <a:t> </a:t>
            </a:r>
            <a:r>
              <a:rPr lang="en-US" dirty="0" err="1"/>
              <a:t>Qozog’istoning</a:t>
            </a:r>
            <a:r>
              <a:rPr lang="en-US" dirty="0"/>
              <a:t> </a:t>
            </a:r>
            <a:r>
              <a:rPr lang="en-US" dirty="0" err="1"/>
              <a:t>shimoliy</a:t>
            </a:r>
            <a:r>
              <a:rPr lang="en-US" dirty="0"/>
              <a:t> </a:t>
            </a:r>
            <a:r>
              <a:rPr lang="en-US" dirty="0" err="1"/>
              <a:t>chegara</a:t>
            </a:r>
            <a:r>
              <a:rPr lang="en-US" dirty="0"/>
              <a:t> </a:t>
            </a:r>
            <a:r>
              <a:rPr lang="en-US" dirty="0" err="1"/>
              <a:t>qismidan</a:t>
            </a:r>
            <a:r>
              <a:rPr lang="en-US" dirty="0"/>
              <a:t>  </a:t>
            </a:r>
            <a:r>
              <a:rPr lang="en-US" dirty="0" err="1"/>
              <a:t>boshlanib</a:t>
            </a:r>
            <a:r>
              <a:rPr lang="en-US" dirty="0"/>
              <a:t>  Ural, </a:t>
            </a:r>
            <a:r>
              <a:rPr lang="en-US" dirty="0" err="1"/>
              <a:t>Oqtuba,Qarag’andadan</a:t>
            </a:r>
            <a:r>
              <a:rPr lang="en-US" dirty="0"/>
              <a:t> </a:t>
            </a:r>
            <a:r>
              <a:rPr lang="en-US" dirty="0" err="1"/>
              <a:t>janubda</a:t>
            </a:r>
            <a:r>
              <a:rPr lang="en-US" dirty="0"/>
              <a:t> </a:t>
            </a:r>
            <a:r>
              <a:rPr lang="en-US" dirty="0" err="1"/>
              <a:t>va</a:t>
            </a:r>
            <a:r>
              <a:rPr lang="en-US" dirty="0"/>
              <a:t>  </a:t>
            </a:r>
            <a:r>
              <a:rPr lang="en-US" dirty="0" err="1"/>
              <a:t>Petropavlovskning</a:t>
            </a:r>
            <a:r>
              <a:rPr lang="en-US" dirty="0"/>
              <a:t>  </a:t>
            </a:r>
            <a:r>
              <a:rPr lang="en-US" dirty="0" err="1"/>
              <a:t>kichikroq</a:t>
            </a:r>
            <a:r>
              <a:rPr lang="en-US" dirty="0"/>
              <a:t> </a:t>
            </a:r>
            <a:r>
              <a:rPr lang="en-US" dirty="0" err="1"/>
              <a:t>qismini</a:t>
            </a:r>
            <a:r>
              <a:rPr lang="en-US" dirty="0"/>
              <a:t>  </a:t>
            </a:r>
            <a:r>
              <a:rPr lang="en-US" dirty="0" err="1"/>
              <a:t>ishg’ol</a:t>
            </a:r>
            <a:r>
              <a:rPr lang="en-US" dirty="0"/>
              <a:t> </a:t>
            </a:r>
            <a:r>
              <a:rPr lang="en-US" dirty="0" err="1"/>
              <a:t>etadi</a:t>
            </a:r>
            <a:r>
              <a:rPr lang="en-US" dirty="0"/>
              <a:t>.</a:t>
            </a:r>
            <a:endParaRPr lang="ru-RU" dirty="0"/>
          </a:p>
          <a:p>
            <a:pPr eaLnBrk="1" fontAlgn="auto" hangingPunct="1">
              <a:spcAft>
                <a:spcPts val="0"/>
              </a:spcAft>
              <a:buFont typeface="Arial" pitchFamily="34" charset="0"/>
              <a:buChar char="•"/>
              <a:defRPr/>
            </a:pPr>
            <a:r>
              <a:rPr lang="en-US" b="1" dirty="0" err="1"/>
              <a:t>Chala-cho’l-</a:t>
            </a:r>
            <a:r>
              <a:rPr lang="en-US" dirty="0" err="1"/>
              <a:t>zonasi</a:t>
            </a:r>
            <a:r>
              <a:rPr lang="en-US" dirty="0"/>
              <a:t>  </a:t>
            </a:r>
            <a:r>
              <a:rPr lang="en-US" dirty="0" err="1"/>
              <a:t>dasht</a:t>
            </a:r>
            <a:r>
              <a:rPr lang="en-US" dirty="0"/>
              <a:t> </a:t>
            </a:r>
            <a:r>
              <a:rPr lang="en-US" dirty="0" err="1"/>
              <a:t>zonasini</a:t>
            </a:r>
            <a:r>
              <a:rPr lang="en-US" dirty="0"/>
              <a:t>  </a:t>
            </a:r>
            <a:r>
              <a:rPr lang="en-US" dirty="0" err="1"/>
              <a:t>janubidan</a:t>
            </a:r>
            <a:r>
              <a:rPr lang="en-US" dirty="0"/>
              <a:t> </a:t>
            </a:r>
            <a:r>
              <a:rPr lang="en-US" dirty="0" err="1"/>
              <a:t>boshlanib</a:t>
            </a:r>
            <a:r>
              <a:rPr lang="en-US" dirty="0"/>
              <a:t>, </a:t>
            </a:r>
            <a:r>
              <a:rPr lang="en-US" dirty="0" err="1"/>
              <a:t>janubiy</a:t>
            </a:r>
            <a:r>
              <a:rPr lang="en-US" dirty="0"/>
              <a:t> </a:t>
            </a:r>
            <a:r>
              <a:rPr lang="en-US" dirty="0" err="1"/>
              <a:t>chegarasi</a:t>
            </a:r>
            <a:r>
              <a:rPr lang="en-US" dirty="0"/>
              <a:t>  </a:t>
            </a:r>
            <a:r>
              <a:rPr lang="en-US" dirty="0" err="1"/>
              <a:t>Bosqinchoq</a:t>
            </a:r>
            <a:r>
              <a:rPr lang="en-US" dirty="0"/>
              <a:t> </a:t>
            </a:r>
            <a:r>
              <a:rPr lang="en-US" dirty="0" err="1"/>
              <a:t>ko’li,Orol</a:t>
            </a:r>
            <a:r>
              <a:rPr lang="en-US" dirty="0"/>
              <a:t> </a:t>
            </a:r>
            <a:r>
              <a:rPr lang="en-US" dirty="0" err="1"/>
              <a:t>dengizi</a:t>
            </a:r>
            <a:r>
              <a:rPr lang="en-US" dirty="0"/>
              <a:t> </a:t>
            </a:r>
            <a:r>
              <a:rPr lang="en-US" dirty="0" err="1"/>
              <a:t>va</a:t>
            </a:r>
            <a:r>
              <a:rPr lang="en-US" dirty="0"/>
              <a:t> </a:t>
            </a:r>
            <a:r>
              <a:rPr lang="en-US" dirty="0" err="1"/>
              <a:t>Balxash</a:t>
            </a:r>
            <a:r>
              <a:rPr lang="en-US" dirty="0"/>
              <a:t> </a:t>
            </a:r>
            <a:r>
              <a:rPr lang="en-US" dirty="0" err="1"/>
              <a:t>ko’lining</a:t>
            </a:r>
            <a:r>
              <a:rPr lang="en-US" dirty="0"/>
              <a:t> </a:t>
            </a:r>
            <a:r>
              <a:rPr lang="en-US" dirty="0" err="1"/>
              <a:t>janubidan</a:t>
            </a:r>
            <a:r>
              <a:rPr lang="en-US" dirty="0"/>
              <a:t>  </a:t>
            </a:r>
            <a:r>
              <a:rPr lang="en-US" dirty="0" err="1"/>
              <a:t>o’tadi</a:t>
            </a:r>
            <a:r>
              <a:rPr lang="en-US" dirty="0"/>
              <a:t>.</a:t>
            </a:r>
            <a:endParaRPr lang="ru-RU" dirty="0"/>
          </a:p>
          <a:p>
            <a:pPr eaLnBrk="1" fontAlgn="auto" hangingPunct="1">
              <a:spcAft>
                <a:spcPts val="0"/>
              </a:spcAft>
              <a:buFont typeface="Arial" pitchFamily="34" charset="0"/>
              <a:buChar char="•"/>
              <a:defRPr/>
            </a:pPr>
            <a:r>
              <a:rPr lang="en-US" b="1" dirty="0" err="1"/>
              <a:t>Cho’l-</a:t>
            </a:r>
            <a:r>
              <a:rPr lang="en-US" dirty="0" err="1"/>
              <a:t>zonasi</a:t>
            </a:r>
            <a:r>
              <a:rPr lang="en-US" dirty="0"/>
              <a:t> </a:t>
            </a:r>
            <a:r>
              <a:rPr lang="en-US" dirty="0" err="1"/>
              <a:t>chalacho’lnig</a:t>
            </a:r>
            <a:r>
              <a:rPr lang="en-US" dirty="0"/>
              <a:t>  </a:t>
            </a:r>
            <a:r>
              <a:rPr lang="en-US" dirty="0" err="1"/>
              <a:t>janubidan</a:t>
            </a:r>
            <a:r>
              <a:rPr lang="en-US" dirty="0"/>
              <a:t> </a:t>
            </a:r>
            <a:r>
              <a:rPr lang="en-US" dirty="0" err="1"/>
              <a:t>boshlanib</a:t>
            </a:r>
            <a:r>
              <a:rPr lang="en-US" dirty="0"/>
              <a:t> </a:t>
            </a:r>
            <a:r>
              <a:rPr lang="en-US" dirty="0" err="1"/>
              <a:t>Qozog’istoning</a:t>
            </a:r>
            <a:r>
              <a:rPr lang="en-US" dirty="0"/>
              <a:t> </a:t>
            </a:r>
            <a:r>
              <a:rPr lang="en-US" dirty="0" err="1"/>
              <a:t>to’liq</a:t>
            </a:r>
            <a:r>
              <a:rPr lang="en-US" dirty="0"/>
              <a:t>  </a:t>
            </a:r>
            <a:r>
              <a:rPr lang="en-US" dirty="0" err="1"/>
              <a:t>janubiy</a:t>
            </a:r>
            <a:r>
              <a:rPr lang="en-US" dirty="0"/>
              <a:t>  </a:t>
            </a:r>
            <a:r>
              <a:rPr lang="en-US" dirty="0" err="1"/>
              <a:t>chegaralarni</a:t>
            </a:r>
            <a:r>
              <a:rPr lang="en-US" dirty="0"/>
              <a:t> </a:t>
            </a:r>
            <a:r>
              <a:rPr lang="en-US" dirty="0" err="1"/>
              <a:t>ishg’ol</a:t>
            </a:r>
            <a:r>
              <a:rPr lang="en-US" dirty="0"/>
              <a:t> </a:t>
            </a:r>
            <a:r>
              <a:rPr lang="en-US" dirty="0" err="1"/>
              <a:t>etadi</a:t>
            </a:r>
            <a:r>
              <a:rPr lang="en-US" dirty="0"/>
              <a:t>. Bu </a:t>
            </a:r>
            <a:r>
              <a:rPr lang="en-US" dirty="0" err="1"/>
              <a:t>zonaga</a:t>
            </a:r>
            <a:r>
              <a:rPr lang="en-US" dirty="0"/>
              <a:t>  </a:t>
            </a:r>
            <a:r>
              <a:rPr lang="en-US" dirty="0" err="1"/>
              <a:t>Betpaqdala</a:t>
            </a:r>
            <a:r>
              <a:rPr lang="en-US" dirty="0"/>
              <a:t>, </a:t>
            </a:r>
            <a:r>
              <a:rPr lang="en-US" dirty="0" err="1"/>
              <a:t>Balxash</a:t>
            </a:r>
            <a:r>
              <a:rPr lang="en-US" dirty="0"/>
              <a:t> </a:t>
            </a:r>
            <a:r>
              <a:rPr lang="en-US" dirty="0" err="1"/>
              <a:t>bo’yi</a:t>
            </a:r>
            <a:r>
              <a:rPr lang="en-US" dirty="0"/>
              <a:t>  </a:t>
            </a:r>
            <a:r>
              <a:rPr lang="en-US" dirty="0" err="1"/>
              <a:t>qumlari</a:t>
            </a:r>
            <a:r>
              <a:rPr lang="en-US" dirty="0"/>
              <a:t> , Kata  </a:t>
            </a:r>
            <a:r>
              <a:rPr lang="en-US" dirty="0" err="1"/>
              <a:t>va</a:t>
            </a:r>
            <a:r>
              <a:rPr lang="en-US" dirty="0"/>
              <a:t> </a:t>
            </a:r>
            <a:r>
              <a:rPr lang="en-US" dirty="0" err="1"/>
              <a:t>Kichik</a:t>
            </a:r>
            <a:r>
              <a:rPr lang="en-US" dirty="0"/>
              <a:t> </a:t>
            </a:r>
            <a:r>
              <a:rPr lang="en-US" dirty="0" err="1"/>
              <a:t>Bo’rsiq</a:t>
            </a:r>
            <a:r>
              <a:rPr lang="en-US" dirty="0"/>
              <a:t>, </a:t>
            </a:r>
            <a:r>
              <a:rPr lang="en-US" dirty="0" err="1"/>
              <a:t>Mo’yinqum</a:t>
            </a:r>
            <a:r>
              <a:rPr lang="en-US" dirty="0"/>
              <a:t> , </a:t>
            </a:r>
            <a:r>
              <a:rPr lang="en-US" dirty="0" err="1"/>
              <a:t>Orolbo’yi</a:t>
            </a:r>
            <a:r>
              <a:rPr lang="en-US" dirty="0"/>
              <a:t> </a:t>
            </a:r>
            <a:r>
              <a:rPr lang="en-US" dirty="0" err="1"/>
              <a:t>Qoraqumi</a:t>
            </a:r>
            <a:r>
              <a:rPr lang="en-US" dirty="0"/>
              <a:t> , </a:t>
            </a:r>
            <a:r>
              <a:rPr lang="en-US" dirty="0" err="1"/>
              <a:t>Qizilqum</a:t>
            </a:r>
            <a:r>
              <a:rPr lang="en-US" dirty="0"/>
              <a:t>, </a:t>
            </a:r>
            <a:r>
              <a:rPr lang="en-US" dirty="0" err="1"/>
              <a:t>Ustyurt</a:t>
            </a:r>
            <a:r>
              <a:rPr lang="en-US" dirty="0"/>
              <a:t> </a:t>
            </a:r>
            <a:r>
              <a:rPr lang="en-US" dirty="0" err="1"/>
              <a:t>cho’lari</a:t>
            </a:r>
            <a:r>
              <a:rPr lang="en-US" dirty="0"/>
              <a:t> </a:t>
            </a:r>
            <a:r>
              <a:rPr lang="en-US" dirty="0" err="1"/>
              <a:t>kiradi</a:t>
            </a:r>
            <a:r>
              <a:rPr lang="en-US" dirty="0"/>
              <a:t>.</a:t>
            </a:r>
            <a:endParaRPr lang="ru-RU" dirty="0"/>
          </a:p>
          <a:p>
            <a:pPr eaLnBrk="1" fontAlgn="auto" hangingPunct="1">
              <a:spcAft>
                <a:spcPts val="0"/>
              </a:spcAft>
              <a:buFont typeface="Arial" pitchFamily="34" charset="0"/>
              <a:buChar char="•"/>
              <a:defRPr/>
            </a:pPr>
            <a:r>
              <a:rPr lang="en-US" dirty="0" err="1"/>
              <a:t>Chala</a:t>
            </a:r>
            <a:r>
              <a:rPr lang="en-US" dirty="0"/>
              <a:t> </a:t>
            </a:r>
            <a:r>
              <a:rPr lang="en-US" dirty="0" err="1"/>
              <a:t>cho’l</a:t>
            </a:r>
            <a:r>
              <a:rPr lang="en-US" dirty="0"/>
              <a:t> </a:t>
            </a:r>
            <a:r>
              <a:rPr lang="en-US" dirty="0" err="1"/>
              <a:t>va</a:t>
            </a:r>
            <a:r>
              <a:rPr lang="en-US" dirty="0"/>
              <a:t> </a:t>
            </a:r>
            <a:r>
              <a:rPr lang="en-US" dirty="0" err="1"/>
              <a:t>cho’l</a:t>
            </a:r>
            <a:r>
              <a:rPr lang="en-US" dirty="0"/>
              <a:t> </a:t>
            </a:r>
            <a:r>
              <a:rPr lang="en-US" dirty="0" err="1"/>
              <a:t>zonasi</a:t>
            </a:r>
            <a:r>
              <a:rPr lang="en-US" dirty="0"/>
              <a:t> </a:t>
            </a:r>
            <a:r>
              <a:rPr lang="en-US" dirty="0" err="1"/>
              <a:t>Qozog’iston</a:t>
            </a:r>
            <a:r>
              <a:rPr lang="en-US" dirty="0"/>
              <a:t> </a:t>
            </a:r>
            <a:r>
              <a:rPr lang="en-US" dirty="0" err="1"/>
              <a:t>hududini</a:t>
            </a:r>
            <a:r>
              <a:rPr lang="en-US" dirty="0"/>
              <a:t> 60% </a:t>
            </a:r>
            <a:r>
              <a:rPr lang="en-US" dirty="0" err="1"/>
              <a:t>ni</a:t>
            </a:r>
            <a:r>
              <a:rPr lang="en-US" dirty="0"/>
              <a:t> </a:t>
            </a:r>
            <a:r>
              <a:rPr lang="en-US" dirty="0" err="1"/>
              <a:t>tashkil</a:t>
            </a:r>
            <a:r>
              <a:rPr lang="en-US" dirty="0"/>
              <a:t> </a:t>
            </a:r>
            <a:r>
              <a:rPr lang="en-US" dirty="0" err="1"/>
              <a:t>etadi</a:t>
            </a:r>
            <a:r>
              <a:rPr lang="en-US" dirty="0"/>
              <a:t> .</a:t>
            </a:r>
            <a:endParaRPr lang="ru-RU" dirty="0"/>
          </a:p>
          <a:p>
            <a:pPr eaLnBrk="1" fontAlgn="auto" hangingPunct="1">
              <a:spcAft>
                <a:spcPts val="0"/>
              </a:spcAft>
              <a:buFont typeface="Arial" pitchFamily="34" charset="0"/>
              <a:buChar char="•"/>
              <a:defRPr/>
            </a:pPr>
            <a:r>
              <a:rPr lang="en-US" b="1" dirty="0" err="1"/>
              <a:t>Daryolari</a:t>
            </a:r>
            <a:r>
              <a:rPr lang="en-US" b="1" dirty="0"/>
              <a:t> – </a:t>
            </a:r>
            <a:r>
              <a:rPr lang="en-US" dirty="0" err="1"/>
              <a:t>eng</a:t>
            </a:r>
            <a:r>
              <a:rPr lang="en-US" dirty="0"/>
              <a:t>  </a:t>
            </a:r>
            <a:r>
              <a:rPr lang="en-US" dirty="0" err="1"/>
              <a:t>yirik</a:t>
            </a:r>
            <a:r>
              <a:rPr lang="en-US" dirty="0"/>
              <a:t> </a:t>
            </a:r>
            <a:r>
              <a:rPr lang="en-US" dirty="0" err="1"/>
              <a:t>daryolari</a:t>
            </a:r>
            <a:r>
              <a:rPr lang="en-US" dirty="0"/>
              <a:t>  </a:t>
            </a:r>
            <a:r>
              <a:rPr lang="en-US" dirty="0" err="1"/>
              <a:t>Sirdaryo</a:t>
            </a:r>
            <a:r>
              <a:rPr lang="en-US" dirty="0"/>
              <a:t> </a:t>
            </a:r>
            <a:r>
              <a:rPr lang="en-US" dirty="0" err="1"/>
              <a:t>va</a:t>
            </a:r>
            <a:r>
              <a:rPr lang="en-US" dirty="0"/>
              <a:t> </a:t>
            </a:r>
            <a:r>
              <a:rPr lang="en-US" dirty="0" err="1"/>
              <a:t>Irtish</a:t>
            </a:r>
            <a:r>
              <a:rPr lang="en-US" dirty="0"/>
              <a:t> </a:t>
            </a:r>
            <a:r>
              <a:rPr lang="en-US" dirty="0" err="1"/>
              <a:t>daryosi</a:t>
            </a:r>
            <a:r>
              <a:rPr lang="en-US" dirty="0"/>
              <a:t> </a:t>
            </a:r>
            <a:r>
              <a:rPr lang="en-US" dirty="0" err="1"/>
              <a:t>hisoblanadi</a:t>
            </a:r>
            <a:r>
              <a:rPr lang="en-US" dirty="0"/>
              <a:t>. Bu </a:t>
            </a:r>
            <a:r>
              <a:rPr lang="en-US" dirty="0" err="1"/>
              <a:t>daryolar</a:t>
            </a:r>
            <a:r>
              <a:rPr lang="en-US" dirty="0"/>
              <a:t> </a:t>
            </a:r>
            <a:r>
              <a:rPr lang="en-US" dirty="0" err="1"/>
              <a:t>qo’shni</a:t>
            </a:r>
            <a:r>
              <a:rPr lang="en-US" dirty="0"/>
              <a:t> </a:t>
            </a:r>
            <a:r>
              <a:rPr lang="en-US" dirty="0" err="1"/>
              <a:t>mamlakatlardan</a:t>
            </a:r>
            <a:r>
              <a:rPr lang="en-US" dirty="0"/>
              <a:t>  </a:t>
            </a:r>
            <a:r>
              <a:rPr lang="en-US" dirty="0" err="1"/>
              <a:t>boshlanadi</a:t>
            </a:r>
            <a:r>
              <a:rPr lang="en-US" dirty="0"/>
              <a:t> .</a:t>
            </a:r>
            <a:r>
              <a:rPr lang="en-US" dirty="0" err="1"/>
              <a:t>Shuningdek</a:t>
            </a:r>
            <a:r>
              <a:rPr lang="en-US" dirty="0"/>
              <a:t>  </a:t>
            </a:r>
            <a:r>
              <a:rPr lang="en-US" dirty="0" err="1"/>
              <a:t>Nura</a:t>
            </a:r>
            <a:r>
              <a:rPr lang="en-US" dirty="0"/>
              <a:t>, </a:t>
            </a:r>
            <a:r>
              <a:rPr lang="en-US" dirty="0" err="1"/>
              <a:t>Ishim,Tobol</a:t>
            </a:r>
            <a:r>
              <a:rPr lang="en-US" dirty="0"/>
              <a:t>, </a:t>
            </a:r>
            <a:r>
              <a:rPr lang="en-US" dirty="0" err="1"/>
              <a:t>Emba</a:t>
            </a:r>
            <a:r>
              <a:rPr lang="en-US" dirty="0"/>
              <a:t> </a:t>
            </a:r>
            <a:r>
              <a:rPr lang="en-US" dirty="0" err="1"/>
              <a:t>kabi</a:t>
            </a:r>
            <a:r>
              <a:rPr lang="en-US" dirty="0"/>
              <a:t> </a:t>
            </a:r>
            <a:r>
              <a:rPr lang="en-US" dirty="0" err="1"/>
              <a:t>daryolar</a:t>
            </a:r>
            <a:r>
              <a:rPr lang="en-US" dirty="0"/>
              <a:t> ham </a:t>
            </a:r>
            <a:r>
              <a:rPr lang="en-US" dirty="0" err="1"/>
              <a:t>mavjud</a:t>
            </a:r>
            <a:r>
              <a:rPr lang="en-US" dirty="0"/>
              <a:t>.</a:t>
            </a:r>
            <a:endParaRPr lang="ru-RU" dirty="0"/>
          </a:p>
          <a:p>
            <a:pPr eaLnBrk="1" fontAlgn="auto" hangingPunct="1">
              <a:spcAft>
                <a:spcPts val="0"/>
              </a:spcAft>
              <a:buFont typeface="Arial" pitchFamily="34" charset="0"/>
              <a:buChar char="•"/>
              <a:defRPr/>
            </a:pPr>
            <a:r>
              <a:rPr lang="en-US" b="1" dirty="0" err="1"/>
              <a:t>Ko’llari</a:t>
            </a:r>
            <a:r>
              <a:rPr lang="en-US" b="1" dirty="0"/>
              <a:t>-</a:t>
            </a:r>
            <a:r>
              <a:rPr lang="en-US" dirty="0"/>
              <a:t> </a:t>
            </a:r>
            <a:r>
              <a:rPr lang="en-US" dirty="0" err="1"/>
              <a:t>eng</a:t>
            </a:r>
            <a:r>
              <a:rPr lang="en-US" dirty="0"/>
              <a:t> </a:t>
            </a:r>
            <a:r>
              <a:rPr lang="en-US" dirty="0" err="1"/>
              <a:t>yirik</a:t>
            </a:r>
            <a:r>
              <a:rPr lang="en-US" dirty="0"/>
              <a:t> </a:t>
            </a:r>
            <a:r>
              <a:rPr lang="en-US" dirty="0" err="1"/>
              <a:t>ko’llari</a:t>
            </a:r>
            <a:r>
              <a:rPr lang="en-US" dirty="0"/>
              <a:t> </a:t>
            </a:r>
            <a:r>
              <a:rPr lang="en-US" dirty="0" err="1"/>
              <a:t>Balxash</a:t>
            </a:r>
            <a:r>
              <a:rPr lang="en-US" dirty="0"/>
              <a:t> , </a:t>
            </a:r>
            <a:r>
              <a:rPr lang="en-US" dirty="0" err="1"/>
              <a:t>Zaysan</a:t>
            </a:r>
            <a:r>
              <a:rPr lang="en-US" dirty="0"/>
              <a:t>, </a:t>
            </a:r>
            <a:r>
              <a:rPr lang="en-US" dirty="0" err="1"/>
              <a:t>Olako’l</a:t>
            </a:r>
            <a:r>
              <a:rPr lang="en-US" dirty="0"/>
              <a:t> , </a:t>
            </a:r>
            <a:r>
              <a:rPr lang="en-US" dirty="0" err="1"/>
              <a:t>Tengiz</a:t>
            </a:r>
            <a:r>
              <a:rPr lang="en-US" dirty="0"/>
              <a:t>, </a:t>
            </a:r>
            <a:r>
              <a:rPr lang="en-US" dirty="0" err="1"/>
              <a:t>Sasiqko’l</a:t>
            </a:r>
            <a:r>
              <a:rPr lang="en-US" dirty="0"/>
              <a:t>, </a:t>
            </a:r>
            <a:r>
              <a:rPr lang="en-US" dirty="0" err="1"/>
              <a:t>Mardako’l</a:t>
            </a:r>
            <a:r>
              <a:rPr lang="en-US" dirty="0"/>
              <a:t>.</a:t>
            </a:r>
            <a:endParaRPr lang="ru-RU" dirty="0"/>
          </a:p>
          <a:p>
            <a:pPr eaLnBrk="1" fontAlgn="auto" hangingPunct="1">
              <a:spcAft>
                <a:spcPts val="0"/>
              </a:spcAft>
              <a:buFont typeface="Arial" pitchFamily="34" charset="0"/>
              <a:buChar char="•"/>
              <a:defRPr/>
            </a:pPr>
            <a:r>
              <a:rPr lang="en-US" dirty="0"/>
              <a:t> </a:t>
            </a:r>
            <a:endParaRPr lang="ru-RU" dirty="0"/>
          </a:p>
          <a:p>
            <a:pPr eaLnBrk="1" fontAlgn="auto" hangingPunct="1">
              <a:spcAft>
                <a:spcPts val="0"/>
              </a:spcAft>
              <a:buFont typeface="Arial" pitchFamily="34" charset="0"/>
              <a:buChar char="•"/>
              <a:defRPr/>
            </a:pPr>
            <a:r>
              <a:rPr lang="en-US" dirty="0" err="1"/>
              <a:t>Qozog’iston</a:t>
            </a:r>
            <a:r>
              <a:rPr lang="en-US" dirty="0"/>
              <a:t> </a:t>
            </a:r>
            <a:r>
              <a:rPr lang="en-US" dirty="0" err="1"/>
              <a:t>Respublikasi</a:t>
            </a:r>
            <a:r>
              <a:rPr lang="en-US" dirty="0"/>
              <a:t> </a:t>
            </a:r>
            <a:r>
              <a:rPr lang="en-US" dirty="0" err="1"/>
              <a:t>yer</a:t>
            </a:r>
            <a:r>
              <a:rPr lang="en-US" dirty="0"/>
              <a:t> </a:t>
            </a:r>
            <a:r>
              <a:rPr lang="en-US" dirty="0" err="1"/>
              <a:t>yuzasining</a:t>
            </a:r>
            <a:r>
              <a:rPr lang="en-US" dirty="0"/>
              <a:t> 90 </a:t>
            </a:r>
            <a:r>
              <a:rPr lang="en-US" dirty="0" err="1"/>
              <a:t>foizi</a:t>
            </a:r>
            <a:r>
              <a:rPr lang="en-US" dirty="0"/>
              <a:t> </a:t>
            </a:r>
            <a:r>
              <a:rPr lang="en-US" dirty="0" err="1"/>
              <a:t>qismi</a:t>
            </a:r>
            <a:r>
              <a:rPr lang="en-US" dirty="0"/>
              <a:t> </a:t>
            </a:r>
            <a:r>
              <a:rPr lang="en-US" dirty="0" err="1"/>
              <a:t>tekislikdan</a:t>
            </a:r>
            <a:r>
              <a:rPr lang="en-US" dirty="0"/>
              <a:t> </a:t>
            </a:r>
            <a:r>
              <a:rPr lang="en-US" dirty="0" err="1"/>
              <a:t>iborat</a:t>
            </a:r>
            <a:r>
              <a:rPr lang="en-US" dirty="0"/>
              <a:t>, </a:t>
            </a:r>
            <a:r>
              <a:rPr lang="en-US" dirty="0" err="1"/>
              <a:t>faqatgina</a:t>
            </a:r>
            <a:r>
              <a:rPr lang="en-US" dirty="0"/>
              <a:t> </a:t>
            </a:r>
            <a:r>
              <a:rPr lang="en-US" dirty="0" err="1"/>
              <a:t>uning</a:t>
            </a:r>
            <a:r>
              <a:rPr lang="en-US" dirty="0"/>
              <a:t> 10 </a:t>
            </a:r>
            <a:r>
              <a:rPr lang="en-US" dirty="0" err="1"/>
              <a:t>foiz</a:t>
            </a:r>
            <a:r>
              <a:rPr lang="en-US" dirty="0"/>
              <a:t> </a:t>
            </a:r>
            <a:r>
              <a:rPr lang="en-US" dirty="0" err="1"/>
              <a:t>qism</a:t>
            </a:r>
            <a:r>
              <a:rPr lang="en-US" dirty="0"/>
              <a:t> </a:t>
            </a:r>
            <a:r>
              <a:rPr lang="en-US" dirty="0" err="1"/>
              <a:t>maydoni</a:t>
            </a:r>
            <a:r>
              <a:rPr lang="en-US" dirty="0"/>
              <a:t> </a:t>
            </a:r>
            <a:r>
              <a:rPr lang="en-US" dirty="0" err="1"/>
              <a:t>tog’larga</a:t>
            </a:r>
            <a:r>
              <a:rPr lang="en-US" dirty="0"/>
              <a:t> </a:t>
            </a:r>
            <a:r>
              <a:rPr lang="en-US" dirty="0" err="1"/>
              <a:t>to’g’ri</a:t>
            </a:r>
            <a:r>
              <a:rPr lang="en-US" dirty="0"/>
              <a:t> </a:t>
            </a:r>
            <a:r>
              <a:rPr lang="en-US" dirty="0" err="1"/>
              <a:t>keladi</a:t>
            </a:r>
            <a:r>
              <a:rPr lang="en-US" dirty="0"/>
              <a:t>. </a:t>
            </a:r>
            <a:r>
              <a:rPr lang="en-US" dirty="0" err="1"/>
              <a:t>Respublikada</a:t>
            </a:r>
            <a:r>
              <a:rPr lang="en-US" dirty="0"/>
              <a:t> </a:t>
            </a:r>
            <a:r>
              <a:rPr lang="en-US" dirty="0" err="1"/>
              <a:t>tekisliklar</a:t>
            </a:r>
            <a:r>
              <a:rPr lang="en-US" dirty="0"/>
              <a:t> </a:t>
            </a:r>
            <a:r>
              <a:rPr lang="en-US" dirty="0" err="1"/>
              <a:t>uning</a:t>
            </a:r>
            <a:r>
              <a:rPr lang="en-US" dirty="0"/>
              <a:t> </a:t>
            </a:r>
            <a:r>
              <a:rPr lang="en-US" dirty="0" err="1"/>
              <a:t>shimoliy</a:t>
            </a:r>
            <a:r>
              <a:rPr lang="en-US" dirty="0"/>
              <a:t> </a:t>
            </a:r>
            <a:r>
              <a:rPr lang="en-US" dirty="0" err="1"/>
              <a:t>va</a:t>
            </a:r>
            <a:r>
              <a:rPr lang="en-US" dirty="0"/>
              <a:t> </a:t>
            </a:r>
            <a:r>
              <a:rPr lang="en-US" dirty="0" err="1"/>
              <a:t>g’arbiy</a:t>
            </a:r>
            <a:r>
              <a:rPr lang="en-US" dirty="0"/>
              <a:t> </a:t>
            </a:r>
            <a:r>
              <a:rPr lang="en-US" dirty="0" err="1"/>
              <a:t>qismlarini</a:t>
            </a:r>
            <a:r>
              <a:rPr lang="en-US" dirty="0"/>
              <a:t> </a:t>
            </a:r>
            <a:r>
              <a:rPr lang="en-US" dirty="0" err="1"/>
              <a:t>egallab</a:t>
            </a:r>
            <a:r>
              <a:rPr lang="en-US" dirty="0"/>
              <a:t> </a:t>
            </a:r>
            <a:r>
              <a:rPr lang="en-US" dirty="0" err="1"/>
              <a:t>yotadi</a:t>
            </a:r>
            <a:r>
              <a:rPr lang="en-US" dirty="0"/>
              <a:t>. Bu </a:t>
            </a:r>
            <a:r>
              <a:rPr lang="en-US" dirty="0" err="1"/>
              <a:t>yerlarda</a:t>
            </a:r>
            <a:r>
              <a:rPr lang="en-US" dirty="0"/>
              <a:t> </a:t>
            </a:r>
            <a:r>
              <a:rPr lang="en-US" dirty="0" err="1"/>
              <a:t>yong’irgarchilikning</a:t>
            </a:r>
            <a:r>
              <a:rPr lang="en-US" dirty="0"/>
              <a:t> </a:t>
            </a:r>
            <a:r>
              <a:rPr lang="en-US" dirty="0" err="1"/>
              <a:t>asosiy</a:t>
            </a:r>
            <a:r>
              <a:rPr lang="en-US" dirty="0"/>
              <a:t> </a:t>
            </a:r>
            <a:r>
              <a:rPr lang="en-US" dirty="0" err="1"/>
              <a:t>qismi</a:t>
            </a:r>
            <a:r>
              <a:rPr lang="en-US" dirty="0"/>
              <a:t> </a:t>
            </a:r>
            <a:r>
              <a:rPr lang="en-US" dirty="0" err="1"/>
              <a:t>yilning</a:t>
            </a:r>
            <a:r>
              <a:rPr lang="en-US" dirty="0"/>
              <a:t> </a:t>
            </a:r>
            <a:r>
              <a:rPr lang="en-US" dirty="0" err="1"/>
              <a:t>issiq</a:t>
            </a:r>
            <a:r>
              <a:rPr lang="en-US" dirty="0"/>
              <a:t> </a:t>
            </a:r>
            <a:r>
              <a:rPr lang="en-US" dirty="0" err="1"/>
              <a:t>davriga</a:t>
            </a:r>
            <a:r>
              <a:rPr lang="en-US" dirty="0"/>
              <a:t> </a:t>
            </a:r>
            <a:r>
              <a:rPr lang="en-US" dirty="0" err="1"/>
              <a:t>to’g’ri</a:t>
            </a:r>
            <a:r>
              <a:rPr lang="en-US" dirty="0"/>
              <a:t> </a:t>
            </a:r>
            <a:r>
              <a:rPr lang="en-US" dirty="0" err="1"/>
              <a:t>keladi</a:t>
            </a:r>
            <a:r>
              <a:rPr lang="en-US" dirty="0"/>
              <a:t>. </a:t>
            </a:r>
            <a:r>
              <a:rPr lang="en-US" dirty="0" err="1"/>
              <a:t>Respublikaning</a:t>
            </a:r>
            <a:r>
              <a:rPr lang="en-US" dirty="0"/>
              <a:t> </a:t>
            </a:r>
            <a:r>
              <a:rPr lang="en-US" dirty="0" err="1"/>
              <a:t>markaziy</a:t>
            </a:r>
            <a:r>
              <a:rPr lang="en-US" dirty="0"/>
              <a:t>, </a:t>
            </a:r>
            <a:r>
              <a:rPr lang="en-US" dirty="0" err="1"/>
              <a:t>janubiy</a:t>
            </a:r>
            <a:r>
              <a:rPr lang="en-US" dirty="0"/>
              <a:t> </a:t>
            </a:r>
            <a:r>
              <a:rPr lang="en-US" dirty="0" err="1"/>
              <a:t>va</a:t>
            </a:r>
            <a:r>
              <a:rPr lang="en-US" dirty="0"/>
              <a:t> </a:t>
            </a:r>
            <a:r>
              <a:rPr lang="en-US" dirty="0" err="1"/>
              <a:t>janubiy-g’arbiy</a:t>
            </a:r>
            <a:r>
              <a:rPr lang="en-US" dirty="0"/>
              <a:t> </a:t>
            </a:r>
            <a:r>
              <a:rPr lang="en-US" dirty="0" err="1"/>
              <a:t>qismda</a:t>
            </a:r>
            <a:r>
              <a:rPr lang="en-US" dirty="0"/>
              <a:t> </a:t>
            </a:r>
            <a:r>
              <a:rPr lang="en-US" dirty="0" err="1"/>
              <a:t>joylashgan</a:t>
            </a:r>
            <a:r>
              <a:rPr lang="en-US" dirty="0"/>
              <a:t> </a:t>
            </a:r>
            <a:r>
              <a:rPr lang="en-US" dirty="0" err="1"/>
              <a:t>tekisliklarda</a:t>
            </a:r>
            <a:r>
              <a:rPr lang="en-US" dirty="0"/>
              <a:t> </a:t>
            </a:r>
            <a:r>
              <a:rPr lang="en-US" dirty="0" err="1"/>
              <a:t>yog’ingarchilik</a:t>
            </a:r>
            <a:r>
              <a:rPr lang="en-US" dirty="0"/>
              <a:t>- </a:t>
            </a:r>
            <a:r>
              <a:rPr lang="en-US" dirty="0" err="1"/>
              <a:t>ning</a:t>
            </a:r>
            <a:r>
              <a:rPr lang="en-US" dirty="0"/>
              <a:t> </a:t>
            </a:r>
            <a:r>
              <a:rPr lang="en-US" dirty="0" err="1"/>
              <a:t>juda</a:t>
            </a:r>
            <a:r>
              <a:rPr lang="en-US" dirty="0"/>
              <a:t> </a:t>
            </a:r>
            <a:r>
              <a:rPr lang="en-US" dirty="0" err="1"/>
              <a:t>kamligi</a:t>
            </a:r>
            <a:r>
              <a:rPr lang="en-US" dirty="0"/>
              <a:t> </a:t>
            </a:r>
            <a:r>
              <a:rPr lang="en-US" dirty="0" err="1"/>
              <a:t>tufayli</a:t>
            </a:r>
            <a:r>
              <a:rPr lang="en-US" dirty="0"/>
              <a:t> </a:t>
            </a:r>
            <a:r>
              <a:rPr lang="en-US" dirty="0" err="1"/>
              <a:t>asosan</a:t>
            </a:r>
            <a:r>
              <a:rPr lang="en-US" dirty="0"/>
              <a:t> </a:t>
            </a:r>
            <a:r>
              <a:rPr lang="en-US" dirty="0" err="1"/>
              <a:t>yaylov</a:t>
            </a:r>
            <a:r>
              <a:rPr lang="en-US" dirty="0"/>
              <a:t> </a:t>
            </a:r>
            <a:r>
              <a:rPr lang="en-US" dirty="0" err="1"/>
              <a:t>sifatida</a:t>
            </a:r>
            <a:r>
              <a:rPr lang="en-US" dirty="0"/>
              <a:t> </a:t>
            </a:r>
            <a:r>
              <a:rPr lang="en-US" dirty="0" err="1"/>
              <a:t>foydalaniladi</a:t>
            </a:r>
            <a:r>
              <a:rPr lang="en-US" dirty="0"/>
              <a:t>. </a:t>
            </a:r>
            <a:endParaRPr lang="ru-RU" dirty="0"/>
          </a:p>
          <a:p>
            <a:pPr eaLnBrk="1" fontAlgn="auto" hangingPunct="1">
              <a:spcAft>
                <a:spcPts val="0"/>
              </a:spcAft>
              <a:buFont typeface="Arial" pitchFamily="34" charset="0"/>
              <a:buChar char="•"/>
              <a:defRPr/>
            </a:pPr>
            <a:r>
              <a:rPr lang="en-US" dirty="0" err="1"/>
              <a:t>Tyanshan</a:t>
            </a:r>
            <a:r>
              <a:rPr lang="en-US" dirty="0"/>
              <a:t> </a:t>
            </a:r>
            <a:r>
              <a:rPr lang="en-US" dirty="0" err="1"/>
              <a:t>va</a:t>
            </a:r>
            <a:r>
              <a:rPr lang="en-US" dirty="0"/>
              <a:t> </a:t>
            </a:r>
            <a:r>
              <a:rPr lang="en-US" dirty="0" err="1"/>
              <a:t>Oltoy</a:t>
            </a:r>
            <a:r>
              <a:rPr lang="en-US" dirty="0"/>
              <a:t> </a:t>
            </a:r>
            <a:r>
              <a:rPr lang="en-US" dirty="0" err="1"/>
              <a:t>tog’laridan</a:t>
            </a:r>
            <a:r>
              <a:rPr lang="en-US" dirty="0"/>
              <a:t> </a:t>
            </a:r>
            <a:r>
              <a:rPr lang="en-US" dirty="0" err="1"/>
              <a:t>qor</a:t>
            </a:r>
            <a:r>
              <a:rPr lang="en-US" dirty="0"/>
              <a:t> </a:t>
            </a:r>
            <a:r>
              <a:rPr lang="en-US" dirty="0" err="1"/>
              <a:t>va</a:t>
            </a:r>
            <a:r>
              <a:rPr lang="en-US" dirty="0"/>
              <a:t> </a:t>
            </a:r>
            <a:r>
              <a:rPr lang="en-US" dirty="0" err="1"/>
              <a:t>muzliklardan</a:t>
            </a:r>
            <a:r>
              <a:rPr lang="en-US" dirty="0"/>
              <a:t> </a:t>
            </a:r>
            <a:r>
              <a:rPr lang="en-US" dirty="0" err="1"/>
              <a:t>respublikadagi</a:t>
            </a:r>
            <a:r>
              <a:rPr lang="en-US" dirty="0"/>
              <a:t> </a:t>
            </a:r>
            <a:r>
              <a:rPr lang="en-US" dirty="0" err="1"/>
              <a:t>daryolar</a:t>
            </a:r>
            <a:r>
              <a:rPr lang="en-US" dirty="0"/>
              <a:t>  </a:t>
            </a:r>
            <a:r>
              <a:rPr lang="en-US" dirty="0" err="1"/>
              <a:t>o’z</a:t>
            </a:r>
            <a:r>
              <a:rPr lang="en-US" dirty="0"/>
              <a:t> </a:t>
            </a:r>
            <a:r>
              <a:rPr lang="en-US" dirty="0" err="1"/>
              <a:t>suvini</a:t>
            </a:r>
            <a:r>
              <a:rPr lang="en-US" dirty="0"/>
              <a:t> </a:t>
            </a:r>
            <a:r>
              <a:rPr lang="en-US" dirty="0" err="1"/>
              <a:t>oladi</a:t>
            </a:r>
            <a:r>
              <a:rPr lang="en-US" dirty="0"/>
              <a:t>. </a:t>
            </a:r>
            <a:r>
              <a:rPr lang="en-US" dirty="0" err="1"/>
              <a:t>Qor</a:t>
            </a:r>
            <a:r>
              <a:rPr lang="en-US" dirty="0"/>
              <a:t> </a:t>
            </a:r>
            <a:r>
              <a:rPr lang="en-US" dirty="0" err="1"/>
              <a:t>va</a:t>
            </a:r>
            <a:r>
              <a:rPr lang="en-US" dirty="0"/>
              <a:t> </a:t>
            </a:r>
            <a:r>
              <a:rPr lang="en-US" dirty="0" err="1"/>
              <a:t>muzliklardan</a:t>
            </a:r>
            <a:r>
              <a:rPr lang="en-US" dirty="0"/>
              <a:t> </a:t>
            </a:r>
            <a:r>
              <a:rPr lang="en-US" dirty="0" err="1"/>
              <a:t>boshlanuvchi</a:t>
            </a:r>
            <a:r>
              <a:rPr lang="en-US" dirty="0"/>
              <a:t> </a:t>
            </a:r>
            <a:r>
              <a:rPr lang="en-US" dirty="0" err="1"/>
              <a:t>daryolar</a:t>
            </a:r>
            <a:r>
              <a:rPr lang="en-US" dirty="0"/>
              <a:t> </a:t>
            </a:r>
            <a:r>
              <a:rPr lang="en-US" dirty="0" err="1"/>
              <a:t>respublikada</a:t>
            </a:r>
            <a:r>
              <a:rPr lang="en-US" dirty="0"/>
              <a:t> </a:t>
            </a:r>
            <a:r>
              <a:rPr lang="en-US" dirty="0" err="1"/>
              <a:t>sug’orma</a:t>
            </a:r>
            <a:r>
              <a:rPr lang="en-US" dirty="0"/>
              <a:t> </a:t>
            </a:r>
            <a:r>
              <a:rPr lang="en-US" dirty="0" err="1"/>
              <a:t>dehqonchilikni</a:t>
            </a:r>
            <a:r>
              <a:rPr lang="en-US" dirty="0"/>
              <a:t> </a:t>
            </a:r>
            <a:r>
              <a:rPr lang="en-US" dirty="0" err="1"/>
              <a:t>rivojlantirish</a:t>
            </a:r>
            <a:r>
              <a:rPr lang="en-US" dirty="0"/>
              <a:t> </a:t>
            </a:r>
            <a:r>
              <a:rPr lang="en-US" dirty="0" err="1"/>
              <a:t>va</a:t>
            </a:r>
            <a:r>
              <a:rPr lang="en-US" dirty="0"/>
              <a:t> </a:t>
            </a:r>
            <a:r>
              <a:rPr lang="en-US" dirty="0" err="1"/>
              <a:t>arzon</a:t>
            </a:r>
            <a:r>
              <a:rPr lang="en-US" dirty="0"/>
              <a:t> </a:t>
            </a:r>
            <a:r>
              <a:rPr lang="en-US" dirty="0" err="1"/>
              <a:t>elektr</a:t>
            </a:r>
            <a:r>
              <a:rPr lang="en-US" dirty="0"/>
              <a:t> </a:t>
            </a:r>
            <a:r>
              <a:rPr lang="en-US" dirty="0" err="1"/>
              <a:t>energiyasini</a:t>
            </a:r>
            <a:r>
              <a:rPr lang="en-US" dirty="0"/>
              <a:t> </a:t>
            </a:r>
            <a:r>
              <a:rPr lang="en-US" dirty="0" err="1"/>
              <a:t>olish</a:t>
            </a:r>
            <a:r>
              <a:rPr lang="en-US" dirty="0"/>
              <a:t> </a:t>
            </a:r>
            <a:r>
              <a:rPr lang="en-US" dirty="0" err="1"/>
              <a:t>imkonini</a:t>
            </a:r>
            <a:r>
              <a:rPr lang="en-US" dirty="0"/>
              <a:t> </a:t>
            </a:r>
            <a:r>
              <a:rPr lang="en-US" dirty="0" err="1"/>
              <a:t>beradi</a:t>
            </a:r>
            <a:r>
              <a:rPr lang="en-US" dirty="0"/>
              <a:t>.</a:t>
            </a:r>
            <a:endParaRPr lang="ru-RU" dirty="0"/>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50" y="188913"/>
            <a:ext cx="8147050" cy="561975"/>
          </a:xfrm>
        </p:spPr>
        <p:txBody>
          <a:bodyPr rtlCol="0">
            <a:normAutofit fontScale="90000"/>
          </a:bodyPr>
          <a:lstStyle/>
          <a:p>
            <a:pPr eaLnBrk="1" fontAlgn="auto" hangingPunct="1">
              <a:spcAft>
                <a:spcPts val="0"/>
              </a:spcAft>
              <a:defRPr/>
            </a:pPr>
            <a:r>
              <a:rPr lang="en-US" sz="3100" b="1" dirty="0"/>
              <a:t>4.Tabiiy </a:t>
            </a:r>
            <a:r>
              <a:rPr lang="en-US" sz="3100" b="1" dirty="0" err="1"/>
              <a:t>resurslari</a:t>
            </a:r>
            <a:r>
              <a:rPr lang="en-US" sz="3100" b="1" dirty="0"/>
              <a:t> </a:t>
            </a:r>
            <a:r>
              <a:rPr lang="en-US" sz="3100" b="1" dirty="0" err="1"/>
              <a:t>va</a:t>
            </a:r>
            <a:r>
              <a:rPr lang="en-US" sz="3100" b="1" dirty="0"/>
              <a:t> </a:t>
            </a:r>
            <a:r>
              <a:rPr lang="en-US" sz="3100" b="1" dirty="0" err="1"/>
              <a:t>foydali</a:t>
            </a:r>
            <a:r>
              <a:rPr lang="en-US" sz="3100" b="1" dirty="0"/>
              <a:t> </a:t>
            </a:r>
            <a:r>
              <a:rPr lang="en-US" sz="3100" b="1" dirty="0" err="1" smtClean="0"/>
              <a:t>qazilmalari</a:t>
            </a:r>
            <a:endParaRPr lang="ru-RU" dirty="0"/>
          </a:p>
        </p:txBody>
      </p:sp>
      <p:sp>
        <p:nvSpPr>
          <p:cNvPr id="32770" name="Объект 2"/>
          <p:cNvSpPr>
            <a:spLocks noGrp="1"/>
          </p:cNvSpPr>
          <p:nvPr>
            <p:ph idx="1"/>
          </p:nvPr>
        </p:nvSpPr>
        <p:spPr>
          <a:xfrm>
            <a:off x="0" y="836613"/>
            <a:ext cx="8893175" cy="6021387"/>
          </a:xfrm>
        </p:spPr>
        <p:txBody>
          <a:bodyPr/>
          <a:lstStyle/>
          <a:p>
            <a:pPr marL="431800" eaLnBrk="1" hangingPunct="1"/>
            <a:r>
              <a:rPr lang="en-US" sz="2000" smtClean="0"/>
              <a:t>Tabiiy rеsurslarga Qozog`iston ancha boy. Ayniqsa tabiiy minеral rеsurslar ko`lami va xilma-xilligi bo`yicha. U MDH davlatlari orasida mis, qo`rg`shin, rux, kumush, volfram, vismut, vanadiy, bariy zahiralari bo`yicha birinchi, nеft, molibdеn, kadmiy, boksit, fosforit, asbеst zahiralari bo`yicha ikkinchi, ko`mir, tеmir rudasi, ko`plab turdagi minеral qurilish matеriallari zahiralari bo`yicha uchinchi o`rinlarni egallaydi. Bu dеgani, Qozog`istonning ham jahonda egallagan o`rni juda yuqori ekanligini tasdiqlaydi. Hozirgi vaqtda Qozog`istonda 100 dan ortiq ko`mir, 200 dan ortiq nеft va tabiiy gaz, 200 dan ortiq mis va 1000 dan ortiq turli boshqa rangdor mеtall konlari borligi aniqlangan. Respublikaning asosiy boyligi bu rangli va qora metal rudalari hisoblanadi. Respublikada xrom, mis, qo’rg’oshin, rux, rangli metall  rudalari, natiriy sulfat tuzi zaxiralari jihatidan dunyoda ko’zga ko’rinarli o’rini egallaydi. Toshko’mir, temir rudasi, marganes, molibden, asbesiy, neft, mineral tuzlar, fosforit, nikel zaxirasi jihatidan hamdo’stlikdagi mustaqil davlatlar orasida oldingi o’rinlardan birini egallaydi. Mеtall rudali minеral rеsurslar bo`yicha Qozog`iston nafaqat MDHda, balki jahondagi eng boy mamlakatlardandir. Muhimi u ham qora, ham rangdor mеtallarga boy. Ayniqsa rangdor mеtall rudalari xilma-xilligi va zahiralariga ko`ra alohida ajralib turadi.</a:t>
            </a:r>
            <a:endParaRPr lang="ru-RU" sz="20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rtlCol="0">
            <a:normAutofit fontScale="55000" lnSpcReduction="20000"/>
          </a:bodyPr>
          <a:lstStyle/>
          <a:p>
            <a:pPr eaLnBrk="1" fontAlgn="auto" hangingPunct="1">
              <a:spcAft>
                <a:spcPts val="0"/>
              </a:spcAft>
              <a:buFont typeface="Arial" pitchFamily="34" charset="0"/>
              <a:buChar char="•"/>
              <a:defRPr/>
            </a:pPr>
            <a:r>
              <a:rPr lang="en-US" sz="4400" dirty="0"/>
              <a:t>-</a:t>
            </a:r>
            <a:r>
              <a:rPr lang="en-US" sz="4400" dirty="0" err="1"/>
              <a:t>Qozog`iston</a:t>
            </a:r>
            <a:r>
              <a:rPr lang="en-US" sz="4400" dirty="0"/>
              <a:t> </a:t>
            </a:r>
            <a:r>
              <a:rPr lang="en-US" sz="4400" dirty="0" err="1"/>
              <a:t>yoqilg`i</a:t>
            </a:r>
            <a:r>
              <a:rPr lang="en-US" sz="4400" dirty="0"/>
              <a:t> </a:t>
            </a:r>
            <a:r>
              <a:rPr lang="en-US" sz="4400" dirty="0" err="1"/>
              <a:t>minеral</a:t>
            </a:r>
            <a:r>
              <a:rPr lang="en-US" sz="4400" dirty="0"/>
              <a:t> </a:t>
            </a:r>
            <a:r>
              <a:rPr lang="en-US" sz="4400" dirty="0" err="1"/>
              <a:t>rеsurslari</a:t>
            </a:r>
            <a:r>
              <a:rPr lang="en-US" sz="4400" dirty="0"/>
              <a:t> </a:t>
            </a:r>
            <a:r>
              <a:rPr lang="en-US" sz="4400" dirty="0" err="1"/>
              <a:t>bilan</a:t>
            </a:r>
            <a:r>
              <a:rPr lang="en-US" sz="4400" dirty="0"/>
              <a:t> </a:t>
            </a:r>
            <a:r>
              <a:rPr lang="en-US" sz="4400" dirty="0" err="1"/>
              <a:t>ayniqsa</a:t>
            </a:r>
            <a:r>
              <a:rPr lang="en-US" sz="4400" dirty="0"/>
              <a:t> </a:t>
            </a:r>
            <a:r>
              <a:rPr lang="en-US" sz="4400" dirty="0" err="1"/>
              <a:t>yaxshi</a:t>
            </a:r>
            <a:r>
              <a:rPr lang="en-US" sz="4400" dirty="0"/>
              <a:t> </a:t>
            </a:r>
            <a:r>
              <a:rPr lang="en-US" sz="4400" dirty="0" err="1"/>
              <a:t>ta'minlangan</a:t>
            </a:r>
            <a:r>
              <a:rPr lang="en-US" sz="4400" dirty="0"/>
              <a:t>. </a:t>
            </a:r>
            <a:r>
              <a:rPr lang="en-US" sz="4400" dirty="0" err="1"/>
              <a:t>Ko`mirning</a:t>
            </a:r>
            <a:r>
              <a:rPr lang="en-US" sz="4400" dirty="0"/>
              <a:t> </a:t>
            </a:r>
            <a:r>
              <a:rPr lang="en-US" sz="4400" dirty="0" err="1"/>
              <a:t>yarmi</a:t>
            </a:r>
            <a:r>
              <a:rPr lang="en-US" sz="4400" dirty="0"/>
              <a:t> </a:t>
            </a:r>
            <a:r>
              <a:rPr lang="en-US" sz="4400" dirty="0" err="1"/>
              <a:t>toshko`mir</a:t>
            </a:r>
            <a:r>
              <a:rPr lang="en-US" sz="4400" dirty="0"/>
              <a:t>, </a:t>
            </a:r>
            <a:r>
              <a:rPr lang="en-US" sz="4400" dirty="0" err="1"/>
              <a:t>qolgan</a:t>
            </a:r>
            <a:r>
              <a:rPr lang="en-US" sz="4400" dirty="0"/>
              <a:t> </a:t>
            </a:r>
            <a:r>
              <a:rPr lang="en-US" sz="4400" dirty="0" err="1"/>
              <a:t>qismi</a:t>
            </a:r>
            <a:r>
              <a:rPr lang="en-US" sz="4400" dirty="0"/>
              <a:t> </a:t>
            </a:r>
            <a:r>
              <a:rPr lang="en-US" sz="4400" dirty="0" err="1"/>
              <a:t>esa</a:t>
            </a:r>
            <a:r>
              <a:rPr lang="en-US" sz="4400" dirty="0"/>
              <a:t> </a:t>
            </a:r>
            <a:r>
              <a:rPr lang="en-US" sz="4400" dirty="0" err="1"/>
              <a:t>qo`ng`ir</a:t>
            </a:r>
            <a:r>
              <a:rPr lang="en-US" sz="4400" dirty="0"/>
              <a:t> </a:t>
            </a:r>
            <a:r>
              <a:rPr lang="en-US" sz="4400" dirty="0" err="1"/>
              <a:t>ko`mirdir</a:t>
            </a:r>
            <a:r>
              <a:rPr lang="en-US" sz="4400" dirty="0"/>
              <a:t>. </a:t>
            </a:r>
            <a:r>
              <a:rPr lang="en-US" sz="4400" dirty="0" err="1"/>
              <a:t>Qozog`istonda</a:t>
            </a:r>
            <a:r>
              <a:rPr lang="en-US" sz="4400" dirty="0"/>
              <a:t> </a:t>
            </a:r>
            <a:r>
              <a:rPr lang="en-US" sz="4400" dirty="0" err="1"/>
              <a:t>jahon</a:t>
            </a:r>
            <a:r>
              <a:rPr lang="en-US" sz="4400" dirty="0"/>
              <a:t> </a:t>
            </a:r>
            <a:r>
              <a:rPr lang="en-US" sz="4400" dirty="0" err="1"/>
              <a:t>ko`mir</a:t>
            </a:r>
            <a:r>
              <a:rPr lang="en-US" sz="4400" dirty="0"/>
              <a:t> </a:t>
            </a:r>
            <a:r>
              <a:rPr lang="en-US" sz="4400" dirty="0" err="1"/>
              <a:t>zahirasining</a:t>
            </a:r>
            <a:r>
              <a:rPr lang="en-US" sz="4400" dirty="0"/>
              <a:t> 3,3 %  </a:t>
            </a:r>
            <a:r>
              <a:rPr lang="en-US" sz="4400" dirty="0" err="1"/>
              <a:t>to`plangan</a:t>
            </a:r>
            <a:r>
              <a:rPr lang="en-US" sz="4400" dirty="0"/>
              <a:t>. </a:t>
            </a:r>
            <a:r>
              <a:rPr lang="en-US" sz="4400" dirty="0" err="1"/>
              <a:t>Rеspublika</a:t>
            </a:r>
            <a:r>
              <a:rPr lang="en-US" sz="4400" dirty="0"/>
              <a:t> </a:t>
            </a:r>
            <a:r>
              <a:rPr lang="en-US" sz="4400" dirty="0" err="1"/>
              <a:t>ko`mir</a:t>
            </a:r>
            <a:r>
              <a:rPr lang="en-US" sz="4400" dirty="0"/>
              <a:t> </a:t>
            </a:r>
            <a:r>
              <a:rPr lang="en-US" sz="4400" dirty="0" err="1"/>
              <a:t>qazib</a:t>
            </a:r>
            <a:r>
              <a:rPr lang="en-US" sz="4400" dirty="0"/>
              <a:t> </a:t>
            </a:r>
            <a:r>
              <a:rPr lang="en-US" sz="4400" dirty="0" err="1"/>
              <a:t>chiqarish</a:t>
            </a:r>
            <a:r>
              <a:rPr lang="en-US" sz="4400" dirty="0"/>
              <a:t> </a:t>
            </a:r>
            <a:r>
              <a:rPr lang="en-US" sz="4400" dirty="0" err="1"/>
              <a:t>bo`yicha</a:t>
            </a:r>
            <a:r>
              <a:rPr lang="en-US" sz="4400" dirty="0"/>
              <a:t> </a:t>
            </a:r>
            <a:r>
              <a:rPr lang="en-US" sz="4400" dirty="0" err="1"/>
              <a:t>jahonda</a:t>
            </a:r>
            <a:r>
              <a:rPr lang="en-US" sz="4400" dirty="0"/>
              <a:t> </a:t>
            </a:r>
            <a:r>
              <a:rPr lang="en-US" sz="4400" dirty="0" err="1"/>
              <a:t>sakkizinchi</a:t>
            </a:r>
            <a:r>
              <a:rPr lang="en-US" sz="4400" dirty="0"/>
              <a:t> </a:t>
            </a:r>
            <a:r>
              <a:rPr lang="en-US" sz="4400" dirty="0" err="1"/>
              <a:t>o`rinda</a:t>
            </a:r>
            <a:r>
              <a:rPr lang="en-US" sz="4400" dirty="0"/>
              <a:t>. </a:t>
            </a:r>
            <a:r>
              <a:rPr lang="en-US" sz="4400" dirty="0" err="1"/>
              <a:t>Ko`mirning</a:t>
            </a:r>
            <a:r>
              <a:rPr lang="en-US" sz="4400" dirty="0"/>
              <a:t> </a:t>
            </a:r>
            <a:r>
              <a:rPr lang="en-US" sz="4400" dirty="0" err="1"/>
              <a:t>rеspublika</a:t>
            </a:r>
            <a:r>
              <a:rPr lang="en-US" sz="4400" dirty="0"/>
              <a:t> </a:t>
            </a:r>
            <a:r>
              <a:rPr lang="en-US" sz="4400" dirty="0" err="1"/>
              <a:t>hududidagi</a:t>
            </a:r>
            <a:r>
              <a:rPr lang="en-US" sz="4400" dirty="0"/>
              <a:t> </a:t>
            </a:r>
            <a:r>
              <a:rPr lang="en-US" sz="4400" dirty="0" err="1"/>
              <a:t>zah`irasi</a:t>
            </a:r>
            <a:r>
              <a:rPr lang="en-US" sz="4400" dirty="0"/>
              <a:t> 176,6 </a:t>
            </a:r>
            <a:r>
              <a:rPr lang="en-US" sz="4400" dirty="0" err="1"/>
              <a:t>mlrd</a:t>
            </a:r>
            <a:r>
              <a:rPr lang="en-US" sz="4400" dirty="0"/>
              <a:t> t.</a:t>
            </a:r>
            <a:endParaRPr lang="ru-RU" sz="4400" dirty="0"/>
          </a:p>
          <a:p>
            <a:pPr eaLnBrk="1" fontAlgn="auto" hangingPunct="1">
              <a:spcAft>
                <a:spcPts val="0"/>
              </a:spcAft>
              <a:buFont typeface="Arial" pitchFamily="34" charset="0"/>
              <a:buChar char="•"/>
              <a:defRPr/>
            </a:pPr>
            <a:r>
              <a:rPr lang="en-US" sz="4400" dirty="0" err="1"/>
              <a:t>Qozog'iston</a:t>
            </a:r>
            <a:r>
              <a:rPr lang="en-US" sz="4400" dirty="0"/>
              <a:t> </a:t>
            </a:r>
            <a:r>
              <a:rPr lang="en-US" sz="4400" dirty="0" err="1"/>
              <a:t>Respublikasi</a:t>
            </a:r>
            <a:r>
              <a:rPr lang="en-US" sz="4400" dirty="0"/>
              <a:t> </a:t>
            </a:r>
            <a:r>
              <a:rPr lang="en-US" sz="4400" dirty="0" err="1"/>
              <a:t>ko'mir</a:t>
            </a:r>
            <a:r>
              <a:rPr lang="en-US" sz="4400" dirty="0"/>
              <a:t> </a:t>
            </a:r>
            <a:r>
              <a:rPr lang="en-US" sz="4400" dirty="0" err="1"/>
              <a:t>konlariga</a:t>
            </a:r>
            <a:r>
              <a:rPr lang="en-US" sz="4400" dirty="0"/>
              <a:t> boy </a:t>
            </a:r>
            <a:r>
              <a:rPr lang="en-US" sz="4400" dirty="0" err="1"/>
              <a:t>hisoblanadi</a:t>
            </a:r>
            <a:r>
              <a:rPr lang="en-US" sz="4400" dirty="0"/>
              <a:t>. </a:t>
            </a:r>
            <a:r>
              <a:rPr lang="en-US" sz="4400" dirty="0" err="1"/>
              <a:t>Ko'mir</a:t>
            </a:r>
            <a:r>
              <a:rPr lang="en-US" sz="4400" dirty="0"/>
              <a:t> </a:t>
            </a:r>
            <a:r>
              <a:rPr lang="en-US" sz="4400" dirty="0" err="1"/>
              <a:t>respublikaning</a:t>
            </a:r>
            <a:r>
              <a:rPr lang="en-US" sz="4400" dirty="0"/>
              <a:t>  </a:t>
            </a:r>
            <a:r>
              <a:rPr lang="en-US" sz="4400" dirty="0" err="1"/>
              <a:t>deyarli</a:t>
            </a:r>
            <a:r>
              <a:rPr lang="en-US" sz="4400" dirty="0"/>
              <a:t> </a:t>
            </a:r>
            <a:r>
              <a:rPr lang="en-US" sz="4400" dirty="0" err="1"/>
              <a:t>barcha</a:t>
            </a:r>
            <a:r>
              <a:rPr lang="en-US" sz="4400" dirty="0"/>
              <a:t> </a:t>
            </a:r>
            <a:r>
              <a:rPr lang="en-US" sz="4400" dirty="0" err="1"/>
              <a:t>iqtisodiy</a:t>
            </a:r>
            <a:r>
              <a:rPr lang="en-US" sz="4400" dirty="0"/>
              <a:t> </a:t>
            </a:r>
            <a:r>
              <a:rPr lang="en-US" sz="4400" dirty="0" err="1"/>
              <a:t>rayonlarida</a:t>
            </a:r>
            <a:r>
              <a:rPr lang="en-US" sz="4400" dirty="0"/>
              <a:t> </a:t>
            </a:r>
            <a:r>
              <a:rPr lang="en-US" sz="4400" dirty="0" err="1"/>
              <a:t>mavjud</a:t>
            </a:r>
            <a:r>
              <a:rPr lang="en-US" sz="4400" dirty="0"/>
              <a:t>. </a:t>
            </a:r>
            <a:r>
              <a:rPr lang="en-US" sz="4400" dirty="0" err="1"/>
              <a:t>Ularning</a:t>
            </a:r>
            <a:r>
              <a:rPr lang="en-US" sz="4400" dirty="0"/>
              <a:t> </a:t>
            </a:r>
            <a:r>
              <a:rPr lang="en-US" sz="4400" dirty="0" err="1"/>
              <a:t>asosiy</a:t>
            </a:r>
            <a:r>
              <a:rPr lang="en-US" sz="4400" dirty="0"/>
              <a:t> </a:t>
            </a:r>
            <a:r>
              <a:rPr lang="en-US" sz="4400" dirty="0" err="1"/>
              <a:t>qismi</a:t>
            </a:r>
            <a:r>
              <a:rPr lang="en-US" sz="4400" dirty="0"/>
              <a:t> </a:t>
            </a:r>
            <a:r>
              <a:rPr lang="en-US" sz="4400" dirty="0" err="1"/>
              <a:t>ochiq</a:t>
            </a:r>
            <a:r>
              <a:rPr lang="en-US" sz="4400" dirty="0"/>
              <a:t> </a:t>
            </a:r>
            <a:r>
              <a:rPr lang="en-US" sz="4400" dirty="0" err="1"/>
              <a:t>usulda</a:t>
            </a:r>
            <a:r>
              <a:rPr lang="en-US" sz="4400" dirty="0"/>
              <a:t> </a:t>
            </a:r>
            <a:r>
              <a:rPr lang="en-US" sz="4400" dirty="0" err="1"/>
              <a:t>qazib</a:t>
            </a:r>
            <a:r>
              <a:rPr lang="en-US" sz="4400" dirty="0"/>
              <a:t> </a:t>
            </a:r>
            <a:r>
              <a:rPr lang="en-US" sz="4400" dirty="0" err="1"/>
              <a:t>olinadi</a:t>
            </a:r>
            <a:r>
              <a:rPr lang="en-US" sz="4400" dirty="0"/>
              <a:t>. </a:t>
            </a:r>
            <a:r>
              <a:rPr lang="en-US" sz="4400" dirty="0" err="1"/>
              <a:t>Ko'mirning</a:t>
            </a:r>
            <a:r>
              <a:rPr lang="en-US" sz="4400" dirty="0"/>
              <a:t> 90% </a:t>
            </a:r>
            <a:r>
              <a:rPr lang="en-US" sz="4400" dirty="0" err="1"/>
              <a:t>dan</a:t>
            </a:r>
            <a:r>
              <a:rPr lang="en-US" sz="4400" dirty="0"/>
              <a:t> </a:t>
            </a:r>
            <a:r>
              <a:rPr lang="en-US" sz="4400" dirty="0" err="1"/>
              <a:t>ko'prog'i</a:t>
            </a:r>
            <a:r>
              <a:rPr lang="en-US" sz="4400" dirty="0"/>
              <a:t>  </a:t>
            </a:r>
            <a:r>
              <a:rPr lang="en-US" sz="4400" dirty="0" err="1"/>
              <a:t>toshko'mir</a:t>
            </a:r>
            <a:r>
              <a:rPr lang="en-US" sz="4400" dirty="0"/>
              <a:t> </a:t>
            </a:r>
            <a:r>
              <a:rPr lang="en-US" sz="4400" dirty="0" err="1"/>
              <a:t>hisoblanadi</a:t>
            </a:r>
            <a:r>
              <a:rPr lang="en-US" sz="4400" dirty="0"/>
              <a:t>.</a:t>
            </a:r>
            <a:endParaRPr lang="ru-RU" sz="4400" dirty="0"/>
          </a:p>
          <a:p>
            <a:pPr eaLnBrk="1" fontAlgn="auto" hangingPunct="1">
              <a:spcAft>
                <a:spcPts val="0"/>
              </a:spcAft>
              <a:buFont typeface="Arial" pitchFamily="34" charset="0"/>
              <a:buChar char="•"/>
              <a:defRPr/>
            </a:pPr>
            <a:r>
              <a:rPr lang="en-US" sz="4400" dirty="0" err="1"/>
              <a:t>Respublikada</a:t>
            </a:r>
            <a:r>
              <a:rPr lang="en-US" sz="4400" dirty="0"/>
              <a:t> </a:t>
            </a:r>
            <a:r>
              <a:rPr lang="en-US" sz="4400" dirty="0" err="1"/>
              <a:t>Qaraganda</a:t>
            </a:r>
            <a:r>
              <a:rPr lang="en-US" sz="4400" dirty="0"/>
              <a:t> </a:t>
            </a:r>
            <a:r>
              <a:rPr lang="en-US" sz="4400" dirty="0" err="1"/>
              <a:t>viloyati</a:t>
            </a:r>
            <a:r>
              <a:rPr lang="en-US" sz="4400" dirty="0"/>
              <a:t> </a:t>
            </a:r>
            <a:r>
              <a:rPr lang="en-US" sz="4400" dirty="0" err="1"/>
              <a:t>toshko'mirga</a:t>
            </a:r>
            <a:r>
              <a:rPr lang="en-US" sz="4400" dirty="0"/>
              <a:t> boy. Bu </a:t>
            </a:r>
            <a:r>
              <a:rPr lang="en-US" sz="4400" dirty="0" err="1"/>
              <a:t>yerda</a:t>
            </a:r>
            <a:r>
              <a:rPr lang="en-US" sz="4400" dirty="0"/>
              <a:t> </a:t>
            </a:r>
            <a:r>
              <a:rPr lang="en-US" sz="4400" dirty="0" err="1"/>
              <a:t>ko'mir</a:t>
            </a:r>
            <a:r>
              <a:rPr lang="en-US" sz="4400" dirty="0"/>
              <a:t> </a:t>
            </a:r>
            <a:r>
              <a:rPr lang="en-US" sz="4400" dirty="0" err="1"/>
              <a:t>kokslanuvchi</a:t>
            </a:r>
            <a:r>
              <a:rPr lang="en-US" sz="4400" dirty="0"/>
              <a:t> </a:t>
            </a:r>
            <a:r>
              <a:rPr lang="en-US" sz="4400" dirty="0" err="1"/>
              <a:t>bo'lsada</a:t>
            </a:r>
            <a:r>
              <a:rPr lang="en-US" sz="4400" dirty="0"/>
              <a:t> </a:t>
            </a:r>
            <a:r>
              <a:rPr lang="en-US" sz="4400" dirty="0" err="1"/>
              <a:t>uning</a:t>
            </a:r>
            <a:r>
              <a:rPr lang="en-US" sz="4400" dirty="0"/>
              <a:t> </a:t>
            </a:r>
            <a:r>
              <a:rPr lang="en-US" sz="4400" dirty="0" err="1"/>
              <a:t>kuli</a:t>
            </a:r>
            <a:r>
              <a:rPr lang="en-US" sz="4400" dirty="0"/>
              <a:t> </a:t>
            </a:r>
            <a:r>
              <a:rPr lang="en-US" sz="4400" dirty="0" err="1"/>
              <a:t>ko'p</a:t>
            </a:r>
            <a:r>
              <a:rPr lang="en-US" sz="4400" dirty="0"/>
              <a:t>. </a:t>
            </a:r>
            <a:r>
              <a:rPr lang="en-US" sz="4400" dirty="0" err="1"/>
              <a:t>Shu</a:t>
            </a:r>
            <a:r>
              <a:rPr lang="en-US" sz="4400" dirty="0"/>
              <a:t> </a:t>
            </a:r>
            <a:r>
              <a:rPr lang="en-US" sz="4400" dirty="0" err="1"/>
              <a:t>sababli</a:t>
            </a:r>
            <a:r>
              <a:rPr lang="en-US" sz="4400" dirty="0"/>
              <a:t> </a:t>
            </a:r>
            <a:r>
              <a:rPr lang="en-US" sz="4400" dirty="0" err="1"/>
              <a:t>ko'mirni</a:t>
            </a:r>
            <a:r>
              <a:rPr lang="en-US" sz="4400" dirty="0"/>
              <a:t> </a:t>
            </a:r>
            <a:r>
              <a:rPr lang="en-US" sz="4400" dirty="0" err="1"/>
              <a:t>ishlatishdan</a:t>
            </a:r>
            <a:r>
              <a:rPr lang="en-US" sz="4400" dirty="0"/>
              <a:t> </a:t>
            </a:r>
            <a:r>
              <a:rPr lang="en-US" sz="4400" dirty="0" err="1"/>
              <a:t>oldin</a:t>
            </a:r>
            <a:r>
              <a:rPr lang="en-US" sz="4400" dirty="0"/>
              <a:t> </a:t>
            </a:r>
            <a:r>
              <a:rPr lang="en-US" sz="4400" dirty="0" err="1"/>
              <a:t>boyitish</a:t>
            </a:r>
            <a:r>
              <a:rPr lang="en-US" sz="4400" dirty="0"/>
              <a:t> </a:t>
            </a:r>
            <a:r>
              <a:rPr lang="en-US" sz="4400" dirty="0" err="1"/>
              <a:t>kerak</a:t>
            </a:r>
            <a:r>
              <a:rPr lang="en-US" sz="4400" dirty="0"/>
              <a:t> </a:t>
            </a:r>
            <a:r>
              <a:rPr lang="en-US" sz="4400" dirty="0" err="1"/>
              <a:t>bo'ladi</a:t>
            </a:r>
            <a:r>
              <a:rPr lang="en-US" sz="4400" dirty="0"/>
              <a:t>. </a:t>
            </a:r>
            <a:r>
              <a:rPr lang="en-US" sz="4400" dirty="0" err="1"/>
              <a:t>Ekibastuz</a:t>
            </a:r>
            <a:r>
              <a:rPr lang="en-US" sz="4400" dirty="0"/>
              <a:t>, </a:t>
            </a:r>
            <a:r>
              <a:rPr lang="en-US" sz="4400" dirty="0" err="1"/>
              <a:t>Maykuba</a:t>
            </a:r>
            <a:r>
              <a:rPr lang="en-US" sz="4400" dirty="0"/>
              <a:t>, </a:t>
            </a:r>
            <a:r>
              <a:rPr lang="en-US" sz="4400" dirty="0" err="1"/>
              <a:t>Ubagan</a:t>
            </a:r>
            <a:r>
              <a:rPr lang="en-US" sz="4400" dirty="0"/>
              <a:t> </a:t>
            </a:r>
            <a:r>
              <a:rPr lang="en-US" sz="4400" dirty="0" err="1"/>
              <a:t>Qo'shmurin</a:t>
            </a:r>
            <a:r>
              <a:rPr lang="en-US" sz="4400" dirty="0"/>
              <a:t> </a:t>
            </a:r>
            <a:r>
              <a:rPr lang="en-US" sz="4400" dirty="0" err="1"/>
              <a:t>kabi</a:t>
            </a:r>
            <a:r>
              <a:rPr lang="en-US" sz="4400" dirty="0"/>
              <a:t> </a:t>
            </a:r>
            <a:r>
              <a:rPr lang="en-US" sz="4400" dirty="0" err="1"/>
              <a:t>ko'mir</a:t>
            </a:r>
            <a:r>
              <a:rPr lang="en-US" sz="4400" dirty="0"/>
              <a:t> </a:t>
            </a:r>
            <a:r>
              <a:rPr lang="en-US" sz="4400" dirty="0" err="1"/>
              <a:t>havzalari</a:t>
            </a:r>
            <a:r>
              <a:rPr lang="en-US" sz="4400" dirty="0"/>
              <a:t> </a:t>
            </a:r>
            <a:r>
              <a:rPr lang="en-US" sz="4400" dirty="0" err="1"/>
              <a:t>respublikada</a:t>
            </a:r>
            <a:r>
              <a:rPr lang="en-US" sz="4400" dirty="0"/>
              <a:t> </a:t>
            </a:r>
            <a:r>
              <a:rPr lang="en-US" sz="4400" dirty="0" err="1"/>
              <a:t>katta</a:t>
            </a:r>
            <a:r>
              <a:rPr lang="en-US" sz="4400" dirty="0"/>
              <a:t> </a:t>
            </a:r>
            <a:r>
              <a:rPr lang="en-US" sz="4400" dirty="0" err="1"/>
              <a:t>iqtisodiy</a:t>
            </a:r>
            <a:r>
              <a:rPr lang="en-US" sz="4400" dirty="0"/>
              <a:t> </a:t>
            </a:r>
            <a:r>
              <a:rPr lang="en-US" sz="4400" dirty="0" err="1"/>
              <a:t>ahamiyatga</a:t>
            </a:r>
            <a:r>
              <a:rPr lang="en-US" sz="4400" dirty="0"/>
              <a:t> </a:t>
            </a:r>
            <a:r>
              <a:rPr lang="en-US" sz="4400" dirty="0" err="1"/>
              <a:t>ega</a:t>
            </a:r>
            <a:r>
              <a:rPr lang="en-US" sz="4400" dirty="0"/>
              <a:t>. </a:t>
            </a:r>
            <a:r>
              <a:rPr lang="en-US" sz="4400" dirty="0" err="1"/>
              <a:t>Chunki</a:t>
            </a:r>
            <a:r>
              <a:rPr lang="en-US" sz="4400" dirty="0"/>
              <a:t> </a:t>
            </a:r>
            <a:r>
              <a:rPr lang="en-US" sz="4400" dirty="0" err="1"/>
              <a:t>ularning</a:t>
            </a:r>
            <a:r>
              <a:rPr lang="en-US" sz="4400" dirty="0"/>
              <a:t> </a:t>
            </a:r>
            <a:r>
              <a:rPr lang="en-US" sz="4400" dirty="0" err="1"/>
              <a:t>asosiy</a:t>
            </a:r>
            <a:r>
              <a:rPr lang="en-US" sz="4400" dirty="0"/>
              <a:t> </a:t>
            </a:r>
            <a:r>
              <a:rPr lang="en-US" sz="4400" dirty="0" err="1"/>
              <a:t>qismi</a:t>
            </a:r>
            <a:r>
              <a:rPr lang="en-US" sz="4400" dirty="0"/>
              <a:t> </a:t>
            </a:r>
            <a:r>
              <a:rPr lang="en-US" sz="4400" dirty="0" err="1"/>
              <a:t>ochiq</a:t>
            </a:r>
            <a:r>
              <a:rPr lang="en-US" sz="4400" dirty="0"/>
              <a:t> </a:t>
            </a:r>
            <a:r>
              <a:rPr lang="en-US" sz="4400" dirty="0" err="1"/>
              <a:t>usulda</a:t>
            </a:r>
            <a:r>
              <a:rPr lang="en-US" sz="4400" dirty="0"/>
              <a:t> </a:t>
            </a:r>
            <a:r>
              <a:rPr lang="en-US" sz="4400" dirty="0" err="1"/>
              <a:t>qazib</a:t>
            </a:r>
            <a:r>
              <a:rPr lang="en-US" sz="4400" dirty="0"/>
              <a:t> </a:t>
            </a:r>
            <a:r>
              <a:rPr lang="en-US" sz="4400" dirty="0" err="1"/>
              <a:t>olinadi</a:t>
            </a:r>
            <a:r>
              <a:rPr lang="en-US" sz="4400" dirty="0"/>
              <a:t>. </a:t>
            </a:r>
            <a:endParaRPr lang="ru-RU" sz="4400" dirty="0"/>
          </a:p>
          <a:p>
            <a:pPr eaLnBrk="1" fontAlgn="auto" hangingPunct="1">
              <a:spcAft>
                <a:spcPts val="0"/>
              </a:spcAft>
              <a:buFont typeface="Arial" pitchFamily="34" charset="0"/>
              <a:buChar char="•"/>
              <a:defRPr/>
            </a:pPr>
            <a:r>
              <a:rPr lang="en-US" sz="4400" dirty="0"/>
              <a:t>-</a:t>
            </a:r>
            <a:r>
              <a:rPr lang="en-US" sz="4400" dirty="0" err="1"/>
              <a:t>Qarag`anda</a:t>
            </a:r>
            <a:r>
              <a:rPr lang="en-US" sz="4400" dirty="0"/>
              <a:t> </a:t>
            </a:r>
            <a:r>
              <a:rPr lang="en-US" sz="4400" dirty="0" err="1"/>
              <a:t>ko`mir</a:t>
            </a:r>
            <a:r>
              <a:rPr lang="en-US" sz="4400" dirty="0"/>
              <a:t> </a:t>
            </a:r>
            <a:r>
              <a:rPr lang="en-US" sz="4400" dirty="0" err="1"/>
              <a:t>havzasi</a:t>
            </a:r>
            <a:r>
              <a:rPr lang="en-US" sz="4400" dirty="0"/>
              <a:t> </a:t>
            </a:r>
            <a:r>
              <a:rPr lang="en-US" sz="4400" dirty="0" err="1"/>
              <a:t>rеspublikaning</a:t>
            </a:r>
            <a:r>
              <a:rPr lang="en-US" sz="4400" dirty="0"/>
              <a:t> </a:t>
            </a:r>
            <a:r>
              <a:rPr lang="en-US" sz="4400" dirty="0" err="1"/>
              <a:t>barcha</a:t>
            </a:r>
            <a:r>
              <a:rPr lang="en-US" sz="4400" dirty="0"/>
              <a:t> </a:t>
            </a:r>
            <a:r>
              <a:rPr lang="en-US" sz="4400" dirty="0" err="1"/>
              <a:t>konlariga</a:t>
            </a:r>
            <a:r>
              <a:rPr lang="en-US" sz="4400" dirty="0"/>
              <a:t> </a:t>
            </a:r>
            <a:r>
              <a:rPr lang="en-US" sz="4400" dirty="0" err="1"/>
              <a:t>nisbatan</a:t>
            </a:r>
            <a:r>
              <a:rPr lang="en-US" sz="4400" dirty="0"/>
              <a:t> </a:t>
            </a:r>
            <a:r>
              <a:rPr lang="en-US" sz="4400" dirty="0" err="1"/>
              <a:t>eng</a:t>
            </a:r>
            <a:r>
              <a:rPr lang="en-US" sz="4400" dirty="0"/>
              <a:t> </a:t>
            </a:r>
            <a:r>
              <a:rPr lang="en-US" sz="4400" dirty="0" err="1"/>
              <a:t>ahamiyatlidir</a:t>
            </a:r>
            <a:r>
              <a:rPr lang="en-US" sz="4400" dirty="0"/>
              <a:t>.  U </a:t>
            </a:r>
            <a:r>
              <a:rPr lang="en-US" sz="4400" dirty="0" err="1"/>
              <a:t>yagona</a:t>
            </a:r>
            <a:r>
              <a:rPr lang="en-US" sz="4400" dirty="0"/>
              <a:t> </a:t>
            </a:r>
            <a:r>
              <a:rPr lang="en-US" sz="4400" dirty="0" err="1"/>
              <a:t>kokslanadigan</a:t>
            </a:r>
            <a:r>
              <a:rPr lang="en-US" sz="4400" dirty="0"/>
              <a:t> </a:t>
            </a:r>
            <a:r>
              <a:rPr lang="en-US" sz="4400" dirty="0" err="1"/>
              <a:t>ko`mir</a:t>
            </a:r>
            <a:r>
              <a:rPr lang="en-US" sz="4400" dirty="0"/>
              <a:t> </a:t>
            </a:r>
            <a:r>
              <a:rPr lang="en-US" sz="4400" dirty="0" err="1"/>
              <a:t>konidir</a:t>
            </a:r>
            <a:r>
              <a:rPr lang="en-US" sz="4400" dirty="0"/>
              <a:t> </a:t>
            </a:r>
            <a:r>
              <a:rPr lang="en-US" sz="4400" dirty="0" err="1"/>
              <a:t>va</a:t>
            </a:r>
            <a:r>
              <a:rPr lang="en-US" sz="4400" dirty="0"/>
              <a:t> </a:t>
            </a:r>
            <a:r>
              <a:rPr lang="en-US" sz="4400" dirty="0" err="1"/>
              <a:t>asosan</a:t>
            </a:r>
            <a:r>
              <a:rPr lang="en-US" sz="4400" dirty="0"/>
              <a:t> </a:t>
            </a:r>
            <a:r>
              <a:rPr lang="en-US" sz="4400" dirty="0" err="1"/>
              <a:t>shaxta</a:t>
            </a:r>
            <a:r>
              <a:rPr lang="en-US" sz="4400" dirty="0"/>
              <a:t> </a:t>
            </a:r>
            <a:r>
              <a:rPr lang="en-US" sz="4400" dirty="0" err="1"/>
              <a:t>usulida</a:t>
            </a:r>
            <a:r>
              <a:rPr lang="en-US" sz="4400" dirty="0"/>
              <a:t> </a:t>
            </a:r>
            <a:r>
              <a:rPr lang="en-US" sz="4400" dirty="0" err="1"/>
              <a:t>qazib</a:t>
            </a:r>
            <a:r>
              <a:rPr lang="en-US" sz="4400" dirty="0"/>
              <a:t> </a:t>
            </a:r>
            <a:r>
              <a:rPr lang="en-US" sz="4400" dirty="0" err="1"/>
              <a:t>chiqariladi</a:t>
            </a:r>
            <a:r>
              <a:rPr lang="en-US" sz="4400" dirty="0"/>
              <a:t>. </a:t>
            </a:r>
            <a:r>
              <a:rPr lang="en-US" sz="4400" dirty="0" err="1"/>
              <a:t>Unda</a:t>
            </a:r>
            <a:r>
              <a:rPr lang="en-US" sz="4400" dirty="0"/>
              <a:t> 51 </a:t>
            </a:r>
            <a:r>
              <a:rPr lang="en-US" sz="4400" dirty="0" err="1"/>
              <a:t>mlrd</a:t>
            </a:r>
            <a:r>
              <a:rPr lang="en-US" sz="4400" dirty="0"/>
              <a:t> t. </a:t>
            </a:r>
            <a:r>
              <a:rPr lang="en-US" sz="4400" dirty="0" err="1"/>
              <a:t>zahira</a:t>
            </a:r>
            <a:r>
              <a:rPr lang="en-US" sz="4400" dirty="0"/>
              <a:t> </a:t>
            </a:r>
            <a:r>
              <a:rPr lang="en-US" sz="4400" dirty="0" err="1"/>
              <a:t>jamlangan</a:t>
            </a:r>
            <a:r>
              <a:rPr lang="en-US" sz="4400" dirty="0"/>
              <a:t>. </a:t>
            </a:r>
            <a:r>
              <a:rPr lang="en-US" sz="4400" dirty="0" err="1"/>
              <a:t>Havzaning</a:t>
            </a:r>
            <a:r>
              <a:rPr lang="en-US" sz="4400" dirty="0"/>
              <a:t> </a:t>
            </a:r>
            <a:r>
              <a:rPr lang="en-US" sz="4400" dirty="0" err="1"/>
              <a:t>umumiy</a:t>
            </a:r>
            <a:r>
              <a:rPr lang="en-US" sz="4400" dirty="0"/>
              <a:t> hajmi-3 </a:t>
            </a:r>
            <a:r>
              <a:rPr lang="en-US" sz="4400" dirty="0" err="1"/>
              <a:t>ming</a:t>
            </a:r>
            <a:r>
              <a:rPr lang="en-US" sz="4400" dirty="0"/>
              <a:t> km2,  </a:t>
            </a:r>
            <a:r>
              <a:rPr lang="en-US" sz="4400" dirty="0" err="1"/>
              <a:t>chuqurligi</a:t>
            </a:r>
            <a:r>
              <a:rPr lang="en-US" sz="4400" dirty="0"/>
              <a:t> -50-300m, </a:t>
            </a:r>
            <a:r>
              <a:rPr lang="en-US" sz="4400" dirty="0" err="1"/>
              <a:t>qalinligi</a:t>
            </a:r>
            <a:r>
              <a:rPr lang="en-US" sz="4400" dirty="0"/>
              <a:t> 1,5-15 m. </a:t>
            </a:r>
            <a:r>
              <a:rPr lang="en-US" sz="4400" dirty="0" err="1"/>
              <a:t>Qarag`anda</a:t>
            </a:r>
            <a:r>
              <a:rPr lang="en-US" sz="4400" dirty="0"/>
              <a:t> </a:t>
            </a:r>
            <a:r>
              <a:rPr lang="en-US" sz="4400" dirty="0" err="1"/>
              <a:t>ko`mir</a:t>
            </a:r>
            <a:r>
              <a:rPr lang="en-US" sz="4400" dirty="0"/>
              <a:t> </a:t>
            </a:r>
            <a:r>
              <a:rPr lang="en-US" sz="4400" dirty="0" err="1"/>
              <a:t>havzasiga-Abay</a:t>
            </a:r>
            <a:r>
              <a:rPr lang="en-US" sz="4400" dirty="0"/>
              <a:t>, </a:t>
            </a:r>
            <a:r>
              <a:rPr lang="en-US" sz="4400" dirty="0" err="1"/>
              <a:t>Shaxta</a:t>
            </a:r>
            <a:r>
              <a:rPr lang="en-US" sz="4400" dirty="0"/>
              <a:t>, </a:t>
            </a:r>
            <a:r>
              <a:rPr lang="en-US" sz="4400" dirty="0" err="1"/>
              <a:t>Shaxan</a:t>
            </a:r>
            <a:r>
              <a:rPr lang="en-US" sz="4400" dirty="0"/>
              <a:t> </a:t>
            </a:r>
            <a:r>
              <a:rPr lang="en-US" sz="4400" dirty="0" err="1"/>
              <a:t>va</a:t>
            </a:r>
            <a:r>
              <a:rPr lang="en-US" sz="4400" dirty="0"/>
              <a:t> </a:t>
            </a:r>
            <a:r>
              <a:rPr lang="en-US" sz="4400" dirty="0" err="1"/>
              <a:t>boshqa</a:t>
            </a:r>
            <a:r>
              <a:rPr lang="en-US" sz="4400" dirty="0"/>
              <a:t> </a:t>
            </a:r>
            <a:r>
              <a:rPr lang="en-US" sz="4400" dirty="0" err="1"/>
              <a:t>ko`mir</a:t>
            </a:r>
            <a:r>
              <a:rPr lang="en-US" sz="4400" dirty="0"/>
              <a:t> </a:t>
            </a:r>
            <a:r>
              <a:rPr lang="en-US" sz="4400" dirty="0" err="1"/>
              <a:t>konlari</a:t>
            </a:r>
            <a:r>
              <a:rPr lang="en-US" sz="4400" dirty="0"/>
              <a:t> </a:t>
            </a:r>
            <a:r>
              <a:rPr lang="en-US" sz="4400" dirty="0" err="1"/>
              <a:t>kiradi</a:t>
            </a:r>
            <a:r>
              <a:rPr lang="en-US" sz="4400" dirty="0"/>
              <a:t>.   </a:t>
            </a:r>
            <a:endParaRPr lang="ru-RU" sz="4400" dirty="0"/>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333375"/>
            <a:ext cx="8229600" cy="1285875"/>
          </a:xfrm>
        </p:spPr>
        <p:style>
          <a:lnRef idx="1">
            <a:schemeClr val="accent2"/>
          </a:lnRef>
          <a:fillRef idx="2">
            <a:schemeClr val="accent2"/>
          </a:fillRef>
          <a:effectRef idx="1">
            <a:schemeClr val="accent2"/>
          </a:effectRef>
          <a:fontRef idx="minor">
            <a:schemeClr val="dk1"/>
          </a:fontRef>
        </p:style>
        <p:txBody>
          <a:bodyPr rtlCol="0">
            <a:normAutofit fontScale="90000"/>
          </a:bodyPr>
          <a:lstStyle/>
          <a:p>
            <a:pPr eaLnBrk="1" fontAlgn="auto" hangingPunct="1">
              <a:spcAft>
                <a:spcPts val="0"/>
              </a:spcAft>
              <a:defRPr/>
            </a:pPr>
            <a:r>
              <a:rPr lang="en-US" sz="2700" b="1" dirty="0"/>
              <a:t>QOZOG’ISTON RESPUBLIKASINING GEOGRAFIK O`RNI, TABIIY SHAROITI VA TABIIY  RESURSLARI</a:t>
            </a:r>
            <a:r>
              <a:rPr lang="ru-RU" dirty="0"/>
              <a:t/>
            </a:r>
            <a:br>
              <a:rPr lang="ru-RU" dirty="0"/>
            </a:br>
            <a:endParaRPr lang="ru-RU" dirty="0"/>
          </a:p>
        </p:txBody>
      </p:sp>
      <p:sp>
        <p:nvSpPr>
          <p:cNvPr id="3" name="Объект 2"/>
          <p:cNvSpPr>
            <a:spLocks noGrp="1"/>
          </p:cNvSpPr>
          <p:nvPr>
            <p:ph idx="1"/>
          </p:nvPr>
        </p:nvSpPr>
        <p:spPr>
          <a:xfrm>
            <a:off x="457200" y="1600200"/>
            <a:ext cx="8507413" cy="4525963"/>
          </a:xfrm>
        </p:spPr>
        <p:style>
          <a:lnRef idx="2">
            <a:schemeClr val="accent2"/>
          </a:lnRef>
          <a:fillRef idx="1">
            <a:schemeClr val="lt1"/>
          </a:fillRef>
          <a:effectRef idx="0">
            <a:schemeClr val="accent2"/>
          </a:effectRef>
          <a:fontRef idx="minor">
            <a:schemeClr val="dk1"/>
          </a:fontRef>
        </p:style>
        <p:txBody>
          <a:bodyPr rtlCol="0">
            <a:normAutofit/>
          </a:bodyPr>
          <a:lstStyle/>
          <a:p>
            <a:pPr marL="0" indent="0" algn="ctr" eaLnBrk="1" fontAlgn="auto" hangingPunct="1">
              <a:spcAft>
                <a:spcPts val="0"/>
              </a:spcAft>
              <a:buFont typeface="Arial" pitchFamily="34" charset="0"/>
              <a:buNone/>
              <a:defRPr/>
            </a:pPr>
            <a:r>
              <a:rPr lang="en-US" b="1" dirty="0" err="1" smtClean="0"/>
              <a:t>Reja</a:t>
            </a:r>
            <a:r>
              <a:rPr lang="en-US" b="1" dirty="0"/>
              <a:t>: </a:t>
            </a:r>
            <a:endParaRPr lang="ru-RU" dirty="0"/>
          </a:p>
          <a:p>
            <a:pPr eaLnBrk="1" fontAlgn="auto" hangingPunct="1">
              <a:spcAft>
                <a:spcPts val="0"/>
              </a:spcAft>
              <a:buFont typeface="Wingdings" pitchFamily="2" charset="2"/>
              <a:buChar char="§"/>
              <a:defRPr/>
            </a:pPr>
            <a:r>
              <a:rPr lang="en-US" dirty="0" smtClean="0"/>
              <a:t>1</a:t>
            </a:r>
            <a:r>
              <a:rPr lang="en-US" dirty="0"/>
              <a:t>. </a:t>
            </a:r>
            <a:r>
              <a:rPr lang="en-US" dirty="0" err="1"/>
              <a:t>Qozog’iston</a:t>
            </a:r>
            <a:r>
              <a:rPr lang="en-US" dirty="0"/>
              <a:t> </a:t>
            </a:r>
            <a:r>
              <a:rPr lang="en-US" dirty="0" err="1" smtClean="0"/>
              <a:t>Respublikasida</a:t>
            </a:r>
            <a:r>
              <a:rPr lang="en-US" dirty="0" smtClean="0"/>
              <a:t> </a:t>
            </a:r>
            <a:r>
              <a:rPr lang="en-US" dirty="0" err="1" smtClean="0"/>
              <a:t>davlatchilikning</a:t>
            </a:r>
            <a:r>
              <a:rPr lang="en-US" dirty="0" smtClean="0"/>
              <a:t>             </a:t>
            </a:r>
            <a:r>
              <a:rPr lang="en-US" dirty="0" err="1" smtClean="0"/>
              <a:t>shakllanish</a:t>
            </a:r>
            <a:r>
              <a:rPr lang="en-US" dirty="0" smtClean="0"/>
              <a:t> </a:t>
            </a:r>
            <a:r>
              <a:rPr lang="en-US" dirty="0" err="1"/>
              <a:t>tarixi</a:t>
            </a:r>
            <a:r>
              <a:rPr lang="en-US" dirty="0"/>
              <a:t> </a:t>
            </a:r>
            <a:endParaRPr lang="ru-RU" dirty="0"/>
          </a:p>
          <a:p>
            <a:pPr eaLnBrk="1" fontAlgn="auto" hangingPunct="1">
              <a:spcAft>
                <a:spcPts val="0"/>
              </a:spcAft>
              <a:buFont typeface="Wingdings" pitchFamily="2" charset="2"/>
              <a:buChar char="§"/>
              <a:defRPr/>
            </a:pPr>
            <a:r>
              <a:rPr lang="en-US" dirty="0" smtClean="0"/>
              <a:t>2.</a:t>
            </a:r>
            <a:r>
              <a:rPr lang="en-US" b="1" dirty="0" smtClean="0"/>
              <a:t> </a:t>
            </a:r>
            <a:r>
              <a:rPr lang="en-US" dirty="0" err="1"/>
              <a:t>Qozog’iston</a:t>
            </a:r>
            <a:r>
              <a:rPr lang="en-US" dirty="0"/>
              <a:t> </a:t>
            </a:r>
            <a:r>
              <a:rPr lang="en-US" dirty="0" err="1"/>
              <a:t>Respublikasining</a:t>
            </a:r>
            <a:r>
              <a:rPr lang="en-US" b="1" dirty="0"/>
              <a:t> </a:t>
            </a:r>
            <a:r>
              <a:rPr lang="en-US" dirty="0" err="1"/>
              <a:t>geografik</a:t>
            </a:r>
            <a:r>
              <a:rPr lang="en-US" dirty="0"/>
              <a:t> </a:t>
            </a:r>
            <a:r>
              <a:rPr lang="en-US" dirty="0" err="1"/>
              <a:t>o`rni</a:t>
            </a:r>
            <a:endParaRPr lang="ru-RU" dirty="0"/>
          </a:p>
          <a:p>
            <a:pPr eaLnBrk="1" fontAlgn="auto" hangingPunct="1">
              <a:spcAft>
                <a:spcPts val="0"/>
              </a:spcAft>
              <a:buFont typeface="Wingdings" pitchFamily="2" charset="2"/>
              <a:buChar char="§"/>
              <a:defRPr/>
            </a:pPr>
            <a:r>
              <a:rPr lang="en-US" dirty="0" smtClean="0"/>
              <a:t>3.Tabiiy </a:t>
            </a:r>
            <a:r>
              <a:rPr lang="en-US" dirty="0" err="1"/>
              <a:t>sharoiti</a:t>
            </a:r>
            <a:endParaRPr lang="ru-RU" dirty="0"/>
          </a:p>
          <a:p>
            <a:pPr eaLnBrk="1" fontAlgn="auto" hangingPunct="1">
              <a:spcAft>
                <a:spcPts val="0"/>
              </a:spcAft>
              <a:buFont typeface="Wingdings" pitchFamily="2" charset="2"/>
              <a:buChar char="§"/>
              <a:defRPr/>
            </a:pPr>
            <a:r>
              <a:rPr lang="en-US" dirty="0" smtClean="0"/>
              <a:t>4.Tabiiy </a:t>
            </a:r>
            <a:r>
              <a:rPr lang="en-US" dirty="0" err="1"/>
              <a:t>resurslari</a:t>
            </a:r>
            <a:r>
              <a:rPr lang="en-US" b="1" dirty="0"/>
              <a:t> </a:t>
            </a:r>
            <a:r>
              <a:rPr lang="en-US" dirty="0" err="1"/>
              <a:t>va</a:t>
            </a:r>
            <a:r>
              <a:rPr lang="en-US" dirty="0"/>
              <a:t> </a:t>
            </a:r>
            <a:r>
              <a:rPr lang="en-US" dirty="0" err="1"/>
              <a:t>foydali</a:t>
            </a:r>
            <a:r>
              <a:rPr lang="en-US" dirty="0"/>
              <a:t> </a:t>
            </a:r>
            <a:r>
              <a:rPr lang="en-US" dirty="0" err="1"/>
              <a:t>qazilmalari</a:t>
            </a:r>
            <a:endParaRPr lang="ru-RU" dirty="0"/>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rtlCol="0">
            <a:normAutofit fontScale="92500" lnSpcReduction="10000"/>
          </a:bodyPr>
          <a:lstStyle/>
          <a:p>
            <a:pPr eaLnBrk="1" fontAlgn="auto" hangingPunct="1">
              <a:spcAft>
                <a:spcPts val="0"/>
              </a:spcAft>
              <a:buFont typeface="Arial" pitchFamily="34" charset="0"/>
              <a:buChar char="•"/>
              <a:defRPr/>
            </a:pPr>
            <a:r>
              <a:rPr lang="en-US" sz="2400" dirty="0" err="1"/>
              <a:t>Ekibastuz</a:t>
            </a:r>
            <a:r>
              <a:rPr lang="en-US" sz="2400" dirty="0"/>
              <a:t> </a:t>
            </a:r>
            <a:r>
              <a:rPr lang="en-US" sz="2400" dirty="0" err="1"/>
              <a:t>ko`mir</a:t>
            </a:r>
            <a:r>
              <a:rPr lang="en-US" sz="2400" dirty="0"/>
              <a:t> </a:t>
            </a:r>
            <a:r>
              <a:rPr lang="en-US" sz="2400" dirty="0" err="1"/>
              <a:t>havzasi</a:t>
            </a:r>
            <a:r>
              <a:rPr lang="en-US" sz="2400" dirty="0"/>
              <a:t> </a:t>
            </a:r>
            <a:r>
              <a:rPr lang="en-US" sz="2400" dirty="0" err="1"/>
              <a:t>ko`mir</a:t>
            </a:r>
            <a:r>
              <a:rPr lang="en-US" sz="2400" dirty="0"/>
              <a:t> </a:t>
            </a:r>
            <a:r>
              <a:rPr lang="en-US" sz="2400" dirty="0" err="1"/>
              <a:t>qatlamlarining</a:t>
            </a:r>
            <a:r>
              <a:rPr lang="en-US" sz="2400" dirty="0"/>
              <a:t> </a:t>
            </a:r>
            <a:r>
              <a:rPr lang="en-US" sz="2400" dirty="0" err="1"/>
              <a:t>qalinligiga</a:t>
            </a:r>
            <a:r>
              <a:rPr lang="en-US" sz="2400" dirty="0"/>
              <a:t> </a:t>
            </a:r>
            <a:r>
              <a:rPr lang="en-US" sz="2400" dirty="0" err="1"/>
              <a:t>va</a:t>
            </a:r>
            <a:r>
              <a:rPr lang="en-US" sz="2400" dirty="0"/>
              <a:t> </a:t>
            </a:r>
            <a:r>
              <a:rPr lang="en-US" sz="2400" dirty="0" err="1"/>
              <a:t>yеr</a:t>
            </a:r>
            <a:r>
              <a:rPr lang="en-US" sz="2400" dirty="0"/>
              <a:t> </a:t>
            </a:r>
            <a:r>
              <a:rPr lang="en-US" sz="2400" dirty="0" err="1"/>
              <a:t>yuzasiga</a:t>
            </a:r>
            <a:r>
              <a:rPr lang="en-US" sz="2400" dirty="0"/>
              <a:t> </a:t>
            </a:r>
            <a:r>
              <a:rPr lang="en-US" sz="2400" dirty="0" err="1"/>
              <a:t>yaqin</a:t>
            </a:r>
            <a:r>
              <a:rPr lang="en-US" sz="2400" dirty="0"/>
              <a:t> </a:t>
            </a:r>
            <a:r>
              <a:rPr lang="en-US" sz="2400" dirty="0" err="1"/>
              <a:t>joylashganlik</a:t>
            </a:r>
            <a:r>
              <a:rPr lang="en-US" sz="2400" dirty="0"/>
              <a:t> </a:t>
            </a:r>
            <a:r>
              <a:rPr lang="en-US" sz="2400" dirty="0" err="1"/>
              <a:t>sharoitiga</a:t>
            </a:r>
            <a:r>
              <a:rPr lang="en-US" sz="2400" dirty="0"/>
              <a:t> </a:t>
            </a:r>
            <a:r>
              <a:rPr lang="en-US" sz="2400" dirty="0" err="1"/>
              <a:t>ko`ra</a:t>
            </a:r>
            <a:r>
              <a:rPr lang="en-US" sz="2400" dirty="0"/>
              <a:t> </a:t>
            </a:r>
            <a:r>
              <a:rPr lang="en-US" sz="2400" dirty="0" err="1"/>
              <a:t>qazib</a:t>
            </a:r>
            <a:r>
              <a:rPr lang="en-US" sz="2400" dirty="0"/>
              <a:t> </a:t>
            </a:r>
            <a:r>
              <a:rPr lang="en-US" sz="2400" dirty="0" err="1"/>
              <a:t>chiqarishda</a:t>
            </a:r>
            <a:r>
              <a:rPr lang="en-US" sz="2400" dirty="0"/>
              <a:t> </a:t>
            </a:r>
            <a:r>
              <a:rPr lang="en-US" sz="2400" dirty="0" err="1"/>
              <a:t>eng</a:t>
            </a:r>
            <a:r>
              <a:rPr lang="en-US" sz="2400" dirty="0"/>
              <a:t> </a:t>
            </a:r>
            <a:r>
              <a:rPr lang="en-US" sz="2400" dirty="0" err="1"/>
              <a:t>yaxshi</a:t>
            </a:r>
            <a:r>
              <a:rPr lang="en-US" sz="2400" dirty="0"/>
              <a:t> </a:t>
            </a:r>
            <a:r>
              <a:rPr lang="en-US" sz="2400" dirty="0" err="1"/>
              <a:t>qulayliklarga</a:t>
            </a:r>
            <a:r>
              <a:rPr lang="en-US" sz="2400" dirty="0"/>
              <a:t> </a:t>
            </a:r>
            <a:r>
              <a:rPr lang="en-US" sz="2400" dirty="0" err="1"/>
              <a:t>ega</a:t>
            </a:r>
            <a:r>
              <a:rPr lang="en-US" sz="2400" dirty="0"/>
              <a:t>. </a:t>
            </a:r>
            <a:r>
              <a:rPr lang="en-US" sz="2400" dirty="0" err="1"/>
              <a:t>Ko`mir</a:t>
            </a:r>
            <a:r>
              <a:rPr lang="en-US" sz="2400" dirty="0"/>
              <a:t> </a:t>
            </a:r>
            <a:r>
              <a:rPr lang="en-US" sz="2400" dirty="0" err="1"/>
              <a:t>havzasining</a:t>
            </a:r>
            <a:r>
              <a:rPr lang="en-US" sz="2400" dirty="0"/>
              <a:t> </a:t>
            </a:r>
            <a:r>
              <a:rPr lang="en-US" sz="2400" dirty="0" err="1"/>
              <a:t>uzunligi</a:t>
            </a:r>
            <a:r>
              <a:rPr lang="en-US" sz="2400" dirty="0"/>
              <a:t> 13 km </a:t>
            </a:r>
            <a:r>
              <a:rPr lang="en-US" sz="2400" dirty="0" err="1"/>
              <a:t>va</a:t>
            </a:r>
            <a:r>
              <a:rPr lang="en-US" sz="2400" dirty="0"/>
              <a:t> </a:t>
            </a:r>
            <a:r>
              <a:rPr lang="en-US" sz="2400" dirty="0" err="1"/>
              <a:t>eni</a:t>
            </a:r>
            <a:r>
              <a:rPr lang="en-US" sz="2400" dirty="0"/>
              <a:t> 6 km, </a:t>
            </a:r>
            <a:r>
              <a:rPr lang="en-US" sz="2400" dirty="0" err="1"/>
              <a:t>ko`mir</a:t>
            </a:r>
            <a:r>
              <a:rPr lang="en-US" sz="2400" dirty="0"/>
              <a:t> </a:t>
            </a:r>
            <a:r>
              <a:rPr lang="en-US" sz="2400" dirty="0" err="1"/>
              <a:t>qatlamining</a:t>
            </a:r>
            <a:r>
              <a:rPr lang="en-US" sz="2400" dirty="0"/>
              <a:t> </a:t>
            </a:r>
            <a:r>
              <a:rPr lang="en-US" sz="2400" dirty="0" err="1"/>
              <a:t>qalinligi</a:t>
            </a:r>
            <a:r>
              <a:rPr lang="en-US" sz="2400" dirty="0"/>
              <a:t> -100-120 </a:t>
            </a:r>
            <a:r>
              <a:rPr lang="en-US" sz="2400" dirty="0" err="1"/>
              <a:t>mеtrni</a:t>
            </a:r>
            <a:r>
              <a:rPr lang="en-US" sz="2400" dirty="0"/>
              <a:t> </a:t>
            </a:r>
            <a:r>
              <a:rPr lang="en-US" sz="2400" dirty="0" err="1"/>
              <a:t>tashkil</a:t>
            </a:r>
            <a:r>
              <a:rPr lang="en-US" sz="2400" dirty="0"/>
              <a:t> </a:t>
            </a:r>
            <a:r>
              <a:rPr lang="en-US" sz="2400" dirty="0" err="1"/>
              <a:t>qiladi</a:t>
            </a:r>
            <a:r>
              <a:rPr lang="en-US" sz="2400" dirty="0"/>
              <a:t>. </a:t>
            </a:r>
            <a:r>
              <a:rPr lang="en-US" sz="2400" dirty="0" err="1"/>
              <a:t>Uning</a:t>
            </a:r>
            <a:r>
              <a:rPr lang="en-US" sz="2400" dirty="0"/>
              <a:t> </a:t>
            </a:r>
            <a:r>
              <a:rPr lang="en-US" sz="2400" dirty="0" err="1"/>
              <a:t>umumiy</a:t>
            </a:r>
            <a:r>
              <a:rPr lang="en-US" sz="2400" dirty="0"/>
              <a:t> </a:t>
            </a:r>
            <a:r>
              <a:rPr lang="en-US" sz="2400" dirty="0" err="1"/>
              <a:t>zahirasi</a:t>
            </a:r>
            <a:r>
              <a:rPr lang="en-US" sz="2400" dirty="0"/>
              <a:t> 12 </a:t>
            </a:r>
            <a:r>
              <a:rPr lang="en-US" sz="2400" dirty="0" err="1"/>
              <a:t>mlrd</a:t>
            </a:r>
            <a:r>
              <a:rPr lang="en-US" sz="2400" dirty="0"/>
              <a:t> </a:t>
            </a:r>
            <a:r>
              <a:rPr lang="en-US" sz="2400" dirty="0" err="1"/>
              <a:t>t.dir</a:t>
            </a:r>
            <a:r>
              <a:rPr lang="en-US" sz="2400" dirty="0"/>
              <a:t>. </a:t>
            </a:r>
            <a:r>
              <a:rPr lang="en-US" sz="2400" dirty="0" err="1"/>
              <a:t>Ekibastuzda</a:t>
            </a:r>
            <a:r>
              <a:rPr lang="en-US" sz="2400" dirty="0"/>
              <a:t> </a:t>
            </a:r>
            <a:r>
              <a:rPr lang="en-US" sz="2400" dirty="0" err="1"/>
              <a:t>yiliga</a:t>
            </a:r>
            <a:r>
              <a:rPr lang="en-US" sz="2400" dirty="0"/>
              <a:t> 50 </a:t>
            </a:r>
            <a:r>
              <a:rPr lang="en-US" sz="2400" dirty="0" err="1"/>
              <a:t>mln</a:t>
            </a:r>
            <a:r>
              <a:rPr lang="en-US" sz="2400" dirty="0"/>
              <a:t>. t </a:t>
            </a:r>
            <a:r>
              <a:rPr lang="en-US" sz="2400" dirty="0" err="1"/>
              <a:t>ko`mir</a:t>
            </a:r>
            <a:r>
              <a:rPr lang="en-US" sz="2400" dirty="0"/>
              <a:t> </a:t>
            </a:r>
            <a:r>
              <a:rPr lang="en-US" sz="2400" dirty="0" err="1"/>
              <a:t>qazib</a:t>
            </a:r>
            <a:r>
              <a:rPr lang="en-US" sz="2400" dirty="0"/>
              <a:t> </a:t>
            </a:r>
            <a:r>
              <a:rPr lang="en-US" sz="2400" dirty="0" err="1"/>
              <a:t>chiqaruvchi</a:t>
            </a:r>
            <a:r>
              <a:rPr lang="en-US" sz="2400" dirty="0"/>
              <a:t> </a:t>
            </a:r>
            <a:r>
              <a:rPr lang="en-US" sz="2400" dirty="0" err="1"/>
              <a:t>jahondagi</a:t>
            </a:r>
            <a:r>
              <a:rPr lang="en-US" sz="2400" dirty="0"/>
              <a:t> </a:t>
            </a:r>
            <a:r>
              <a:rPr lang="en-US" sz="2400" dirty="0" err="1"/>
              <a:t>eng</a:t>
            </a:r>
            <a:r>
              <a:rPr lang="en-US" sz="2400" dirty="0"/>
              <a:t> </a:t>
            </a:r>
            <a:r>
              <a:rPr lang="en-US" sz="2400" dirty="0" err="1"/>
              <a:t>yirik</a:t>
            </a:r>
            <a:r>
              <a:rPr lang="en-US" sz="2400" dirty="0"/>
              <a:t> </a:t>
            </a:r>
            <a:r>
              <a:rPr lang="en-US" sz="2400" dirty="0" err="1"/>
              <a:t>ochiq</a:t>
            </a:r>
            <a:r>
              <a:rPr lang="en-US" sz="2400" dirty="0"/>
              <a:t> </a:t>
            </a:r>
            <a:r>
              <a:rPr lang="en-US" sz="2400" dirty="0" err="1"/>
              <a:t>karyеr</a:t>
            </a:r>
            <a:r>
              <a:rPr lang="en-US" sz="2400" dirty="0"/>
              <a:t> “</a:t>
            </a:r>
            <a:r>
              <a:rPr lang="en-US" sz="2400" dirty="0" err="1"/>
              <a:t>Bogatir</a:t>
            </a:r>
            <a:r>
              <a:rPr lang="en-US" sz="2400" dirty="0"/>
              <a:t>” </a:t>
            </a:r>
            <a:r>
              <a:rPr lang="en-US" sz="2400" dirty="0" err="1"/>
              <a:t>koni</a:t>
            </a:r>
            <a:r>
              <a:rPr lang="en-US" sz="2400" dirty="0"/>
              <a:t> </a:t>
            </a:r>
            <a:r>
              <a:rPr lang="en-US" sz="2400" dirty="0" err="1"/>
              <a:t>ishlaydi</a:t>
            </a:r>
            <a:r>
              <a:rPr lang="en-US" sz="2400" dirty="0"/>
              <a:t>. </a:t>
            </a:r>
            <a:r>
              <a:rPr lang="en-US" sz="2400" dirty="0" err="1"/>
              <a:t>Shuning</a:t>
            </a:r>
            <a:r>
              <a:rPr lang="en-US" sz="2400" dirty="0"/>
              <a:t> </a:t>
            </a:r>
            <a:r>
              <a:rPr lang="en-US" sz="2400" dirty="0" err="1"/>
              <a:t>bilan</a:t>
            </a:r>
            <a:r>
              <a:rPr lang="en-US" sz="2400" dirty="0"/>
              <a:t> </a:t>
            </a:r>
            <a:r>
              <a:rPr lang="en-US" sz="2400" dirty="0" err="1"/>
              <a:t>birga</a:t>
            </a:r>
            <a:r>
              <a:rPr lang="en-US" sz="2400" dirty="0"/>
              <a:t> </a:t>
            </a:r>
            <a:r>
              <a:rPr lang="en-US" sz="2400" dirty="0" err="1"/>
              <a:t>tarkibida</a:t>
            </a:r>
            <a:r>
              <a:rPr lang="en-US" sz="2400" dirty="0"/>
              <a:t> “</a:t>
            </a:r>
            <a:r>
              <a:rPr lang="en-US" sz="2400" dirty="0" err="1"/>
              <a:t>Markaziy</a:t>
            </a:r>
            <a:r>
              <a:rPr lang="en-US" sz="2400" dirty="0"/>
              <a:t>”, “</a:t>
            </a:r>
            <a:r>
              <a:rPr lang="en-US" sz="2400" dirty="0" err="1"/>
              <a:t>Sharqiy</a:t>
            </a:r>
            <a:r>
              <a:rPr lang="en-US" sz="2400" dirty="0"/>
              <a:t>”, “</a:t>
            </a:r>
            <a:r>
              <a:rPr lang="en-US" sz="2400" dirty="0" err="1"/>
              <a:t>Shimoliy</a:t>
            </a:r>
            <a:r>
              <a:rPr lang="en-US" sz="2400" dirty="0"/>
              <a:t>”, “</a:t>
            </a:r>
            <a:r>
              <a:rPr lang="en-US" sz="2400" dirty="0" err="1"/>
              <a:t>Stеpnoy</a:t>
            </a:r>
            <a:r>
              <a:rPr lang="en-US" sz="2400" dirty="0"/>
              <a:t>” </a:t>
            </a:r>
            <a:r>
              <a:rPr lang="en-US" sz="2400" dirty="0" err="1"/>
              <a:t>ochiq</a:t>
            </a:r>
            <a:r>
              <a:rPr lang="en-US" sz="2400" dirty="0"/>
              <a:t> </a:t>
            </a:r>
            <a:r>
              <a:rPr lang="en-US" sz="2400" dirty="0" err="1"/>
              <a:t>usulda</a:t>
            </a:r>
            <a:r>
              <a:rPr lang="en-US" sz="2400" dirty="0"/>
              <a:t> </a:t>
            </a:r>
            <a:r>
              <a:rPr lang="en-US" sz="2400" dirty="0" err="1"/>
              <a:t>qazib</a:t>
            </a:r>
            <a:r>
              <a:rPr lang="en-US" sz="2400" dirty="0"/>
              <a:t> </a:t>
            </a:r>
            <a:r>
              <a:rPr lang="en-US" sz="2400" dirty="0" err="1"/>
              <a:t>chiqaruvchi</a:t>
            </a:r>
            <a:r>
              <a:rPr lang="en-US" sz="2400" dirty="0"/>
              <a:t> </a:t>
            </a:r>
            <a:r>
              <a:rPr lang="en-US" sz="2400" dirty="0" err="1"/>
              <a:t>konlari</a:t>
            </a:r>
            <a:r>
              <a:rPr lang="en-US" sz="2400" dirty="0"/>
              <a:t> </a:t>
            </a:r>
            <a:r>
              <a:rPr lang="en-US" sz="2400" dirty="0" err="1"/>
              <a:t>mavjud</a:t>
            </a:r>
            <a:r>
              <a:rPr lang="en-US" sz="2400" dirty="0"/>
              <a:t>. </a:t>
            </a:r>
            <a:r>
              <a:rPr lang="en-US" sz="2400" dirty="0" err="1"/>
              <a:t>Ekibastuzga</a:t>
            </a:r>
            <a:r>
              <a:rPr lang="en-US" sz="2400" dirty="0"/>
              <a:t> </a:t>
            </a:r>
            <a:r>
              <a:rPr lang="en-US" sz="2400" dirty="0" err="1"/>
              <a:t>yaqin</a:t>
            </a:r>
            <a:r>
              <a:rPr lang="en-US" sz="2400" dirty="0"/>
              <a:t> </a:t>
            </a:r>
            <a:r>
              <a:rPr lang="en-US" sz="2400" dirty="0" err="1"/>
              <a:t>joyda</a:t>
            </a:r>
            <a:r>
              <a:rPr lang="en-US" sz="2400" dirty="0"/>
              <a:t> </a:t>
            </a:r>
            <a:r>
              <a:rPr lang="en-US" sz="2400" dirty="0" err="1"/>
              <a:t>rеspublikaning</a:t>
            </a:r>
            <a:r>
              <a:rPr lang="en-US" sz="2400" dirty="0"/>
              <a:t> </a:t>
            </a:r>
            <a:r>
              <a:rPr lang="en-US" sz="2400" dirty="0" err="1"/>
              <a:t>uchinchi</a:t>
            </a:r>
            <a:r>
              <a:rPr lang="en-US" sz="2400" dirty="0"/>
              <a:t> </a:t>
            </a:r>
            <a:r>
              <a:rPr lang="en-US" sz="2400" dirty="0" err="1"/>
              <a:t>ko`mir</a:t>
            </a:r>
            <a:r>
              <a:rPr lang="en-US" sz="2400" dirty="0"/>
              <a:t> </a:t>
            </a:r>
            <a:r>
              <a:rPr lang="en-US" sz="2400" dirty="0" err="1"/>
              <a:t>havzasi</a:t>
            </a:r>
            <a:r>
              <a:rPr lang="en-US" sz="2400" dirty="0"/>
              <a:t> – </a:t>
            </a:r>
            <a:r>
              <a:rPr lang="en-US" sz="2400" dirty="0" err="1"/>
              <a:t>Moyko`ba</a:t>
            </a:r>
            <a:r>
              <a:rPr lang="en-US" sz="2400" dirty="0"/>
              <a:t> (</a:t>
            </a:r>
            <a:r>
              <a:rPr lang="en-US" sz="2400" dirty="0" err="1"/>
              <a:t>zahirasi</a:t>
            </a:r>
            <a:r>
              <a:rPr lang="en-US" sz="2400" dirty="0"/>
              <a:t> 10 </a:t>
            </a:r>
            <a:r>
              <a:rPr lang="en-US" sz="2400" dirty="0" err="1"/>
              <a:t>mlrd</a:t>
            </a:r>
            <a:r>
              <a:rPr lang="en-US" sz="2400" dirty="0"/>
              <a:t>. t., </a:t>
            </a:r>
            <a:r>
              <a:rPr lang="en-US" sz="2400" dirty="0" err="1"/>
              <a:t>shuning</a:t>
            </a:r>
            <a:r>
              <a:rPr lang="en-US" sz="2400" dirty="0"/>
              <a:t>      2 </a:t>
            </a:r>
            <a:r>
              <a:rPr lang="en-US" sz="2400" dirty="0" err="1"/>
              <a:t>mlrd</a:t>
            </a:r>
            <a:r>
              <a:rPr lang="en-US" sz="2400" dirty="0"/>
              <a:t>. t.ni </a:t>
            </a:r>
            <a:r>
              <a:rPr lang="en-US" sz="2400" dirty="0" err="1"/>
              <a:t>ochiq</a:t>
            </a:r>
            <a:r>
              <a:rPr lang="en-US" sz="2400" dirty="0"/>
              <a:t> </a:t>
            </a:r>
            <a:r>
              <a:rPr lang="en-US" sz="2400" dirty="0" err="1"/>
              <a:t>usulda</a:t>
            </a:r>
            <a:r>
              <a:rPr lang="en-US" sz="2400" dirty="0"/>
              <a:t> </a:t>
            </a:r>
            <a:r>
              <a:rPr lang="en-US" sz="2400" dirty="0" err="1"/>
              <a:t>qazib</a:t>
            </a:r>
            <a:r>
              <a:rPr lang="en-US" sz="2400" dirty="0"/>
              <a:t> </a:t>
            </a:r>
            <a:r>
              <a:rPr lang="en-US" sz="2400" dirty="0" err="1"/>
              <a:t>chiqarish</a:t>
            </a:r>
            <a:r>
              <a:rPr lang="en-US" sz="2400" dirty="0"/>
              <a:t> </a:t>
            </a:r>
            <a:r>
              <a:rPr lang="en-US" sz="2400" dirty="0" err="1"/>
              <a:t>mumkin</a:t>
            </a:r>
            <a:r>
              <a:rPr lang="en-US" sz="2400" dirty="0"/>
              <a:t>) </a:t>
            </a:r>
            <a:r>
              <a:rPr lang="en-US" sz="2400" dirty="0" err="1"/>
              <a:t>joylashgan</a:t>
            </a:r>
            <a:r>
              <a:rPr lang="en-US" sz="2400" dirty="0"/>
              <a:t>. </a:t>
            </a:r>
            <a:endParaRPr lang="ru-RU" sz="2400" dirty="0"/>
          </a:p>
          <a:p>
            <a:pPr eaLnBrk="1" fontAlgn="auto" hangingPunct="1">
              <a:spcAft>
                <a:spcPts val="0"/>
              </a:spcAft>
              <a:buFont typeface="Arial" pitchFamily="34" charset="0"/>
              <a:buChar char="•"/>
              <a:defRPr/>
            </a:pPr>
            <a:r>
              <a:rPr lang="en-US" sz="2400" dirty="0"/>
              <a:t>-</a:t>
            </a:r>
            <a:r>
              <a:rPr lang="en-US" sz="2400" dirty="0" err="1"/>
              <a:t>To`rtinchi</a:t>
            </a:r>
            <a:r>
              <a:rPr lang="en-US" sz="2400" dirty="0"/>
              <a:t> </a:t>
            </a:r>
            <a:r>
              <a:rPr lang="en-US" sz="2400" dirty="0" err="1"/>
              <a:t>yirik</a:t>
            </a:r>
            <a:r>
              <a:rPr lang="en-US" sz="2400" dirty="0"/>
              <a:t> </a:t>
            </a:r>
            <a:r>
              <a:rPr lang="en-US" sz="2400" dirty="0" err="1"/>
              <a:t>qo`ng`ir</a:t>
            </a:r>
            <a:r>
              <a:rPr lang="en-US" sz="2400" dirty="0"/>
              <a:t> </a:t>
            </a:r>
            <a:r>
              <a:rPr lang="en-US" sz="2400" dirty="0" err="1"/>
              <a:t>ko`mir</a:t>
            </a:r>
            <a:r>
              <a:rPr lang="en-US" sz="2400" dirty="0"/>
              <a:t> </a:t>
            </a:r>
            <a:r>
              <a:rPr lang="en-US" sz="2400" dirty="0" err="1"/>
              <a:t>havzasi</a:t>
            </a:r>
            <a:r>
              <a:rPr lang="en-US" sz="2400" dirty="0"/>
              <a:t> </a:t>
            </a:r>
            <a:r>
              <a:rPr lang="en-US" sz="2400" dirty="0" err="1"/>
              <a:t>Ubagan</a:t>
            </a:r>
            <a:r>
              <a:rPr lang="en-US" sz="2400" dirty="0"/>
              <a:t> (</a:t>
            </a:r>
            <a:r>
              <a:rPr lang="en-US" sz="2400" dirty="0" err="1"/>
              <a:t>zahirasi</a:t>
            </a:r>
            <a:r>
              <a:rPr lang="en-US" sz="2400" dirty="0"/>
              <a:t> 40 </a:t>
            </a:r>
            <a:r>
              <a:rPr lang="en-US" sz="2400" dirty="0" err="1"/>
              <a:t>mlrd</a:t>
            </a:r>
            <a:r>
              <a:rPr lang="en-US" sz="2400" dirty="0"/>
              <a:t> t.) </a:t>
            </a:r>
            <a:r>
              <a:rPr lang="en-US" sz="2400" dirty="0" err="1"/>
              <a:t>Qustanay</a:t>
            </a:r>
            <a:r>
              <a:rPr lang="en-US" sz="2400" dirty="0"/>
              <a:t> </a:t>
            </a:r>
            <a:r>
              <a:rPr lang="en-US" sz="2400" dirty="0" err="1"/>
              <a:t>oblastida</a:t>
            </a:r>
            <a:r>
              <a:rPr lang="en-US" sz="2400" dirty="0"/>
              <a:t> </a:t>
            </a:r>
            <a:r>
              <a:rPr lang="en-US" sz="2400" dirty="0" err="1"/>
              <a:t>joylashgan</a:t>
            </a:r>
            <a:r>
              <a:rPr lang="en-US" sz="2400" dirty="0"/>
              <a:t> </a:t>
            </a:r>
            <a:r>
              <a:rPr lang="en-US" sz="2400" dirty="0" err="1"/>
              <a:t>bo`lib</a:t>
            </a:r>
            <a:r>
              <a:rPr lang="en-US" sz="2400" dirty="0"/>
              <a:t>, </a:t>
            </a:r>
            <a:r>
              <a:rPr lang="en-US" sz="2400" dirty="0" err="1"/>
              <a:t>To`rg`ay</a:t>
            </a:r>
            <a:r>
              <a:rPr lang="en-US" sz="2400" dirty="0"/>
              <a:t> </a:t>
            </a:r>
            <a:r>
              <a:rPr lang="en-US" sz="2400" dirty="0" err="1"/>
              <a:t>yo`lagi</a:t>
            </a:r>
            <a:r>
              <a:rPr lang="en-US" sz="2400" dirty="0"/>
              <a:t> </a:t>
            </a:r>
            <a:r>
              <a:rPr lang="en-US" sz="2400" dirty="0" err="1"/>
              <a:t>bo`ylab</a:t>
            </a:r>
            <a:r>
              <a:rPr lang="en-US" sz="2400" dirty="0"/>
              <a:t> </a:t>
            </a:r>
            <a:r>
              <a:rPr lang="en-US" sz="2400" dirty="0" err="1"/>
              <a:t>asosan</a:t>
            </a:r>
            <a:r>
              <a:rPr lang="en-US" sz="2400" dirty="0"/>
              <a:t> </a:t>
            </a:r>
            <a:r>
              <a:rPr lang="en-US" sz="2400" dirty="0" err="1"/>
              <a:t>shimoldan</a:t>
            </a:r>
            <a:r>
              <a:rPr lang="en-US" sz="2400" dirty="0"/>
              <a:t> </a:t>
            </a:r>
            <a:r>
              <a:rPr lang="en-US" sz="2400" dirty="0" err="1"/>
              <a:t>janubga</a:t>
            </a:r>
            <a:r>
              <a:rPr lang="en-US" sz="2400" dirty="0"/>
              <a:t> </a:t>
            </a:r>
            <a:r>
              <a:rPr lang="en-US" sz="2400" dirty="0" err="1"/>
              <a:t>tomon</a:t>
            </a:r>
            <a:r>
              <a:rPr lang="en-US" sz="2400" dirty="0"/>
              <a:t> 800 km </a:t>
            </a:r>
            <a:r>
              <a:rPr lang="en-US" sz="2400" dirty="0" err="1"/>
              <a:t>ga</a:t>
            </a:r>
            <a:r>
              <a:rPr lang="en-US" sz="2400" dirty="0"/>
              <a:t> </a:t>
            </a:r>
            <a:r>
              <a:rPr lang="en-US" sz="2400" dirty="0" err="1"/>
              <a:t>cho`zilgan</a:t>
            </a:r>
            <a:r>
              <a:rPr lang="en-US" sz="2400" dirty="0"/>
              <a:t> </a:t>
            </a:r>
            <a:r>
              <a:rPr lang="en-US" sz="2400" dirty="0" err="1"/>
              <a:t>va</a:t>
            </a:r>
            <a:r>
              <a:rPr lang="en-US" sz="2400" dirty="0"/>
              <a:t> 65 m </a:t>
            </a:r>
            <a:r>
              <a:rPr lang="en-US" sz="2400" dirty="0" err="1"/>
              <a:t>gacha</a:t>
            </a:r>
            <a:r>
              <a:rPr lang="en-US" sz="2400" dirty="0"/>
              <a:t> </a:t>
            </a:r>
            <a:r>
              <a:rPr lang="en-US" sz="2400" dirty="0" err="1"/>
              <a:t>qalinlikka</a:t>
            </a:r>
            <a:r>
              <a:rPr lang="en-US" sz="2400" dirty="0"/>
              <a:t> </a:t>
            </a:r>
            <a:r>
              <a:rPr lang="en-US" sz="2400" dirty="0" err="1"/>
              <a:t>ega</a:t>
            </a:r>
            <a:r>
              <a:rPr lang="en-US" sz="2400" dirty="0"/>
              <a:t>. </a:t>
            </a:r>
            <a:r>
              <a:rPr lang="en-US" sz="2400" dirty="0" err="1"/>
              <a:t>Shuningdеk</a:t>
            </a:r>
            <a:r>
              <a:rPr lang="en-US" sz="2400" dirty="0"/>
              <a:t>, </a:t>
            </a:r>
            <a:r>
              <a:rPr lang="en-US" sz="2400" dirty="0" err="1"/>
              <a:t>Kеndеrli</a:t>
            </a:r>
            <a:r>
              <a:rPr lang="en-US" sz="2400" dirty="0"/>
              <a:t>, </a:t>
            </a:r>
            <a:r>
              <a:rPr lang="en-US" sz="2400" dirty="0" err="1"/>
              <a:t>Bеlokamеnnoе</a:t>
            </a:r>
            <a:r>
              <a:rPr lang="en-US" sz="2400" dirty="0"/>
              <a:t> (</a:t>
            </a:r>
            <a:r>
              <a:rPr lang="en-US" sz="2400" dirty="0" err="1"/>
              <a:t>Sharqiy</a:t>
            </a:r>
            <a:r>
              <a:rPr lang="en-US" sz="2400" dirty="0"/>
              <a:t> </a:t>
            </a:r>
            <a:r>
              <a:rPr lang="en-US" sz="2400" dirty="0" err="1"/>
              <a:t>Qozog`iston</a:t>
            </a:r>
            <a:r>
              <a:rPr lang="en-US" sz="2400" dirty="0"/>
              <a:t> </a:t>
            </a:r>
            <a:r>
              <a:rPr lang="en-US" sz="2400" dirty="0" err="1"/>
              <a:t>viloyati</a:t>
            </a:r>
            <a:r>
              <a:rPr lang="en-US" sz="2400" dirty="0"/>
              <a:t>), </a:t>
            </a:r>
            <a:r>
              <a:rPr lang="en-US" sz="2400" dirty="0" err="1"/>
              <a:t>Qaljat</a:t>
            </a:r>
            <a:r>
              <a:rPr lang="en-US" sz="2400" dirty="0"/>
              <a:t>, </a:t>
            </a:r>
            <a:r>
              <a:rPr lang="en-US" sz="2400" dirty="0" err="1"/>
              <a:t>Qorjanko`l</a:t>
            </a:r>
            <a:r>
              <a:rPr lang="en-US" sz="2400" dirty="0"/>
              <a:t>, </a:t>
            </a:r>
            <a:r>
              <a:rPr lang="en-US" sz="2400" dirty="0" err="1"/>
              <a:t>Langar</a:t>
            </a:r>
            <a:r>
              <a:rPr lang="en-US" sz="2400" dirty="0"/>
              <a:t> </a:t>
            </a:r>
            <a:r>
              <a:rPr lang="en-US" sz="2400" dirty="0" err="1"/>
              <a:t>kabi</a:t>
            </a:r>
            <a:r>
              <a:rPr lang="en-US" sz="2400" dirty="0"/>
              <a:t> </a:t>
            </a:r>
            <a:r>
              <a:rPr lang="en-US" sz="2400" dirty="0" err="1"/>
              <a:t>ko`mir</a:t>
            </a:r>
            <a:r>
              <a:rPr lang="en-US" sz="2400" dirty="0"/>
              <a:t> </a:t>
            </a:r>
            <a:r>
              <a:rPr lang="en-US" sz="2400" dirty="0" err="1"/>
              <a:t>konlari</a:t>
            </a:r>
            <a:r>
              <a:rPr lang="en-US" sz="2400" dirty="0"/>
              <a:t> ham </a:t>
            </a:r>
            <a:r>
              <a:rPr lang="en-US" sz="2400" dirty="0" err="1"/>
              <a:t>mavjud</a:t>
            </a:r>
            <a:r>
              <a:rPr lang="en-US" sz="2400" dirty="0"/>
              <a:t>. </a:t>
            </a:r>
            <a:endParaRPr lang="ru-RU" sz="2400" dirty="0"/>
          </a:p>
          <a:p>
            <a:pPr eaLnBrk="1" fontAlgn="auto" hangingPunct="1">
              <a:spcAft>
                <a:spcPts val="0"/>
              </a:spcAft>
              <a:buFont typeface="Arial" pitchFamily="34" charset="0"/>
              <a:buChar char="•"/>
              <a:defRPr/>
            </a:pPr>
            <a:r>
              <a:rPr lang="en-US" sz="2400" dirty="0"/>
              <a:t>	-</a:t>
            </a:r>
            <a:r>
              <a:rPr lang="en-US" sz="2400" dirty="0" err="1"/>
              <a:t>Qozog`iston</a:t>
            </a:r>
            <a:r>
              <a:rPr lang="en-US" sz="2400" dirty="0"/>
              <a:t> </a:t>
            </a:r>
            <a:r>
              <a:rPr lang="en-US" sz="2400" dirty="0" err="1"/>
              <a:t>nеft</a:t>
            </a:r>
            <a:r>
              <a:rPr lang="en-US" sz="2400" dirty="0"/>
              <a:t> </a:t>
            </a:r>
            <a:r>
              <a:rPr lang="en-US" sz="2400" dirty="0" err="1"/>
              <a:t>zahiralariga</a:t>
            </a:r>
            <a:r>
              <a:rPr lang="en-US" sz="2400" dirty="0"/>
              <a:t> ham </a:t>
            </a:r>
            <a:r>
              <a:rPr lang="en-US" sz="2400" dirty="0" err="1"/>
              <a:t>Markaziy</a:t>
            </a:r>
            <a:r>
              <a:rPr lang="en-US" sz="2400" dirty="0"/>
              <a:t> </a:t>
            </a:r>
            <a:r>
              <a:rPr lang="en-US" sz="2400" dirty="0" err="1"/>
              <a:t>Osiyoda</a:t>
            </a:r>
            <a:r>
              <a:rPr lang="en-US" sz="2400" dirty="0"/>
              <a:t> </a:t>
            </a:r>
            <a:r>
              <a:rPr lang="en-US" sz="2400" dirty="0" err="1"/>
              <a:t>eng</a:t>
            </a:r>
            <a:r>
              <a:rPr lang="en-US" sz="2400" dirty="0"/>
              <a:t> boy </a:t>
            </a:r>
            <a:r>
              <a:rPr lang="en-US" sz="2400" dirty="0" err="1"/>
              <a:t>mamlakatdir</a:t>
            </a:r>
            <a:r>
              <a:rPr lang="en-US" sz="2400" dirty="0"/>
              <a:t>. </a:t>
            </a:r>
            <a:r>
              <a:rPr lang="en-US" sz="2400" dirty="0" err="1"/>
              <a:t>Asosiy</a:t>
            </a:r>
            <a:r>
              <a:rPr lang="en-US" sz="2400" dirty="0"/>
              <a:t> </a:t>
            </a:r>
            <a:r>
              <a:rPr lang="en-US" sz="2400" dirty="0" err="1"/>
              <a:t>konlari</a:t>
            </a:r>
            <a:r>
              <a:rPr lang="en-US" sz="2400" dirty="0"/>
              <a:t> Ural-</a:t>
            </a:r>
            <a:r>
              <a:rPr lang="en-US" sz="2400" dirty="0" err="1"/>
              <a:t>Emba</a:t>
            </a:r>
            <a:r>
              <a:rPr lang="en-US" sz="2400" dirty="0"/>
              <a:t>-</a:t>
            </a:r>
            <a:r>
              <a:rPr lang="en-US" sz="2400" dirty="0" err="1"/>
              <a:t>Aqbo`ta</a:t>
            </a:r>
            <a:r>
              <a:rPr lang="en-US" sz="2400" dirty="0"/>
              <a:t> </a:t>
            </a:r>
            <a:r>
              <a:rPr lang="en-US" sz="2400" dirty="0" err="1"/>
              <a:t>va</a:t>
            </a:r>
            <a:r>
              <a:rPr lang="en-US" sz="2400" dirty="0"/>
              <a:t> </a:t>
            </a:r>
            <a:r>
              <a:rPr lang="en-US" sz="2400" dirty="0" err="1"/>
              <a:t>Mang`ishloq</a:t>
            </a:r>
            <a:r>
              <a:rPr lang="en-US" sz="2400" dirty="0"/>
              <a:t> (</a:t>
            </a:r>
            <a:r>
              <a:rPr lang="en-US" sz="2400" dirty="0" err="1"/>
              <a:t>Mangistov</a:t>
            </a:r>
            <a:r>
              <a:rPr lang="en-US" sz="2400" dirty="0"/>
              <a:t>) </a:t>
            </a:r>
            <a:r>
              <a:rPr lang="en-US" sz="2400" dirty="0" err="1"/>
              <a:t>nеft-gazli</a:t>
            </a:r>
            <a:r>
              <a:rPr lang="en-US" sz="2400" dirty="0"/>
              <a:t> </a:t>
            </a:r>
            <a:r>
              <a:rPr lang="en-US" sz="2400" dirty="0" err="1"/>
              <a:t>mintaqalarida</a:t>
            </a:r>
            <a:r>
              <a:rPr lang="en-US" sz="2400" dirty="0"/>
              <a:t> </a:t>
            </a:r>
            <a:r>
              <a:rPr lang="en-US" sz="2400" dirty="0" err="1"/>
              <a:t>joylashgan</a:t>
            </a:r>
            <a:r>
              <a:rPr lang="en-US" sz="2400" dirty="0"/>
              <a:t>. </a:t>
            </a:r>
            <a:r>
              <a:rPr lang="en-US" sz="2400" dirty="0" err="1"/>
              <a:t>Aniqlangan</a:t>
            </a:r>
            <a:r>
              <a:rPr lang="en-US" sz="2400" dirty="0"/>
              <a:t> </a:t>
            </a:r>
            <a:r>
              <a:rPr lang="en-US" sz="2400" dirty="0" err="1"/>
              <a:t>zahiralariga</a:t>
            </a:r>
            <a:r>
              <a:rPr lang="en-US" sz="2400" dirty="0"/>
              <a:t> </a:t>
            </a:r>
            <a:r>
              <a:rPr lang="en-US" sz="2400" dirty="0" err="1"/>
              <a:t>ko`ra</a:t>
            </a:r>
            <a:r>
              <a:rPr lang="en-US" sz="2400" dirty="0"/>
              <a:t> </a:t>
            </a:r>
            <a:r>
              <a:rPr lang="en-US" sz="2400" dirty="0" err="1"/>
              <a:t>nеft</a:t>
            </a:r>
            <a:r>
              <a:rPr lang="en-US" sz="2400" dirty="0"/>
              <a:t> 3,2 </a:t>
            </a:r>
            <a:r>
              <a:rPr lang="en-US" sz="2400" dirty="0" err="1"/>
              <a:t>mlrd</a:t>
            </a:r>
            <a:r>
              <a:rPr lang="en-US" sz="2400" dirty="0"/>
              <a:t>. t. </a:t>
            </a:r>
            <a:r>
              <a:rPr lang="en-US" sz="2400" dirty="0" err="1"/>
              <a:t>ni</a:t>
            </a:r>
            <a:r>
              <a:rPr lang="en-US" sz="2400" dirty="0"/>
              <a:t> </a:t>
            </a:r>
            <a:r>
              <a:rPr lang="en-US" sz="2400" dirty="0" err="1"/>
              <a:t>va</a:t>
            </a:r>
            <a:r>
              <a:rPr lang="en-US" sz="2400" dirty="0"/>
              <a:t> </a:t>
            </a:r>
            <a:r>
              <a:rPr lang="en-US" sz="2400" dirty="0" err="1"/>
              <a:t>tabiiy</a:t>
            </a:r>
            <a:r>
              <a:rPr lang="en-US" sz="2400" dirty="0"/>
              <a:t> </a:t>
            </a:r>
            <a:r>
              <a:rPr lang="en-US" sz="2400" dirty="0" err="1"/>
              <a:t>gaz</a:t>
            </a:r>
            <a:r>
              <a:rPr lang="en-US" sz="2400" dirty="0"/>
              <a:t> 6 </a:t>
            </a:r>
            <a:r>
              <a:rPr lang="en-US" sz="2400" dirty="0" err="1"/>
              <a:t>trln</a:t>
            </a:r>
            <a:r>
              <a:rPr lang="en-US" sz="2400" dirty="0"/>
              <a:t>. m3 </a:t>
            </a:r>
            <a:r>
              <a:rPr lang="en-US" sz="2400" dirty="0" err="1"/>
              <a:t>ni</a:t>
            </a:r>
            <a:r>
              <a:rPr lang="en-US" sz="2400" dirty="0"/>
              <a:t> </a:t>
            </a:r>
            <a:r>
              <a:rPr lang="en-US" sz="2400" dirty="0" err="1"/>
              <a:t>tashkil</a:t>
            </a:r>
            <a:r>
              <a:rPr lang="en-US" sz="2400" dirty="0"/>
              <a:t> </a:t>
            </a:r>
            <a:r>
              <a:rPr lang="en-US" sz="2400" dirty="0" err="1"/>
              <a:t>qiladi</a:t>
            </a:r>
            <a:r>
              <a:rPr lang="en-US" sz="2400" dirty="0"/>
              <a:t>. </a:t>
            </a:r>
            <a:r>
              <a:rPr lang="en-US" sz="2400" dirty="0" err="1"/>
              <a:t>Hozirgi</a:t>
            </a:r>
            <a:r>
              <a:rPr lang="en-US" sz="2400" dirty="0"/>
              <a:t> </a:t>
            </a:r>
            <a:r>
              <a:rPr lang="en-US" sz="2400" dirty="0" err="1"/>
              <a:t>vaqtda</a:t>
            </a:r>
            <a:r>
              <a:rPr lang="en-US" sz="2400" dirty="0"/>
              <a:t> 60ta </a:t>
            </a:r>
            <a:r>
              <a:rPr lang="en-US" sz="2400" dirty="0" err="1"/>
              <a:t>kon</a:t>
            </a:r>
            <a:r>
              <a:rPr lang="en-US" sz="2400" dirty="0"/>
              <a:t> </a:t>
            </a:r>
            <a:r>
              <a:rPr lang="en-US" sz="2400" dirty="0" err="1"/>
              <a:t>faoliyat</a:t>
            </a:r>
            <a:r>
              <a:rPr lang="en-US" sz="2400" dirty="0"/>
              <a:t> </a:t>
            </a:r>
            <a:r>
              <a:rPr lang="en-US" sz="2400" dirty="0" err="1"/>
              <a:t>ko`rsatmoqda</a:t>
            </a:r>
            <a:r>
              <a:rPr lang="en-US" sz="2400" dirty="0"/>
              <a:t>. </a:t>
            </a:r>
            <a:endParaRPr lang="ru-RU" sz="2400" dirty="0"/>
          </a:p>
          <a:p>
            <a:pPr eaLnBrk="1" fontAlgn="auto" hangingPunct="1">
              <a:spcAft>
                <a:spcPts val="0"/>
              </a:spcAft>
              <a:buFont typeface="Arial" pitchFamily="34" charset="0"/>
              <a:buChar char="•"/>
              <a:defRPr/>
            </a:pPr>
            <a:endParaRPr lang="ru-RU"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rtlCol="0">
            <a:normAutofit fontScale="62500" lnSpcReduction="20000"/>
          </a:bodyPr>
          <a:lstStyle/>
          <a:p>
            <a:pPr eaLnBrk="1" fontAlgn="auto" hangingPunct="1">
              <a:spcAft>
                <a:spcPts val="0"/>
              </a:spcAft>
              <a:buFont typeface="Arial" pitchFamily="34" charset="0"/>
              <a:buChar char="•"/>
              <a:defRPr/>
            </a:pPr>
            <a:r>
              <a:rPr lang="en-US" dirty="0" err="1"/>
              <a:t>Rеspublikada</a:t>
            </a:r>
            <a:r>
              <a:rPr lang="en-US" dirty="0"/>
              <a:t> </a:t>
            </a:r>
            <a:r>
              <a:rPr lang="en-US" dirty="0" err="1"/>
              <a:t>dastlabki</a:t>
            </a:r>
            <a:r>
              <a:rPr lang="en-US" dirty="0"/>
              <a:t> </a:t>
            </a:r>
            <a:r>
              <a:rPr lang="en-US" dirty="0" err="1"/>
              <a:t>nеft</a:t>
            </a:r>
            <a:r>
              <a:rPr lang="en-US" dirty="0"/>
              <a:t> </a:t>
            </a:r>
            <a:r>
              <a:rPr lang="en-US" dirty="0" err="1"/>
              <a:t>konlari</a:t>
            </a:r>
            <a:r>
              <a:rPr lang="en-US" dirty="0"/>
              <a:t> XX </a:t>
            </a:r>
            <a:r>
              <a:rPr lang="en-US" dirty="0" err="1"/>
              <a:t>asr</a:t>
            </a:r>
            <a:r>
              <a:rPr lang="en-US" dirty="0"/>
              <a:t> </a:t>
            </a:r>
            <a:r>
              <a:rPr lang="en-US" dirty="0" err="1"/>
              <a:t>boshlaridan</a:t>
            </a:r>
            <a:r>
              <a:rPr lang="en-US" dirty="0"/>
              <a:t> </a:t>
            </a:r>
            <a:r>
              <a:rPr lang="en-US" dirty="0" err="1"/>
              <a:t>aniqlangan</a:t>
            </a:r>
            <a:r>
              <a:rPr lang="en-US" dirty="0"/>
              <a:t> (</a:t>
            </a:r>
            <a:r>
              <a:rPr lang="en-US" dirty="0" err="1"/>
              <a:t>Dossor-Makat-Emba</a:t>
            </a:r>
            <a:r>
              <a:rPr lang="en-US" dirty="0"/>
              <a:t>), 60 </a:t>
            </a:r>
            <a:r>
              <a:rPr lang="en-US" dirty="0" err="1"/>
              <a:t>yillar</a:t>
            </a:r>
            <a:r>
              <a:rPr lang="en-US" dirty="0"/>
              <a:t> </a:t>
            </a:r>
            <a:r>
              <a:rPr lang="en-US" dirty="0" err="1"/>
              <a:t>davomida</a:t>
            </a:r>
            <a:r>
              <a:rPr lang="en-US" dirty="0"/>
              <a:t> </a:t>
            </a:r>
            <a:r>
              <a:rPr lang="en-US" dirty="0" err="1"/>
              <a:t>Mang`ishloq</a:t>
            </a:r>
            <a:r>
              <a:rPr lang="en-US" dirty="0"/>
              <a:t> (</a:t>
            </a:r>
            <a:r>
              <a:rPr lang="en-US" dirty="0" err="1"/>
              <a:t>Jеtiboy</a:t>
            </a:r>
            <a:r>
              <a:rPr lang="en-US" dirty="0"/>
              <a:t>, </a:t>
            </a:r>
            <a:r>
              <a:rPr lang="en-US" dirty="0" err="1"/>
              <a:t>Uzеn</a:t>
            </a:r>
            <a:r>
              <a:rPr lang="en-US" dirty="0"/>
              <a:t>, </a:t>
            </a:r>
            <a:r>
              <a:rPr lang="en-US" dirty="0" err="1"/>
              <a:t>Tasbolat</a:t>
            </a:r>
            <a:r>
              <a:rPr lang="en-US" dirty="0"/>
              <a:t> </a:t>
            </a:r>
            <a:r>
              <a:rPr lang="en-US" dirty="0" err="1"/>
              <a:t>kabilar</a:t>
            </a:r>
            <a:r>
              <a:rPr lang="en-US" dirty="0"/>
              <a:t>) </a:t>
            </a:r>
            <a:r>
              <a:rPr lang="en-US" dirty="0" err="1"/>
              <a:t>konlaridan</a:t>
            </a:r>
            <a:r>
              <a:rPr lang="en-US" dirty="0"/>
              <a:t> </a:t>
            </a:r>
            <a:r>
              <a:rPr lang="en-US" dirty="0" err="1"/>
              <a:t>foydalanish</a:t>
            </a:r>
            <a:r>
              <a:rPr lang="en-US" dirty="0"/>
              <a:t> </a:t>
            </a:r>
            <a:r>
              <a:rPr lang="en-US" dirty="0" err="1"/>
              <a:t>boshlandi</a:t>
            </a:r>
            <a:r>
              <a:rPr lang="en-US" dirty="0"/>
              <a:t>. </a:t>
            </a:r>
            <a:r>
              <a:rPr lang="en-US" dirty="0" err="1"/>
              <a:t>Ularning</a:t>
            </a:r>
            <a:r>
              <a:rPr lang="en-US" dirty="0"/>
              <a:t> </a:t>
            </a:r>
            <a:r>
              <a:rPr lang="en-US" dirty="0" err="1"/>
              <a:t>nеfti</a:t>
            </a:r>
            <a:r>
              <a:rPr lang="en-US" dirty="0"/>
              <a:t> </a:t>
            </a:r>
            <a:r>
              <a:rPr lang="en-US" dirty="0" err="1"/>
              <a:t>yеngil</a:t>
            </a:r>
            <a:r>
              <a:rPr lang="en-US" dirty="0"/>
              <a:t>, </a:t>
            </a:r>
            <a:r>
              <a:rPr lang="en-US" dirty="0" err="1"/>
              <a:t>uchuvchan</a:t>
            </a:r>
            <a:r>
              <a:rPr lang="en-US" dirty="0"/>
              <a:t> </a:t>
            </a:r>
            <a:r>
              <a:rPr lang="en-US" dirty="0" err="1"/>
              <a:t>birikmalarga</a:t>
            </a:r>
            <a:r>
              <a:rPr lang="en-US" dirty="0"/>
              <a:t> </a:t>
            </a:r>
            <a:r>
              <a:rPr lang="en-US" dirty="0" err="1"/>
              <a:t>ancha</a:t>
            </a:r>
            <a:r>
              <a:rPr lang="en-US" dirty="0"/>
              <a:t> boy, </a:t>
            </a:r>
            <a:r>
              <a:rPr lang="en-US" dirty="0" err="1"/>
              <a:t>shu</a:t>
            </a:r>
            <a:r>
              <a:rPr lang="en-US" dirty="0"/>
              <a:t> </a:t>
            </a:r>
            <a:r>
              <a:rPr lang="en-US" dirty="0" err="1"/>
              <a:t>bilan</a:t>
            </a:r>
            <a:r>
              <a:rPr lang="en-US" dirty="0"/>
              <a:t> </a:t>
            </a:r>
            <a:r>
              <a:rPr lang="en-US" dirty="0" err="1"/>
              <a:t>birga</a:t>
            </a:r>
            <a:r>
              <a:rPr lang="en-US" dirty="0"/>
              <a:t> </a:t>
            </a:r>
            <a:r>
              <a:rPr lang="en-US" dirty="0" err="1"/>
              <a:t>tarkibida</a:t>
            </a:r>
            <a:r>
              <a:rPr lang="en-US" dirty="0"/>
              <a:t> </a:t>
            </a:r>
            <a:r>
              <a:rPr lang="en-US" dirty="0" err="1"/>
              <a:t>smola</a:t>
            </a:r>
            <a:r>
              <a:rPr lang="en-US" dirty="0"/>
              <a:t> </a:t>
            </a:r>
            <a:r>
              <a:rPr lang="en-US" dirty="0" err="1"/>
              <a:t>va</a:t>
            </a:r>
            <a:r>
              <a:rPr lang="en-US" dirty="0"/>
              <a:t> </a:t>
            </a:r>
            <a:r>
              <a:rPr lang="en-US" dirty="0" err="1"/>
              <a:t>parafin</a:t>
            </a:r>
            <a:r>
              <a:rPr lang="en-US" dirty="0"/>
              <a:t> </a:t>
            </a:r>
            <a:r>
              <a:rPr lang="en-US" dirty="0" err="1"/>
              <a:t>birikmalari</a:t>
            </a:r>
            <a:r>
              <a:rPr lang="en-US" dirty="0"/>
              <a:t> </a:t>
            </a:r>
            <a:r>
              <a:rPr lang="en-US" dirty="0" err="1"/>
              <a:t>ko`p</a:t>
            </a:r>
            <a:r>
              <a:rPr lang="en-US" dirty="0"/>
              <a:t> (50%). 70-80 </a:t>
            </a:r>
            <a:r>
              <a:rPr lang="en-US" dirty="0" err="1"/>
              <a:t>yillar</a:t>
            </a:r>
            <a:r>
              <a:rPr lang="en-US" dirty="0"/>
              <a:t> </a:t>
            </a:r>
            <a:r>
              <a:rPr lang="en-US" dirty="0" err="1"/>
              <a:t>davomida</a:t>
            </a:r>
            <a:r>
              <a:rPr lang="en-US" dirty="0"/>
              <a:t> </a:t>
            </a:r>
            <a:r>
              <a:rPr lang="en-US" dirty="0" err="1"/>
              <a:t>eng</a:t>
            </a:r>
            <a:r>
              <a:rPr lang="en-US" dirty="0"/>
              <a:t> </a:t>
            </a:r>
            <a:r>
              <a:rPr lang="en-US" dirty="0" err="1"/>
              <a:t>istiqbolli</a:t>
            </a:r>
            <a:r>
              <a:rPr lang="en-US" dirty="0"/>
              <a:t> </a:t>
            </a:r>
            <a:r>
              <a:rPr lang="en-US" dirty="0" err="1"/>
              <a:t>Bo`zachi</a:t>
            </a:r>
            <a:r>
              <a:rPr lang="en-US" dirty="0"/>
              <a:t>, </a:t>
            </a:r>
            <a:r>
              <a:rPr lang="en-US" dirty="0" err="1"/>
              <a:t>Tеngiz</a:t>
            </a:r>
            <a:r>
              <a:rPr lang="en-US" dirty="0"/>
              <a:t>, </a:t>
            </a:r>
            <a:r>
              <a:rPr lang="en-US" dirty="0" err="1"/>
              <a:t>Qalamqas</a:t>
            </a:r>
            <a:r>
              <a:rPr lang="en-US" dirty="0"/>
              <a:t>, </a:t>
            </a:r>
            <a:r>
              <a:rPr lang="en-US" dirty="0" err="1"/>
              <a:t>Qarajanbas</a:t>
            </a:r>
            <a:r>
              <a:rPr lang="en-US" dirty="0"/>
              <a:t>, </a:t>
            </a:r>
            <a:r>
              <a:rPr lang="en-US" dirty="0" err="1"/>
              <a:t>Qizilo`rda</a:t>
            </a:r>
            <a:r>
              <a:rPr lang="en-US" dirty="0"/>
              <a:t> </a:t>
            </a:r>
            <a:r>
              <a:rPr lang="en-US" dirty="0" err="1"/>
              <a:t>viloyatida</a:t>
            </a:r>
            <a:r>
              <a:rPr lang="en-US" dirty="0"/>
              <a:t> </a:t>
            </a:r>
            <a:r>
              <a:rPr lang="en-US" dirty="0" err="1"/>
              <a:t>Qumko`l</a:t>
            </a:r>
            <a:r>
              <a:rPr lang="en-US" dirty="0"/>
              <a:t> </a:t>
            </a:r>
            <a:r>
              <a:rPr lang="en-US" dirty="0" err="1"/>
              <a:t>konlari</a:t>
            </a:r>
            <a:r>
              <a:rPr lang="en-US" dirty="0"/>
              <a:t> </a:t>
            </a:r>
            <a:r>
              <a:rPr lang="en-US" dirty="0" err="1"/>
              <a:t>aniqlandi</a:t>
            </a:r>
            <a:r>
              <a:rPr lang="en-US" dirty="0"/>
              <a:t>. </a:t>
            </a:r>
            <a:r>
              <a:rPr lang="en-US" dirty="0" err="1"/>
              <a:t>Bular</a:t>
            </a:r>
            <a:r>
              <a:rPr lang="en-US" dirty="0"/>
              <a:t> </a:t>
            </a:r>
            <a:r>
              <a:rPr lang="en-US" dirty="0" err="1"/>
              <a:t>orasida</a:t>
            </a:r>
            <a:r>
              <a:rPr lang="en-US" dirty="0"/>
              <a:t> </a:t>
            </a:r>
            <a:r>
              <a:rPr lang="en-US" dirty="0" err="1"/>
              <a:t>o`zining</a:t>
            </a:r>
            <a:r>
              <a:rPr lang="en-US" dirty="0"/>
              <a:t> </a:t>
            </a:r>
            <a:r>
              <a:rPr lang="en-US" dirty="0" err="1"/>
              <a:t>zahiralari</a:t>
            </a:r>
            <a:r>
              <a:rPr lang="en-US" dirty="0"/>
              <a:t> </a:t>
            </a:r>
            <a:r>
              <a:rPr lang="en-US" dirty="0" err="1"/>
              <a:t>kattaligiga</a:t>
            </a:r>
            <a:r>
              <a:rPr lang="en-US" dirty="0"/>
              <a:t> </a:t>
            </a:r>
            <a:r>
              <a:rPr lang="en-US" dirty="0" err="1"/>
              <a:t>ko`ra</a:t>
            </a:r>
            <a:r>
              <a:rPr lang="en-US" dirty="0"/>
              <a:t> </a:t>
            </a:r>
            <a:r>
              <a:rPr lang="en-US" dirty="0" err="1"/>
              <a:t>Tеngiz</a:t>
            </a:r>
            <a:r>
              <a:rPr lang="en-US" dirty="0"/>
              <a:t> </a:t>
            </a:r>
            <a:r>
              <a:rPr lang="en-US" dirty="0" err="1"/>
              <a:t>jahondagi</a:t>
            </a:r>
            <a:r>
              <a:rPr lang="en-US" dirty="0"/>
              <a:t> </a:t>
            </a:r>
            <a:r>
              <a:rPr lang="en-US" dirty="0" err="1"/>
              <a:t>eng</a:t>
            </a:r>
            <a:r>
              <a:rPr lang="en-US" dirty="0"/>
              <a:t> </a:t>
            </a:r>
            <a:r>
              <a:rPr lang="en-US" dirty="0" err="1"/>
              <a:t>yirik</a:t>
            </a:r>
            <a:r>
              <a:rPr lang="en-US" dirty="0"/>
              <a:t> </a:t>
            </a:r>
            <a:r>
              <a:rPr lang="en-US" dirty="0" err="1"/>
              <a:t>birinchi</a:t>
            </a:r>
            <a:r>
              <a:rPr lang="en-US" dirty="0"/>
              <a:t> </a:t>
            </a:r>
            <a:r>
              <a:rPr lang="en-US" dirty="0" err="1"/>
              <a:t>bеshlikka</a:t>
            </a:r>
            <a:r>
              <a:rPr lang="en-US" dirty="0"/>
              <a:t> </a:t>
            </a:r>
            <a:r>
              <a:rPr lang="en-US" dirty="0" err="1"/>
              <a:t>kiradi</a:t>
            </a:r>
            <a:r>
              <a:rPr lang="en-US" dirty="0"/>
              <a:t>. </a:t>
            </a:r>
            <a:endParaRPr lang="ru-RU" dirty="0"/>
          </a:p>
          <a:p>
            <a:pPr eaLnBrk="1" fontAlgn="auto" hangingPunct="1">
              <a:spcAft>
                <a:spcPts val="0"/>
              </a:spcAft>
              <a:buFont typeface="Arial" pitchFamily="34" charset="0"/>
              <a:buChar char="•"/>
              <a:defRPr/>
            </a:pPr>
            <a:r>
              <a:rPr lang="en-US" dirty="0"/>
              <a:t>-</a:t>
            </a:r>
            <a:r>
              <a:rPr lang="en-US" dirty="0" err="1"/>
              <a:t>So`nggi</a:t>
            </a:r>
            <a:r>
              <a:rPr lang="en-US" dirty="0"/>
              <a:t> </a:t>
            </a:r>
            <a:r>
              <a:rPr lang="en-US" dirty="0" err="1"/>
              <a:t>yillarda</a:t>
            </a:r>
            <a:r>
              <a:rPr lang="en-US" dirty="0"/>
              <a:t> </a:t>
            </a:r>
            <a:r>
              <a:rPr lang="en-US" dirty="0" err="1"/>
              <a:t>bir</a:t>
            </a:r>
            <a:r>
              <a:rPr lang="en-US" dirty="0"/>
              <a:t> </a:t>
            </a:r>
            <a:r>
              <a:rPr lang="en-US" dirty="0" err="1"/>
              <a:t>qator</a:t>
            </a:r>
            <a:r>
              <a:rPr lang="en-US" dirty="0"/>
              <a:t> </a:t>
            </a:r>
            <a:r>
              <a:rPr lang="en-US" dirty="0" err="1"/>
              <a:t>gaz</a:t>
            </a:r>
            <a:r>
              <a:rPr lang="en-US" dirty="0"/>
              <a:t> </a:t>
            </a:r>
            <a:r>
              <a:rPr lang="en-US" dirty="0" err="1"/>
              <a:t>konlari</a:t>
            </a:r>
            <a:r>
              <a:rPr lang="en-US" dirty="0"/>
              <a:t> ham </a:t>
            </a:r>
            <a:r>
              <a:rPr lang="en-US" dirty="0" err="1"/>
              <a:t>aniqlandi</a:t>
            </a:r>
            <a:r>
              <a:rPr lang="en-US" dirty="0"/>
              <a:t>. </a:t>
            </a:r>
            <a:r>
              <a:rPr lang="en-US" dirty="0" err="1"/>
              <a:t>Bular</a:t>
            </a:r>
            <a:r>
              <a:rPr lang="en-US" dirty="0"/>
              <a:t> </a:t>
            </a:r>
            <a:r>
              <a:rPr lang="en-US" dirty="0" err="1"/>
              <a:t>Ustyurtdagi</a:t>
            </a:r>
            <a:r>
              <a:rPr lang="en-US" dirty="0"/>
              <a:t> </a:t>
            </a:r>
            <a:r>
              <a:rPr lang="en-US" dirty="0" err="1"/>
              <a:t>Joman</a:t>
            </a:r>
            <a:r>
              <a:rPr lang="en-US" dirty="0"/>
              <a:t>, </a:t>
            </a:r>
            <a:r>
              <a:rPr lang="en-US" dirty="0" err="1"/>
              <a:t>Quyonbuloq</a:t>
            </a:r>
            <a:r>
              <a:rPr lang="en-US" dirty="0"/>
              <a:t>, </a:t>
            </a:r>
            <a:r>
              <a:rPr lang="en-US" dirty="0" err="1"/>
              <a:t>Yaxshi</a:t>
            </a:r>
            <a:r>
              <a:rPr lang="en-US" dirty="0"/>
              <a:t> </a:t>
            </a:r>
            <a:r>
              <a:rPr lang="en-US" dirty="0" err="1"/>
              <a:t>Quyonbuloq</a:t>
            </a:r>
            <a:r>
              <a:rPr lang="en-US" dirty="0"/>
              <a:t>, </a:t>
            </a:r>
            <a:r>
              <a:rPr lang="en-US" dirty="0" err="1"/>
              <a:t>Cho`mishti</a:t>
            </a:r>
            <a:r>
              <a:rPr lang="en-US" dirty="0"/>
              <a:t>, </a:t>
            </a:r>
            <a:r>
              <a:rPr lang="en-US" dirty="0" err="1"/>
              <a:t>Oqko`l</a:t>
            </a:r>
            <a:r>
              <a:rPr lang="en-US" dirty="0"/>
              <a:t>, </a:t>
            </a:r>
            <a:r>
              <a:rPr lang="en-US" dirty="0" err="1"/>
              <a:t>Qiziloy</a:t>
            </a:r>
            <a:r>
              <a:rPr lang="en-US" dirty="0"/>
              <a:t> </a:t>
            </a:r>
            <a:r>
              <a:rPr lang="en-US" dirty="0" err="1"/>
              <a:t>hamda</a:t>
            </a:r>
            <a:r>
              <a:rPr lang="en-US" dirty="0"/>
              <a:t> </a:t>
            </a:r>
            <a:r>
              <a:rPr lang="en-US" dirty="0" err="1"/>
              <a:t>Mang`ishloq</a:t>
            </a:r>
            <a:r>
              <a:rPr lang="en-US" dirty="0"/>
              <a:t> </a:t>
            </a:r>
            <a:r>
              <a:rPr lang="en-US" dirty="0" err="1"/>
              <a:t>yarim</a:t>
            </a:r>
            <a:r>
              <a:rPr lang="en-US" dirty="0"/>
              <a:t> </a:t>
            </a:r>
            <a:r>
              <a:rPr lang="en-US" dirty="0" err="1"/>
              <a:t>oroli</a:t>
            </a:r>
            <a:r>
              <a:rPr lang="en-US" dirty="0"/>
              <a:t> </a:t>
            </a:r>
            <a:r>
              <a:rPr lang="en-US" dirty="0" err="1"/>
              <a:t>janubidagi</a:t>
            </a:r>
            <a:r>
              <a:rPr lang="en-US" dirty="0"/>
              <a:t> </a:t>
            </a:r>
            <a:r>
              <a:rPr lang="en-US" dirty="0" err="1"/>
              <a:t>Oymasha</a:t>
            </a:r>
            <a:r>
              <a:rPr lang="en-US" dirty="0"/>
              <a:t> </a:t>
            </a:r>
            <a:r>
              <a:rPr lang="en-US" dirty="0" err="1"/>
              <a:t>konlaridir</a:t>
            </a:r>
            <a:r>
              <a:rPr lang="en-US" dirty="0"/>
              <a:t>. </a:t>
            </a:r>
            <a:r>
              <a:rPr lang="en-US" dirty="0" err="1"/>
              <a:t>Qozo`istonning</a:t>
            </a:r>
            <a:r>
              <a:rPr lang="en-US" dirty="0"/>
              <a:t> </a:t>
            </a:r>
            <a:r>
              <a:rPr lang="en-US" dirty="0" err="1"/>
              <a:t>nеft</a:t>
            </a:r>
            <a:r>
              <a:rPr lang="en-US" dirty="0"/>
              <a:t> </a:t>
            </a:r>
            <a:r>
              <a:rPr lang="en-US" dirty="0" err="1"/>
              <a:t>va</a:t>
            </a:r>
            <a:r>
              <a:rPr lang="en-US" dirty="0"/>
              <a:t> </a:t>
            </a:r>
            <a:r>
              <a:rPr lang="en-US" dirty="0" err="1"/>
              <a:t>gaz</a:t>
            </a:r>
            <a:r>
              <a:rPr lang="en-US" dirty="0"/>
              <a:t> </a:t>
            </a:r>
            <a:r>
              <a:rPr lang="en-US" dirty="0" err="1"/>
              <a:t>konlari</a:t>
            </a:r>
            <a:r>
              <a:rPr lang="en-US" dirty="0"/>
              <a:t> </a:t>
            </a:r>
            <a:r>
              <a:rPr lang="en-US" dirty="0" err="1"/>
              <a:t>zahiralari</a:t>
            </a:r>
            <a:r>
              <a:rPr lang="en-US" dirty="0"/>
              <a:t> </a:t>
            </a:r>
            <a:r>
              <a:rPr lang="en-US" dirty="0" err="1"/>
              <a:t>ko`pligiga</a:t>
            </a:r>
            <a:r>
              <a:rPr lang="en-US" dirty="0"/>
              <a:t> </a:t>
            </a:r>
            <a:r>
              <a:rPr lang="en-US" dirty="0" err="1"/>
              <a:t>qaramay</a:t>
            </a:r>
            <a:r>
              <a:rPr lang="en-US" dirty="0"/>
              <a:t> </a:t>
            </a:r>
            <a:r>
              <a:rPr lang="en-US" dirty="0" err="1"/>
              <a:t>joylashgan</a:t>
            </a:r>
            <a:r>
              <a:rPr lang="en-US" dirty="0"/>
              <a:t> </a:t>
            </a:r>
            <a:r>
              <a:rPr lang="en-US" dirty="0" err="1"/>
              <a:t>o`rni</a:t>
            </a:r>
            <a:r>
              <a:rPr lang="en-US" dirty="0"/>
              <a:t> </a:t>
            </a:r>
            <a:r>
              <a:rPr lang="en-US" dirty="0" err="1"/>
              <a:t>ancha</a:t>
            </a:r>
            <a:r>
              <a:rPr lang="en-US" dirty="0"/>
              <a:t> </a:t>
            </a:r>
            <a:r>
              <a:rPr lang="en-US" dirty="0" err="1"/>
              <a:t>noqulayligi</a:t>
            </a:r>
            <a:r>
              <a:rPr lang="en-US" dirty="0"/>
              <a:t> </a:t>
            </a:r>
            <a:r>
              <a:rPr lang="en-US" dirty="0" err="1"/>
              <a:t>bilan</a:t>
            </a:r>
            <a:r>
              <a:rPr lang="en-US" dirty="0"/>
              <a:t> </a:t>
            </a:r>
            <a:r>
              <a:rPr lang="en-US" dirty="0" err="1"/>
              <a:t>ajralib</a:t>
            </a:r>
            <a:r>
              <a:rPr lang="en-US" dirty="0"/>
              <a:t> </a:t>
            </a:r>
            <a:r>
              <a:rPr lang="en-US" dirty="0" err="1"/>
              <a:t>turadi</a:t>
            </a:r>
            <a:r>
              <a:rPr lang="en-US" dirty="0"/>
              <a:t>. </a:t>
            </a:r>
            <a:r>
              <a:rPr lang="en-US" dirty="0" err="1"/>
              <a:t>Ular</a:t>
            </a:r>
            <a:r>
              <a:rPr lang="en-US" dirty="0"/>
              <a:t> </a:t>
            </a:r>
            <a:r>
              <a:rPr lang="en-US" dirty="0" err="1"/>
              <a:t>aholi</a:t>
            </a:r>
            <a:r>
              <a:rPr lang="en-US" dirty="0"/>
              <a:t> </a:t>
            </a:r>
            <a:r>
              <a:rPr lang="en-US" dirty="0" err="1"/>
              <a:t>eng</a:t>
            </a:r>
            <a:r>
              <a:rPr lang="en-US" dirty="0"/>
              <a:t> </a:t>
            </a:r>
            <a:r>
              <a:rPr lang="en-US" dirty="0" err="1"/>
              <a:t>siyrak</a:t>
            </a:r>
            <a:r>
              <a:rPr lang="en-US" dirty="0"/>
              <a:t> </a:t>
            </a:r>
            <a:r>
              <a:rPr lang="en-US" dirty="0" err="1"/>
              <a:t>va</a:t>
            </a:r>
            <a:r>
              <a:rPr lang="en-US" dirty="0"/>
              <a:t> </a:t>
            </a:r>
            <a:r>
              <a:rPr lang="en-US" dirty="0" err="1"/>
              <a:t>aurg`oqchil</a:t>
            </a:r>
            <a:r>
              <a:rPr lang="en-US" dirty="0"/>
              <a:t> </a:t>
            </a:r>
            <a:r>
              <a:rPr lang="en-US" dirty="0" err="1"/>
              <a:t>g`arbiy</a:t>
            </a:r>
            <a:r>
              <a:rPr lang="en-US" dirty="0"/>
              <a:t> </a:t>
            </a:r>
            <a:r>
              <a:rPr lang="en-US" dirty="0" err="1"/>
              <a:t>rayonlarda</a:t>
            </a:r>
            <a:r>
              <a:rPr lang="en-US" dirty="0"/>
              <a:t> </a:t>
            </a:r>
            <a:r>
              <a:rPr lang="en-US" dirty="0" err="1"/>
              <a:t>asosiy</a:t>
            </a:r>
            <a:r>
              <a:rPr lang="en-US" dirty="0"/>
              <a:t> </a:t>
            </a:r>
            <a:r>
              <a:rPr lang="en-US" dirty="0" err="1"/>
              <a:t>istе'mol</a:t>
            </a:r>
            <a:r>
              <a:rPr lang="en-US" dirty="0"/>
              <a:t> </a:t>
            </a:r>
            <a:r>
              <a:rPr lang="en-US" dirty="0" err="1"/>
              <a:t>rayonlaridan</a:t>
            </a:r>
            <a:r>
              <a:rPr lang="en-US" dirty="0"/>
              <a:t> </a:t>
            </a:r>
            <a:r>
              <a:rPr lang="en-US" dirty="0" err="1"/>
              <a:t>juda</a:t>
            </a:r>
            <a:r>
              <a:rPr lang="en-US" dirty="0"/>
              <a:t> </a:t>
            </a:r>
            <a:r>
              <a:rPr lang="en-US" dirty="0" err="1"/>
              <a:t>uzoqda</a:t>
            </a:r>
            <a:r>
              <a:rPr lang="en-US" dirty="0"/>
              <a:t> </a:t>
            </a:r>
            <a:r>
              <a:rPr lang="en-US" dirty="0" err="1"/>
              <a:t>joylashgan</a:t>
            </a:r>
            <a:r>
              <a:rPr lang="en-US" dirty="0"/>
              <a:t>. </a:t>
            </a:r>
            <a:endParaRPr lang="ru-RU" dirty="0"/>
          </a:p>
          <a:p>
            <a:pPr eaLnBrk="1" fontAlgn="auto" hangingPunct="1">
              <a:spcAft>
                <a:spcPts val="0"/>
              </a:spcAft>
              <a:buFont typeface="Arial" pitchFamily="34" charset="0"/>
              <a:buChar char="•"/>
              <a:defRPr/>
            </a:pPr>
            <a:r>
              <a:rPr lang="en-US" dirty="0" err="1"/>
              <a:t>G'arbiy</a:t>
            </a:r>
            <a:r>
              <a:rPr lang="en-US" dirty="0"/>
              <a:t> </a:t>
            </a:r>
            <a:r>
              <a:rPr lang="en-US" dirty="0" err="1"/>
              <a:t>Qozog'iston</a:t>
            </a:r>
            <a:r>
              <a:rPr lang="en-US" dirty="0"/>
              <a:t> </a:t>
            </a:r>
            <a:r>
              <a:rPr lang="en-US" dirty="0" err="1"/>
              <a:t>katta</a:t>
            </a:r>
            <a:r>
              <a:rPr lang="en-US" dirty="0"/>
              <a:t> </a:t>
            </a:r>
            <a:r>
              <a:rPr lang="en-US" dirty="0" err="1"/>
              <a:t>maydonda</a:t>
            </a:r>
            <a:r>
              <a:rPr lang="en-US" dirty="0"/>
              <a:t> Ural-</a:t>
            </a:r>
            <a:r>
              <a:rPr lang="en-US" dirty="0" err="1"/>
              <a:t>Emba</a:t>
            </a:r>
            <a:r>
              <a:rPr lang="en-US" dirty="0"/>
              <a:t> </a:t>
            </a:r>
            <a:r>
              <a:rPr lang="en-US" dirty="0" err="1"/>
              <a:t>neft</a:t>
            </a:r>
            <a:r>
              <a:rPr lang="en-US" dirty="0"/>
              <a:t> </a:t>
            </a:r>
            <a:r>
              <a:rPr lang="en-US" dirty="0" err="1"/>
              <a:t>havzasi</a:t>
            </a:r>
            <a:r>
              <a:rPr lang="en-US" dirty="0"/>
              <a:t> </a:t>
            </a:r>
            <a:r>
              <a:rPr lang="en-US" dirty="0" err="1"/>
              <a:t>joylashgan</a:t>
            </a:r>
            <a:r>
              <a:rPr lang="en-US" dirty="0"/>
              <a:t>. </a:t>
            </a:r>
            <a:r>
              <a:rPr lang="en-US" dirty="0" err="1"/>
              <a:t>Neft</a:t>
            </a:r>
            <a:r>
              <a:rPr lang="en-US" dirty="0"/>
              <a:t> </a:t>
            </a:r>
            <a:r>
              <a:rPr lang="en-US" dirty="0" err="1"/>
              <a:t>konlarining</a:t>
            </a:r>
            <a:r>
              <a:rPr lang="en-US" dirty="0"/>
              <a:t> </a:t>
            </a:r>
            <a:r>
              <a:rPr lang="en-US" dirty="0" err="1"/>
              <a:t>asosiy</a:t>
            </a:r>
            <a:r>
              <a:rPr lang="en-US" dirty="0"/>
              <a:t> </a:t>
            </a:r>
            <a:r>
              <a:rPr lang="en-US" dirty="0" err="1"/>
              <a:t>qismi</a:t>
            </a:r>
            <a:r>
              <a:rPr lang="en-US" dirty="0"/>
              <a:t> </a:t>
            </a:r>
            <a:r>
              <a:rPr lang="en-US" dirty="0" err="1"/>
              <a:t>Atraus</a:t>
            </a:r>
            <a:r>
              <a:rPr lang="en-US" dirty="0"/>
              <a:t>, </a:t>
            </a:r>
            <a:r>
              <a:rPr lang="en-US" dirty="0" err="1"/>
              <a:t>Mang'istau</a:t>
            </a:r>
            <a:r>
              <a:rPr lang="en-US" dirty="0"/>
              <a:t>, Ural, </a:t>
            </a:r>
            <a:r>
              <a:rPr lang="en-US" dirty="0" err="1"/>
              <a:t>Aktuba</a:t>
            </a:r>
            <a:r>
              <a:rPr lang="en-US" dirty="0"/>
              <a:t> </a:t>
            </a:r>
            <a:r>
              <a:rPr lang="en-US" dirty="0" err="1"/>
              <a:t>viloyatlarida</a:t>
            </a:r>
            <a:r>
              <a:rPr lang="en-US" dirty="0"/>
              <a:t> </a:t>
            </a:r>
            <a:r>
              <a:rPr lang="en-US" dirty="0" err="1"/>
              <a:t>joylashgan</a:t>
            </a:r>
            <a:r>
              <a:rPr lang="en-US" dirty="0"/>
              <a:t>. </a:t>
            </a:r>
            <a:r>
              <a:rPr lang="en-US" dirty="0" err="1"/>
              <a:t>Eng</a:t>
            </a:r>
            <a:r>
              <a:rPr lang="en-US" dirty="0"/>
              <a:t> </a:t>
            </a:r>
            <a:r>
              <a:rPr lang="en-US" dirty="0" err="1"/>
              <a:t>yirik</a:t>
            </a:r>
            <a:r>
              <a:rPr lang="en-US" dirty="0"/>
              <a:t> </a:t>
            </a:r>
            <a:r>
              <a:rPr lang="en-US" dirty="0" err="1"/>
              <a:t>neft</a:t>
            </a:r>
            <a:r>
              <a:rPr lang="en-US" dirty="0"/>
              <a:t> </a:t>
            </a:r>
            <a:r>
              <a:rPr lang="en-US" dirty="0" err="1"/>
              <a:t>konlaridan</a:t>
            </a:r>
            <a:r>
              <a:rPr lang="en-US" dirty="0"/>
              <a:t> </a:t>
            </a:r>
            <a:r>
              <a:rPr lang="en-US" dirty="0" err="1"/>
              <a:t>Kengiya</a:t>
            </a:r>
            <a:r>
              <a:rPr lang="en-US" dirty="0"/>
              <a:t> (</a:t>
            </a:r>
            <a:r>
              <a:rPr lang="en-US" dirty="0" err="1"/>
              <a:t>Aktuba-viloyatida</a:t>
            </a:r>
            <a:r>
              <a:rPr lang="en-US" dirty="0"/>
              <a:t>), </a:t>
            </a:r>
            <a:r>
              <a:rPr lang="en-US" dirty="0" err="1"/>
              <a:t>Koschagul</a:t>
            </a:r>
            <a:r>
              <a:rPr lang="en-US" dirty="0"/>
              <a:t>, </a:t>
            </a:r>
            <a:r>
              <a:rPr lang="en-US" dirty="0" err="1"/>
              <a:t>Kulsara</a:t>
            </a:r>
            <a:r>
              <a:rPr lang="en-US" dirty="0"/>
              <a:t>, </a:t>
            </a:r>
            <a:r>
              <a:rPr lang="en-US" dirty="0" err="1"/>
              <a:t>Dossor</a:t>
            </a:r>
            <a:r>
              <a:rPr lang="en-US" dirty="0"/>
              <a:t>, </a:t>
            </a:r>
            <a:r>
              <a:rPr lang="en-US" dirty="0" err="1"/>
              <a:t>Rakushi</a:t>
            </a:r>
            <a:r>
              <a:rPr lang="en-US" dirty="0"/>
              <a:t>, </a:t>
            </a:r>
            <a:r>
              <a:rPr lang="en-US" dirty="0" err="1"/>
              <a:t>Prorva</a:t>
            </a:r>
            <a:r>
              <a:rPr lang="en-US" dirty="0"/>
              <a:t>, </a:t>
            </a:r>
            <a:r>
              <a:rPr lang="en-US" dirty="0" err="1"/>
              <a:t>Tengiz</a:t>
            </a:r>
            <a:r>
              <a:rPr lang="en-US" dirty="0"/>
              <a:t> (</a:t>
            </a:r>
            <a:r>
              <a:rPr lang="en-US" dirty="0" err="1"/>
              <a:t>Atraus</a:t>
            </a:r>
            <a:r>
              <a:rPr lang="en-US" dirty="0"/>
              <a:t> </a:t>
            </a:r>
            <a:r>
              <a:rPr lang="en-US" dirty="0" err="1"/>
              <a:t>viloyati</a:t>
            </a:r>
            <a:r>
              <a:rPr lang="en-US" dirty="0"/>
              <a:t>) </a:t>
            </a:r>
            <a:r>
              <a:rPr lang="en-US" dirty="0" err="1"/>
              <a:t>konlari</a:t>
            </a:r>
            <a:r>
              <a:rPr lang="en-US" dirty="0"/>
              <a:t> </a:t>
            </a:r>
            <a:r>
              <a:rPr lang="en-US" dirty="0" err="1"/>
              <a:t>hisoblanadi</a:t>
            </a:r>
            <a:r>
              <a:rPr lang="en-US" dirty="0"/>
              <a:t>. </a:t>
            </a:r>
            <a:r>
              <a:rPr lang="en-US" dirty="0" err="1"/>
              <a:t>Mangiztau</a:t>
            </a:r>
            <a:r>
              <a:rPr lang="en-US" dirty="0"/>
              <a:t> </a:t>
            </a:r>
            <a:r>
              <a:rPr lang="en-US" dirty="0" err="1"/>
              <a:t>yarim</a:t>
            </a:r>
            <a:r>
              <a:rPr lang="en-US" dirty="0"/>
              <a:t> </a:t>
            </a:r>
            <a:r>
              <a:rPr lang="en-US" dirty="0" err="1"/>
              <a:t>orolining</a:t>
            </a:r>
            <a:r>
              <a:rPr lang="en-US" dirty="0"/>
              <a:t> </a:t>
            </a:r>
            <a:r>
              <a:rPr lang="en-US" dirty="0" err="1"/>
              <a:t>janubi</a:t>
            </a:r>
            <a:r>
              <a:rPr lang="en-US" dirty="0"/>
              <a:t> (</a:t>
            </a:r>
            <a:r>
              <a:rPr lang="en-US" dirty="0" err="1"/>
              <a:t>Jetiboy</a:t>
            </a:r>
            <a:r>
              <a:rPr lang="en-US" dirty="0"/>
              <a:t>, </a:t>
            </a:r>
            <a:r>
              <a:rPr lang="en-US" dirty="0" err="1"/>
              <a:t>Uzen</a:t>
            </a:r>
            <a:r>
              <a:rPr lang="en-US" dirty="0"/>
              <a:t> </a:t>
            </a:r>
            <a:r>
              <a:rPr lang="en-US" dirty="0" err="1"/>
              <a:t>va</a:t>
            </a:r>
            <a:r>
              <a:rPr lang="en-US" dirty="0"/>
              <a:t> </a:t>
            </a:r>
            <a:r>
              <a:rPr lang="en-US" dirty="0" err="1"/>
              <a:t>boshqalar</a:t>
            </a:r>
            <a:r>
              <a:rPr lang="en-US" dirty="0"/>
              <a:t>) </a:t>
            </a:r>
            <a:r>
              <a:rPr lang="en-US" dirty="0" err="1"/>
              <a:t>ayniqsa</a:t>
            </a:r>
            <a:r>
              <a:rPr lang="en-US" dirty="0"/>
              <a:t> </a:t>
            </a:r>
            <a:r>
              <a:rPr lang="en-US" dirty="0" err="1"/>
              <a:t>neftga</a:t>
            </a:r>
            <a:r>
              <a:rPr lang="en-US" dirty="0"/>
              <a:t> boy </a:t>
            </a:r>
            <a:r>
              <a:rPr lang="en-US" dirty="0" err="1"/>
              <a:t>hisoblanadi</a:t>
            </a:r>
            <a:r>
              <a:rPr lang="en-US" dirty="0"/>
              <a:t>. Bu </a:t>
            </a:r>
            <a:r>
              <a:rPr lang="en-US" dirty="0" err="1"/>
              <a:t>hududlar</a:t>
            </a:r>
            <a:r>
              <a:rPr lang="en-US" dirty="0"/>
              <a:t> </a:t>
            </a:r>
            <a:r>
              <a:rPr lang="en-US" dirty="0" err="1"/>
              <a:t>tabiiy</a:t>
            </a:r>
            <a:r>
              <a:rPr lang="en-US" dirty="0"/>
              <a:t> </a:t>
            </a:r>
            <a:r>
              <a:rPr lang="en-US" dirty="0" err="1"/>
              <a:t>gazda</a:t>
            </a:r>
            <a:r>
              <a:rPr lang="en-US" dirty="0"/>
              <a:t> ham boy </a:t>
            </a:r>
            <a:r>
              <a:rPr lang="en-US" dirty="0" err="1"/>
              <a:t>hisoblanadi</a:t>
            </a:r>
            <a:r>
              <a:rPr lang="en-US" dirty="0"/>
              <a:t>.</a:t>
            </a:r>
            <a:endParaRPr lang="ru-RU" dirty="0"/>
          </a:p>
          <a:p>
            <a:pPr eaLnBrk="1" fontAlgn="auto" hangingPunct="1">
              <a:spcAft>
                <a:spcPts val="0"/>
              </a:spcAft>
              <a:buFont typeface="Arial" pitchFamily="34" charset="0"/>
              <a:buChar char="•"/>
              <a:defRPr/>
            </a:pPr>
            <a:r>
              <a:rPr lang="en-US" dirty="0"/>
              <a:t>-</a:t>
            </a:r>
            <a:r>
              <a:rPr lang="en-US" dirty="0" err="1"/>
              <a:t>Polimеtall</a:t>
            </a:r>
            <a:r>
              <a:rPr lang="en-US" dirty="0"/>
              <a:t> </a:t>
            </a:r>
            <a:r>
              <a:rPr lang="en-US" dirty="0" err="1"/>
              <a:t>konlari</a:t>
            </a:r>
            <a:r>
              <a:rPr lang="en-US" dirty="0"/>
              <a:t> </a:t>
            </a:r>
            <a:r>
              <a:rPr lang="en-US" dirty="0" err="1"/>
              <a:t>orasida</a:t>
            </a:r>
            <a:r>
              <a:rPr lang="en-US" dirty="0"/>
              <a:t> </a:t>
            </a:r>
            <a:r>
              <a:rPr lang="en-US" dirty="0" err="1"/>
              <a:t>Ziryan</a:t>
            </a:r>
            <a:r>
              <a:rPr lang="en-US" dirty="0"/>
              <a:t>, </a:t>
            </a:r>
            <a:r>
              <a:rPr lang="en-US" dirty="0" err="1"/>
              <a:t>Uskеmеn</a:t>
            </a:r>
            <a:r>
              <a:rPr lang="en-US" dirty="0"/>
              <a:t>, </a:t>
            </a:r>
            <a:r>
              <a:rPr lang="en-US" dirty="0" err="1"/>
              <a:t>Lеninogorsk</a:t>
            </a:r>
            <a:r>
              <a:rPr lang="en-US" dirty="0"/>
              <a:t>, </a:t>
            </a:r>
            <a:r>
              <a:rPr lang="en-US" dirty="0" err="1"/>
              <a:t>Zmеynogorsk</a:t>
            </a:r>
            <a:r>
              <a:rPr lang="en-US" dirty="0"/>
              <a:t>, </a:t>
            </a:r>
            <a:r>
              <a:rPr lang="en-US" dirty="0" err="1"/>
              <a:t>Bеlousov</a:t>
            </a:r>
            <a:r>
              <a:rPr lang="en-US" dirty="0"/>
              <a:t> (</a:t>
            </a:r>
            <a:r>
              <a:rPr lang="en-US" dirty="0" err="1"/>
              <a:t>Sharqiy</a:t>
            </a:r>
            <a:r>
              <a:rPr lang="en-US" dirty="0"/>
              <a:t> </a:t>
            </a:r>
            <a:r>
              <a:rPr lang="en-US" dirty="0" err="1"/>
              <a:t>Qozog`iston</a:t>
            </a:r>
            <a:r>
              <a:rPr lang="en-US" dirty="0"/>
              <a:t>), </a:t>
            </a:r>
            <a:r>
              <a:rPr lang="en-US" dirty="0" err="1"/>
              <a:t>Tеkеli</a:t>
            </a:r>
            <a:r>
              <a:rPr lang="en-US" dirty="0"/>
              <a:t>, </a:t>
            </a:r>
            <a:r>
              <a:rPr lang="en-US" dirty="0" err="1"/>
              <a:t>Achisoy</a:t>
            </a:r>
            <a:r>
              <a:rPr lang="en-US" dirty="0"/>
              <a:t> </a:t>
            </a:r>
            <a:r>
              <a:rPr lang="en-US" dirty="0" err="1"/>
              <a:t>eng</a:t>
            </a:r>
            <a:r>
              <a:rPr lang="en-US" dirty="0"/>
              <a:t> </a:t>
            </a:r>
            <a:r>
              <a:rPr lang="en-US" dirty="0" err="1"/>
              <a:t>yiriklaridan</a:t>
            </a:r>
            <a:r>
              <a:rPr lang="en-US" dirty="0"/>
              <a:t> </a:t>
            </a:r>
            <a:r>
              <a:rPr lang="en-US" dirty="0" err="1"/>
              <a:t>hisoblanadi</a:t>
            </a:r>
            <a:r>
              <a:rPr lang="en-US" dirty="0"/>
              <a:t>. </a:t>
            </a:r>
            <a:r>
              <a:rPr lang="en-US" dirty="0" err="1"/>
              <a:t>Shuningdеk</a:t>
            </a:r>
            <a:r>
              <a:rPr lang="en-US" dirty="0"/>
              <a:t>, </a:t>
            </a:r>
            <a:r>
              <a:rPr lang="en-US" dirty="0" err="1"/>
              <a:t>boksit</a:t>
            </a:r>
            <a:r>
              <a:rPr lang="en-US" dirty="0"/>
              <a:t> (</a:t>
            </a:r>
            <a:r>
              <a:rPr lang="en-US" dirty="0" err="1"/>
              <a:t>Arqaliq</a:t>
            </a:r>
            <a:r>
              <a:rPr lang="en-US" dirty="0"/>
              <a:t>, </a:t>
            </a:r>
            <a:r>
              <a:rPr lang="en-US" dirty="0" err="1"/>
              <a:t>To`rg`ay</a:t>
            </a:r>
            <a:r>
              <a:rPr lang="en-US" dirty="0"/>
              <a:t>), </a:t>
            </a:r>
            <a:r>
              <a:rPr lang="en-US" dirty="0" err="1"/>
              <a:t>xromit</a:t>
            </a:r>
            <a:r>
              <a:rPr lang="en-US" dirty="0"/>
              <a:t> (</a:t>
            </a:r>
            <a:r>
              <a:rPr lang="en-US" dirty="0" err="1"/>
              <a:t>Donskoy</a:t>
            </a:r>
            <a:r>
              <a:rPr lang="en-US" dirty="0"/>
              <a:t>), </a:t>
            </a:r>
            <a:r>
              <a:rPr lang="en-US" dirty="0" err="1"/>
              <a:t>volfram</a:t>
            </a:r>
            <a:r>
              <a:rPr lang="en-US" dirty="0"/>
              <a:t>, </a:t>
            </a:r>
            <a:r>
              <a:rPr lang="en-US" dirty="0" err="1"/>
              <a:t>molibdеn</a:t>
            </a:r>
            <a:r>
              <a:rPr lang="en-US" dirty="0"/>
              <a:t>, </a:t>
            </a:r>
            <a:r>
              <a:rPr lang="en-US" dirty="0" err="1"/>
              <a:t>kumush</a:t>
            </a:r>
            <a:r>
              <a:rPr lang="en-US" dirty="0"/>
              <a:t>, </a:t>
            </a:r>
            <a:r>
              <a:rPr lang="en-US" dirty="0" err="1"/>
              <a:t>oltin</a:t>
            </a:r>
            <a:r>
              <a:rPr lang="en-US" dirty="0"/>
              <a:t>, </a:t>
            </a:r>
            <a:r>
              <a:rPr lang="en-US" dirty="0" err="1"/>
              <a:t>nikеl</a:t>
            </a:r>
            <a:r>
              <a:rPr lang="en-US" dirty="0"/>
              <a:t> </a:t>
            </a:r>
            <a:r>
              <a:rPr lang="en-US" dirty="0" err="1"/>
              <a:t>kabilarning</a:t>
            </a:r>
            <a:r>
              <a:rPr lang="en-US" dirty="0"/>
              <a:t> ham </a:t>
            </a:r>
            <a:r>
              <a:rPr lang="en-US" dirty="0" err="1"/>
              <a:t>o`nlarcha</a:t>
            </a:r>
            <a:r>
              <a:rPr lang="en-US" dirty="0"/>
              <a:t> </a:t>
            </a:r>
            <a:r>
              <a:rPr lang="en-US" dirty="0" err="1"/>
              <a:t>konlari</a:t>
            </a:r>
            <a:r>
              <a:rPr lang="en-US" dirty="0"/>
              <a:t> </a:t>
            </a:r>
            <a:r>
              <a:rPr lang="en-US" dirty="0" err="1"/>
              <a:t>mamlakatning</a:t>
            </a:r>
            <a:r>
              <a:rPr lang="en-US" dirty="0"/>
              <a:t> </a:t>
            </a:r>
            <a:r>
              <a:rPr lang="en-US" dirty="0" err="1"/>
              <a:t>turli</a:t>
            </a:r>
            <a:r>
              <a:rPr lang="en-US" dirty="0"/>
              <a:t> </a:t>
            </a:r>
            <a:r>
              <a:rPr lang="en-US" dirty="0" err="1"/>
              <a:t>hududlari</a:t>
            </a:r>
            <a:r>
              <a:rPr lang="en-US" dirty="0"/>
              <a:t> </a:t>
            </a:r>
            <a:r>
              <a:rPr lang="en-US" dirty="0" err="1"/>
              <a:t>bo`ylab</a:t>
            </a:r>
            <a:r>
              <a:rPr lang="en-US" dirty="0"/>
              <a:t> </a:t>
            </a:r>
            <a:r>
              <a:rPr lang="en-US" dirty="0" err="1"/>
              <a:t>joylashgan</a:t>
            </a:r>
            <a:r>
              <a:rPr lang="en-US" dirty="0"/>
              <a:t>. </a:t>
            </a:r>
            <a:r>
              <a:rPr lang="en-US" dirty="0" err="1"/>
              <a:t>Qozog’istondagi</a:t>
            </a:r>
            <a:r>
              <a:rPr lang="en-US" dirty="0"/>
              <a:t> </a:t>
            </a:r>
            <a:r>
              <a:rPr lang="en-US" dirty="0" err="1"/>
              <a:t>qo’rg’oshin</a:t>
            </a:r>
            <a:r>
              <a:rPr lang="en-US" dirty="0"/>
              <a:t>, </a:t>
            </a:r>
            <a:r>
              <a:rPr lang="en-US" dirty="0" err="1"/>
              <a:t>kumush</a:t>
            </a:r>
            <a:r>
              <a:rPr lang="en-US" dirty="0"/>
              <a:t> </a:t>
            </a:r>
            <a:r>
              <a:rPr lang="en-US" dirty="0" err="1"/>
              <a:t>va</a:t>
            </a:r>
            <a:r>
              <a:rPr lang="en-US" dirty="0"/>
              <a:t> </a:t>
            </a:r>
            <a:r>
              <a:rPr lang="en-US" dirty="0" err="1"/>
              <a:t>ruhning</a:t>
            </a:r>
            <a:r>
              <a:rPr lang="en-US" dirty="0"/>
              <a:t> </a:t>
            </a:r>
            <a:r>
              <a:rPr lang="en-US" dirty="0" err="1"/>
              <a:t>ancha</a:t>
            </a:r>
            <a:r>
              <a:rPr lang="en-US" dirty="0"/>
              <a:t> </a:t>
            </a:r>
            <a:r>
              <a:rPr lang="en-US" dirty="0" err="1"/>
              <a:t>qismi</a:t>
            </a:r>
            <a:r>
              <a:rPr lang="en-US" dirty="0"/>
              <a:t> </a:t>
            </a:r>
            <a:r>
              <a:rPr lang="en-US" dirty="0" err="1"/>
              <a:t>polimetall</a:t>
            </a:r>
            <a:r>
              <a:rPr lang="en-US" dirty="0"/>
              <a:t> </a:t>
            </a:r>
            <a:r>
              <a:rPr lang="en-US" dirty="0" err="1"/>
              <a:t>rudalaridir</a:t>
            </a:r>
            <a:r>
              <a:rPr lang="en-US" dirty="0"/>
              <a:t>. </a:t>
            </a:r>
            <a:r>
              <a:rPr lang="en-US" dirty="0" err="1"/>
              <a:t>Respublikadagi</a:t>
            </a:r>
            <a:r>
              <a:rPr lang="en-US" dirty="0"/>
              <a:t> </a:t>
            </a:r>
            <a:r>
              <a:rPr lang="en-US" dirty="0" err="1"/>
              <a:t>Oltoy</a:t>
            </a:r>
            <a:r>
              <a:rPr lang="en-US" dirty="0"/>
              <a:t> </a:t>
            </a:r>
            <a:r>
              <a:rPr lang="en-US" dirty="0" err="1"/>
              <a:t>tog’lari</a:t>
            </a:r>
            <a:r>
              <a:rPr lang="en-US" dirty="0"/>
              <a:t> </a:t>
            </a:r>
            <a:r>
              <a:rPr lang="en-US" dirty="0" err="1"/>
              <a:t>ayniqsa</a:t>
            </a:r>
            <a:r>
              <a:rPr lang="en-US" dirty="0"/>
              <a:t> </a:t>
            </a:r>
            <a:r>
              <a:rPr lang="en-US" dirty="0" err="1"/>
              <a:t>polmetall</a:t>
            </a:r>
            <a:r>
              <a:rPr lang="en-US" dirty="0"/>
              <a:t> </a:t>
            </a:r>
            <a:r>
              <a:rPr lang="en-US" dirty="0" err="1"/>
              <a:t>ruda</a:t>
            </a:r>
            <a:r>
              <a:rPr lang="en-US" dirty="0"/>
              <a:t>  </a:t>
            </a:r>
            <a:r>
              <a:rPr lang="en-US" dirty="0" err="1"/>
              <a:t>qonlariga</a:t>
            </a:r>
            <a:r>
              <a:rPr lang="en-US" dirty="0"/>
              <a:t> </a:t>
            </a:r>
            <a:r>
              <a:rPr lang="en-US" dirty="0" err="1"/>
              <a:t>boydir</a:t>
            </a:r>
            <a:r>
              <a:rPr lang="en-US" dirty="0"/>
              <a:t>. Bu </a:t>
            </a:r>
            <a:r>
              <a:rPr lang="en-US" dirty="0" err="1"/>
              <a:t>yerda</a:t>
            </a:r>
            <a:r>
              <a:rPr lang="en-US" dirty="0"/>
              <a:t> </a:t>
            </a:r>
            <a:r>
              <a:rPr lang="en-US" dirty="0" err="1"/>
              <a:t>oltin</a:t>
            </a:r>
            <a:r>
              <a:rPr lang="en-US" dirty="0"/>
              <a:t> </a:t>
            </a:r>
            <a:r>
              <a:rPr lang="en-US" dirty="0" err="1"/>
              <a:t>konlari</a:t>
            </a:r>
            <a:r>
              <a:rPr lang="en-US" dirty="0"/>
              <a:t> ham </a:t>
            </a:r>
            <a:r>
              <a:rPr lang="en-US" dirty="0" err="1"/>
              <a:t>mavjud</a:t>
            </a:r>
            <a:r>
              <a:rPr lang="en-US" dirty="0"/>
              <a:t>. </a:t>
            </a:r>
            <a:r>
              <a:rPr lang="en-US" dirty="0" err="1"/>
              <a:t>Keyingi</a:t>
            </a:r>
            <a:r>
              <a:rPr lang="en-US" dirty="0"/>
              <a:t> </a:t>
            </a:r>
            <a:r>
              <a:rPr lang="en-US" dirty="0" err="1"/>
              <a:t>yillarda</a:t>
            </a:r>
            <a:r>
              <a:rPr lang="en-US" dirty="0"/>
              <a:t> </a:t>
            </a:r>
            <a:r>
              <a:rPr lang="en-US" dirty="0" err="1"/>
              <a:t>To’rg’ay</a:t>
            </a:r>
            <a:r>
              <a:rPr lang="en-US" dirty="0"/>
              <a:t> </a:t>
            </a:r>
            <a:r>
              <a:rPr lang="en-US" dirty="0" err="1"/>
              <a:t>viloyatining</a:t>
            </a:r>
            <a:r>
              <a:rPr lang="en-US" dirty="0"/>
              <a:t> </a:t>
            </a:r>
            <a:r>
              <a:rPr lang="en-US" dirty="0" err="1"/>
              <a:t>janubiy-sharqiy</a:t>
            </a:r>
            <a:r>
              <a:rPr lang="en-US" dirty="0"/>
              <a:t> </a:t>
            </a:r>
            <a:r>
              <a:rPr lang="en-US" dirty="0" err="1"/>
              <a:t>qismida</a:t>
            </a:r>
            <a:r>
              <a:rPr lang="en-US" dirty="0"/>
              <a:t> </a:t>
            </a:r>
            <a:r>
              <a:rPr lang="en-US" dirty="0" err="1"/>
              <a:t>yuqori</a:t>
            </a:r>
            <a:r>
              <a:rPr lang="en-US" dirty="0"/>
              <a:t> </a:t>
            </a:r>
            <a:r>
              <a:rPr lang="en-US" dirty="0" err="1"/>
              <a:t>sifatli</a:t>
            </a:r>
            <a:r>
              <a:rPr lang="en-US" dirty="0"/>
              <a:t> </a:t>
            </a:r>
            <a:r>
              <a:rPr lang="en-US" dirty="0" err="1"/>
              <a:t>allyuminiy</a:t>
            </a:r>
            <a:r>
              <a:rPr lang="en-US" dirty="0"/>
              <a:t> </a:t>
            </a:r>
            <a:r>
              <a:rPr lang="en-US" dirty="0" err="1"/>
              <a:t>xom</a:t>
            </a:r>
            <a:r>
              <a:rPr lang="en-US" dirty="0"/>
              <a:t> </a:t>
            </a:r>
            <a:r>
              <a:rPr lang="en-US" dirty="0" err="1"/>
              <a:t>ashyosi</a:t>
            </a:r>
            <a:r>
              <a:rPr lang="en-US" dirty="0"/>
              <a:t> </a:t>
            </a:r>
            <a:r>
              <a:rPr lang="en-US" dirty="0" err="1"/>
              <a:t>boksit</a:t>
            </a:r>
            <a:r>
              <a:rPr lang="en-US" dirty="0"/>
              <a:t> </a:t>
            </a:r>
            <a:r>
              <a:rPr lang="en-US" dirty="0" err="1"/>
              <a:t>konlari</a:t>
            </a:r>
            <a:r>
              <a:rPr lang="en-US" dirty="0"/>
              <a:t> </a:t>
            </a:r>
            <a:r>
              <a:rPr lang="en-US" dirty="0" err="1"/>
              <a:t>topildi</a:t>
            </a:r>
            <a:r>
              <a:rPr lang="en-US" dirty="0"/>
              <a:t>. </a:t>
            </a:r>
            <a:endParaRPr lang="ru-RU" dirty="0"/>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950" y="0"/>
            <a:ext cx="8928100" cy="6858000"/>
          </a:xfrm>
        </p:spPr>
        <p:txBody>
          <a:bodyPr rtlCol="0">
            <a:normAutofit fontScale="70000" lnSpcReduction="20000"/>
          </a:bodyPr>
          <a:lstStyle/>
          <a:p>
            <a:pPr eaLnBrk="1" fontAlgn="auto" hangingPunct="1">
              <a:spcAft>
                <a:spcPts val="0"/>
              </a:spcAft>
              <a:buFont typeface="Arial" pitchFamily="34" charset="0"/>
              <a:buChar char="•"/>
              <a:defRPr/>
            </a:pPr>
            <a:r>
              <a:rPr lang="en-US" dirty="0" err="1"/>
              <a:t>Qozog`iston</a:t>
            </a:r>
            <a:r>
              <a:rPr lang="en-US" dirty="0"/>
              <a:t> </a:t>
            </a:r>
            <a:r>
              <a:rPr lang="en-US" dirty="0" err="1"/>
              <a:t>Markaziy</a:t>
            </a:r>
            <a:r>
              <a:rPr lang="en-US" dirty="0"/>
              <a:t> </a:t>
            </a:r>
            <a:r>
              <a:rPr lang="en-US" dirty="0" err="1"/>
              <a:t>Osiyo</a:t>
            </a:r>
            <a:r>
              <a:rPr lang="en-US" dirty="0"/>
              <a:t> </a:t>
            </a:r>
            <a:r>
              <a:rPr lang="en-US" dirty="0" err="1"/>
              <a:t>davlatlari</a:t>
            </a:r>
            <a:r>
              <a:rPr lang="en-US" dirty="0"/>
              <a:t> </a:t>
            </a:r>
            <a:r>
              <a:rPr lang="en-US" dirty="0" err="1"/>
              <a:t>orasida</a:t>
            </a:r>
            <a:r>
              <a:rPr lang="en-US" dirty="0"/>
              <a:t> </a:t>
            </a:r>
            <a:r>
              <a:rPr lang="en-US" dirty="0" err="1"/>
              <a:t>ancha</a:t>
            </a:r>
            <a:r>
              <a:rPr lang="en-US" dirty="0"/>
              <a:t> boy </a:t>
            </a:r>
            <a:r>
              <a:rPr lang="en-US" dirty="0" err="1"/>
              <a:t>tеmir</a:t>
            </a:r>
            <a:r>
              <a:rPr lang="en-US" dirty="0"/>
              <a:t> </a:t>
            </a:r>
            <a:r>
              <a:rPr lang="en-US" dirty="0" err="1"/>
              <a:t>ruda</a:t>
            </a:r>
            <a:r>
              <a:rPr lang="en-US" dirty="0"/>
              <a:t> </a:t>
            </a:r>
            <a:r>
              <a:rPr lang="en-US" dirty="0" err="1"/>
              <a:t>zahiralariga</a:t>
            </a:r>
            <a:r>
              <a:rPr lang="en-US" dirty="0"/>
              <a:t> </a:t>
            </a:r>
            <a:r>
              <a:rPr lang="en-US" dirty="0" err="1"/>
              <a:t>ega</a:t>
            </a:r>
            <a:r>
              <a:rPr lang="en-US" dirty="0"/>
              <a:t> </a:t>
            </a:r>
            <a:r>
              <a:rPr lang="en-US" dirty="0" err="1"/>
              <a:t>bo`lgan</a:t>
            </a:r>
            <a:r>
              <a:rPr lang="en-US" dirty="0"/>
              <a:t> </a:t>
            </a:r>
            <a:r>
              <a:rPr lang="en-US" dirty="0" err="1"/>
              <a:t>davlat</a:t>
            </a:r>
            <a:r>
              <a:rPr lang="en-US" dirty="0"/>
              <a:t> </a:t>
            </a:r>
            <a:r>
              <a:rPr lang="en-US" dirty="0" err="1"/>
              <a:t>hisoblanadi</a:t>
            </a:r>
            <a:r>
              <a:rPr lang="en-US" dirty="0"/>
              <a:t>. </a:t>
            </a:r>
            <a:r>
              <a:rPr lang="en-US" dirty="0" err="1"/>
              <a:t>Qozog’iston</a:t>
            </a:r>
            <a:r>
              <a:rPr lang="en-US" dirty="0"/>
              <a:t> </a:t>
            </a:r>
            <a:r>
              <a:rPr lang="en-US" dirty="0" err="1"/>
              <a:t>temir</a:t>
            </a:r>
            <a:r>
              <a:rPr lang="en-US" dirty="0"/>
              <a:t> </a:t>
            </a:r>
            <a:r>
              <a:rPr lang="en-US" dirty="0" err="1"/>
              <a:t>rudalariga</a:t>
            </a:r>
            <a:r>
              <a:rPr lang="en-US" dirty="0"/>
              <a:t> </a:t>
            </a:r>
            <a:r>
              <a:rPr lang="en-US" dirty="0" err="1"/>
              <a:t>boyligi</a:t>
            </a:r>
            <a:r>
              <a:rPr lang="en-US" dirty="0"/>
              <a:t> </a:t>
            </a:r>
            <a:r>
              <a:rPr lang="en-US" dirty="0" err="1"/>
              <a:t>jihatidan</a:t>
            </a:r>
            <a:r>
              <a:rPr lang="en-US" dirty="0"/>
              <a:t> </a:t>
            </a:r>
            <a:r>
              <a:rPr lang="en-US" dirty="0" err="1"/>
              <a:t>Rossiya</a:t>
            </a:r>
            <a:r>
              <a:rPr lang="en-US" dirty="0"/>
              <a:t> </a:t>
            </a:r>
            <a:r>
              <a:rPr lang="en-US" dirty="0" err="1"/>
              <a:t>Federatsiyasi</a:t>
            </a:r>
            <a:r>
              <a:rPr lang="en-US" dirty="0"/>
              <a:t> </a:t>
            </a:r>
            <a:r>
              <a:rPr lang="en-US" dirty="0" err="1"/>
              <a:t>va</a:t>
            </a:r>
            <a:r>
              <a:rPr lang="en-US" dirty="0"/>
              <a:t> </a:t>
            </a:r>
            <a:r>
              <a:rPr lang="en-US" dirty="0" err="1"/>
              <a:t>Ukrainadan</a:t>
            </a:r>
            <a:r>
              <a:rPr lang="en-US" dirty="0"/>
              <a:t> </a:t>
            </a:r>
            <a:r>
              <a:rPr lang="en-US" dirty="0" err="1"/>
              <a:t>keyin</a:t>
            </a:r>
            <a:r>
              <a:rPr lang="en-US" dirty="0"/>
              <a:t> </a:t>
            </a:r>
            <a:r>
              <a:rPr lang="en-US" dirty="0" err="1"/>
              <a:t>uchinchi</a:t>
            </a:r>
            <a:r>
              <a:rPr lang="en-US" dirty="0"/>
              <a:t> </a:t>
            </a:r>
            <a:r>
              <a:rPr lang="en-US" dirty="0" err="1"/>
              <a:t>o’rinda</a:t>
            </a:r>
            <a:r>
              <a:rPr lang="en-US" dirty="0"/>
              <a:t> </a:t>
            </a:r>
            <a:r>
              <a:rPr lang="en-US" dirty="0" err="1"/>
              <a:t>turadi</a:t>
            </a:r>
            <a:r>
              <a:rPr lang="en-US" dirty="0"/>
              <a:t>.  </a:t>
            </a:r>
            <a:r>
              <a:rPr lang="en-US" dirty="0" err="1"/>
              <a:t>Uning</a:t>
            </a:r>
            <a:r>
              <a:rPr lang="en-US" dirty="0"/>
              <a:t> </a:t>
            </a:r>
            <a:r>
              <a:rPr lang="en-US" dirty="0" err="1"/>
              <a:t>hissasiga</a:t>
            </a:r>
            <a:r>
              <a:rPr lang="en-US" dirty="0"/>
              <a:t> MDH </a:t>
            </a:r>
            <a:r>
              <a:rPr lang="en-US" dirty="0" err="1"/>
              <a:t>davlatlari</a:t>
            </a:r>
            <a:r>
              <a:rPr lang="en-US" dirty="0"/>
              <a:t> </a:t>
            </a:r>
            <a:r>
              <a:rPr lang="en-US" dirty="0" err="1"/>
              <a:t>umumiy</a:t>
            </a:r>
            <a:r>
              <a:rPr lang="en-US" dirty="0"/>
              <a:t> </a:t>
            </a:r>
            <a:r>
              <a:rPr lang="en-US" dirty="0" err="1"/>
              <a:t>zahiralarining</a:t>
            </a:r>
            <a:r>
              <a:rPr lang="en-US" dirty="0"/>
              <a:t> 17% </a:t>
            </a:r>
            <a:r>
              <a:rPr lang="en-US" dirty="0" err="1"/>
              <a:t>to`g`ri</a:t>
            </a:r>
            <a:r>
              <a:rPr lang="en-US" dirty="0"/>
              <a:t> </a:t>
            </a:r>
            <a:r>
              <a:rPr lang="en-US" dirty="0" err="1"/>
              <a:t>kеladi</a:t>
            </a:r>
            <a:r>
              <a:rPr lang="en-US" dirty="0"/>
              <a:t>. </a:t>
            </a:r>
            <a:r>
              <a:rPr lang="en-US" dirty="0" err="1"/>
              <a:t>Qustanay</a:t>
            </a:r>
            <a:r>
              <a:rPr lang="en-US" dirty="0"/>
              <a:t> </a:t>
            </a:r>
            <a:r>
              <a:rPr lang="en-US" dirty="0" err="1"/>
              <a:t>viloyatida</a:t>
            </a:r>
            <a:r>
              <a:rPr lang="en-US" dirty="0"/>
              <a:t> </a:t>
            </a:r>
            <a:r>
              <a:rPr lang="en-US" dirty="0" err="1"/>
              <a:t>Sokolov-Sarbay</a:t>
            </a:r>
            <a:r>
              <a:rPr lang="en-US" dirty="0"/>
              <a:t>, </a:t>
            </a:r>
            <a:r>
              <a:rPr lang="en-US" dirty="0" err="1"/>
              <a:t>Kachar</a:t>
            </a:r>
            <a:r>
              <a:rPr lang="en-US" dirty="0"/>
              <a:t>, </a:t>
            </a:r>
            <a:r>
              <a:rPr lang="en-US" dirty="0" err="1"/>
              <a:t>Ayak</a:t>
            </a:r>
            <a:r>
              <a:rPr lang="en-US" dirty="0"/>
              <a:t>, </a:t>
            </a:r>
            <a:r>
              <a:rPr lang="en-US" dirty="0" err="1"/>
              <a:t>Lisakovskiy</a:t>
            </a:r>
            <a:r>
              <a:rPr lang="en-US" dirty="0"/>
              <a:t>, </a:t>
            </a:r>
            <a:r>
              <a:rPr lang="en-US" dirty="0" err="1"/>
              <a:t>Markaziy</a:t>
            </a:r>
            <a:r>
              <a:rPr lang="en-US" dirty="0"/>
              <a:t> </a:t>
            </a:r>
            <a:r>
              <a:rPr lang="en-US" dirty="0" err="1"/>
              <a:t>Qozog`istonda</a:t>
            </a:r>
            <a:r>
              <a:rPr lang="en-US" dirty="0"/>
              <a:t> </a:t>
            </a:r>
            <a:r>
              <a:rPr lang="en-US" dirty="0" err="1"/>
              <a:t>Atasuv</a:t>
            </a:r>
            <a:r>
              <a:rPr lang="en-US" dirty="0"/>
              <a:t>, </a:t>
            </a:r>
            <a:r>
              <a:rPr lang="en-US" dirty="0" err="1"/>
              <a:t>Qorajol</a:t>
            </a:r>
            <a:r>
              <a:rPr lang="en-US" dirty="0"/>
              <a:t>, </a:t>
            </a:r>
            <a:r>
              <a:rPr lang="en-US" dirty="0" err="1"/>
              <a:t>Shimoliy</a:t>
            </a:r>
            <a:r>
              <a:rPr lang="en-US" dirty="0"/>
              <a:t> </a:t>
            </a:r>
            <a:r>
              <a:rPr lang="en-US" dirty="0" err="1"/>
              <a:t>Orolbo`yi</a:t>
            </a:r>
            <a:r>
              <a:rPr lang="en-US" dirty="0"/>
              <a:t> </a:t>
            </a:r>
            <a:r>
              <a:rPr lang="en-US" dirty="0" err="1"/>
              <a:t>kabi</a:t>
            </a:r>
            <a:r>
              <a:rPr lang="en-US" dirty="0"/>
              <a:t> </a:t>
            </a:r>
            <a:r>
              <a:rPr lang="en-US" dirty="0" err="1"/>
              <a:t>tеmir</a:t>
            </a:r>
            <a:r>
              <a:rPr lang="en-US" dirty="0"/>
              <a:t> </a:t>
            </a:r>
            <a:r>
              <a:rPr lang="en-US" dirty="0" err="1"/>
              <a:t>ruda</a:t>
            </a:r>
            <a:r>
              <a:rPr lang="en-US" dirty="0"/>
              <a:t> </a:t>
            </a:r>
            <a:r>
              <a:rPr lang="en-US" dirty="0" err="1"/>
              <a:t>konlari</a:t>
            </a:r>
            <a:r>
              <a:rPr lang="en-US" dirty="0"/>
              <a:t> </a:t>
            </a:r>
            <a:r>
              <a:rPr lang="en-US" dirty="0" err="1"/>
              <a:t>eng</a:t>
            </a:r>
            <a:r>
              <a:rPr lang="en-US" dirty="0"/>
              <a:t> </a:t>
            </a:r>
            <a:r>
              <a:rPr lang="en-US" dirty="0" err="1"/>
              <a:t>ahamiyatlidir</a:t>
            </a:r>
            <a:r>
              <a:rPr lang="en-US" dirty="0"/>
              <a:t>. Bu </a:t>
            </a:r>
            <a:r>
              <a:rPr lang="en-US" dirty="0" err="1"/>
              <a:t>yerdagi</a:t>
            </a:r>
            <a:r>
              <a:rPr lang="en-US" dirty="0"/>
              <a:t>  </a:t>
            </a:r>
            <a:r>
              <a:rPr lang="en-US" dirty="0" err="1"/>
              <a:t>temir</a:t>
            </a:r>
            <a:r>
              <a:rPr lang="en-US" dirty="0"/>
              <a:t> </a:t>
            </a:r>
            <a:r>
              <a:rPr lang="en-US" dirty="0" err="1"/>
              <a:t>rudasi</a:t>
            </a:r>
            <a:r>
              <a:rPr lang="en-US" dirty="0"/>
              <a:t> </a:t>
            </a:r>
            <a:r>
              <a:rPr lang="en-US" dirty="0" err="1"/>
              <a:t>tarkibidagi</a:t>
            </a:r>
            <a:r>
              <a:rPr lang="en-US" dirty="0"/>
              <a:t> </a:t>
            </a:r>
            <a:r>
              <a:rPr lang="en-US" dirty="0" err="1"/>
              <a:t>temir</a:t>
            </a:r>
            <a:r>
              <a:rPr lang="en-US" dirty="0"/>
              <a:t> </a:t>
            </a:r>
            <a:r>
              <a:rPr lang="en-US" dirty="0" err="1"/>
              <a:t>miqdori</a:t>
            </a:r>
            <a:r>
              <a:rPr lang="en-US" dirty="0"/>
              <a:t> </a:t>
            </a:r>
            <a:r>
              <a:rPr lang="en-US" dirty="0" err="1"/>
              <a:t>Uraldagi</a:t>
            </a:r>
            <a:r>
              <a:rPr lang="en-US" dirty="0"/>
              <a:t> </a:t>
            </a:r>
            <a:r>
              <a:rPr lang="en-US" dirty="0" err="1"/>
              <a:t>magnit</a:t>
            </a:r>
            <a:r>
              <a:rPr lang="en-US" dirty="0"/>
              <a:t> </a:t>
            </a:r>
            <a:r>
              <a:rPr lang="en-US" dirty="0" err="1"/>
              <a:t>tog'idagi</a:t>
            </a:r>
            <a:r>
              <a:rPr lang="en-US" dirty="0"/>
              <a:t> </a:t>
            </a:r>
            <a:r>
              <a:rPr lang="en-US" dirty="0" err="1"/>
              <a:t>temir</a:t>
            </a:r>
            <a:r>
              <a:rPr lang="en-US" dirty="0"/>
              <a:t> </a:t>
            </a:r>
            <a:r>
              <a:rPr lang="en-US" dirty="0" err="1"/>
              <a:t>rudasidan</a:t>
            </a:r>
            <a:r>
              <a:rPr lang="en-US" dirty="0"/>
              <a:t> </a:t>
            </a:r>
            <a:r>
              <a:rPr lang="en-US" dirty="0" err="1"/>
              <a:t>ancha</a:t>
            </a:r>
            <a:r>
              <a:rPr lang="en-US" dirty="0"/>
              <a:t> </a:t>
            </a:r>
            <a:r>
              <a:rPr lang="en-US" dirty="0" err="1"/>
              <a:t>ko'p</a:t>
            </a:r>
            <a:r>
              <a:rPr lang="en-US" dirty="0"/>
              <a:t>. </a:t>
            </a:r>
            <a:r>
              <a:rPr lang="en-US" dirty="0" err="1"/>
              <a:t>Ruda</a:t>
            </a:r>
            <a:r>
              <a:rPr lang="en-US" dirty="0"/>
              <a:t> </a:t>
            </a:r>
            <a:r>
              <a:rPr lang="en-US" dirty="0" err="1"/>
              <a:t>tarkibida</a:t>
            </a:r>
            <a:r>
              <a:rPr lang="en-US" dirty="0"/>
              <a:t> </a:t>
            </a:r>
            <a:r>
              <a:rPr lang="en-US" dirty="0" err="1"/>
              <a:t>miqdori</a:t>
            </a:r>
            <a:r>
              <a:rPr lang="en-US" dirty="0"/>
              <a:t> 45-50% </a:t>
            </a:r>
            <a:r>
              <a:rPr lang="en-US" dirty="0" err="1"/>
              <a:t>ni</a:t>
            </a:r>
            <a:r>
              <a:rPr lang="en-US" dirty="0"/>
              <a:t> </a:t>
            </a:r>
            <a:r>
              <a:rPr lang="en-US" dirty="0" err="1"/>
              <a:t>tashkil</a:t>
            </a:r>
            <a:r>
              <a:rPr lang="en-US" dirty="0"/>
              <a:t> </a:t>
            </a:r>
            <a:r>
              <a:rPr lang="en-US" dirty="0" err="1"/>
              <a:t>qiladi</a:t>
            </a:r>
            <a:r>
              <a:rPr lang="en-US" dirty="0"/>
              <a:t>. </a:t>
            </a:r>
            <a:r>
              <a:rPr lang="en-US" dirty="0" err="1"/>
              <a:t>Ruda</a:t>
            </a:r>
            <a:r>
              <a:rPr lang="en-US" dirty="0"/>
              <a:t> </a:t>
            </a:r>
            <a:r>
              <a:rPr lang="en-US" dirty="0" err="1"/>
              <a:t>tarkibida</a:t>
            </a:r>
            <a:r>
              <a:rPr lang="en-US" dirty="0"/>
              <a:t> </a:t>
            </a:r>
            <a:r>
              <a:rPr lang="en-US" dirty="0" err="1"/>
              <a:t>temirdan</a:t>
            </a:r>
            <a:r>
              <a:rPr lang="en-US" dirty="0"/>
              <a:t> </a:t>
            </a:r>
            <a:r>
              <a:rPr lang="en-US" dirty="0" err="1"/>
              <a:t>tashqari</a:t>
            </a:r>
            <a:r>
              <a:rPr lang="en-US" dirty="0"/>
              <a:t> </a:t>
            </a:r>
            <a:r>
              <a:rPr lang="en-US" dirty="0" err="1"/>
              <a:t>fosfor</a:t>
            </a:r>
            <a:r>
              <a:rPr lang="en-US" dirty="0"/>
              <a:t>, </a:t>
            </a:r>
            <a:r>
              <a:rPr lang="en-US" dirty="0" err="1"/>
              <a:t>vannadiy</a:t>
            </a:r>
            <a:r>
              <a:rPr lang="en-US" dirty="0"/>
              <a:t> ham </a:t>
            </a:r>
            <a:r>
              <a:rPr lang="en-US" dirty="0" err="1"/>
              <a:t>uchraydi</a:t>
            </a:r>
            <a:r>
              <a:rPr lang="en-US" dirty="0"/>
              <a:t>. </a:t>
            </a:r>
            <a:r>
              <a:rPr lang="en-US" dirty="0" err="1"/>
              <a:t>Kustanoy</a:t>
            </a:r>
            <a:r>
              <a:rPr lang="en-US" dirty="0"/>
              <a:t> </a:t>
            </a:r>
            <a:r>
              <a:rPr lang="en-US" dirty="0" err="1"/>
              <a:t>viloyatidagi</a:t>
            </a:r>
            <a:r>
              <a:rPr lang="en-US" dirty="0"/>
              <a:t> </a:t>
            </a:r>
            <a:r>
              <a:rPr lang="en-US" dirty="0" err="1"/>
              <a:t>temir</a:t>
            </a:r>
            <a:r>
              <a:rPr lang="en-US" dirty="0"/>
              <a:t> </a:t>
            </a:r>
            <a:r>
              <a:rPr lang="en-US" dirty="0" err="1"/>
              <a:t>ruda</a:t>
            </a:r>
            <a:r>
              <a:rPr lang="en-US" dirty="0"/>
              <a:t> </a:t>
            </a:r>
            <a:r>
              <a:rPr lang="en-US" dirty="0" err="1"/>
              <a:t>konlari</a:t>
            </a:r>
            <a:r>
              <a:rPr lang="en-US" dirty="0"/>
              <a:t> </a:t>
            </a:r>
            <a:r>
              <a:rPr lang="en-US" dirty="0" err="1"/>
              <a:t>yer</a:t>
            </a:r>
            <a:r>
              <a:rPr lang="en-US" dirty="0"/>
              <a:t> </a:t>
            </a:r>
            <a:r>
              <a:rPr lang="en-US" dirty="0" err="1"/>
              <a:t>yuzasiga</a:t>
            </a:r>
            <a:r>
              <a:rPr lang="en-US" dirty="0"/>
              <a:t> </a:t>
            </a:r>
            <a:r>
              <a:rPr lang="en-US" dirty="0" err="1"/>
              <a:t>yaqin</a:t>
            </a:r>
            <a:r>
              <a:rPr lang="en-US" dirty="0"/>
              <a:t> </a:t>
            </a:r>
            <a:r>
              <a:rPr lang="en-US" dirty="0" err="1"/>
              <a:t>joylashganligi</a:t>
            </a:r>
            <a:r>
              <a:rPr lang="en-US" dirty="0"/>
              <a:t> </a:t>
            </a:r>
            <a:r>
              <a:rPr lang="en-US" dirty="0" err="1"/>
              <a:t>sababli</a:t>
            </a:r>
            <a:r>
              <a:rPr lang="en-US" dirty="0"/>
              <a:t> </a:t>
            </a:r>
            <a:r>
              <a:rPr lang="en-US" dirty="0" err="1"/>
              <a:t>uni</a:t>
            </a:r>
            <a:r>
              <a:rPr lang="en-US" dirty="0"/>
              <a:t> </a:t>
            </a:r>
            <a:r>
              <a:rPr lang="en-US" dirty="0" err="1"/>
              <a:t>ochiq</a:t>
            </a:r>
            <a:r>
              <a:rPr lang="en-US" dirty="0"/>
              <a:t> </a:t>
            </a:r>
            <a:r>
              <a:rPr lang="en-US" dirty="0" err="1"/>
              <a:t>usulda</a:t>
            </a:r>
            <a:r>
              <a:rPr lang="en-US" dirty="0"/>
              <a:t> </a:t>
            </a:r>
            <a:r>
              <a:rPr lang="en-US" dirty="0" err="1"/>
              <a:t>qazib</a:t>
            </a:r>
            <a:r>
              <a:rPr lang="en-US" dirty="0"/>
              <a:t> </a:t>
            </a:r>
            <a:r>
              <a:rPr lang="en-US" dirty="0" err="1"/>
              <a:t>olish</a:t>
            </a:r>
            <a:r>
              <a:rPr lang="en-US" dirty="0"/>
              <a:t> </a:t>
            </a:r>
            <a:r>
              <a:rPr lang="en-US" dirty="0" err="1"/>
              <a:t>mumkin</a:t>
            </a:r>
            <a:r>
              <a:rPr lang="en-US" dirty="0"/>
              <a:t>. </a:t>
            </a:r>
            <a:r>
              <a:rPr lang="en-US" dirty="0" err="1"/>
              <a:t>Respublikaning</a:t>
            </a:r>
            <a:r>
              <a:rPr lang="en-US" dirty="0"/>
              <a:t> </a:t>
            </a:r>
            <a:r>
              <a:rPr lang="en-US" dirty="0" err="1"/>
              <a:t>Aktuba</a:t>
            </a:r>
            <a:r>
              <a:rPr lang="en-US" dirty="0"/>
              <a:t> </a:t>
            </a:r>
            <a:r>
              <a:rPr lang="en-US" dirty="0" err="1"/>
              <a:t>viloyatida</a:t>
            </a:r>
            <a:r>
              <a:rPr lang="en-US" dirty="0"/>
              <a:t> </a:t>
            </a:r>
            <a:r>
              <a:rPr lang="en-US" dirty="0" err="1"/>
              <a:t>yuqori</a:t>
            </a:r>
            <a:r>
              <a:rPr lang="en-US" dirty="0"/>
              <a:t> </a:t>
            </a:r>
            <a:r>
              <a:rPr lang="en-US" dirty="0" err="1"/>
              <a:t>sifatli</a:t>
            </a:r>
            <a:r>
              <a:rPr lang="en-US" dirty="0"/>
              <a:t> </a:t>
            </a:r>
            <a:r>
              <a:rPr lang="en-US" dirty="0" err="1"/>
              <a:t>xromit</a:t>
            </a:r>
            <a:r>
              <a:rPr lang="en-US" dirty="0"/>
              <a:t>, </a:t>
            </a:r>
            <a:r>
              <a:rPr lang="en-US" dirty="0" err="1"/>
              <a:t>Mang'istovda</a:t>
            </a:r>
            <a:r>
              <a:rPr lang="en-US" dirty="0"/>
              <a:t>  </a:t>
            </a:r>
            <a:r>
              <a:rPr lang="en-US" dirty="0" err="1"/>
              <a:t>Jesqozg'on</a:t>
            </a:r>
            <a:r>
              <a:rPr lang="en-US" dirty="0"/>
              <a:t> </a:t>
            </a:r>
            <a:r>
              <a:rPr lang="en-US" dirty="0" err="1"/>
              <a:t>yaqinida</a:t>
            </a:r>
            <a:r>
              <a:rPr lang="en-US" dirty="0"/>
              <a:t> </a:t>
            </a:r>
            <a:r>
              <a:rPr lang="en-US" dirty="0" err="1"/>
              <a:t>marganes</a:t>
            </a:r>
            <a:r>
              <a:rPr lang="en-US" dirty="0"/>
              <a:t> </a:t>
            </a:r>
            <a:r>
              <a:rPr lang="en-US" dirty="0" err="1"/>
              <a:t>rudasi</a:t>
            </a:r>
            <a:r>
              <a:rPr lang="en-US" dirty="0"/>
              <a:t> </a:t>
            </a:r>
            <a:r>
              <a:rPr lang="en-US" dirty="0" err="1"/>
              <a:t>konlari</a:t>
            </a:r>
            <a:r>
              <a:rPr lang="en-US" dirty="0"/>
              <a:t> </a:t>
            </a:r>
            <a:r>
              <a:rPr lang="en-US" dirty="0" err="1"/>
              <a:t>mavjud</a:t>
            </a:r>
            <a:r>
              <a:rPr lang="en-US" dirty="0"/>
              <a:t>. </a:t>
            </a:r>
            <a:endParaRPr lang="ru-RU" dirty="0"/>
          </a:p>
          <a:p>
            <a:pPr eaLnBrk="1" fontAlgn="auto" hangingPunct="1">
              <a:spcAft>
                <a:spcPts val="0"/>
              </a:spcAft>
              <a:buFont typeface="Arial" pitchFamily="34" charset="0"/>
              <a:buChar char="•"/>
              <a:defRPr/>
            </a:pPr>
            <a:r>
              <a:rPr lang="en-US" dirty="0"/>
              <a:t> </a:t>
            </a:r>
            <a:endParaRPr lang="ru-RU" dirty="0"/>
          </a:p>
          <a:p>
            <a:pPr eaLnBrk="1" fontAlgn="auto" hangingPunct="1">
              <a:spcAft>
                <a:spcPts val="0"/>
              </a:spcAft>
              <a:buFont typeface="Arial" pitchFamily="34" charset="0"/>
              <a:buChar char="•"/>
              <a:defRPr/>
            </a:pPr>
            <a:r>
              <a:rPr lang="en-US" dirty="0"/>
              <a:t>-</a:t>
            </a:r>
            <a:r>
              <a:rPr lang="en-US" dirty="0" err="1"/>
              <a:t>Shuningdеk</a:t>
            </a:r>
            <a:r>
              <a:rPr lang="en-US" dirty="0"/>
              <a:t> </a:t>
            </a:r>
            <a:r>
              <a:rPr lang="en-US" dirty="0" err="1"/>
              <a:t>rеspublika</a:t>
            </a:r>
            <a:r>
              <a:rPr lang="en-US" dirty="0"/>
              <a:t> </a:t>
            </a:r>
            <a:r>
              <a:rPr lang="en-US" dirty="0" err="1"/>
              <a:t>marganеts</a:t>
            </a:r>
            <a:r>
              <a:rPr lang="en-US" dirty="0"/>
              <a:t> </a:t>
            </a:r>
            <a:r>
              <a:rPr lang="en-US" dirty="0" err="1"/>
              <a:t>konlariga</a:t>
            </a:r>
            <a:r>
              <a:rPr lang="en-US" dirty="0"/>
              <a:t> (</a:t>
            </a:r>
            <a:r>
              <a:rPr lang="en-US" dirty="0" err="1"/>
              <a:t>Jеzdi</a:t>
            </a:r>
            <a:r>
              <a:rPr lang="en-US" dirty="0"/>
              <a:t>) ham </a:t>
            </a:r>
            <a:r>
              <a:rPr lang="en-US" dirty="0" err="1"/>
              <a:t>nisbatan</a:t>
            </a:r>
            <a:r>
              <a:rPr lang="en-US" dirty="0"/>
              <a:t> boy. </a:t>
            </a:r>
            <a:endParaRPr lang="ru-RU" dirty="0"/>
          </a:p>
          <a:p>
            <a:pPr eaLnBrk="1" fontAlgn="auto" hangingPunct="1">
              <a:spcAft>
                <a:spcPts val="0"/>
              </a:spcAft>
              <a:buFont typeface="Arial" pitchFamily="34" charset="0"/>
              <a:buChar char="•"/>
              <a:defRPr/>
            </a:pPr>
            <a:r>
              <a:rPr lang="en-US" dirty="0" err="1"/>
              <a:t>Qozog’istondagi</a:t>
            </a:r>
            <a:r>
              <a:rPr lang="en-US" dirty="0"/>
              <a:t> </a:t>
            </a:r>
            <a:r>
              <a:rPr lang="en-US" dirty="0" err="1"/>
              <a:t>eng</a:t>
            </a:r>
            <a:r>
              <a:rPr lang="en-US" dirty="0"/>
              <a:t> </a:t>
            </a:r>
            <a:r>
              <a:rPr lang="en-US" dirty="0" err="1"/>
              <a:t>yirik</a:t>
            </a:r>
            <a:r>
              <a:rPr lang="en-US" dirty="0"/>
              <a:t> </a:t>
            </a:r>
            <a:r>
              <a:rPr lang="en-US" dirty="0" err="1"/>
              <a:t>mis</a:t>
            </a:r>
            <a:r>
              <a:rPr lang="en-US" dirty="0"/>
              <a:t> </a:t>
            </a:r>
            <a:r>
              <a:rPr lang="en-US" dirty="0" err="1"/>
              <a:t>konlari</a:t>
            </a:r>
            <a:r>
              <a:rPr lang="en-US" dirty="0"/>
              <a:t> </a:t>
            </a:r>
            <a:r>
              <a:rPr lang="en-US" dirty="0" err="1"/>
              <a:t>Jezqazgan</a:t>
            </a:r>
            <a:r>
              <a:rPr lang="en-US" dirty="0"/>
              <a:t>, </a:t>
            </a:r>
            <a:r>
              <a:rPr lang="en-US" dirty="0" err="1"/>
              <a:t>Qo’ng’irot</a:t>
            </a:r>
            <a:r>
              <a:rPr lang="en-US" dirty="0"/>
              <a:t>, Boston </a:t>
            </a:r>
            <a:r>
              <a:rPr lang="en-US" dirty="0" err="1"/>
              <a:t>yo’l</a:t>
            </a:r>
            <a:r>
              <a:rPr lang="en-US" dirty="0"/>
              <a:t> </a:t>
            </a:r>
            <a:r>
              <a:rPr lang="en-US" dirty="0" err="1"/>
              <a:t>hisoblanadi</a:t>
            </a:r>
            <a:r>
              <a:rPr lang="en-US" dirty="0"/>
              <a:t>. </a:t>
            </a:r>
            <a:r>
              <a:rPr lang="en-US" dirty="0" err="1"/>
              <a:t>Hozirgi</a:t>
            </a:r>
            <a:r>
              <a:rPr lang="en-US" dirty="0"/>
              <a:t> </a:t>
            </a:r>
            <a:r>
              <a:rPr lang="en-US" dirty="0" err="1"/>
              <a:t>vaqtda</a:t>
            </a:r>
            <a:r>
              <a:rPr lang="en-US" dirty="0"/>
              <a:t> 74 </a:t>
            </a:r>
            <a:r>
              <a:rPr lang="en-US" dirty="0" err="1"/>
              <a:t>mis</a:t>
            </a:r>
            <a:r>
              <a:rPr lang="en-US" dirty="0"/>
              <a:t> </a:t>
            </a:r>
            <a:r>
              <a:rPr lang="en-US" dirty="0" err="1"/>
              <a:t>koni</a:t>
            </a:r>
            <a:r>
              <a:rPr lang="en-US" dirty="0"/>
              <a:t> </a:t>
            </a:r>
            <a:r>
              <a:rPr lang="en-US" dirty="0" err="1"/>
              <a:t>aniqlangan</a:t>
            </a:r>
            <a:r>
              <a:rPr lang="en-US" dirty="0"/>
              <a:t>. </a:t>
            </a:r>
            <a:r>
              <a:rPr lang="en-US" dirty="0" err="1"/>
              <a:t>Bular</a:t>
            </a:r>
            <a:r>
              <a:rPr lang="en-US" dirty="0"/>
              <a:t> </a:t>
            </a:r>
            <a:r>
              <a:rPr lang="en-US" dirty="0" err="1"/>
              <a:t>Jеzqazg`an</a:t>
            </a:r>
            <a:r>
              <a:rPr lang="en-US" dirty="0"/>
              <a:t>, </a:t>
            </a:r>
            <a:r>
              <a:rPr lang="en-US" dirty="0" err="1"/>
              <a:t>Sayak</a:t>
            </a:r>
            <a:r>
              <a:rPr lang="en-US" dirty="0"/>
              <a:t>, </a:t>
            </a:r>
            <a:r>
              <a:rPr lang="en-US" dirty="0" err="1"/>
              <a:t>Qo`nqirot</a:t>
            </a:r>
            <a:r>
              <a:rPr lang="en-US" dirty="0"/>
              <a:t>, </a:t>
            </a:r>
            <a:r>
              <a:rPr lang="en-US" dirty="0" err="1"/>
              <a:t>Bo`zshako`l</a:t>
            </a:r>
            <a:r>
              <a:rPr lang="en-US" dirty="0"/>
              <a:t>, </a:t>
            </a:r>
            <a:r>
              <a:rPr lang="en-US" dirty="0" err="1"/>
              <a:t>Chatirko`l</a:t>
            </a:r>
            <a:r>
              <a:rPr lang="en-US" dirty="0"/>
              <a:t> </a:t>
            </a:r>
            <a:r>
              <a:rPr lang="en-US" dirty="0" err="1"/>
              <a:t>va</a:t>
            </a:r>
            <a:r>
              <a:rPr lang="en-US" dirty="0"/>
              <a:t> </a:t>
            </a:r>
            <a:r>
              <a:rPr lang="en-US" dirty="0" err="1"/>
              <a:t>boshqalar</a:t>
            </a:r>
            <a:r>
              <a:rPr lang="en-US" dirty="0"/>
              <a:t>. </a:t>
            </a:r>
            <a:endParaRPr lang="ru-RU" dirty="0"/>
          </a:p>
          <a:p>
            <a:pPr eaLnBrk="1" fontAlgn="auto" hangingPunct="1">
              <a:spcAft>
                <a:spcPts val="0"/>
              </a:spcAft>
              <a:buFont typeface="Arial" pitchFamily="34" charset="0"/>
              <a:buChar char="•"/>
              <a:defRPr/>
            </a:pPr>
            <a:r>
              <a:rPr lang="en-US" dirty="0"/>
              <a:t>-</a:t>
            </a:r>
            <a:r>
              <a:rPr lang="en-US" dirty="0" err="1"/>
              <a:t>Kimyoviy</a:t>
            </a:r>
            <a:r>
              <a:rPr lang="en-US" dirty="0"/>
              <a:t> </a:t>
            </a:r>
            <a:r>
              <a:rPr lang="en-US" dirty="0" err="1"/>
              <a:t>minеral</a:t>
            </a:r>
            <a:r>
              <a:rPr lang="en-US" dirty="0"/>
              <a:t> </a:t>
            </a:r>
            <a:r>
              <a:rPr lang="en-US" dirty="0" err="1"/>
              <a:t>rеsurslari</a:t>
            </a:r>
            <a:r>
              <a:rPr lang="en-US" dirty="0"/>
              <a:t> ham </a:t>
            </a:r>
            <a:r>
              <a:rPr lang="en-US" dirty="0" err="1"/>
              <a:t>ancha</a:t>
            </a:r>
            <a:r>
              <a:rPr lang="en-US" dirty="0"/>
              <a:t> </a:t>
            </a:r>
            <a:r>
              <a:rPr lang="en-US" dirty="0" err="1"/>
              <a:t>xilma-xil</a:t>
            </a:r>
            <a:r>
              <a:rPr lang="en-US" dirty="0"/>
              <a:t> </a:t>
            </a:r>
            <a:r>
              <a:rPr lang="en-US" dirty="0" err="1"/>
              <a:t>va</a:t>
            </a:r>
            <a:r>
              <a:rPr lang="en-US" dirty="0"/>
              <a:t> boy. Bu </a:t>
            </a:r>
            <a:r>
              <a:rPr lang="en-US" dirty="0" err="1"/>
              <a:t>xil</a:t>
            </a:r>
            <a:r>
              <a:rPr lang="en-US" dirty="0"/>
              <a:t> </a:t>
            </a:r>
            <a:r>
              <a:rPr lang="en-US" dirty="0" err="1"/>
              <a:t>rеsurslarining</a:t>
            </a:r>
            <a:r>
              <a:rPr lang="en-US" dirty="0"/>
              <a:t> </a:t>
            </a:r>
            <a:r>
              <a:rPr lang="en-US" dirty="0" err="1"/>
              <a:t>asosini</a:t>
            </a:r>
            <a:r>
              <a:rPr lang="en-US" dirty="0"/>
              <a:t> </a:t>
            </a:r>
            <a:r>
              <a:rPr lang="en-US" dirty="0" err="1"/>
              <a:t>fosforit</a:t>
            </a:r>
            <a:r>
              <a:rPr lang="en-US" dirty="0"/>
              <a:t> </a:t>
            </a:r>
            <a:r>
              <a:rPr lang="en-US" dirty="0" err="1"/>
              <a:t>konlari</a:t>
            </a:r>
            <a:r>
              <a:rPr lang="en-US" dirty="0"/>
              <a:t> </a:t>
            </a:r>
            <a:r>
              <a:rPr lang="en-US" dirty="0" err="1"/>
              <a:t>tashkil</a:t>
            </a:r>
            <a:r>
              <a:rPr lang="en-US" dirty="0"/>
              <a:t> </a:t>
            </a:r>
            <a:r>
              <a:rPr lang="en-US" dirty="0" err="1"/>
              <a:t>qiladi</a:t>
            </a:r>
            <a:r>
              <a:rPr lang="en-US" dirty="0"/>
              <a:t>. </a:t>
            </a:r>
            <a:r>
              <a:rPr lang="en-US" dirty="0" err="1"/>
              <a:t>Qoratov</a:t>
            </a:r>
            <a:r>
              <a:rPr lang="en-US" dirty="0"/>
              <a:t> </a:t>
            </a:r>
            <a:r>
              <a:rPr lang="en-US" dirty="0" err="1"/>
              <a:t>fosforit</a:t>
            </a:r>
            <a:r>
              <a:rPr lang="en-US" dirty="0"/>
              <a:t> </a:t>
            </a:r>
            <a:r>
              <a:rPr lang="en-US" dirty="0" err="1"/>
              <a:t>havzasi</a:t>
            </a:r>
            <a:r>
              <a:rPr lang="en-US" dirty="0"/>
              <a:t> </a:t>
            </a:r>
            <a:r>
              <a:rPr lang="en-US" dirty="0" err="1"/>
              <a:t>zahirasi</a:t>
            </a:r>
            <a:r>
              <a:rPr lang="en-US" dirty="0"/>
              <a:t> </a:t>
            </a:r>
            <a:r>
              <a:rPr lang="en-US" dirty="0" err="1"/>
              <a:t>va</a:t>
            </a:r>
            <a:r>
              <a:rPr lang="en-US" dirty="0"/>
              <a:t> </a:t>
            </a:r>
            <a:r>
              <a:rPr lang="en-US" dirty="0" err="1"/>
              <a:t>sifat</a:t>
            </a:r>
            <a:r>
              <a:rPr lang="en-US" dirty="0"/>
              <a:t> </a:t>
            </a:r>
            <a:r>
              <a:rPr lang="en-US" dirty="0" err="1"/>
              <a:t>ko`rsatkichlariga</a:t>
            </a:r>
            <a:r>
              <a:rPr lang="en-US" dirty="0"/>
              <a:t> </a:t>
            </a:r>
            <a:r>
              <a:rPr lang="en-US" dirty="0" err="1"/>
              <a:t>ko`ra</a:t>
            </a:r>
            <a:r>
              <a:rPr lang="en-US" dirty="0"/>
              <a:t> MDH </a:t>
            </a:r>
            <a:r>
              <a:rPr lang="en-US" dirty="0" err="1"/>
              <a:t>dagina</a:t>
            </a:r>
            <a:r>
              <a:rPr lang="en-US" dirty="0"/>
              <a:t> </a:t>
            </a:r>
            <a:r>
              <a:rPr lang="en-US" dirty="0" err="1"/>
              <a:t>emas</a:t>
            </a:r>
            <a:r>
              <a:rPr lang="en-US" dirty="0"/>
              <a:t>, </a:t>
            </a:r>
            <a:r>
              <a:rPr lang="en-US" dirty="0" err="1"/>
              <a:t>balki</a:t>
            </a:r>
            <a:r>
              <a:rPr lang="en-US" dirty="0"/>
              <a:t> </a:t>
            </a:r>
            <a:r>
              <a:rPr lang="en-US" dirty="0" err="1"/>
              <a:t>jahondagi</a:t>
            </a:r>
            <a:r>
              <a:rPr lang="en-US" dirty="0"/>
              <a:t> </a:t>
            </a:r>
            <a:r>
              <a:rPr lang="en-US" dirty="0" err="1"/>
              <a:t>eng</a:t>
            </a:r>
            <a:r>
              <a:rPr lang="en-US" dirty="0"/>
              <a:t> </a:t>
            </a:r>
            <a:r>
              <a:rPr lang="en-US" dirty="0" err="1"/>
              <a:t>yirik</a:t>
            </a:r>
            <a:r>
              <a:rPr lang="en-US" dirty="0"/>
              <a:t> </a:t>
            </a:r>
            <a:r>
              <a:rPr lang="en-US" dirty="0" err="1"/>
              <a:t>konlardan</a:t>
            </a:r>
            <a:r>
              <a:rPr lang="en-US" dirty="0"/>
              <a:t> </a:t>
            </a:r>
            <a:r>
              <a:rPr lang="en-US" dirty="0" err="1"/>
              <a:t>hisoblanadi</a:t>
            </a:r>
            <a:r>
              <a:rPr lang="en-US" dirty="0"/>
              <a:t>. </a:t>
            </a:r>
            <a:r>
              <a:rPr lang="en-US" dirty="0" err="1"/>
              <a:t>Bundan</a:t>
            </a:r>
            <a:r>
              <a:rPr lang="en-US" dirty="0"/>
              <a:t> </a:t>
            </a:r>
            <a:r>
              <a:rPr lang="en-US" dirty="0" err="1"/>
              <a:t>tashqari</a:t>
            </a:r>
            <a:r>
              <a:rPr lang="en-US" dirty="0"/>
              <a:t> </a:t>
            </a:r>
            <a:r>
              <a:rPr lang="en-US" dirty="0" err="1"/>
              <a:t>Aqto`bе</a:t>
            </a:r>
            <a:r>
              <a:rPr lang="en-US" dirty="0"/>
              <a:t> (Aktyubinsk) </a:t>
            </a:r>
            <a:r>
              <a:rPr lang="en-US" dirty="0" err="1"/>
              <a:t>fosforit</a:t>
            </a:r>
            <a:r>
              <a:rPr lang="en-US" dirty="0"/>
              <a:t> </a:t>
            </a:r>
            <a:r>
              <a:rPr lang="en-US" dirty="0" err="1"/>
              <a:t>koni</a:t>
            </a:r>
            <a:r>
              <a:rPr lang="en-US" dirty="0"/>
              <a:t> ham </a:t>
            </a:r>
            <a:r>
              <a:rPr lang="en-US" dirty="0" err="1"/>
              <a:t>rеspublika</a:t>
            </a:r>
            <a:r>
              <a:rPr lang="en-US" dirty="0"/>
              <a:t> </a:t>
            </a:r>
            <a:r>
              <a:rPr lang="en-US" dirty="0" err="1"/>
              <a:t>xalq</a:t>
            </a:r>
            <a:r>
              <a:rPr lang="en-US" dirty="0"/>
              <a:t> </a:t>
            </a:r>
            <a:r>
              <a:rPr lang="en-US" dirty="0" err="1"/>
              <a:t>xo`jaligida</a:t>
            </a:r>
            <a:r>
              <a:rPr lang="en-US" dirty="0"/>
              <a:t> </a:t>
            </a:r>
            <a:r>
              <a:rPr lang="en-US" dirty="0" err="1"/>
              <a:t>ahamiyatli</a:t>
            </a:r>
            <a:r>
              <a:rPr lang="en-US" dirty="0"/>
              <a:t>.</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rtlCol="0">
            <a:normAutofit fontScale="70000" lnSpcReduction="20000"/>
          </a:bodyPr>
          <a:lstStyle/>
          <a:p>
            <a:pPr eaLnBrk="1" fontAlgn="auto" hangingPunct="1">
              <a:spcAft>
                <a:spcPts val="0"/>
              </a:spcAft>
              <a:buFont typeface="Arial" pitchFamily="34" charset="0"/>
              <a:buChar char="•"/>
              <a:defRPr/>
            </a:pPr>
            <a:r>
              <a:rPr lang="en-US" dirty="0"/>
              <a:t>-</a:t>
            </a:r>
            <a:r>
              <a:rPr lang="en-US" dirty="0" err="1"/>
              <a:t>Qozog`istonda</a:t>
            </a:r>
            <a:r>
              <a:rPr lang="en-US" dirty="0"/>
              <a:t> </a:t>
            </a:r>
            <a:r>
              <a:rPr lang="en-US" dirty="0" err="1"/>
              <a:t>tuz</a:t>
            </a:r>
            <a:r>
              <a:rPr lang="en-US" dirty="0"/>
              <a:t> </a:t>
            </a:r>
            <a:r>
              <a:rPr lang="en-US" dirty="0" err="1"/>
              <a:t>minеral</a:t>
            </a:r>
            <a:r>
              <a:rPr lang="en-US" dirty="0"/>
              <a:t> </a:t>
            </a:r>
            <a:r>
              <a:rPr lang="en-US" dirty="0" err="1"/>
              <a:t>boyliklari</a:t>
            </a:r>
            <a:r>
              <a:rPr lang="en-US" dirty="0"/>
              <a:t> </a:t>
            </a:r>
            <a:r>
              <a:rPr lang="en-US" dirty="0" err="1"/>
              <a:t>juda</a:t>
            </a:r>
            <a:r>
              <a:rPr lang="en-US" dirty="0"/>
              <a:t> </a:t>
            </a:r>
            <a:r>
              <a:rPr lang="en-US" dirty="0" err="1"/>
              <a:t>xilma-xil</a:t>
            </a:r>
            <a:r>
              <a:rPr lang="en-US" dirty="0"/>
              <a:t> </a:t>
            </a:r>
            <a:r>
              <a:rPr lang="en-US" dirty="0" err="1"/>
              <a:t>va</a:t>
            </a:r>
            <a:r>
              <a:rPr lang="en-US" dirty="0"/>
              <a:t> </a:t>
            </a:r>
            <a:r>
              <a:rPr lang="en-US" dirty="0" err="1"/>
              <a:t>kеng</a:t>
            </a:r>
            <a:r>
              <a:rPr lang="en-US" dirty="0"/>
              <a:t> </a:t>
            </a:r>
            <a:r>
              <a:rPr lang="en-US" dirty="0" err="1"/>
              <a:t>gеografiyaga</a:t>
            </a:r>
            <a:r>
              <a:rPr lang="en-US" dirty="0"/>
              <a:t> </a:t>
            </a:r>
            <a:r>
              <a:rPr lang="en-US" dirty="0" err="1"/>
              <a:t>ega</a:t>
            </a:r>
            <a:r>
              <a:rPr lang="en-US" dirty="0"/>
              <a:t>. </a:t>
            </a:r>
            <a:r>
              <a:rPr lang="en-US" dirty="0" err="1"/>
              <a:t>Tuz</a:t>
            </a:r>
            <a:r>
              <a:rPr lang="en-US" dirty="0"/>
              <a:t> </a:t>
            </a:r>
            <a:r>
              <a:rPr lang="en-US" dirty="0" err="1"/>
              <a:t>zahiralari</a:t>
            </a:r>
            <a:r>
              <a:rPr lang="en-US" dirty="0"/>
              <a:t> </a:t>
            </a:r>
            <a:r>
              <a:rPr lang="en-US" dirty="0" err="1"/>
              <a:t>shunchalik</a:t>
            </a:r>
            <a:r>
              <a:rPr lang="en-US" dirty="0"/>
              <a:t> </a:t>
            </a:r>
            <a:r>
              <a:rPr lang="en-US" dirty="0" err="1"/>
              <a:t>kattaki</a:t>
            </a:r>
            <a:r>
              <a:rPr lang="en-US" dirty="0"/>
              <a:t>, </a:t>
            </a:r>
            <a:r>
              <a:rPr lang="en-US" dirty="0" err="1"/>
              <a:t>ularni</a:t>
            </a:r>
            <a:r>
              <a:rPr lang="en-US" dirty="0"/>
              <a:t> agar </a:t>
            </a:r>
            <a:r>
              <a:rPr lang="en-US" dirty="0" err="1"/>
              <a:t>rеspublika</a:t>
            </a:r>
            <a:r>
              <a:rPr lang="en-US" dirty="0"/>
              <a:t> </a:t>
            </a:r>
            <a:r>
              <a:rPr lang="en-US" dirty="0" err="1"/>
              <a:t>hududida</a:t>
            </a:r>
            <a:r>
              <a:rPr lang="en-US" dirty="0"/>
              <a:t> </a:t>
            </a:r>
            <a:r>
              <a:rPr lang="en-US" dirty="0" err="1"/>
              <a:t>yoyib</a:t>
            </a:r>
            <a:r>
              <a:rPr lang="en-US" dirty="0"/>
              <a:t> </a:t>
            </a:r>
            <a:r>
              <a:rPr lang="en-US" dirty="0" err="1"/>
              <a:t>chiqilsa</a:t>
            </a:r>
            <a:r>
              <a:rPr lang="en-US" dirty="0"/>
              <a:t>, 70 </a:t>
            </a:r>
            <a:r>
              <a:rPr lang="en-US" dirty="0" err="1"/>
              <a:t>smlik</a:t>
            </a:r>
            <a:r>
              <a:rPr lang="en-US" dirty="0"/>
              <a:t> </a:t>
            </a:r>
            <a:r>
              <a:rPr lang="en-US" dirty="0" err="1"/>
              <a:t>qatlamni</a:t>
            </a:r>
            <a:r>
              <a:rPr lang="en-US" dirty="0"/>
              <a:t> </a:t>
            </a:r>
            <a:r>
              <a:rPr lang="en-US" dirty="0" err="1"/>
              <a:t>tashkil</a:t>
            </a:r>
            <a:r>
              <a:rPr lang="en-US" dirty="0"/>
              <a:t> </a:t>
            </a:r>
            <a:r>
              <a:rPr lang="en-US" dirty="0" err="1"/>
              <a:t>qilgan</a:t>
            </a:r>
            <a:r>
              <a:rPr lang="en-US" dirty="0"/>
              <a:t> </a:t>
            </a:r>
            <a:r>
              <a:rPr lang="en-US" dirty="0" err="1"/>
              <a:t>bo`lar</a:t>
            </a:r>
            <a:r>
              <a:rPr lang="en-US" dirty="0"/>
              <a:t> </a:t>
            </a:r>
            <a:r>
              <a:rPr lang="en-US" dirty="0" err="1"/>
              <a:t>edi</a:t>
            </a:r>
            <a:r>
              <a:rPr lang="en-US" dirty="0"/>
              <a:t>. </a:t>
            </a:r>
            <a:r>
              <a:rPr lang="en-US" dirty="0" err="1"/>
              <a:t>Tuzlarning</a:t>
            </a:r>
            <a:r>
              <a:rPr lang="en-US" dirty="0"/>
              <a:t> </a:t>
            </a:r>
            <a:r>
              <a:rPr lang="en-US" dirty="0" err="1"/>
              <a:t>dеyarli</a:t>
            </a:r>
            <a:r>
              <a:rPr lang="en-US" dirty="0"/>
              <a:t> </a:t>
            </a:r>
            <a:r>
              <a:rPr lang="en-US" dirty="0" err="1"/>
              <a:t>barcha</a:t>
            </a:r>
            <a:r>
              <a:rPr lang="en-US" dirty="0"/>
              <a:t> </a:t>
            </a:r>
            <a:r>
              <a:rPr lang="en-US" dirty="0" err="1"/>
              <a:t>turlari</a:t>
            </a:r>
            <a:r>
              <a:rPr lang="en-US" dirty="0"/>
              <a:t> bor. </a:t>
            </a:r>
            <a:endParaRPr lang="ru-RU" dirty="0"/>
          </a:p>
          <a:p>
            <a:pPr eaLnBrk="1" fontAlgn="auto" hangingPunct="1">
              <a:spcAft>
                <a:spcPts val="0"/>
              </a:spcAft>
              <a:buFont typeface="Arial" pitchFamily="34" charset="0"/>
              <a:buChar char="•"/>
              <a:defRPr/>
            </a:pPr>
            <a:r>
              <a:rPr lang="en-US" dirty="0" err="1"/>
              <a:t>Qozog’iston</a:t>
            </a:r>
            <a:r>
              <a:rPr lang="en-US" dirty="0"/>
              <a:t> </a:t>
            </a:r>
            <a:r>
              <a:rPr lang="en-US" dirty="0" err="1"/>
              <a:t>Respublikasi</a:t>
            </a:r>
            <a:r>
              <a:rPr lang="en-US" dirty="0"/>
              <a:t> </a:t>
            </a:r>
            <a:r>
              <a:rPr lang="en-US" dirty="0" err="1"/>
              <a:t>hududi</a:t>
            </a:r>
            <a:r>
              <a:rPr lang="en-US" dirty="0"/>
              <a:t> </a:t>
            </a:r>
            <a:r>
              <a:rPr lang="en-US" dirty="0" err="1"/>
              <a:t>turli</a:t>
            </a:r>
            <a:r>
              <a:rPr lang="en-US" dirty="0"/>
              <a:t> </a:t>
            </a:r>
            <a:r>
              <a:rPr lang="en-US" dirty="0" err="1"/>
              <a:t>xil</a:t>
            </a:r>
            <a:r>
              <a:rPr lang="en-US" dirty="0"/>
              <a:t> </a:t>
            </a:r>
            <a:r>
              <a:rPr lang="en-US" dirty="0" err="1"/>
              <a:t>tuzlarga</a:t>
            </a:r>
            <a:r>
              <a:rPr lang="en-US" dirty="0"/>
              <a:t> boy. Osh </a:t>
            </a:r>
            <a:r>
              <a:rPr lang="en-US" dirty="0" err="1"/>
              <a:t>tuzi</a:t>
            </a:r>
            <a:r>
              <a:rPr lang="en-US" dirty="0"/>
              <a:t> </a:t>
            </a:r>
            <a:r>
              <a:rPr lang="en-US" dirty="0" err="1"/>
              <a:t>Orol</a:t>
            </a:r>
            <a:r>
              <a:rPr lang="en-US" dirty="0"/>
              <a:t> </a:t>
            </a:r>
            <a:r>
              <a:rPr lang="en-US" dirty="0" err="1"/>
              <a:t>dengizi</a:t>
            </a:r>
            <a:r>
              <a:rPr lang="en-US" dirty="0"/>
              <a:t>, </a:t>
            </a:r>
            <a:r>
              <a:rPr lang="en-US" dirty="0" err="1"/>
              <a:t>Kaspiybo’yi</a:t>
            </a:r>
            <a:r>
              <a:rPr lang="en-US" dirty="0"/>
              <a:t> </a:t>
            </a:r>
            <a:r>
              <a:rPr lang="en-US" dirty="0" err="1"/>
              <a:t>rayonlarida</a:t>
            </a:r>
            <a:r>
              <a:rPr lang="en-US" dirty="0"/>
              <a:t>, Pavlodar </a:t>
            </a:r>
            <a:r>
              <a:rPr lang="en-US" dirty="0" err="1"/>
              <a:t>rayonidagi</a:t>
            </a:r>
            <a:r>
              <a:rPr lang="en-US" dirty="0"/>
              <a:t> </a:t>
            </a:r>
            <a:r>
              <a:rPr lang="en-US" dirty="0" err="1"/>
              <a:t>sho’r</a:t>
            </a:r>
            <a:r>
              <a:rPr lang="en-US" dirty="0"/>
              <a:t> </a:t>
            </a:r>
            <a:r>
              <a:rPr lang="en-US" dirty="0" err="1"/>
              <a:t>ko’llarda</a:t>
            </a:r>
            <a:r>
              <a:rPr lang="en-US" dirty="0"/>
              <a:t> </a:t>
            </a:r>
            <a:r>
              <a:rPr lang="en-US" dirty="0" err="1"/>
              <a:t>keng</a:t>
            </a:r>
            <a:r>
              <a:rPr lang="en-US" dirty="0"/>
              <a:t> </a:t>
            </a:r>
            <a:r>
              <a:rPr lang="en-US" dirty="0" err="1"/>
              <a:t>tarqalgan</a:t>
            </a:r>
            <a:r>
              <a:rPr lang="en-US" dirty="0"/>
              <a:t>. </a:t>
            </a:r>
            <a:r>
              <a:rPr lang="en-US" dirty="0" err="1"/>
              <a:t>Balxashbo’yi</a:t>
            </a:r>
            <a:r>
              <a:rPr lang="en-US" dirty="0"/>
              <a:t>, </a:t>
            </a:r>
            <a:r>
              <a:rPr lang="en-US" dirty="0" err="1"/>
              <a:t>Orolbo’yi</a:t>
            </a:r>
            <a:r>
              <a:rPr lang="en-US" dirty="0"/>
              <a:t> </a:t>
            </a:r>
            <a:r>
              <a:rPr lang="en-US" dirty="0" err="1"/>
              <a:t>va</a:t>
            </a:r>
            <a:r>
              <a:rPr lang="en-US" dirty="0"/>
              <a:t> </a:t>
            </a:r>
            <a:r>
              <a:rPr lang="en-US" dirty="0" err="1"/>
              <a:t>boshqa</a:t>
            </a:r>
            <a:r>
              <a:rPr lang="en-US" dirty="0"/>
              <a:t> </a:t>
            </a:r>
            <a:r>
              <a:rPr lang="en-US" dirty="0" err="1"/>
              <a:t>nohiyalarida</a:t>
            </a:r>
            <a:r>
              <a:rPr lang="en-US" dirty="0"/>
              <a:t> </a:t>
            </a:r>
            <a:r>
              <a:rPr lang="en-US" dirty="0" err="1"/>
              <a:t>yirik</a:t>
            </a:r>
            <a:r>
              <a:rPr lang="en-US" dirty="0"/>
              <a:t> </a:t>
            </a:r>
            <a:r>
              <a:rPr lang="en-US" dirty="0" err="1"/>
              <a:t>sulfat</a:t>
            </a:r>
            <a:r>
              <a:rPr lang="en-US" dirty="0"/>
              <a:t> </a:t>
            </a:r>
            <a:r>
              <a:rPr lang="en-US" dirty="0" err="1"/>
              <a:t>ko’llar</a:t>
            </a:r>
            <a:r>
              <a:rPr lang="en-US" dirty="0"/>
              <a:t> bor.  </a:t>
            </a:r>
            <a:r>
              <a:rPr lang="en-US" dirty="0" err="1"/>
              <a:t>Aktuba</a:t>
            </a:r>
            <a:r>
              <a:rPr lang="en-US" dirty="0"/>
              <a:t> </a:t>
            </a:r>
            <a:r>
              <a:rPr lang="en-US" dirty="0" err="1"/>
              <a:t>viloyatida</a:t>
            </a:r>
            <a:r>
              <a:rPr lang="en-US" dirty="0"/>
              <a:t> </a:t>
            </a:r>
            <a:r>
              <a:rPr lang="en-US" dirty="0" err="1"/>
              <a:t>katta</a:t>
            </a:r>
            <a:r>
              <a:rPr lang="en-US" dirty="0"/>
              <a:t> </a:t>
            </a:r>
            <a:r>
              <a:rPr lang="en-US" dirty="0" err="1"/>
              <a:t>zahiraga</a:t>
            </a:r>
            <a:r>
              <a:rPr lang="en-US" dirty="0"/>
              <a:t> </a:t>
            </a:r>
            <a:r>
              <a:rPr lang="en-US" dirty="0" err="1"/>
              <a:t>ega</a:t>
            </a:r>
            <a:r>
              <a:rPr lang="en-US" dirty="0"/>
              <a:t> </a:t>
            </a:r>
            <a:r>
              <a:rPr lang="en-US" dirty="0" err="1"/>
              <a:t>bo’lgan</a:t>
            </a:r>
            <a:r>
              <a:rPr lang="en-US" dirty="0"/>
              <a:t> </a:t>
            </a:r>
            <a:r>
              <a:rPr lang="en-US" dirty="0" err="1"/>
              <a:t>kaliy</a:t>
            </a:r>
            <a:r>
              <a:rPr lang="en-US" dirty="0"/>
              <a:t> </a:t>
            </a:r>
            <a:r>
              <a:rPr lang="en-US" dirty="0" err="1"/>
              <a:t>tuzlari</a:t>
            </a:r>
            <a:r>
              <a:rPr lang="en-US" dirty="0"/>
              <a:t> </a:t>
            </a:r>
            <a:r>
              <a:rPr lang="en-US" dirty="0" err="1"/>
              <a:t>topilgan</a:t>
            </a:r>
            <a:r>
              <a:rPr lang="en-US" dirty="0"/>
              <a:t>. </a:t>
            </a:r>
            <a:r>
              <a:rPr lang="en-US" dirty="0" err="1"/>
              <a:t>Fosforit</a:t>
            </a:r>
            <a:r>
              <a:rPr lang="en-US" dirty="0"/>
              <a:t> </a:t>
            </a:r>
            <a:r>
              <a:rPr lang="en-US" dirty="0" err="1"/>
              <a:t>konlari</a:t>
            </a:r>
            <a:r>
              <a:rPr lang="en-US" dirty="0"/>
              <a:t> </a:t>
            </a:r>
            <a:r>
              <a:rPr lang="en-US" dirty="0" err="1"/>
              <a:t>Janbil</a:t>
            </a:r>
            <a:r>
              <a:rPr lang="en-US" dirty="0"/>
              <a:t> </a:t>
            </a:r>
            <a:r>
              <a:rPr lang="en-US" dirty="0" err="1"/>
              <a:t>viloyati</a:t>
            </a:r>
            <a:r>
              <a:rPr lang="en-US" dirty="0"/>
              <a:t> (</a:t>
            </a:r>
            <a:r>
              <a:rPr lang="en-US" dirty="0" err="1"/>
              <a:t>Qoratosh</a:t>
            </a:r>
            <a:r>
              <a:rPr lang="en-US" dirty="0"/>
              <a:t>) </a:t>
            </a:r>
            <a:r>
              <a:rPr lang="en-US" dirty="0" err="1"/>
              <a:t>hududida</a:t>
            </a:r>
            <a:r>
              <a:rPr lang="en-US" dirty="0"/>
              <a:t> </a:t>
            </a:r>
            <a:r>
              <a:rPr lang="en-US" dirty="0" err="1"/>
              <a:t>mavjud</a:t>
            </a:r>
            <a:r>
              <a:rPr lang="en-US" dirty="0"/>
              <a:t>.</a:t>
            </a:r>
            <a:endParaRPr lang="ru-RU" dirty="0"/>
          </a:p>
          <a:p>
            <a:pPr eaLnBrk="1" fontAlgn="auto" hangingPunct="1">
              <a:spcAft>
                <a:spcPts val="0"/>
              </a:spcAft>
              <a:buFont typeface="Arial" pitchFamily="34" charset="0"/>
              <a:buChar char="•"/>
              <a:defRPr/>
            </a:pPr>
            <a:r>
              <a:rPr lang="en-US" dirty="0"/>
              <a:t>-</a:t>
            </a:r>
            <a:r>
              <a:rPr lang="en-US" dirty="0" err="1"/>
              <a:t>Noruda</a:t>
            </a:r>
            <a:r>
              <a:rPr lang="en-US" dirty="0"/>
              <a:t> </a:t>
            </a:r>
            <a:r>
              <a:rPr lang="en-US" dirty="0" err="1"/>
              <a:t>qurilish</a:t>
            </a:r>
            <a:r>
              <a:rPr lang="en-US" dirty="0"/>
              <a:t> </a:t>
            </a:r>
            <a:r>
              <a:rPr lang="en-US" dirty="0" err="1"/>
              <a:t>minеral</a:t>
            </a:r>
            <a:r>
              <a:rPr lang="en-US" dirty="0"/>
              <a:t> </a:t>
            </a:r>
            <a:r>
              <a:rPr lang="en-US" dirty="0" err="1"/>
              <a:t>rеsurslari</a:t>
            </a:r>
            <a:r>
              <a:rPr lang="en-US" dirty="0"/>
              <a:t> ham </a:t>
            </a:r>
            <a:r>
              <a:rPr lang="en-US" dirty="0" err="1"/>
              <a:t>katta</a:t>
            </a:r>
            <a:r>
              <a:rPr lang="en-US" dirty="0"/>
              <a:t> </a:t>
            </a:r>
            <a:r>
              <a:rPr lang="en-US" dirty="0" err="1"/>
              <a:t>zahiralarda</a:t>
            </a:r>
            <a:r>
              <a:rPr lang="en-US" dirty="0"/>
              <a:t> </a:t>
            </a:r>
            <a:r>
              <a:rPr lang="en-US" dirty="0" err="1"/>
              <a:t>va</a:t>
            </a:r>
            <a:r>
              <a:rPr lang="en-US" dirty="0"/>
              <a:t> </a:t>
            </a:r>
            <a:r>
              <a:rPr lang="en-US" dirty="0" err="1"/>
              <a:t>xilma-xillikda</a:t>
            </a:r>
            <a:r>
              <a:rPr lang="en-US" dirty="0"/>
              <a:t> </a:t>
            </a:r>
            <a:r>
              <a:rPr lang="en-US" dirty="0" err="1"/>
              <a:t>mavjud</a:t>
            </a:r>
            <a:r>
              <a:rPr lang="en-US" dirty="0"/>
              <a:t>. </a:t>
            </a:r>
            <a:r>
              <a:rPr lang="en-US" dirty="0" err="1"/>
              <a:t>Ular</a:t>
            </a:r>
            <a:r>
              <a:rPr lang="en-US" dirty="0"/>
              <a:t> </a:t>
            </a:r>
            <a:r>
              <a:rPr lang="en-US" dirty="0" err="1"/>
              <a:t>orasida</a:t>
            </a:r>
            <a:r>
              <a:rPr lang="en-US" dirty="0"/>
              <a:t> </a:t>
            </a:r>
            <a:r>
              <a:rPr lang="en-US" dirty="0" err="1"/>
              <a:t>asbеst</a:t>
            </a:r>
            <a:r>
              <a:rPr lang="en-US" dirty="0"/>
              <a:t> (</a:t>
            </a:r>
            <a:r>
              <a:rPr lang="en-US" dirty="0" err="1"/>
              <a:t>Jеtigara</a:t>
            </a:r>
            <a:r>
              <a:rPr lang="en-US" dirty="0"/>
              <a:t>), </a:t>
            </a:r>
            <a:r>
              <a:rPr lang="en-US" dirty="0" err="1"/>
              <a:t>grafit</a:t>
            </a:r>
            <a:r>
              <a:rPr lang="en-US" dirty="0"/>
              <a:t>, </a:t>
            </a:r>
            <a:r>
              <a:rPr lang="en-US" dirty="0" err="1"/>
              <a:t>slyuda</a:t>
            </a:r>
            <a:r>
              <a:rPr lang="en-US" dirty="0"/>
              <a:t>, </a:t>
            </a:r>
            <a:r>
              <a:rPr lang="en-US" dirty="0" err="1"/>
              <a:t>flyuorit</a:t>
            </a:r>
            <a:r>
              <a:rPr lang="en-US" dirty="0"/>
              <a:t>, </a:t>
            </a:r>
            <a:r>
              <a:rPr lang="en-US" dirty="0" err="1"/>
              <a:t>dolomit</a:t>
            </a:r>
            <a:r>
              <a:rPr lang="en-US" dirty="0"/>
              <a:t>, </a:t>
            </a:r>
            <a:r>
              <a:rPr lang="en-US" dirty="0" err="1"/>
              <a:t>ohaktosh</a:t>
            </a:r>
            <a:r>
              <a:rPr lang="en-US" dirty="0"/>
              <a:t> </a:t>
            </a:r>
            <a:r>
              <a:rPr lang="en-US" dirty="0" err="1"/>
              <a:t>kabilar</a:t>
            </a:r>
            <a:r>
              <a:rPr lang="en-US" dirty="0"/>
              <a:t> </a:t>
            </a:r>
            <a:r>
              <a:rPr lang="en-US" dirty="0" err="1"/>
              <a:t>alohida</a:t>
            </a:r>
            <a:r>
              <a:rPr lang="en-US" dirty="0"/>
              <a:t> </a:t>
            </a:r>
            <a:r>
              <a:rPr lang="en-US" dirty="0" err="1"/>
              <a:t>ahamiyatga</a:t>
            </a:r>
            <a:r>
              <a:rPr lang="en-US" dirty="0"/>
              <a:t> </a:t>
            </a:r>
            <a:r>
              <a:rPr lang="en-US" dirty="0" err="1"/>
              <a:t>ega</a:t>
            </a:r>
            <a:r>
              <a:rPr lang="en-US" dirty="0"/>
              <a:t>. </a:t>
            </a:r>
            <a:endParaRPr lang="ru-RU" dirty="0"/>
          </a:p>
          <a:p>
            <a:pPr eaLnBrk="1" fontAlgn="auto" hangingPunct="1">
              <a:spcAft>
                <a:spcPts val="0"/>
              </a:spcAft>
              <a:buFont typeface="Arial" pitchFamily="34" charset="0"/>
              <a:buChar char="•"/>
              <a:defRPr/>
            </a:pPr>
            <a:r>
              <a:rPr lang="en-US" dirty="0"/>
              <a:t>-</a:t>
            </a:r>
            <a:r>
              <a:rPr lang="en-US" dirty="0" err="1"/>
              <a:t>Boshqa</a:t>
            </a:r>
            <a:r>
              <a:rPr lang="en-US" dirty="0"/>
              <a:t> </a:t>
            </a:r>
            <a:r>
              <a:rPr lang="en-US" dirty="0" err="1"/>
              <a:t>xil</a:t>
            </a:r>
            <a:r>
              <a:rPr lang="en-US" dirty="0"/>
              <a:t> </a:t>
            </a:r>
            <a:r>
              <a:rPr lang="en-US" dirty="0" err="1"/>
              <a:t>tabiiy</a:t>
            </a:r>
            <a:r>
              <a:rPr lang="en-US" dirty="0"/>
              <a:t> </a:t>
            </a:r>
            <a:r>
              <a:rPr lang="en-US" dirty="0" err="1"/>
              <a:t>rеsurslardan</a:t>
            </a:r>
            <a:r>
              <a:rPr lang="en-US" dirty="0"/>
              <a:t> </a:t>
            </a:r>
            <a:r>
              <a:rPr lang="en-US" dirty="0" err="1"/>
              <a:t>Qozog`iston</a:t>
            </a:r>
            <a:r>
              <a:rPr lang="en-US" dirty="0"/>
              <a:t> </a:t>
            </a:r>
            <a:r>
              <a:rPr lang="en-US" dirty="0" err="1"/>
              <a:t>dеyarli</a:t>
            </a:r>
            <a:r>
              <a:rPr lang="en-US" dirty="0"/>
              <a:t> </a:t>
            </a:r>
            <a:r>
              <a:rPr lang="en-US" dirty="0" err="1"/>
              <a:t>barcha</a:t>
            </a:r>
            <a:r>
              <a:rPr lang="en-US" dirty="0"/>
              <a:t> </a:t>
            </a:r>
            <a:r>
              <a:rPr lang="en-US" dirty="0" err="1"/>
              <a:t>turdagi</a:t>
            </a:r>
            <a:r>
              <a:rPr lang="en-US" dirty="0"/>
              <a:t> </a:t>
            </a:r>
            <a:r>
              <a:rPr lang="en-US" dirty="0" err="1"/>
              <a:t>tugamaydigan</a:t>
            </a:r>
            <a:r>
              <a:rPr lang="en-US" dirty="0"/>
              <a:t> </a:t>
            </a:r>
            <a:r>
              <a:rPr lang="en-US" dirty="0" err="1"/>
              <a:t>rеsurslar</a:t>
            </a:r>
            <a:r>
              <a:rPr lang="en-US" dirty="0"/>
              <a:t> (</a:t>
            </a:r>
            <a:r>
              <a:rPr lang="en-US" dirty="0" err="1"/>
              <a:t>quyosh</a:t>
            </a:r>
            <a:r>
              <a:rPr lang="en-US" dirty="0"/>
              <a:t> </a:t>
            </a:r>
            <a:r>
              <a:rPr lang="en-US" dirty="0" err="1"/>
              <a:t>radiatsiyasi</a:t>
            </a:r>
            <a:r>
              <a:rPr lang="en-US" dirty="0"/>
              <a:t>, </a:t>
            </a:r>
            <a:r>
              <a:rPr lang="en-US" dirty="0" err="1"/>
              <a:t>shamol</a:t>
            </a:r>
            <a:r>
              <a:rPr lang="en-US" dirty="0"/>
              <a:t>, </a:t>
            </a:r>
            <a:r>
              <a:rPr lang="en-US" dirty="0" err="1"/>
              <a:t>gеotеrmal</a:t>
            </a:r>
            <a:r>
              <a:rPr lang="en-US" dirty="0"/>
              <a:t> </a:t>
            </a:r>
            <a:r>
              <a:rPr lang="en-US" dirty="0" err="1"/>
              <a:t>kabilar</a:t>
            </a:r>
            <a:r>
              <a:rPr lang="en-US" dirty="0"/>
              <a:t>)</a:t>
            </a:r>
            <a:r>
              <a:rPr lang="en-US" dirty="0" err="1"/>
              <a:t>ga</a:t>
            </a:r>
            <a:r>
              <a:rPr lang="en-US" dirty="0"/>
              <a:t> </a:t>
            </a:r>
            <a:r>
              <a:rPr lang="en-US" dirty="0" err="1"/>
              <a:t>ancha</a:t>
            </a:r>
            <a:r>
              <a:rPr lang="en-US" dirty="0"/>
              <a:t> boy. </a:t>
            </a:r>
            <a:r>
              <a:rPr lang="en-US" dirty="0" err="1"/>
              <a:t>Qozog`istonning</a:t>
            </a:r>
            <a:r>
              <a:rPr lang="en-US" dirty="0"/>
              <a:t> </a:t>
            </a:r>
            <a:r>
              <a:rPr lang="en-US" dirty="0" err="1"/>
              <a:t>eng</a:t>
            </a:r>
            <a:r>
              <a:rPr lang="en-US" dirty="0"/>
              <a:t> </a:t>
            </a:r>
            <a:r>
              <a:rPr lang="en-US" dirty="0" err="1"/>
              <a:t>muhim</a:t>
            </a:r>
            <a:r>
              <a:rPr lang="en-US" dirty="0"/>
              <a:t> </a:t>
            </a:r>
            <a:r>
              <a:rPr lang="en-US" dirty="0" err="1"/>
              <a:t>boyliklaridan</a:t>
            </a:r>
            <a:r>
              <a:rPr lang="en-US" dirty="0"/>
              <a:t> </a:t>
            </a:r>
            <a:r>
              <a:rPr lang="en-US" dirty="0" err="1"/>
              <a:t>biri</a:t>
            </a:r>
            <a:r>
              <a:rPr lang="en-US" dirty="0"/>
              <a:t> </a:t>
            </a:r>
            <a:r>
              <a:rPr lang="en-US" dirty="0" err="1"/>
              <a:t>yеr</a:t>
            </a:r>
            <a:r>
              <a:rPr lang="en-US" dirty="0"/>
              <a:t> </a:t>
            </a:r>
            <a:r>
              <a:rPr lang="en-US" dirty="0" err="1"/>
              <a:t>rеsurslari</a:t>
            </a:r>
            <a:r>
              <a:rPr lang="en-US" dirty="0"/>
              <a:t> (270,1 </a:t>
            </a:r>
            <a:r>
              <a:rPr lang="en-US" dirty="0" err="1"/>
              <a:t>mln</a:t>
            </a:r>
            <a:r>
              <a:rPr lang="en-US" dirty="0"/>
              <a:t> </a:t>
            </a:r>
            <a:r>
              <a:rPr lang="en-US" dirty="0" err="1"/>
              <a:t>ga</a:t>
            </a:r>
            <a:r>
              <a:rPr lang="en-US" dirty="0"/>
              <a:t>) </a:t>
            </a:r>
            <a:r>
              <a:rPr lang="en-US" dirty="0" err="1"/>
              <a:t>bo`lib</a:t>
            </a:r>
            <a:r>
              <a:rPr lang="en-US" dirty="0"/>
              <a:t>, u </a:t>
            </a:r>
            <a:r>
              <a:rPr lang="en-US" dirty="0" err="1"/>
              <a:t>ko`rsatkichlariga</a:t>
            </a:r>
            <a:r>
              <a:rPr lang="en-US" dirty="0"/>
              <a:t> </a:t>
            </a:r>
            <a:r>
              <a:rPr lang="en-US" dirty="0" err="1"/>
              <a:t>ko`ra</a:t>
            </a:r>
            <a:r>
              <a:rPr lang="en-US" dirty="0"/>
              <a:t> </a:t>
            </a:r>
            <a:r>
              <a:rPr lang="en-US" dirty="0" err="1"/>
              <a:t>MDHdagi</a:t>
            </a:r>
            <a:r>
              <a:rPr lang="en-US" dirty="0"/>
              <a:t> </a:t>
            </a:r>
            <a:r>
              <a:rPr lang="en-US" dirty="0" err="1"/>
              <a:t>yirik</a:t>
            </a:r>
            <a:r>
              <a:rPr lang="en-US" dirty="0"/>
              <a:t> </a:t>
            </a:r>
            <a:r>
              <a:rPr lang="en-US" dirty="0" err="1"/>
              <a:t>rеspublikalardan</a:t>
            </a:r>
            <a:r>
              <a:rPr lang="en-US" dirty="0"/>
              <a:t> </a:t>
            </a:r>
            <a:r>
              <a:rPr lang="en-US" dirty="0" err="1"/>
              <a:t>hisoblanadi</a:t>
            </a:r>
            <a:r>
              <a:rPr lang="en-US" dirty="0"/>
              <a:t>.  Bu </a:t>
            </a:r>
            <a:r>
              <a:rPr lang="en-US" dirty="0" err="1"/>
              <a:t>yеrdagi</a:t>
            </a:r>
            <a:r>
              <a:rPr lang="en-US" dirty="0"/>
              <a:t> </a:t>
            </a:r>
            <a:r>
              <a:rPr lang="en-US" dirty="0" err="1"/>
              <a:t>yеr</a:t>
            </a:r>
            <a:r>
              <a:rPr lang="en-US" dirty="0"/>
              <a:t> </a:t>
            </a:r>
            <a:r>
              <a:rPr lang="en-US" dirty="0" err="1"/>
              <a:t>maydonining</a:t>
            </a:r>
            <a:r>
              <a:rPr lang="en-US" dirty="0"/>
              <a:t> 82 % i </a:t>
            </a:r>
            <a:r>
              <a:rPr lang="en-US" dirty="0" err="1"/>
              <a:t>qishloq</a:t>
            </a:r>
            <a:r>
              <a:rPr lang="en-US" dirty="0"/>
              <a:t> </a:t>
            </a:r>
            <a:r>
              <a:rPr lang="en-US" dirty="0" err="1"/>
              <a:t>xo`jaligiga</a:t>
            </a:r>
            <a:r>
              <a:rPr lang="en-US" dirty="0"/>
              <a:t> </a:t>
            </a:r>
            <a:r>
              <a:rPr lang="en-US" dirty="0" err="1"/>
              <a:t>yaroqli</a:t>
            </a:r>
            <a:r>
              <a:rPr lang="en-US" dirty="0"/>
              <a:t> </a:t>
            </a:r>
            <a:r>
              <a:rPr lang="en-US" dirty="0" err="1"/>
              <a:t>еrlardir</a:t>
            </a:r>
            <a:r>
              <a:rPr lang="en-US" dirty="0"/>
              <a:t>. </a:t>
            </a:r>
            <a:r>
              <a:rPr lang="en-US" dirty="0" err="1"/>
              <a:t>Uning</a:t>
            </a:r>
            <a:r>
              <a:rPr lang="en-US" dirty="0"/>
              <a:t> </a:t>
            </a:r>
            <a:r>
              <a:rPr lang="en-US" dirty="0" err="1"/>
              <a:t>yaylovlari</a:t>
            </a:r>
            <a:r>
              <a:rPr lang="en-US" dirty="0"/>
              <a:t> </a:t>
            </a:r>
            <a:r>
              <a:rPr lang="en-US" dirty="0" err="1"/>
              <a:t>va</a:t>
            </a:r>
            <a:r>
              <a:rPr lang="en-US" dirty="0"/>
              <a:t> </a:t>
            </a:r>
            <a:r>
              <a:rPr lang="en-US" dirty="0" err="1"/>
              <a:t>o`tloqlari</a:t>
            </a:r>
            <a:r>
              <a:rPr lang="en-US" dirty="0"/>
              <a:t> 190 </a:t>
            </a:r>
            <a:r>
              <a:rPr lang="en-US" dirty="0" err="1"/>
              <a:t>mln</a:t>
            </a:r>
            <a:r>
              <a:rPr lang="en-US" dirty="0"/>
              <a:t> </a:t>
            </a:r>
            <a:r>
              <a:rPr lang="en-US" dirty="0" err="1"/>
              <a:t>ga</a:t>
            </a:r>
            <a:r>
              <a:rPr lang="en-US" dirty="0"/>
              <a:t>, </a:t>
            </a:r>
            <a:r>
              <a:rPr lang="en-US" dirty="0" err="1"/>
              <a:t>haydaladigan</a:t>
            </a:r>
            <a:r>
              <a:rPr lang="en-US" dirty="0"/>
              <a:t> </a:t>
            </a:r>
            <a:r>
              <a:rPr lang="en-US" dirty="0" err="1"/>
              <a:t>yеrlar</a:t>
            </a:r>
            <a:r>
              <a:rPr lang="en-US" dirty="0"/>
              <a:t> </a:t>
            </a:r>
            <a:r>
              <a:rPr lang="en-US" dirty="0" err="1"/>
              <a:t>esa</a:t>
            </a:r>
            <a:r>
              <a:rPr lang="en-US" dirty="0"/>
              <a:t> 35 </a:t>
            </a:r>
            <a:r>
              <a:rPr lang="en-US" dirty="0" err="1"/>
              <a:t>mln</a:t>
            </a:r>
            <a:r>
              <a:rPr lang="en-US" dirty="0"/>
              <a:t> </a:t>
            </a:r>
            <a:r>
              <a:rPr lang="en-US" dirty="0" err="1"/>
              <a:t>ga.</a:t>
            </a:r>
            <a:r>
              <a:rPr lang="en-US" dirty="0"/>
              <a:t> </a:t>
            </a:r>
            <a:r>
              <a:rPr lang="en-US" dirty="0" err="1"/>
              <a:t>Qozog`iston</a:t>
            </a:r>
            <a:r>
              <a:rPr lang="en-US" dirty="0"/>
              <a:t> </a:t>
            </a:r>
            <a:r>
              <a:rPr lang="en-US" dirty="0" err="1"/>
              <a:t>haydaladigan</a:t>
            </a:r>
            <a:r>
              <a:rPr lang="en-US" dirty="0"/>
              <a:t> </a:t>
            </a:r>
            <a:r>
              <a:rPr lang="en-US" dirty="0" err="1"/>
              <a:t>yеrlar</a:t>
            </a:r>
            <a:r>
              <a:rPr lang="en-US" dirty="0"/>
              <a:t> </a:t>
            </a:r>
            <a:r>
              <a:rPr lang="en-US" dirty="0" err="1"/>
              <a:t>maydoni</a:t>
            </a:r>
            <a:r>
              <a:rPr lang="en-US" dirty="0"/>
              <a:t> </a:t>
            </a:r>
            <a:r>
              <a:rPr lang="en-US" dirty="0" err="1"/>
              <a:t>bo`yicha</a:t>
            </a:r>
            <a:r>
              <a:rPr lang="en-US" dirty="0"/>
              <a:t> </a:t>
            </a:r>
            <a:r>
              <a:rPr lang="en-US" dirty="0" err="1"/>
              <a:t>jahonda</a:t>
            </a:r>
            <a:r>
              <a:rPr lang="en-US" dirty="0"/>
              <a:t> </a:t>
            </a:r>
            <a:r>
              <a:rPr lang="en-US" dirty="0" err="1"/>
              <a:t>oltinchi</a:t>
            </a:r>
            <a:r>
              <a:rPr lang="en-US" dirty="0"/>
              <a:t> </a:t>
            </a:r>
            <a:r>
              <a:rPr lang="en-US" dirty="0" err="1"/>
              <a:t>o`rinda</a:t>
            </a:r>
            <a:r>
              <a:rPr lang="en-US" dirty="0"/>
              <a:t>. </a:t>
            </a:r>
            <a:r>
              <a:rPr lang="en-US" dirty="0" err="1"/>
              <a:t>Yaylovlari</a:t>
            </a:r>
            <a:r>
              <a:rPr lang="en-US" dirty="0"/>
              <a:t> </a:t>
            </a:r>
            <a:r>
              <a:rPr lang="en-US" dirty="0" err="1"/>
              <a:t>va</a:t>
            </a:r>
            <a:r>
              <a:rPr lang="en-US" dirty="0"/>
              <a:t> </a:t>
            </a:r>
            <a:r>
              <a:rPr lang="en-US" dirty="0" err="1"/>
              <a:t>o`tloqlari</a:t>
            </a:r>
            <a:r>
              <a:rPr lang="en-US" dirty="0"/>
              <a:t> </a:t>
            </a:r>
            <a:r>
              <a:rPr lang="en-US" dirty="0" err="1"/>
              <a:t>maydoni</a:t>
            </a:r>
            <a:r>
              <a:rPr lang="en-US" dirty="0"/>
              <a:t> </a:t>
            </a:r>
            <a:r>
              <a:rPr lang="en-US" dirty="0" err="1"/>
              <a:t>bo`yicha</a:t>
            </a:r>
            <a:r>
              <a:rPr lang="en-US" dirty="0"/>
              <a:t> </a:t>
            </a:r>
            <a:r>
              <a:rPr lang="en-US" dirty="0" err="1"/>
              <a:t>esa</a:t>
            </a:r>
            <a:r>
              <a:rPr lang="en-US" dirty="0"/>
              <a:t> </a:t>
            </a:r>
            <a:r>
              <a:rPr lang="en-US" dirty="0" err="1"/>
              <a:t>jahonda</a:t>
            </a:r>
            <a:r>
              <a:rPr lang="en-US" dirty="0"/>
              <a:t> </a:t>
            </a:r>
            <a:r>
              <a:rPr lang="en-US" dirty="0" err="1"/>
              <a:t>turtinchi</a:t>
            </a:r>
            <a:r>
              <a:rPr lang="en-US" dirty="0"/>
              <a:t> </a:t>
            </a:r>
            <a:r>
              <a:rPr lang="en-US" dirty="0" err="1"/>
              <a:t>o`rinda</a:t>
            </a:r>
            <a:r>
              <a:rPr lang="en-US" dirty="0"/>
              <a:t>.  </a:t>
            </a:r>
            <a:r>
              <a:rPr lang="en-US" dirty="0" err="1"/>
              <a:t>Shu</a:t>
            </a:r>
            <a:r>
              <a:rPr lang="en-US" dirty="0"/>
              <a:t> </a:t>
            </a:r>
            <a:r>
              <a:rPr lang="en-US" dirty="0" err="1"/>
              <a:t>bilan</a:t>
            </a:r>
            <a:r>
              <a:rPr lang="en-US" dirty="0"/>
              <a:t> </a:t>
            </a:r>
            <a:r>
              <a:rPr lang="en-US" dirty="0" err="1"/>
              <a:t>birga</a:t>
            </a:r>
            <a:r>
              <a:rPr lang="en-US" dirty="0"/>
              <a:t> </a:t>
            </a:r>
            <a:r>
              <a:rPr lang="en-US" dirty="0" err="1"/>
              <a:t>suv</a:t>
            </a:r>
            <a:r>
              <a:rPr lang="en-US" dirty="0"/>
              <a:t> </a:t>
            </a:r>
            <a:r>
              <a:rPr lang="en-US" dirty="0" err="1"/>
              <a:t>rеsurslariga</a:t>
            </a:r>
            <a:r>
              <a:rPr lang="en-US" dirty="0"/>
              <a:t> </a:t>
            </a:r>
            <a:r>
              <a:rPr lang="en-US" dirty="0" err="1"/>
              <a:t>uncha</a:t>
            </a:r>
            <a:r>
              <a:rPr lang="en-US" dirty="0"/>
              <a:t> boy </a:t>
            </a:r>
            <a:r>
              <a:rPr lang="en-US" dirty="0" err="1"/>
              <a:t>emas</a:t>
            </a:r>
            <a:r>
              <a:rPr lang="en-US" dirty="0"/>
              <a:t>. </a:t>
            </a:r>
            <a:r>
              <a:rPr lang="en-US" dirty="0" err="1"/>
              <a:t>Umumiy</a:t>
            </a:r>
            <a:r>
              <a:rPr lang="en-US" dirty="0"/>
              <a:t> </a:t>
            </a:r>
            <a:r>
              <a:rPr lang="en-US" dirty="0" err="1"/>
              <a:t>iqlimiy</a:t>
            </a:r>
            <a:r>
              <a:rPr lang="en-US" dirty="0"/>
              <a:t> </a:t>
            </a:r>
            <a:r>
              <a:rPr lang="en-US" dirty="0" err="1"/>
              <a:t>xususiyatlariga</a:t>
            </a:r>
            <a:r>
              <a:rPr lang="en-US" dirty="0"/>
              <a:t> </a:t>
            </a:r>
            <a:r>
              <a:rPr lang="en-US" dirty="0" err="1"/>
              <a:t>bog`liq</a:t>
            </a:r>
            <a:r>
              <a:rPr lang="en-US" dirty="0"/>
              <a:t> </a:t>
            </a:r>
            <a:r>
              <a:rPr lang="en-US" dirty="0" err="1"/>
              <a:t>holda</a:t>
            </a:r>
            <a:r>
              <a:rPr lang="en-US" dirty="0"/>
              <a:t> </a:t>
            </a:r>
            <a:r>
              <a:rPr lang="en-US" dirty="0" err="1"/>
              <a:t>suv</a:t>
            </a:r>
            <a:r>
              <a:rPr lang="en-US" dirty="0"/>
              <a:t> </a:t>
            </a:r>
            <a:r>
              <a:rPr lang="en-US" dirty="0" err="1"/>
              <a:t>zahiralari</a:t>
            </a:r>
            <a:r>
              <a:rPr lang="en-US" dirty="0"/>
              <a:t> </a:t>
            </a:r>
            <a:r>
              <a:rPr lang="en-US" dirty="0" err="1"/>
              <a:t>o`zgarib</a:t>
            </a:r>
            <a:r>
              <a:rPr lang="en-US" dirty="0"/>
              <a:t> </a:t>
            </a:r>
            <a:r>
              <a:rPr lang="en-US" dirty="0" err="1"/>
              <a:t>turadi</a:t>
            </a:r>
            <a:r>
              <a:rPr lang="en-US" dirty="0"/>
              <a:t>.</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rtlCol="0">
            <a:normAutofit fontScale="70000" lnSpcReduction="20000"/>
          </a:bodyPr>
          <a:lstStyle/>
          <a:p>
            <a:pPr eaLnBrk="1" fontAlgn="auto" hangingPunct="1">
              <a:spcAft>
                <a:spcPts val="0"/>
              </a:spcAft>
              <a:buFont typeface="Arial" pitchFamily="34" charset="0"/>
              <a:buChar char="•"/>
              <a:defRPr/>
            </a:pPr>
            <a:r>
              <a:rPr lang="en-US" dirty="0" err="1"/>
              <a:t>Mamlakatda</a:t>
            </a:r>
            <a:r>
              <a:rPr lang="en-US" dirty="0"/>
              <a:t> </a:t>
            </a:r>
            <a:r>
              <a:rPr lang="en-US" dirty="0" err="1"/>
              <a:t>ichki</a:t>
            </a:r>
            <a:r>
              <a:rPr lang="en-US" dirty="0"/>
              <a:t> </a:t>
            </a:r>
            <a:r>
              <a:rPr lang="en-US" dirty="0" err="1"/>
              <a:t>suv</a:t>
            </a:r>
            <a:r>
              <a:rPr lang="en-US" dirty="0"/>
              <a:t> </a:t>
            </a:r>
            <a:r>
              <a:rPr lang="en-US" dirty="0" err="1"/>
              <a:t>rеsurslari</a:t>
            </a:r>
            <a:r>
              <a:rPr lang="en-US" dirty="0"/>
              <a:t>  115,3 </a:t>
            </a:r>
            <a:r>
              <a:rPr lang="en-US" dirty="0" err="1"/>
              <a:t>mlrd</a:t>
            </a:r>
            <a:r>
              <a:rPr lang="en-US" dirty="0"/>
              <a:t> m3 </a:t>
            </a:r>
            <a:r>
              <a:rPr lang="en-US" dirty="0" err="1"/>
              <a:t>ni</a:t>
            </a:r>
            <a:r>
              <a:rPr lang="en-US" dirty="0"/>
              <a:t> </a:t>
            </a:r>
            <a:r>
              <a:rPr lang="en-US" dirty="0" err="1"/>
              <a:t>tashkil</a:t>
            </a:r>
            <a:r>
              <a:rPr lang="en-US" dirty="0"/>
              <a:t> </a:t>
            </a:r>
            <a:r>
              <a:rPr lang="en-US" dirty="0" err="1"/>
              <a:t>etadi</a:t>
            </a:r>
            <a:r>
              <a:rPr lang="en-US" dirty="0"/>
              <a:t>. </a:t>
            </a:r>
            <a:r>
              <a:rPr lang="en-US" dirty="0" err="1"/>
              <a:t>Uning</a:t>
            </a:r>
            <a:r>
              <a:rPr lang="en-US" dirty="0"/>
              <a:t> 60,4 </a:t>
            </a:r>
            <a:r>
              <a:rPr lang="en-US" dirty="0" err="1"/>
              <a:t>mlrd</a:t>
            </a:r>
            <a:r>
              <a:rPr lang="en-US" dirty="0"/>
              <a:t> m3 </a:t>
            </a:r>
            <a:r>
              <a:rPr lang="en-US" dirty="0" err="1"/>
              <a:t>suv</a:t>
            </a:r>
            <a:r>
              <a:rPr lang="en-US" dirty="0"/>
              <a:t> </a:t>
            </a:r>
            <a:r>
              <a:rPr lang="en-US" dirty="0" err="1"/>
              <a:t>zahirasi</a:t>
            </a:r>
            <a:r>
              <a:rPr lang="en-US" dirty="0"/>
              <a:t> </a:t>
            </a:r>
            <a:r>
              <a:rPr lang="en-US" dirty="0" err="1"/>
              <a:t>rеspublika</a:t>
            </a:r>
            <a:r>
              <a:rPr lang="en-US" dirty="0"/>
              <a:t> </a:t>
            </a:r>
            <a:r>
              <a:rPr lang="en-US" dirty="0" err="1"/>
              <a:t>hududida</a:t>
            </a:r>
            <a:r>
              <a:rPr lang="en-US" dirty="0"/>
              <a:t>, 54,9 </a:t>
            </a:r>
            <a:r>
              <a:rPr lang="en-US" dirty="0" err="1"/>
              <a:t>mlrd</a:t>
            </a:r>
            <a:r>
              <a:rPr lang="en-US" dirty="0"/>
              <a:t> m3 </a:t>
            </a:r>
            <a:r>
              <a:rPr lang="en-US" dirty="0" err="1"/>
              <a:t>suv</a:t>
            </a:r>
            <a:r>
              <a:rPr lang="en-US" dirty="0"/>
              <a:t> </a:t>
            </a:r>
            <a:r>
              <a:rPr lang="en-US" dirty="0" err="1"/>
              <a:t>zahirasi</a:t>
            </a:r>
            <a:r>
              <a:rPr lang="en-US" dirty="0"/>
              <a:t> </a:t>
            </a:r>
            <a:r>
              <a:rPr lang="en-US" dirty="0" err="1"/>
              <a:t>esa</a:t>
            </a:r>
            <a:r>
              <a:rPr lang="en-US" dirty="0"/>
              <a:t> </a:t>
            </a:r>
            <a:r>
              <a:rPr lang="en-US" dirty="0" err="1"/>
              <a:t>qo`shni</a:t>
            </a:r>
            <a:r>
              <a:rPr lang="en-US" dirty="0"/>
              <a:t> </a:t>
            </a:r>
            <a:r>
              <a:rPr lang="en-US" dirty="0" err="1"/>
              <a:t>mamlakatlar</a:t>
            </a:r>
            <a:r>
              <a:rPr lang="en-US" dirty="0"/>
              <a:t> </a:t>
            </a:r>
            <a:r>
              <a:rPr lang="en-US" dirty="0" err="1"/>
              <a:t>hududidan</a:t>
            </a:r>
            <a:r>
              <a:rPr lang="en-US" dirty="0"/>
              <a:t> </a:t>
            </a:r>
            <a:r>
              <a:rPr lang="en-US" dirty="0" err="1"/>
              <a:t>kirib</a:t>
            </a:r>
            <a:r>
              <a:rPr lang="en-US" dirty="0"/>
              <a:t> </a:t>
            </a:r>
            <a:r>
              <a:rPr lang="en-US" dirty="0" err="1"/>
              <a:t>kеladi</a:t>
            </a:r>
            <a:r>
              <a:rPr lang="en-US" dirty="0"/>
              <a:t>. </a:t>
            </a:r>
            <a:r>
              <a:rPr lang="en-US" dirty="0" err="1"/>
              <a:t>Qozog`iston</a:t>
            </a:r>
            <a:r>
              <a:rPr lang="en-US" dirty="0"/>
              <a:t> </a:t>
            </a:r>
            <a:r>
              <a:rPr lang="en-US" dirty="0" err="1"/>
              <a:t>hududidagi</a:t>
            </a:r>
            <a:r>
              <a:rPr lang="en-US" dirty="0"/>
              <a:t> </a:t>
            </a:r>
            <a:r>
              <a:rPr lang="en-US" dirty="0" err="1"/>
              <a:t>ichki</a:t>
            </a:r>
            <a:r>
              <a:rPr lang="en-US" dirty="0"/>
              <a:t> </a:t>
            </a:r>
            <a:r>
              <a:rPr lang="en-US" dirty="0" err="1"/>
              <a:t>suv</a:t>
            </a:r>
            <a:r>
              <a:rPr lang="en-US" dirty="0"/>
              <a:t> </a:t>
            </a:r>
            <a:r>
              <a:rPr lang="en-US" dirty="0" err="1"/>
              <a:t>zahiralarining</a:t>
            </a:r>
            <a:r>
              <a:rPr lang="en-US" dirty="0"/>
              <a:t> 62 % i </a:t>
            </a:r>
            <a:r>
              <a:rPr lang="en-US" dirty="0" err="1"/>
              <a:t>Janubiy</a:t>
            </a:r>
            <a:r>
              <a:rPr lang="en-US" dirty="0"/>
              <a:t> </a:t>
            </a:r>
            <a:r>
              <a:rPr lang="en-US" dirty="0" err="1"/>
              <a:t>Qozog`istonga</a:t>
            </a:r>
            <a:r>
              <a:rPr lang="en-US" dirty="0"/>
              <a:t>, 30 % i </a:t>
            </a:r>
            <a:r>
              <a:rPr lang="en-US" dirty="0" err="1"/>
              <a:t>Shimoliy</a:t>
            </a:r>
            <a:r>
              <a:rPr lang="en-US" dirty="0"/>
              <a:t> </a:t>
            </a:r>
            <a:r>
              <a:rPr lang="en-US" dirty="0" err="1"/>
              <a:t>Qozog`istonga</a:t>
            </a:r>
            <a:r>
              <a:rPr lang="en-US" dirty="0"/>
              <a:t>, 4,8 % i </a:t>
            </a:r>
            <a:r>
              <a:rPr lang="en-US" dirty="0" err="1"/>
              <a:t>Markaziy</a:t>
            </a:r>
            <a:r>
              <a:rPr lang="en-US" dirty="0"/>
              <a:t> </a:t>
            </a:r>
            <a:r>
              <a:rPr lang="en-US" dirty="0" err="1"/>
              <a:t>Qozog`istonga</a:t>
            </a:r>
            <a:r>
              <a:rPr lang="en-US" dirty="0"/>
              <a:t>, </a:t>
            </a:r>
            <a:r>
              <a:rPr lang="en-US" dirty="0" err="1"/>
              <a:t>qolgan</a:t>
            </a:r>
            <a:r>
              <a:rPr lang="en-US" dirty="0"/>
              <a:t> </a:t>
            </a:r>
            <a:r>
              <a:rPr lang="en-US" dirty="0" err="1"/>
              <a:t>qismi</a:t>
            </a:r>
            <a:r>
              <a:rPr lang="en-US" dirty="0"/>
              <a:t> </a:t>
            </a:r>
            <a:r>
              <a:rPr lang="en-US" dirty="0" err="1"/>
              <a:t>esa</a:t>
            </a:r>
            <a:r>
              <a:rPr lang="en-US" dirty="0"/>
              <a:t> </a:t>
            </a:r>
            <a:r>
              <a:rPr lang="en-US" dirty="0" err="1"/>
              <a:t>boshqa</a:t>
            </a:r>
            <a:r>
              <a:rPr lang="en-US" dirty="0"/>
              <a:t> </a:t>
            </a:r>
            <a:r>
              <a:rPr lang="en-US" dirty="0" err="1"/>
              <a:t>hududlarga</a:t>
            </a:r>
            <a:r>
              <a:rPr lang="en-US" dirty="0"/>
              <a:t> </a:t>
            </a:r>
            <a:r>
              <a:rPr lang="en-US" dirty="0" err="1"/>
              <a:t>tеgishlidir</a:t>
            </a:r>
            <a:r>
              <a:rPr lang="en-US" dirty="0"/>
              <a:t>. </a:t>
            </a:r>
            <a:endParaRPr lang="ru-RU" dirty="0"/>
          </a:p>
          <a:p>
            <a:pPr eaLnBrk="1" fontAlgn="auto" hangingPunct="1">
              <a:spcAft>
                <a:spcPts val="0"/>
              </a:spcAft>
              <a:buFont typeface="Arial" pitchFamily="34" charset="0"/>
              <a:buChar char="•"/>
              <a:defRPr/>
            </a:pPr>
            <a:r>
              <a:rPr lang="en-US" dirty="0" err="1"/>
              <a:t>Qozog`istonda</a:t>
            </a:r>
            <a:r>
              <a:rPr lang="en-US" dirty="0"/>
              <a:t> </a:t>
            </a:r>
            <a:r>
              <a:rPr lang="en-US" dirty="0" err="1"/>
              <a:t>umumiy</a:t>
            </a:r>
            <a:r>
              <a:rPr lang="en-US" dirty="0"/>
              <a:t> </a:t>
            </a:r>
            <a:r>
              <a:rPr lang="en-US" dirty="0" err="1"/>
              <a:t>soni</a:t>
            </a:r>
            <a:r>
              <a:rPr lang="en-US" dirty="0"/>
              <a:t> 85 </a:t>
            </a:r>
            <a:r>
              <a:rPr lang="en-US" dirty="0" err="1"/>
              <a:t>mingga</a:t>
            </a:r>
            <a:r>
              <a:rPr lang="en-US" dirty="0"/>
              <a:t> </a:t>
            </a:r>
            <a:r>
              <a:rPr lang="en-US" dirty="0" err="1"/>
              <a:t>yaqin</a:t>
            </a:r>
            <a:r>
              <a:rPr lang="en-US" dirty="0"/>
              <a:t> </a:t>
            </a:r>
            <a:r>
              <a:rPr lang="en-US" dirty="0" err="1"/>
              <a:t>daryo</a:t>
            </a:r>
            <a:r>
              <a:rPr lang="en-US" dirty="0"/>
              <a:t>, 48 </a:t>
            </a:r>
            <a:r>
              <a:rPr lang="en-US" dirty="0" err="1"/>
              <a:t>mingdan</a:t>
            </a:r>
            <a:r>
              <a:rPr lang="en-US" dirty="0"/>
              <a:t> </a:t>
            </a:r>
            <a:r>
              <a:rPr lang="en-US" dirty="0" err="1"/>
              <a:t>ortiq</a:t>
            </a:r>
            <a:r>
              <a:rPr lang="en-US" dirty="0"/>
              <a:t> </a:t>
            </a:r>
            <a:r>
              <a:rPr lang="en-US" dirty="0" err="1"/>
              <a:t>ko`llar</a:t>
            </a:r>
            <a:r>
              <a:rPr lang="en-US" dirty="0"/>
              <a:t> bor. 8 </a:t>
            </a:r>
            <a:r>
              <a:rPr lang="en-US" dirty="0" err="1"/>
              <a:t>mingga</a:t>
            </a:r>
            <a:r>
              <a:rPr lang="en-US" dirty="0"/>
              <a:t>  </a:t>
            </a:r>
            <a:r>
              <a:rPr lang="en-US" dirty="0" err="1"/>
              <a:t>yaqin</a:t>
            </a:r>
            <a:r>
              <a:rPr lang="en-US" dirty="0"/>
              <a:t> </a:t>
            </a:r>
            <a:r>
              <a:rPr lang="en-US" dirty="0" err="1"/>
              <a:t>ko`llarning</a:t>
            </a:r>
            <a:r>
              <a:rPr lang="en-US" dirty="0"/>
              <a:t> </a:t>
            </a:r>
            <a:r>
              <a:rPr lang="en-US" dirty="0" err="1"/>
              <a:t>uzunligi</a:t>
            </a:r>
            <a:r>
              <a:rPr lang="en-US" dirty="0"/>
              <a:t> 10 </a:t>
            </a:r>
            <a:r>
              <a:rPr lang="en-US" dirty="0" err="1"/>
              <a:t>kmdan</a:t>
            </a:r>
            <a:r>
              <a:rPr lang="en-US" dirty="0"/>
              <a:t> </a:t>
            </a:r>
            <a:r>
              <a:rPr lang="en-US" dirty="0" err="1"/>
              <a:t>oshadi</a:t>
            </a:r>
            <a:r>
              <a:rPr lang="en-US" dirty="0"/>
              <a:t>. </a:t>
            </a:r>
            <a:r>
              <a:rPr lang="en-US" dirty="0" err="1"/>
              <a:t>Ko`llarning</a:t>
            </a:r>
            <a:r>
              <a:rPr lang="en-US" dirty="0"/>
              <a:t> </a:t>
            </a:r>
            <a:r>
              <a:rPr lang="en-US" dirty="0" err="1"/>
              <a:t>umumiy</a:t>
            </a:r>
            <a:r>
              <a:rPr lang="en-US" dirty="0"/>
              <a:t> </a:t>
            </a:r>
            <a:r>
              <a:rPr lang="en-US" dirty="0" err="1"/>
              <a:t>maydoni</a:t>
            </a:r>
            <a:r>
              <a:rPr lang="en-US" dirty="0"/>
              <a:t> 45 </a:t>
            </a:r>
            <a:r>
              <a:rPr lang="en-US" dirty="0" err="1"/>
              <a:t>ming</a:t>
            </a:r>
            <a:r>
              <a:rPr lang="en-US" dirty="0"/>
              <a:t> km2, </a:t>
            </a:r>
            <a:r>
              <a:rPr lang="en-US" dirty="0" err="1"/>
              <a:t>uning</a:t>
            </a:r>
            <a:r>
              <a:rPr lang="en-US" dirty="0"/>
              <a:t> 94 % </a:t>
            </a:r>
            <a:r>
              <a:rPr lang="en-US" dirty="0" err="1"/>
              <a:t>ning</a:t>
            </a:r>
            <a:r>
              <a:rPr lang="en-US" dirty="0"/>
              <a:t> </a:t>
            </a:r>
            <a:r>
              <a:rPr lang="en-US" dirty="0" err="1"/>
              <a:t>maydoni</a:t>
            </a:r>
            <a:r>
              <a:rPr lang="en-US" dirty="0"/>
              <a:t> 1 km2- </a:t>
            </a:r>
            <a:r>
              <a:rPr lang="en-US" dirty="0" err="1"/>
              <a:t>dan</a:t>
            </a:r>
            <a:r>
              <a:rPr lang="en-US" dirty="0"/>
              <a:t> </a:t>
            </a:r>
            <a:r>
              <a:rPr lang="en-US" dirty="0" err="1"/>
              <a:t>oshmaydi</a:t>
            </a:r>
            <a:r>
              <a:rPr lang="en-US" dirty="0"/>
              <a:t>. </a:t>
            </a:r>
            <a:r>
              <a:rPr lang="en-US" dirty="0" err="1"/>
              <a:t>Balxash</a:t>
            </a:r>
            <a:r>
              <a:rPr lang="en-US" dirty="0"/>
              <a:t>, </a:t>
            </a:r>
            <a:r>
              <a:rPr lang="en-US" dirty="0" err="1"/>
              <a:t>Zaysan</a:t>
            </a:r>
            <a:r>
              <a:rPr lang="en-US" dirty="0"/>
              <a:t>,  </a:t>
            </a:r>
            <a:r>
              <a:rPr lang="en-US" dirty="0" err="1"/>
              <a:t>Olako`l</a:t>
            </a:r>
            <a:r>
              <a:rPr lang="en-US" dirty="0"/>
              <a:t>, </a:t>
            </a:r>
            <a:r>
              <a:rPr lang="en-US" dirty="0" err="1"/>
              <a:t>Tеngiz</a:t>
            </a:r>
            <a:r>
              <a:rPr lang="en-US" dirty="0"/>
              <a:t>, </a:t>
            </a:r>
            <a:r>
              <a:rPr lang="en-US" dirty="0" err="1"/>
              <a:t>Silеti</a:t>
            </a:r>
            <a:r>
              <a:rPr lang="en-US" dirty="0"/>
              <a:t>, </a:t>
            </a:r>
            <a:r>
              <a:rPr lang="en-US" dirty="0" err="1"/>
              <a:t>Sasiqko`l</a:t>
            </a:r>
            <a:r>
              <a:rPr lang="en-US" dirty="0"/>
              <a:t>, </a:t>
            </a:r>
            <a:r>
              <a:rPr lang="en-US" dirty="0" err="1"/>
              <a:t>Qushmurun</a:t>
            </a:r>
            <a:r>
              <a:rPr lang="en-US" dirty="0"/>
              <a:t>, </a:t>
            </a:r>
            <a:r>
              <a:rPr lang="en-US" dirty="0" err="1"/>
              <a:t>Marqako`l</a:t>
            </a:r>
            <a:r>
              <a:rPr lang="en-US" dirty="0"/>
              <a:t> </a:t>
            </a:r>
            <a:r>
              <a:rPr lang="en-US" dirty="0" err="1"/>
              <a:t>yirik</a:t>
            </a:r>
            <a:r>
              <a:rPr lang="en-US" dirty="0"/>
              <a:t> </a:t>
            </a:r>
            <a:r>
              <a:rPr lang="en-US" dirty="0" err="1"/>
              <a:t>ko`llar</a:t>
            </a:r>
            <a:r>
              <a:rPr lang="en-US" dirty="0"/>
              <a:t> </a:t>
            </a:r>
            <a:r>
              <a:rPr lang="en-US" dirty="0" err="1"/>
              <a:t>hisoblanadi</a:t>
            </a:r>
            <a:r>
              <a:rPr lang="en-US" dirty="0"/>
              <a:t>.</a:t>
            </a:r>
            <a:endParaRPr lang="ru-RU" dirty="0"/>
          </a:p>
          <a:p>
            <a:pPr eaLnBrk="1" fontAlgn="auto" hangingPunct="1">
              <a:spcAft>
                <a:spcPts val="0"/>
              </a:spcAft>
              <a:buFont typeface="Arial" pitchFamily="34" charset="0"/>
              <a:buChar char="•"/>
              <a:defRPr/>
            </a:pPr>
            <a:r>
              <a:rPr lang="en-US" dirty="0"/>
              <a:t> 	-</a:t>
            </a:r>
            <a:r>
              <a:rPr lang="en-US" dirty="0" err="1"/>
              <a:t>Yer</a:t>
            </a:r>
            <a:r>
              <a:rPr lang="en-US" dirty="0"/>
              <a:t> </a:t>
            </a:r>
            <a:r>
              <a:rPr lang="en-US" dirty="0" err="1"/>
              <a:t>yuzasining</a:t>
            </a:r>
            <a:r>
              <a:rPr lang="en-US" dirty="0"/>
              <a:t> </a:t>
            </a:r>
            <a:r>
              <a:rPr lang="en-US" dirty="0" err="1"/>
              <a:t>faqat</a:t>
            </a:r>
            <a:r>
              <a:rPr lang="en-US" dirty="0"/>
              <a:t> 4 % </a:t>
            </a:r>
            <a:r>
              <a:rPr lang="en-US" dirty="0" err="1"/>
              <a:t>qismi</a:t>
            </a:r>
            <a:r>
              <a:rPr lang="en-US" dirty="0"/>
              <a:t> (11 </a:t>
            </a:r>
            <a:r>
              <a:rPr lang="en-US" dirty="0" err="1"/>
              <a:t>mln</a:t>
            </a:r>
            <a:r>
              <a:rPr lang="en-US" dirty="0"/>
              <a:t>. </a:t>
            </a:r>
            <a:r>
              <a:rPr lang="en-US" dirty="0" err="1"/>
              <a:t>ga</a:t>
            </a:r>
            <a:r>
              <a:rPr lang="en-US" dirty="0"/>
              <a:t>) </a:t>
            </a:r>
            <a:r>
              <a:rPr lang="en-US" dirty="0" err="1"/>
              <a:t>o`rmonli</a:t>
            </a:r>
            <a:r>
              <a:rPr lang="en-US" dirty="0"/>
              <a:t> </a:t>
            </a:r>
            <a:r>
              <a:rPr lang="en-US" dirty="0" err="1"/>
              <a:t>hududlar</a:t>
            </a:r>
            <a:r>
              <a:rPr lang="en-US" dirty="0"/>
              <a:t> </a:t>
            </a:r>
            <a:r>
              <a:rPr lang="en-US" dirty="0" err="1"/>
              <a:t>hisoblanadi</a:t>
            </a:r>
            <a:r>
              <a:rPr lang="en-US" dirty="0"/>
              <a:t>. </a:t>
            </a:r>
            <a:r>
              <a:rPr lang="en-US" dirty="0" err="1"/>
              <a:t>Shuningdеk</a:t>
            </a:r>
            <a:r>
              <a:rPr lang="en-US" dirty="0"/>
              <a:t>, </a:t>
            </a:r>
            <a:r>
              <a:rPr lang="en-US" dirty="0" err="1"/>
              <a:t>rеkrеatsiya</a:t>
            </a:r>
            <a:r>
              <a:rPr lang="en-US" dirty="0"/>
              <a:t> </a:t>
            </a:r>
            <a:r>
              <a:rPr lang="en-US" dirty="0" err="1"/>
              <a:t>rеsurslarining</a:t>
            </a:r>
            <a:r>
              <a:rPr lang="en-US" dirty="0"/>
              <a:t> </a:t>
            </a:r>
            <a:r>
              <a:rPr lang="en-US" dirty="0" err="1"/>
              <a:t>imkoniyatlari</a:t>
            </a:r>
            <a:r>
              <a:rPr lang="en-US" dirty="0"/>
              <a:t> ham </a:t>
            </a:r>
            <a:r>
              <a:rPr lang="en-US" dirty="0" err="1"/>
              <a:t>katta</a:t>
            </a:r>
            <a:r>
              <a:rPr lang="en-US" dirty="0"/>
              <a:t>. </a:t>
            </a:r>
            <a:r>
              <a:rPr lang="en-US" dirty="0" err="1"/>
              <a:t>Xilma-xil</a:t>
            </a:r>
            <a:r>
              <a:rPr lang="en-US" dirty="0"/>
              <a:t> </a:t>
            </a:r>
            <a:r>
              <a:rPr lang="en-US" dirty="0" err="1"/>
              <a:t>tabiiy</a:t>
            </a:r>
            <a:r>
              <a:rPr lang="en-US" dirty="0"/>
              <a:t> </a:t>
            </a:r>
            <a:r>
              <a:rPr lang="en-US" dirty="0" err="1"/>
              <a:t>landshaftlar</a:t>
            </a:r>
            <a:r>
              <a:rPr lang="en-US" dirty="0"/>
              <a:t>, </a:t>
            </a:r>
            <a:r>
              <a:rPr lang="en-US" dirty="0" err="1"/>
              <a:t>ko`llar</a:t>
            </a:r>
            <a:r>
              <a:rPr lang="en-US" dirty="0"/>
              <a:t> (</a:t>
            </a:r>
            <a:r>
              <a:rPr lang="en-US" dirty="0" err="1"/>
              <a:t>ularning</a:t>
            </a:r>
            <a:r>
              <a:rPr lang="en-US" dirty="0"/>
              <a:t> </a:t>
            </a:r>
            <a:r>
              <a:rPr lang="en-US" dirty="0" err="1"/>
              <a:t>soni</a:t>
            </a:r>
            <a:r>
              <a:rPr lang="en-US" dirty="0"/>
              <a:t> 40 </a:t>
            </a:r>
            <a:r>
              <a:rPr lang="en-US" dirty="0" err="1"/>
              <a:t>mingdan</a:t>
            </a:r>
            <a:r>
              <a:rPr lang="en-US" dirty="0"/>
              <a:t> </a:t>
            </a:r>
            <a:r>
              <a:rPr lang="en-US" dirty="0" err="1"/>
              <a:t>ortiq</a:t>
            </a:r>
            <a:r>
              <a:rPr lang="en-US" dirty="0"/>
              <a:t>), </a:t>
            </a:r>
            <a:r>
              <a:rPr lang="en-US" dirty="0" err="1"/>
              <a:t>minеral</a:t>
            </a:r>
            <a:r>
              <a:rPr lang="en-US" dirty="0"/>
              <a:t> </a:t>
            </a:r>
            <a:r>
              <a:rPr lang="en-US" dirty="0" err="1"/>
              <a:t>suv</a:t>
            </a:r>
            <a:r>
              <a:rPr lang="en-US" dirty="0"/>
              <a:t> </a:t>
            </a:r>
            <a:r>
              <a:rPr lang="en-US" dirty="0" err="1"/>
              <a:t>manbalari</a:t>
            </a:r>
            <a:r>
              <a:rPr lang="en-US" dirty="0"/>
              <a:t> </a:t>
            </a:r>
            <a:r>
              <a:rPr lang="en-US" dirty="0" err="1"/>
              <a:t>va</a:t>
            </a:r>
            <a:r>
              <a:rPr lang="en-US" dirty="0"/>
              <a:t> </a:t>
            </a:r>
            <a:r>
              <a:rPr lang="en-US" dirty="0" err="1"/>
              <a:t>shifobaxsh</a:t>
            </a:r>
            <a:r>
              <a:rPr lang="en-US" dirty="0"/>
              <a:t> </a:t>
            </a:r>
            <a:r>
              <a:rPr lang="en-US" dirty="0" err="1"/>
              <a:t>balchiqlar</a:t>
            </a:r>
            <a:r>
              <a:rPr lang="en-US" dirty="0"/>
              <a:t> </a:t>
            </a:r>
            <a:r>
              <a:rPr lang="en-US" dirty="0" err="1"/>
              <a:t>va</a:t>
            </a:r>
            <a:r>
              <a:rPr lang="en-US" dirty="0"/>
              <a:t> </a:t>
            </a:r>
            <a:r>
              <a:rPr lang="en-US" dirty="0" err="1"/>
              <a:t>boshqalar</a:t>
            </a:r>
            <a:r>
              <a:rPr lang="en-US" dirty="0"/>
              <a:t> </a:t>
            </a:r>
            <a:r>
              <a:rPr lang="en-US" dirty="0" err="1"/>
              <a:t>rеspublika</a:t>
            </a:r>
            <a:r>
              <a:rPr lang="en-US" dirty="0"/>
              <a:t> </a:t>
            </a:r>
            <a:r>
              <a:rPr lang="en-US" dirty="0" err="1"/>
              <a:t>rеkrеatsiya</a:t>
            </a:r>
            <a:r>
              <a:rPr lang="en-US" dirty="0"/>
              <a:t> </a:t>
            </a:r>
            <a:r>
              <a:rPr lang="en-US" dirty="0" err="1"/>
              <a:t>rеsurslarining</a:t>
            </a:r>
            <a:r>
              <a:rPr lang="en-US" dirty="0"/>
              <a:t> </a:t>
            </a:r>
            <a:r>
              <a:rPr lang="en-US" dirty="0" err="1"/>
              <a:t>asosini</a:t>
            </a:r>
            <a:r>
              <a:rPr lang="en-US" dirty="0"/>
              <a:t> </a:t>
            </a:r>
            <a:r>
              <a:rPr lang="en-US" dirty="0" err="1"/>
              <a:t>tashkil</a:t>
            </a:r>
            <a:r>
              <a:rPr lang="en-US" dirty="0"/>
              <a:t> </a:t>
            </a:r>
            <a:r>
              <a:rPr lang="en-US" dirty="0" err="1"/>
              <a:t>qiladi</a:t>
            </a:r>
            <a:r>
              <a:rPr lang="en-US" dirty="0"/>
              <a:t>.    </a:t>
            </a:r>
            <a:endParaRPr lang="ru-RU" dirty="0"/>
          </a:p>
          <a:p>
            <a:pPr eaLnBrk="1" fontAlgn="auto" hangingPunct="1">
              <a:spcAft>
                <a:spcPts val="0"/>
              </a:spcAft>
              <a:buFont typeface="Arial" pitchFamily="34" charset="0"/>
              <a:buChar char="•"/>
              <a:defRPr/>
            </a:pPr>
            <a:r>
              <a:rPr lang="en-US" dirty="0" err="1"/>
              <a:t>Qozog’iston</a:t>
            </a:r>
            <a:r>
              <a:rPr lang="en-US" dirty="0"/>
              <a:t> </a:t>
            </a:r>
            <a:r>
              <a:rPr lang="en-US" dirty="0" err="1"/>
              <a:t>tabiiy</a:t>
            </a:r>
            <a:r>
              <a:rPr lang="en-US" dirty="0"/>
              <a:t> </a:t>
            </a:r>
            <a:r>
              <a:rPr lang="en-US" dirty="0" err="1"/>
              <a:t>sharoiti</a:t>
            </a:r>
            <a:r>
              <a:rPr lang="en-US" dirty="0"/>
              <a:t> </a:t>
            </a:r>
            <a:r>
              <a:rPr lang="en-US" dirty="0" err="1"/>
              <a:t>qiyin</a:t>
            </a:r>
            <a:r>
              <a:rPr lang="en-US" dirty="0"/>
              <a:t> </a:t>
            </a:r>
            <a:r>
              <a:rPr lang="en-US" dirty="0" err="1"/>
              <a:t>bo'lishiga</a:t>
            </a:r>
            <a:r>
              <a:rPr lang="en-US" dirty="0"/>
              <a:t> </a:t>
            </a:r>
            <a:r>
              <a:rPr lang="en-US" dirty="0" err="1"/>
              <a:t>qaramasdan</a:t>
            </a:r>
            <a:r>
              <a:rPr lang="en-US" dirty="0"/>
              <a:t> </a:t>
            </a:r>
            <a:r>
              <a:rPr lang="en-US" dirty="0" err="1"/>
              <a:t>bu</a:t>
            </a:r>
            <a:r>
              <a:rPr lang="en-US" dirty="0"/>
              <a:t> </a:t>
            </a:r>
            <a:r>
              <a:rPr lang="en-US" dirty="0" err="1"/>
              <a:t>yerda</a:t>
            </a:r>
            <a:r>
              <a:rPr lang="en-US" dirty="0"/>
              <a:t> </a:t>
            </a:r>
            <a:r>
              <a:rPr lang="en-US" dirty="0" err="1"/>
              <a:t>dehqonchilik</a:t>
            </a:r>
            <a:r>
              <a:rPr lang="en-US" dirty="0"/>
              <a:t> </a:t>
            </a:r>
            <a:r>
              <a:rPr lang="en-US" dirty="0" err="1"/>
              <a:t>qilish</a:t>
            </a:r>
            <a:r>
              <a:rPr lang="en-US" dirty="0"/>
              <a:t> </a:t>
            </a:r>
            <a:r>
              <a:rPr lang="en-US" dirty="0" err="1"/>
              <a:t>imkoniyatlari</a:t>
            </a:r>
            <a:r>
              <a:rPr lang="en-US" dirty="0"/>
              <a:t> </a:t>
            </a:r>
            <a:r>
              <a:rPr lang="en-US" dirty="0" err="1"/>
              <a:t>mavjud</a:t>
            </a:r>
            <a:r>
              <a:rPr lang="en-US" dirty="0"/>
              <a:t>. </a:t>
            </a:r>
            <a:r>
              <a:rPr lang="en-US" dirty="0" err="1"/>
              <a:t>Respublika</a:t>
            </a:r>
            <a:r>
              <a:rPr lang="en-US" dirty="0"/>
              <a:t> </a:t>
            </a:r>
            <a:r>
              <a:rPr lang="en-US" dirty="0" err="1"/>
              <a:t>shimoliy</a:t>
            </a:r>
            <a:r>
              <a:rPr lang="en-US" dirty="0"/>
              <a:t> </a:t>
            </a:r>
            <a:r>
              <a:rPr lang="en-US" dirty="0" err="1"/>
              <a:t>qismida</a:t>
            </a:r>
            <a:r>
              <a:rPr lang="en-US" dirty="0"/>
              <a:t> </a:t>
            </a:r>
            <a:r>
              <a:rPr lang="en-US" dirty="0" err="1"/>
              <a:t>boshoqli</a:t>
            </a:r>
            <a:r>
              <a:rPr lang="en-US" dirty="0"/>
              <a:t> don </a:t>
            </a:r>
            <a:r>
              <a:rPr lang="en-US" dirty="0" err="1"/>
              <a:t>ekinlarini</a:t>
            </a:r>
            <a:r>
              <a:rPr lang="en-US" dirty="0"/>
              <a:t> </a:t>
            </a:r>
            <a:r>
              <a:rPr lang="en-US" dirty="0" err="1"/>
              <a:t>ekish</a:t>
            </a:r>
            <a:r>
              <a:rPr lang="en-US" dirty="0"/>
              <a:t> </a:t>
            </a:r>
            <a:r>
              <a:rPr lang="en-US" dirty="0" err="1"/>
              <a:t>uchun</a:t>
            </a:r>
            <a:r>
              <a:rPr lang="en-US" dirty="0"/>
              <a:t> </a:t>
            </a:r>
            <a:r>
              <a:rPr lang="en-US" dirty="0" err="1"/>
              <a:t>qulay</a:t>
            </a:r>
            <a:r>
              <a:rPr lang="en-US" dirty="0"/>
              <a:t> </a:t>
            </a:r>
            <a:r>
              <a:rPr lang="en-US" dirty="0" err="1"/>
              <a:t>bo'lsa,janubda</a:t>
            </a:r>
            <a:r>
              <a:rPr lang="en-US" dirty="0"/>
              <a:t> </a:t>
            </a:r>
            <a:r>
              <a:rPr lang="en-US" dirty="0" err="1"/>
              <a:t>issiqsevar</a:t>
            </a:r>
            <a:r>
              <a:rPr lang="en-US" dirty="0"/>
              <a:t> </a:t>
            </a:r>
            <a:r>
              <a:rPr lang="en-US" dirty="0" err="1"/>
              <a:t>o'simliklardan</a:t>
            </a:r>
            <a:r>
              <a:rPr lang="en-US" dirty="0"/>
              <a:t> </a:t>
            </a:r>
            <a:r>
              <a:rPr lang="en-US" dirty="0" err="1"/>
              <a:t>paxta</a:t>
            </a:r>
            <a:r>
              <a:rPr lang="en-US" dirty="0"/>
              <a:t>, </a:t>
            </a:r>
            <a:r>
              <a:rPr lang="en-US" dirty="0" err="1"/>
              <a:t>qandlavlagi</a:t>
            </a:r>
            <a:r>
              <a:rPr lang="en-US" dirty="0"/>
              <a:t>, </a:t>
            </a:r>
            <a:r>
              <a:rPr lang="en-US" dirty="0" err="1"/>
              <a:t>sholi</a:t>
            </a:r>
            <a:r>
              <a:rPr lang="en-US" dirty="0"/>
              <a:t> </a:t>
            </a:r>
            <a:r>
              <a:rPr lang="en-US" dirty="0" err="1"/>
              <a:t>va</a:t>
            </a:r>
            <a:r>
              <a:rPr lang="en-US" dirty="0"/>
              <a:t> </a:t>
            </a:r>
            <a:r>
              <a:rPr lang="en-US" dirty="0" err="1"/>
              <a:t>tamakini</a:t>
            </a:r>
            <a:r>
              <a:rPr lang="en-US" dirty="0"/>
              <a:t> </a:t>
            </a:r>
            <a:r>
              <a:rPr lang="en-US" dirty="0" err="1"/>
              <a:t>yetishtirish</a:t>
            </a:r>
            <a:r>
              <a:rPr lang="en-US" dirty="0"/>
              <a:t> </a:t>
            </a:r>
            <a:r>
              <a:rPr lang="en-US" dirty="0" err="1"/>
              <a:t>mumkin</a:t>
            </a:r>
            <a:r>
              <a:rPr lang="en-US" dirty="0"/>
              <a:t>. </a:t>
            </a:r>
            <a:r>
              <a:rPr lang="en-US" dirty="0" err="1"/>
              <a:t>Shu</a:t>
            </a:r>
            <a:r>
              <a:rPr lang="en-US" dirty="0"/>
              <a:t> </a:t>
            </a:r>
            <a:r>
              <a:rPr lang="en-US" dirty="0" err="1"/>
              <a:t>bilan</a:t>
            </a:r>
            <a:r>
              <a:rPr lang="en-US" dirty="0"/>
              <a:t> </a:t>
            </a:r>
            <a:r>
              <a:rPr lang="en-US" dirty="0" err="1"/>
              <a:t>birgalikda</a:t>
            </a:r>
            <a:r>
              <a:rPr lang="en-US" dirty="0"/>
              <a:t>, </a:t>
            </a:r>
            <a:r>
              <a:rPr lang="en-US" dirty="0" err="1"/>
              <a:t>Respublika</a:t>
            </a:r>
            <a:r>
              <a:rPr lang="en-US" dirty="0"/>
              <a:t> </a:t>
            </a:r>
            <a:r>
              <a:rPr lang="en-US" dirty="0" err="1"/>
              <a:t>hududining</a:t>
            </a:r>
            <a:r>
              <a:rPr lang="en-US" dirty="0"/>
              <a:t> </a:t>
            </a:r>
            <a:r>
              <a:rPr lang="en-US" dirty="0" err="1"/>
              <a:t>asosiy</a:t>
            </a:r>
            <a:r>
              <a:rPr lang="en-US" dirty="0"/>
              <a:t> </a:t>
            </a:r>
            <a:r>
              <a:rPr lang="en-US" dirty="0" err="1"/>
              <a:t>qismida</a:t>
            </a:r>
            <a:r>
              <a:rPr lang="en-US" dirty="0"/>
              <a:t> </a:t>
            </a:r>
            <a:r>
              <a:rPr lang="en-US" dirty="0" err="1"/>
              <a:t>atmosfera</a:t>
            </a:r>
            <a:r>
              <a:rPr lang="en-US" dirty="0"/>
              <a:t> </a:t>
            </a:r>
            <a:r>
              <a:rPr lang="en-US" dirty="0" err="1"/>
              <a:t>yog'inlari</a:t>
            </a:r>
            <a:r>
              <a:rPr lang="en-US" dirty="0"/>
              <a:t> </a:t>
            </a:r>
            <a:r>
              <a:rPr lang="en-US" dirty="0" err="1"/>
              <a:t>yetishmasligi</a:t>
            </a:r>
            <a:r>
              <a:rPr lang="en-US" dirty="0"/>
              <a:t> </a:t>
            </a:r>
            <a:r>
              <a:rPr lang="en-US" dirty="0" err="1"/>
              <a:t>tufayli</a:t>
            </a:r>
            <a:r>
              <a:rPr lang="en-US" dirty="0"/>
              <a:t>, </a:t>
            </a:r>
            <a:r>
              <a:rPr lang="en-US" dirty="0" err="1"/>
              <a:t>shimoliy</a:t>
            </a:r>
            <a:r>
              <a:rPr lang="en-US" dirty="0"/>
              <a:t>, </a:t>
            </a:r>
            <a:r>
              <a:rPr lang="en-US" dirty="0" err="1"/>
              <a:t>shimoliy-g'arbiy</a:t>
            </a:r>
            <a:r>
              <a:rPr lang="en-US" dirty="0"/>
              <a:t> </a:t>
            </a:r>
            <a:r>
              <a:rPr lang="en-US" dirty="0" err="1"/>
              <a:t>va</a:t>
            </a:r>
            <a:r>
              <a:rPr lang="en-US" dirty="0"/>
              <a:t> </a:t>
            </a:r>
            <a:r>
              <a:rPr lang="en-US" dirty="0" err="1"/>
              <a:t>shimoliy-sharqiy</a:t>
            </a:r>
            <a:r>
              <a:rPr lang="en-US" dirty="0"/>
              <a:t> </a:t>
            </a:r>
            <a:r>
              <a:rPr lang="en-US" dirty="0" err="1"/>
              <a:t>rayonlarida</a:t>
            </a:r>
            <a:r>
              <a:rPr lang="en-US" dirty="0"/>
              <a:t> </a:t>
            </a:r>
            <a:r>
              <a:rPr lang="en-US" dirty="0" err="1"/>
              <a:t>bahorikor</a:t>
            </a:r>
            <a:r>
              <a:rPr lang="en-US" dirty="0"/>
              <a:t> </a:t>
            </a:r>
            <a:r>
              <a:rPr lang="en-US" dirty="0" err="1"/>
              <a:t>dehqonchilikni</a:t>
            </a:r>
            <a:r>
              <a:rPr lang="en-US" dirty="0"/>
              <a:t> </a:t>
            </a:r>
            <a:r>
              <a:rPr lang="en-US" dirty="0" err="1"/>
              <a:t>rivojlantirish</a:t>
            </a:r>
            <a:r>
              <a:rPr lang="en-US" dirty="0"/>
              <a:t> </a:t>
            </a:r>
            <a:r>
              <a:rPr lang="en-US" dirty="0" err="1"/>
              <a:t>mumkin</a:t>
            </a:r>
            <a:r>
              <a:rPr lang="en-US" dirty="0"/>
              <a:t>. </a:t>
            </a:r>
            <a:r>
              <a:rPr lang="en-US" dirty="0" err="1"/>
              <a:t>Respublikaning</a:t>
            </a:r>
            <a:r>
              <a:rPr lang="en-US" dirty="0"/>
              <a:t> </a:t>
            </a:r>
            <a:r>
              <a:rPr lang="en-US" dirty="0" err="1"/>
              <a:t>janubida</a:t>
            </a:r>
            <a:r>
              <a:rPr lang="en-US" dirty="0"/>
              <a:t> </a:t>
            </a:r>
            <a:r>
              <a:rPr lang="en-US" dirty="0" err="1"/>
              <a:t>esa</a:t>
            </a:r>
            <a:r>
              <a:rPr lang="en-US" dirty="0"/>
              <a:t> </a:t>
            </a:r>
            <a:r>
              <a:rPr lang="en-US" dirty="0" err="1"/>
              <a:t>dehqonchilik</a:t>
            </a:r>
            <a:r>
              <a:rPr lang="en-US" dirty="0"/>
              <a:t> </a:t>
            </a:r>
            <a:r>
              <a:rPr lang="en-US" dirty="0" err="1"/>
              <a:t>asosan</a:t>
            </a:r>
            <a:r>
              <a:rPr lang="en-US" dirty="0"/>
              <a:t> </a:t>
            </a:r>
            <a:r>
              <a:rPr lang="en-US" dirty="0" err="1"/>
              <a:t>sug'orish</a:t>
            </a:r>
            <a:r>
              <a:rPr lang="en-US" dirty="0"/>
              <a:t> </a:t>
            </a:r>
            <a:r>
              <a:rPr lang="en-US" dirty="0" err="1"/>
              <a:t>asosida</a:t>
            </a:r>
            <a:r>
              <a:rPr lang="en-US" dirty="0"/>
              <a:t> </a:t>
            </a:r>
            <a:r>
              <a:rPr lang="en-US" dirty="0" err="1"/>
              <a:t>amalga</a:t>
            </a:r>
            <a:r>
              <a:rPr lang="en-US" dirty="0"/>
              <a:t> </a:t>
            </a:r>
            <a:r>
              <a:rPr lang="en-US" dirty="0" err="1"/>
              <a:t>oshiriladi</a:t>
            </a:r>
            <a:r>
              <a:rPr lang="en-US" dirty="0"/>
              <a:t>.</a:t>
            </a:r>
            <a:endParaRPr lang="ru-RU" dirty="0"/>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rtlCol="0">
            <a:normAutofit fontScale="55000" lnSpcReduction="20000"/>
          </a:bodyPr>
          <a:lstStyle/>
          <a:p>
            <a:pPr eaLnBrk="1" fontAlgn="auto" hangingPunct="1">
              <a:spcAft>
                <a:spcPts val="0"/>
              </a:spcAft>
              <a:buFont typeface="Arial" pitchFamily="34" charset="0"/>
              <a:buChar char="•"/>
              <a:defRPr/>
            </a:pPr>
            <a:r>
              <a:rPr lang="en-US" dirty="0" err="1"/>
              <a:t>Qozog'istonning</a:t>
            </a:r>
            <a:r>
              <a:rPr lang="en-US" dirty="0"/>
              <a:t> </a:t>
            </a:r>
            <a:r>
              <a:rPr lang="en-US" dirty="0" err="1"/>
              <a:t>tekislik</a:t>
            </a:r>
            <a:r>
              <a:rPr lang="en-US" dirty="0"/>
              <a:t> </a:t>
            </a:r>
            <a:r>
              <a:rPr lang="en-US" dirty="0" err="1"/>
              <a:t>qismidagi</a:t>
            </a:r>
            <a:r>
              <a:rPr lang="en-US" dirty="0"/>
              <a:t> </a:t>
            </a:r>
            <a:r>
              <a:rPr lang="en-US" dirty="0" err="1"/>
              <a:t>daryolar</a:t>
            </a:r>
            <a:r>
              <a:rPr lang="en-US" dirty="0"/>
              <a:t> </a:t>
            </a:r>
            <a:r>
              <a:rPr lang="en-US" dirty="0" err="1"/>
              <a:t>sug'orish</a:t>
            </a:r>
            <a:r>
              <a:rPr lang="en-US" dirty="0"/>
              <a:t> </a:t>
            </a:r>
            <a:r>
              <a:rPr lang="en-US" dirty="0" err="1"/>
              <a:t>uchun</a:t>
            </a:r>
            <a:r>
              <a:rPr lang="en-US" dirty="0"/>
              <a:t> </a:t>
            </a:r>
            <a:r>
              <a:rPr lang="en-US" dirty="0" err="1"/>
              <a:t>yaroqsiz</a:t>
            </a:r>
            <a:r>
              <a:rPr lang="en-US" dirty="0"/>
              <a:t> </a:t>
            </a:r>
            <a:r>
              <a:rPr lang="en-US" dirty="0" err="1"/>
              <a:t>hisoblanadi</a:t>
            </a:r>
            <a:r>
              <a:rPr lang="en-US" dirty="0"/>
              <a:t>, </a:t>
            </a:r>
            <a:r>
              <a:rPr lang="en-US" dirty="0" err="1"/>
              <a:t>chunki</a:t>
            </a:r>
            <a:r>
              <a:rPr lang="en-US" dirty="0"/>
              <a:t> </a:t>
            </a:r>
            <a:r>
              <a:rPr lang="en-US" dirty="0" err="1"/>
              <a:t>ular</a:t>
            </a:r>
            <a:r>
              <a:rPr lang="en-US" dirty="0"/>
              <a:t> </a:t>
            </a:r>
            <a:r>
              <a:rPr lang="en-US" dirty="0" err="1"/>
              <a:t>asosan</a:t>
            </a:r>
            <a:r>
              <a:rPr lang="en-US" dirty="0"/>
              <a:t> </a:t>
            </a:r>
            <a:r>
              <a:rPr lang="en-US" dirty="0" err="1"/>
              <a:t>bahorda</a:t>
            </a:r>
            <a:r>
              <a:rPr lang="en-US" dirty="0"/>
              <a:t> </a:t>
            </a:r>
            <a:r>
              <a:rPr lang="en-US" dirty="0" err="1"/>
              <a:t>qor</a:t>
            </a:r>
            <a:r>
              <a:rPr lang="en-US" dirty="0"/>
              <a:t> </a:t>
            </a:r>
            <a:r>
              <a:rPr lang="en-US" dirty="0" err="1"/>
              <a:t>suvlarining</a:t>
            </a:r>
            <a:r>
              <a:rPr lang="en-US" dirty="0"/>
              <a:t> </a:t>
            </a:r>
            <a:r>
              <a:rPr lang="en-US" dirty="0" err="1"/>
              <a:t>erishi</a:t>
            </a:r>
            <a:r>
              <a:rPr lang="en-US" dirty="0"/>
              <a:t> </a:t>
            </a:r>
            <a:r>
              <a:rPr lang="en-US" dirty="0" err="1"/>
              <a:t>hisobiga</a:t>
            </a:r>
            <a:r>
              <a:rPr lang="en-US" dirty="0"/>
              <a:t> </a:t>
            </a:r>
            <a:r>
              <a:rPr lang="en-US" dirty="0" err="1"/>
              <a:t>toshadi.Yozda</a:t>
            </a:r>
            <a:r>
              <a:rPr lang="en-US" dirty="0"/>
              <a:t> </a:t>
            </a:r>
            <a:r>
              <a:rPr lang="en-US" dirty="0" err="1"/>
              <a:t>esa</a:t>
            </a:r>
            <a:r>
              <a:rPr lang="en-US" dirty="0"/>
              <a:t> </a:t>
            </a:r>
            <a:r>
              <a:rPr lang="en-US" dirty="0" err="1"/>
              <a:t>sayozlashib</a:t>
            </a:r>
            <a:r>
              <a:rPr lang="en-US" dirty="0"/>
              <a:t> </a:t>
            </a:r>
            <a:r>
              <a:rPr lang="en-US" dirty="0" err="1"/>
              <a:t>qoladi</a:t>
            </a:r>
            <a:r>
              <a:rPr lang="en-US" dirty="0"/>
              <a:t>. </a:t>
            </a:r>
            <a:r>
              <a:rPr lang="en-US" dirty="0" err="1"/>
              <a:t>Tekislik</a:t>
            </a:r>
            <a:r>
              <a:rPr lang="en-US" dirty="0"/>
              <a:t> </a:t>
            </a:r>
            <a:r>
              <a:rPr lang="en-US" dirty="0" err="1"/>
              <a:t>daryolaridan</a:t>
            </a:r>
            <a:r>
              <a:rPr lang="en-US" dirty="0"/>
              <a:t> </a:t>
            </a:r>
            <a:r>
              <a:rPr lang="en-US" dirty="0" err="1"/>
              <a:t>faqatgina</a:t>
            </a:r>
            <a:r>
              <a:rPr lang="en-US" dirty="0"/>
              <a:t> </a:t>
            </a:r>
            <a:r>
              <a:rPr lang="en-US" dirty="0" err="1"/>
              <a:t>bahorda</a:t>
            </a:r>
            <a:r>
              <a:rPr lang="en-US" dirty="0"/>
              <a:t> </a:t>
            </a:r>
            <a:r>
              <a:rPr lang="en-US" dirty="0" err="1"/>
              <a:t>yaylovzorlarni</a:t>
            </a:r>
            <a:r>
              <a:rPr lang="en-US" dirty="0"/>
              <a:t> </a:t>
            </a:r>
            <a:r>
              <a:rPr lang="en-US" dirty="0" err="1"/>
              <a:t>liman</a:t>
            </a:r>
            <a:r>
              <a:rPr lang="en-US" dirty="0"/>
              <a:t> </a:t>
            </a:r>
            <a:r>
              <a:rPr lang="en-US" dirty="0" err="1"/>
              <a:t>usulida</a:t>
            </a:r>
            <a:r>
              <a:rPr lang="en-US" dirty="0"/>
              <a:t> </a:t>
            </a:r>
            <a:r>
              <a:rPr lang="en-US" dirty="0" err="1"/>
              <a:t>sug'orishda</a:t>
            </a:r>
            <a:r>
              <a:rPr lang="en-US" dirty="0"/>
              <a:t> </a:t>
            </a:r>
            <a:r>
              <a:rPr lang="en-US" dirty="0" err="1"/>
              <a:t>foydalanish</a:t>
            </a:r>
            <a:r>
              <a:rPr lang="en-US" dirty="0"/>
              <a:t> </a:t>
            </a:r>
            <a:r>
              <a:rPr lang="en-US" dirty="0" err="1"/>
              <a:t>mumkin</a:t>
            </a:r>
            <a:r>
              <a:rPr lang="en-US" dirty="0"/>
              <a:t>. </a:t>
            </a:r>
            <a:r>
              <a:rPr lang="en-US" dirty="0" err="1"/>
              <a:t>Respublikadagi</a:t>
            </a:r>
            <a:r>
              <a:rPr lang="en-US" dirty="0"/>
              <a:t> </a:t>
            </a:r>
            <a:r>
              <a:rPr lang="en-US" dirty="0" err="1"/>
              <a:t>Nura</a:t>
            </a:r>
            <a:r>
              <a:rPr lang="en-US" dirty="0"/>
              <a:t>, Ishim, Tobol, </a:t>
            </a:r>
            <a:r>
              <a:rPr lang="en-US" dirty="0" err="1"/>
              <a:t>Emba</a:t>
            </a:r>
            <a:r>
              <a:rPr lang="en-US" dirty="0"/>
              <a:t> </a:t>
            </a:r>
            <a:r>
              <a:rPr lang="en-US" dirty="0" err="1"/>
              <a:t>kabi</a:t>
            </a:r>
            <a:r>
              <a:rPr lang="en-US" dirty="0"/>
              <a:t> </a:t>
            </a:r>
            <a:r>
              <a:rPr lang="en-US" dirty="0" err="1"/>
              <a:t>daryolarida</a:t>
            </a:r>
            <a:r>
              <a:rPr lang="en-US" dirty="0"/>
              <a:t> </a:t>
            </a:r>
            <a:r>
              <a:rPr lang="en-US" dirty="0" err="1"/>
              <a:t>shahar</a:t>
            </a:r>
            <a:r>
              <a:rPr lang="en-US" dirty="0"/>
              <a:t> </a:t>
            </a:r>
            <a:r>
              <a:rPr lang="en-US" dirty="0" err="1"/>
              <a:t>va</a:t>
            </a:r>
            <a:r>
              <a:rPr lang="en-US" dirty="0"/>
              <a:t> </a:t>
            </a:r>
            <a:r>
              <a:rPr lang="en-US" dirty="0" err="1"/>
              <a:t>sanoat</a:t>
            </a:r>
            <a:r>
              <a:rPr lang="en-US" dirty="0"/>
              <a:t> </a:t>
            </a:r>
            <a:r>
              <a:rPr lang="en-US" dirty="0" err="1"/>
              <a:t>korxonalarini</a:t>
            </a:r>
            <a:r>
              <a:rPr lang="en-US" dirty="0"/>
              <a:t> </a:t>
            </a:r>
            <a:r>
              <a:rPr lang="en-US" dirty="0" err="1"/>
              <a:t>suv</a:t>
            </a:r>
            <a:r>
              <a:rPr lang="en-US" dirty="0"/>
              <a:t> </a:t>
            </a:r>
            <a:r>
              <a:rPr lang="en-US" dirty="0" err="1"/>
              <a:t>bilan</a:t>
            </a:r>
            <a:r>
              <a:rPr lang="en-US" dirty="0"/>
              <a:t> </a:t>
            </a:r>
            <a:r>
              <a:rPr lang="en-US" dirty="0" err="1"/>
              <a:t>ta'minlash</a:t>
            </a:r>
            <a:r>
              <a:rPr lang="en-US" dirty="0"/>
              <a:t> </a:t>
            </a:r>
            <a:r>
              <a:rPr lang="en-US" dirty="0" err="1"/>
              <a:t>maqsadida</a:t>
            </a:r>
            <a:r>
              <a:rPr lang="en-US" dirty="0"/>
              <a:t> </a:t>
            </a:r>
            <a:r>
              <a:rPr lang="en-US" dirty="0" err="1"/>
              <a:t>uncha</a:t>
            </a:r>
            <a:r>
              <a:rPr lang="en-US" dirty="0"/>
              <a:t> </a:t>
            </a:r>
            <a:r>
              <a:rPr lang="en-US" dirty="0" err="1"/>
              <a:t>katta</a:t>
            </a:r>
            <a:r>
              <a:rPr lang="en-US" dirty="0"/>
              <a:t> </a:t>
            </a:r>
            <a:r>
              <a:rPr lang="en-US" dirty="0" err="1"/>
              <a:t>bo'lmagan</a:t>
            </a:r>
            <a:r>
              <a:rPr lang="en-US" dirty="0"/>
              <a:t> </a:t>
            </a:r>
            <a:r>
              <a:rPr lang="en-US" dirty="0" err="1"/>
              <a:t>suv</a:t>
            </a:r>
            <a:r>
              <a:rPr lang="en-US" dirty="0"/>
              <a:t> </a:t>
            </a:r>
            <a:r>
              <a:rPr lang="en-US" dirty="0" err="1"/>
              <a:t>omborlari</a:t>
            </a:r>
            <a:r>
              <a:rPr lang="en-US" dirty="0"/>
              <a:t> </a:t>
            </a:r>
            <a:r>
              <a:rPr lang="en-US" dirty="0" err="1"/>
              <a:t>qurilgan</a:t>
            </a:r>
            <a:r>
              <a:rPr lang="en-US" dirty="0"/>
              <a:t>.</a:t>
            </a:r>
            <a:endParaRPr lang="ru-RU" dirty="0"/>
          </a:p>
          <a:p>
            <a:pPr eaLnBrk="1" fontAlgn="auto" hangingPunct="1">
              <a:spcAft>
                <a:spcPts val="0"/>
              </a:spcAft>
              <a:buFont typeface="Arial" pitchFamily="34" charset="0"/>
              <a:buChar char="•"/>
              <a:defRPr/>
            </a:pPr>
            <a:r>
              <a:rPr lang="en-US" dirty="0"/>
              <a:t>- </a:t>
            </a:r>
            <a:r>
              <a:rPr lang="en-US" dirty="0" err="1"/>
              <a:t>Respublikaning</a:t>
            </a:r>
            <a:r>
              <a:rPr lang="en-US" dirty="0"/>
              <a:t> </a:t>
            </a:r>
            <a:r>
              <a:rPr lang="en-US" dirty="0" err="1"/>
              <a:t>sharq</a:t>
            </a:r>
            <a:r>
              <a:rPr lang="en-US" dirty="0"/>
              <a:t> </a:t>
            </a:r>
            <a:r>
              <a:rPr lang="en-US" dirty="0" err="1"/>
              <a:t>va</a:t>
            </a:r>
            <a:r>
              <a:rPr lang="en-US" dirty="0"/>
              <a:t> </a:t>
            </a:r>
            <a:r>
              <a:rPr lang="en-US" dirty="0" err="1"/>
              <a:t>janubi-sharqida</a:t>
            </a:r>
            <a:r>
              <a:rPr lang="en-US" dirty="0"/>
              <a:t> </a:t>
            </a:r>
            <a:r>
              <a:rPr lang="en-US" dirty="0" err="1"/>
              <a:t>joylashgan</a:t>
            </a:r>
            <a:r>
              <a:rPr lang="en-US" dirty="0"/>
              <a:t> </a:t>
            </a:r>
            <a:r>
              <a:rPr lang="en-US" dirty="0" err="1"/>
              <a:t>tog'lardan</a:t>
            </a:r>
            <a:r>
              <a:rPr lang="en-US" dirty="0"/>
              <a:t> ham tog' </a:t>
            </a:r>
            <a:r>
              <a:rPr lang="en-US" dirty="0" err="1"/>
              <a:t>etaklaridan</a:t>
            </a:r>
            <a:r>
              <a:rPr lang="en-US" dirty="0"/>
              <a:t> tog' </a:t>
            </a:r>
            <a:r>
              <a:rPr lang="en-US" dirty="0" err="1"/>
              <a:t>tepasiga</a:t>
            </a:r>
            <a:r>
              <a:rPr lang="en-US" dirty="0"/>
              <a:t> </a:t>
            </a:r>
            <a:r>
              <a:rPr lang="en-US" dirty="0" err="1"/>
              <a:t>tomon</a:t>
            </a:r>
            <a:r>
              <a:rPr lang="en-US" dirty="0"/>
              <a:t> </a:t>
            </a:r>
            <a:r>
              <a:rPr lang="en-US" dirty="0" err="1"/>
              <a:t>tabiat</a:t>
            </a:r>
            <a:r>
              <a:rPr lang="en-US" dirty="0"/>
              <a:t> </a:t>
            </a:r>
            <a:r>
              <a:rPr lang="en-US" dirty="0" err="1"/>
              <a:t>zonalari</a:t>
            </a:r>
            <a:r>
              <a:rPr lang="en-US" dirty="0"/>
              <a:t> </a:t>
            </a:r>
            <a:r>
              <a:rPr lang="en-US" dirty="0" err="1"/>
              <a:t>balandlik</a:t>
            </a:r>
            <a:r>
              <a:rPr lang="en-US" dirty="0"/>
              <a:t> </a:t>
            </a:r>
            <a:r>
              <a:rPr lang="en-US" dirty="0" err="1"/>
              <a:t>bo'ylab</a:t>
            </a:r>
            <a:r>
              <a:rPr lang="en-US" dirty="0"/>
              <a:t> </a:t>
            </a:r>
            <a:r>
              <a:rPr lang="en-US" dirty="0" err="1"/>
              <a:t>o'zgarib</a:t>
            </a:r>
            <a:r>
              <a:rPr lang="en-US" dirty="0"/>
              <a:t> </a:t>
            </a:r>
            <a:r>
              <a:rPr lang="en-US" dirty="0" err="1"/>
              <a:t>boradi</a:t>
            </a:r>
            <a:r>
              <a:rPr lang="en-US" dirty="0"/>
              <a:t>. </a:t>
            </a:r>
            <a:r>
              <a:rPr lang="en-US" dirty="0" err="1"/>
              <a:t>Har</a:t>
            </a:r>
            <a:r>
              <a:rPr lang="en-US" dirty="0"/>
              <a:t> </a:t>
            </a:r>
            <a:r>
              <a:rPr lang="en-US" dirty="0" err="1"/>
              <a:t>bir</a:t>
            </a:r>
            <a:r>
              <a:rPr lang="en-US" dirty="0"/>
              <a:t> </a:t>
            </a:r>
            <a:r>
              <a:rPr lang="en-US" dirty="0" err="1"/>
              <a:t>tabiat</a:t>
            </a:r>
            <a:r>
              <a:rPr lang="en-US" dirty="0"/>
              <a:t> </a:t>
            </a:r>
            <a:r>
              <a:rPr lang="en-US" dirty="0" err="1"/>
              <a:t>zonasi</a:t>
            </a:r>
            <a:r>
              <a:rPr lang="en-US" dirty="0"/>
              <a:t> </a:t>
            </a:r>
            <a:r>
              <a:rPr lang="en-US" dirty="0" err="1"/>
              <a:t>o'ziga</a:t>
            </a:r>
            <a:r>
              <a:rPr lang="en-US" dirty="0"/>
              <a:t> </a:t>
            </a:r>
            <a:r>
              <a:rPr lang="en-US" dirty="0" err="1"/>
              <a:t>xos</a:t>
            </a:r>
            <a:r>
              <a:rPr lang="en-US" dirty="0"/>
              <a:t> </a:t>
            </a:r>
            <a:r>
              <a:rPr lang="en-US" dirty="0" err="1"/>
              <a:t>iqlimga</a:t>
            </a:r>
            <a:r>
              <a:rPr lang="en-US" dirty="0"/>
              <a:t>, </a:t>
            </a:r>
            <a:r>
              <a:rPr lang="en-US" dirty="0" err="1"/>
              <a:t>tuproq</a:t>
            </a:r>
            <a:r>
              <a:rPr lang="en-US" dirty="0"/>
              <a:t> </a:t>
            </a:r>
            <a:r>
              <a:rPr lang="en-US" dirty="0" err="1"/>
              <a:t>va</a:t>
            </a:r>
            <a:r>
              <a:rPr lang="en-US" dirty="0"/>
              <a:t> </a:t>
            </a:r>
            <a:r>
              <a:rPr lang="en-US" dirty="0" err="1"/>
              <a:t>o'simlikka</a:t>
            </a:r>
            <a:r>
              <a:rPr lang="en-US" dirty="0"/>
              <a:t> </a:t>
            </a:r>
            <a:r>
              <a:rPr lang="en-US" dirty="0" err="1"/>
              <a:t>ega</a:t>
            </a:r>
            <a:r>
              <a:rPr lang="en-US" dirty="0"/>
              <a:t>. </a:t>
            </a:r>
            <a:r>
              <a:rPr lang="en-US" dirty="0" err="1"/>
              <a:t>Ularning</a:t>
            </a:r>
            <a:r>
              <a:rPr lang="en-US" dirty="0"/>
              <a:t> </a:t>
            </a:r>
            <a:r>
              <a:rPr lang="en-US" dirty="0" err="1"/>
              <a:t>har</a:t>
            </a:r>
            <a:r>
              <a:rPr lang="en-US" dirty="0"/>
              <a:t> </a:t>
            </a:r>
            <a:r>
              <a:rPr lang="en-US" dirty="0" err="1"/>
              <a:t>biridan</a:t>
            </a:r>
            <a:r>
              <a:rPr lang="en-US" dirty="0"/>
              <a:t> </a:t>
            </a:r>
            <a:r>
              <a:rPr lang="en-US" dirty="0" err="1"/>
              <a:t>qishloq</a:t>
            </a:r>
            <a:r>
              <a:rPr lang="en-US" dirty="0"/>
              <a:t> </a:t>
            </a:r>
            <a:r>
              <a:rPr lang="en-US" dirty="0" err="1"/>
              <a:t>xo'jaligidan</a:t>
            </a:r>
            <a:r>
              <a:rPr lang="en-US" dirty="0"/>
              <a:t> ham </a:t>
            </a:r>
            <a:r>
              <a:rPr lang="en-US" dirty="0" err="1"/>
              <a:t>o'ziga</a:t>
            </a:r>
            <a:r>
              <a:rPr lang="en-US" dirty="0"/>
              <a:t> </a:t>
            </a:r>
            <a:r>
              <a:rPr lang="en-US" dirty="0" err="1"/>
              <a:t>xos</a:t>
            </a:r>
            <a:r>
              <a:rPr lang="en-US" dirty="0"/>
              <a:t> </a:t>
            </a:r>
            <a:r>
              <a:rPr lang="en-US" dirty="0" err="1"/>
              <a:t>xususiyatiga</a:t>
            </a:r>
            <a:r>
              <a:rPr lang="en-US" dirty="0"/>
              <a:t> </a:t>
            </a:r>
            <a:r>
              <a:rPr lang="en-US" dirty="0" err="1"/>
              <a:t>ega</a:t>
            </a:r>
            <a:r>
              <a:rPr lang="en-US" dirty="0"/>
              <a:t>. </a:t>
            </a:r>
            <a:r>
              <a:rPr lang="en-US" dirty="0" err="1"/>
              <a:t>Barcha</a:t>
            </a:r>
            <a:r>
              <a:rPr lang="en-US" dirty="0"/>
              <a:t> </a:t>
            </a:r>
            <a:r>
              <a:rPr lang="en-US" dirty="0" err="1"/>
              <a:t>tabiat</a:t>
            </a:r>
            <a:r>
              <a:rPr lang="en-US" dirty="0"/>
              <a:t> </a:t>
            </a:r>
            <a:r>
              <a:rPr lang="en-US" dirty="0" err="1"/>
              <a:t>zonalar</a:t>
            </a:r>
            <a:r>
              <a:rPr lang="en-US" dirty="0"/>
              <a:t> </a:t>
            </a:r>
            <a:r>
              <a:rPr lang="en-US" dirty="0" err="1"/>
              <a:t>Respublikaning</a:t>
            </a:r>
            <a:r>
              <a:rPr lang="en-US" dirty="0"/>
              <a:t> </a:t>
            </a:r>
            <a:r>
              <a:rPr lang="en-US" dirty="0" err="1"/>
              <a:t>juda</a:t>
            </a:r>
            <a:r>
              <a:rPr lang="en-US" dirty="0"/>
              <a:t> </a:t>
            </a:r>
            <a:r>
              <a:rPr lang="en-US" dirty="0" err="1"/>
              <a:t>katta</a:t>
            </a:r>
            <a:r>
              <a:rPr lang="en-US" dirty="0"/>
              <a:t> </a:t>
            </a:r>
            <a:r>
              <a:rPr lang="en-US" dirty="0" err="1"/>
              <a:t>yer</a:t>
            </a:r>
            <a:r>
              <a:rPr lang="en-US" dirty="0"/>
              <a:t> </a:t>
            </a:r>
            <a:r>
              <a:rPr lang="en-US" dirty="0" err="1"/>
              <a:t>fondini</a:t>
            </a:r>
            <a:r>
              <a:rPr lang="en-US" dirty="0"/>
              <a:t> </a:t>
            </a:r>
            <a:r>
              <a:rPr lang="en-US" dirty="0" err="1"/>
              <a:t>tashkil</a:t>
            </a:r>
            <a:r>
              <a:rPr lang="en-US" dirty="0"/>
              <a:t> </a:t>
            </a:r>
            <a:r>
              <a:rPr lang="en-US" dirty="0" err="1"/>
              <a:t>qiladi</a:t>
            </a:r>
            <a:r>
              <a:rPr lang="en-US" dirty="0"/>
              <a:t>. </a:t>
            </a:r>
            <a:r>
              <a:rPr lang="en-US" dirty="0" err="1"/>
              <a:t>Respublika</a:t>
            </a:r>
            <a:r>
              <a:rPr lang="en-US" dirty="0"/>
              <a:t> </a:t>
            </a:r>
            <a:r>
              <a:rPr lang="en-US" dirty="0" err="1"/>
              <a:t>umumiy</a:t>
            </a:r>
            <a:r>
              <a:rPr lang="en-US" dirty="0"/>
              <a:t> </a:t>
            </a:r>
            <a:r>
              <a:rPr lang="en-US" dirty="0" err="1"/>
              <a:t>yer</a:t>
            </a:r>
            <a:r>
              <a:rPr lang="en-US" dirty="0"/>
              <a:t> </a:t>
            </a:r>
            <a:r>
              <a:rPr lang="en-US" dirty="0" err="1"/>
              <a:t>fondi</a:t>
            </a:r>
            <a:r>
              <a:rPr lang="en-US" dirty="0"/>
              <a:t> 272 </a:t>
            </a:r>
            <a:r>
              <a:rPr lang="en-US" dirty="0" err="1"/>
              <a:t>mln</a:t>
            </a:r>
            <a:r>
              <a:rPr lang="en-US" dirty="0"/>
              <a:t> </a:t>
            </a:r>
            <a:r>
              <a:rPr lang="en-US" dirty="0" err="1"/>
              <a:t>gektarni</a:t>
            </a:r>
            <a:r>
              <a:rPr lang="en-US" dirty="0"/>
              <a:t> </a:t>
            </a:r>
            <a:r>
              <a:rPr lang="en-US" dirty="0" err="1"/>
              <a:t>tashkil</a:t>
            </a:r>
            <a:r>
              <a:rPr lang="en-US" dirty="0"/>
              <a:t> </a:t>
            </a:r>
            <a:r>
              <a:rPr lang="en-US" dirty="0" err="1"/>
              <a:t>qiladi</a:t>
            </a:r>
            <a:r>
              <a:rPr lang="en-US" dirty="0"/>
              <a:t>, </a:t>
            </a:r>
            <a:r>
              <a:rPr lang="en-US" dirty="0" err="1"/>
              <a:t>shuning</a:t>
            </a:r>
            <a:r>
              <a:rPr lang="en-US" dirty="0"/>
              <a:t> 222 </a:t>
            </a:r>
            <a:r>
              <a:rPr lang="en-US" dirty="0" err="1"/>
              <a:t>mln</a:t>
            </a:r>
            <a:r>
              <a:rPr lang="en-US" dirty="0"/>
              <a:t> </a:t>
            </a:r>
            <a:r>
              <a:rPr lang="en-US" dirty="0" err="1"/>
              <a:t>gektari</a:t>
            </a:r>
            <a:r>
              <a:rPr lang="en-US" dirty="0"/>
              <a:t> </a:t>
            </a:r>
            <a:r>
              <a:rPr lang="en-US" dirty="0" err="1"/>
              <a:t>qishloq</a:t>
            </a:r>
            <a:r>
              <a:rPr lang="en-US" dirty="0"/>
              <a:t> </a:t>
            </a:r>
            <a:r>
              <a:rPr lang="en-US" dirty="0" err="1"/>
              <a:t>xo'jaligida</a:t>
            </a:r>
            <a:r>
              <a:rPr lang="en-US" dirty="0"/>
              <a:t> </a:t>
            </a:r>
            <a:r>
              <a:rPr lang="en-US" dirty="0" err="1"/>
              <a:t>foydalaniladigan</a:t>
            </a:r>
            <a:r>
              <a:rPr lang="en-US" dirty="0"/>
              <a:t> </a:t>
            </a:r>
            <a:r>
              <a:rPr lang="en-US" dirty="0" err="1"/>
              <a:t>yerlar</a:t>
            </a:r>
            <a:r>
              <a:rPr lang="en-US" dirty="0"/>
              <a:t> </a:t>
            </a:r>
            <a:r>
              <a:rPr lang="en-US" dirty="0" err="1"/>
              <a:t>hisoblanadi</a:t>
            </a:r>
            <a:r>
              <a:rPr lang="en-US" dirty="0"/>
              <a:t>.</a:t>
            </a:r>
            <a:endParaRPr lang="ru-RU" dirty="0"/>
          </a:p>
          <a:p>
            <a:pPr eaLnBrk="1" fontAlgn="auto" hangingPunct="1">
              <a:spcAft>
                <a:spcPts val="0"/>
              </a:spcAft>
              <a:buFont typeface="Arial" pitchFamily="34" charset="0"/>
              <a:buChar char="•"/>
              <a:defRPr/>
            </a:pPr>
            <a:r>
              <a:rPr lang="en-US" dirty="0"/>
              <a:t>-</a:t>
            </a:r>
            <a:r>
              <a:rPr lang="en-US" dirty="0" err="1"/>
              <a:t>Tabiatni</a:t>
            </a:r>
            <a:r>
              <a:rPr lang="en-US" dirty="0"/>
              <a:t> </a:t>
            </a:r>
            <a:r>
              <a:rPr lang="en-US" dirty="0" err="1"/>
              <a:t>muhofaza</a:t>
            </a:r>
            <a:r>
              <a:rPr lang="en-US" dirty="0"/>
              <a:t> </a:t>
            </a:r>
            <a:r>
              <a:rPr lang="en-US" dirty="0" err="1"/>
              <a:t>qilish</a:t>
            </a:r>
            <a:r>
              <a:rPr lang="en-US" dirty="0"/>
              <a:t> </a:t>
            </a:r>
            <a:r>
              <a:rPr lang="en-US" dirty="0" err="1"/>
              <a:t>sanoat</a:t>
            </a:r>
            <a:r>
              <a:rPr lang="en-US" dirty="0"/>
              <a:t> </a:t>
            </a:r>
            <a:r>
              <a:rPr lang="en-US" dirty="0" err="1"/>
              <a:t>va</a:t>
            </a:r>
            <a:r>
              <a:rPr lang="en-US" dirty="0"/>
              <a:t> </a:t>
            </a:r>
            <a:r>
              <a:rPr lang="en-US" dirty="0" err="1"/>
              <a:t>qishloq</a:t>
            </a:r>
            <a:r>
              <a:rPr lang="en-US" dirty="0"/>
              <a:t> </a:t>
            </a:r>
            <a:r>
              <a:rPr lang="en-US" dirty="0" err="1"/>
              <a:t>xo'jaligini</a:t>
            </a:r>
            <a:r>
              <a:rPr lang="en-US" dirty="0"/>
              <a:t> </a:t>
            </a:r>
            <a:r>
              <a:rPr lang="en-US" dirty="0" err="1"/>
              <a:t>jadal</a:t>
            </a:r>
            <a:r>
              <a:rPr lang="en-US" dirty="0"/>
              <a:t> </a:t>
            </a:r>
            <a:r>
              <a:rPr lang="en-US" dirty="0" err="1"/>
              <a:t>sur'atlar</a:t>
            </a:r>
            <a:r>
              <a:rPr lang="en-US" dirty="0"/>
              <a:t> </a:t>
            </a:r>
            <a:r>
              <a:rPr lang="en-US" dirty="0" err="1"/>
              <a:t>bilan</a:t>
            </a:r>
            <a:r>
              <a:rPr lang="en-US" dirty="0"/>
              <a:t> </a:t>
            </a:r>
            <a:r>
              <a:rPr lang="en-US" dirty="0" err="1"/>
              <a:t>rivojlanishi</a:t>
            </a:r>
            <a:r>
              <a:rPr lang="en-US" dirty="0"/>
              <a:t> </a:t>
            </a:r>
            <a:r>
              <a:rPr lang="en-US" dirty="0" err="1"/>
              <a:t>atrof</a:t>
            </a:r>
            <a:r>
              <a:rPr lang="en-US" dirty="0"/>
              <a:t> </a:t>
            </a:r>
            <a:r>
              <a:rPr lang="en-US" dirty="0" err="1"/>
              <a:t>muhitga</a:t>
            </a:r>
            <a:r>
              <a:rPr lang="en-US" dirty="0"/>
              <a:t> </a:t>
            </a:r>
            <a:r>
              <a:rPr lang="en-US" dirty="0" err="1"/>
              <a:t>ta'sir</a:t>
            </a:r>
            <a:r>
              <a:rPr lang="en-US" dirty="0"/>
              <a:t> </a:t>
            </a:r>
            <a:r>
              <a:rPr lang="en-US" dirty="0" err="1"/>
              <a:t>ko'rsatadi</a:t>
            </a:r>
            <a:r>
              <a:rPr lang="en-US" dirty="0"/>
              <a:t>. </a:t>
            </a:r>
            <a:r>
              <a:rPr lang="en-US" dirty="0" err="1"/>
              <a:t>Sanoat</a:t>
            </a:r>
            <a:r>
              <a:rPr lang="en-US" dirty="0"/>
              <a:t> </a:t>
            </a:r>
            <a:r>
              <a:rPr lang="en-US" dirty="0" err="1"/>
              <a:t>va</a:t>
            </a:r>
            <a:r>
              <a:rPr lang="en-US" dirty="0"/>
              <a:t> </a:t>
            </a:r>
            <a:r>
              <a:rPr lang="en-US" dirty="0" err="1"/>
              <a:t>qishloq</a:t>
            </a:r>
            <a:r>
              <a:rPr lang="en-US" dirty="0"/>
              <a:t> </a:t>
            </a:r>
            <a:r>
              <a:rPr lang="en-US" dirty="0" err="1"/>
              <a:t>xo'jaligida</a:t>
            </a:r>
            <a:r>
              <a:rPr lang="en-US" dirty="0"/>
              <a:t> </a:t>
            </a:r>
            <a:r>
              <a:rPr lang="en-US" dirty="0" err="1"/>
              <a:t>tabiiy</a:t>
            </a:r>
            <a:r>
              <a:rPr lang="en-US" dirty="0"/>
              <a:t> </a:t>
            </a:r>
            <a:r>
              <a:rPr lang="en-US" dirty="0" err="1"/>
              <a:t>resurslardan</a:t>
            </a:r>
            <a:r>
              <a:rPr lang="en-US" dirty="0"/>
              <a:t> </a:t>
            </a:r>
            <a:r>
              <a:rPr lang="en-US" dirty="0" err="1"/>
              <a:t>jadal</a:t>
            </a:r>
            <a:r>
              <a:rPr lang="en-US" dirty="0"/>
              <a:t> </a:t>
            </a:r>
            <a:r>
              <a:rPr lang="en-US" dirty="0" err="1"/>
              <a:t>sur'atlar</a:t>
            </a:r>
            <a:r>
              <a:rPr lang="en-US" dirty="0"/>
              <a:t> </a:t>
            </a:r>
            <a:r>
              <a:rPr lang="en-US" dirty="0" err="1"/>
              <a:t>bilan</a:t>
            </a:r>
            <a:r>
              <a:rPr lang="en-US" dirty="0"/>
              <a:t> </a:t>
            </a:r>
            <a:r>
              <a:rPr lang="en-US" dirty="0" err="1"/>
              <a:t>foydalanish</a:t>
            </a:r>
            <a:r>
              <a:rPr lang="en-US" dirty="0"/>
              <a:t> </a:t>
            </a:r>
            <a:r>
              <a:rPr lang="en-US" dirty="0" err="1"/>
              <a:t>ko'p</a:t>
            </a:r>
            <a:r>
              <a:rPr lang="en-US" dirty="0"/>
              <a:t> </a:t>
            </a:r>
            <a:r>
              <a:rPr lang="en-US" dirty="0" err="1"/>
              <a:t>hollarda</a:t>
            </a:r>
            <a:r>
              <a:rPr lang="en-US" dirty="0"/>
              <a:t> </a:t>
            </a:r>
            <a:r>
              <a:rPr lang="en-US" dirty="0" err="1"/>
              <a:t>tabiiy</a:t>
            </a:r>
            <a:r>
              <a:rPr lang="en-US" dirty="0"/>
              <a:t> </a:t>
            </a:r>
            <a:r>
              <a:rPr lang="en-US" dirty="0" err="1"/>
              <a:t>resurslar</a:t>
            </a:r>
            <a:r>
              <a:rPr lang="en-US" dirty="0"/>
              <a:t> </a:t>
            </a:r>
            <a:r>
              <a:rPr lang="en-US" dirty="0" err="1"/>
              <a:t>zahiralarini</a:t>
            </a:r>
            <a:r>
              <a:rPr lang="en-US" dirty="0"/>
              <a:t> </a:t>
            </a:r>
            <a:r>
              <a:rPr lang="en-US" dirty="0" err="1"/>
              <a:t>kamaytirishga,atrof</a:t>
            </a:r>
            <a:r>
              <a:rPr lang="en-US" dirty="0"/>
              <a:t> </a:t>
            </a:r>
            <a:r>
              <a:rPr lang="en-US" dirty="0" err="1"/>
              <a:t>muhitning</a:t>
            </a:r>
            <a:r>
              <a:rPr lang="en-US" dirty="0"/>
              <a:t> </a:t>
            </a:r>
            <a:r>
              <a:rPr lang="en-US" dirty="0" err="1"/>
              <a:t>ifloslanishiga</a:t>
            </a:r>
            <a:r>
              <a:rPr lang="en-US" dirty="0"/>
              <a:t> </a:t>
            </a:r>
            <a:r>
              <a:rPr lang="en-US" dirty="0" err="1"/>
              <a:t>olib</a:t>
            </a:r>
            <a:r>
              <a:rPr lang="en-US" dirty="0"/>
              <a:t> </a:t>
            </a:r>
            <a:r>
              <a:rPr lang="en-US" dirty="0" err="1"/>
              <a:t>keladi.Qozog'iston</a:t>
            </a:r>
            <a:r>
              <a:rPr lang="en-US" dirty="0"/>
              <a:t> </a:t>
            </a:r>
            <a:r>
              <a:rPr lang="en-US" dirty="0" err="1"/>
              <a:t>Respublikasi</a:t>
            </a:r>
            <a:r>
              <a:rPr lang="en-US" dirty="0"/>
              <a:t> </a:t>
            </a:r>
            <a:r>
              <a:rPr lang="en-US" dirty="0" err="1"/>
              <a:t>tabiatni</a:t>
            </a:r>
            <a:r>
              <a:rPr lang="en-US" dirty="0"/>
              <a:t> </a:t>
            </a:r>
            <a:r>
              <a:rPr lang="en-US" dirty="0" err="1"/>
              <a:t>ifloslovchi</a:t>
            </a:r>
            <a:r>
              <a:rPr lang="en-US" dirty="0"/>
              <a:t> </a:t>
            </a:r>
            <a:r>
              <a:rPr lang="en-US" dirty="0" err="1"/>
              <a:t>asosiy</a:t>
            </a:r>
            <a:r>
              <a:rPr lang="en-US" dirty="0"/>
              <a:t> </a:t>
            </a:r>
            <a:r>
              <a:rPr lang="en-US" dirty="0" err="1"/>
              <a:t>manbalar-yirik</a:t>
            </a:r>
            <a:r>
              <a:rPr lang="en-US" dirty="0"/>
              <a:t> </a:t>
            </a:r>
            <a:r>
              <a:rPr lang="en-US" dirty="0" err="1"/>
              <a:t>elektir</a:t>
            </a:r>
            <a:r>
              <a:rPr lang="en-US" dirty="0"/>
              <a:t> </a:t>
            </a:r>
            <a:r>
              <a:rPr lang="en-US" dirty="0" err="1"/>
              <a:t>stansiyalari</a:t>
            </a:r>
            <a:r>
              <a:rPr lang="en-US" dirty="0"/>
              <a:t>, </a:t>
            </a:r>
            <a:r>
              <a:rPr lang="en-US" dirty="0" err="1"/>
              <a:t>qora</a:t>
            </a:r>
            <a:r>
              <a:rPr lang="en-US" dirty="0"/>
              <a:t>, </a:t>
            </a:r>
            <a:r>
              <a:rPr lang="en-US" dirty="0" err="1"/>
              <a:t>rangli</a:t>
            </a:r>
            <a:r>
              <a:rPr lang="en-US" dirty="0"/>
              <a:t> </a:t>
            </a:r>
            <a:r>
              <a:rPr lang="en-US" dirty="0" err="1"/>
              <a:t>metallurgiya</a:t>
            </a:r>
            <a:r>
              <a:rPr lang="en-US" dirty="0"/>
              <a:t> </a:t>
            </a:r>
            <a:r>
              <a:rPr lang="en-US" dirty="0" err="1"/>
              <a:t>sanoati</a:t>
            </a:r>
            <a:r>
              <a:rPr lang="en-US" dirty="0"/>
              <a:t> </a:t>
            </a:r>
            <a:r>
              <a:rPr lang="en-US" dirty="0" err="1"/>
              <a:t>korxonalari</a:t>
            </a:r>
            <a:r>
              <a:rPr lang="en-US" dirty="0"/>
              <a:t> </a:t>
            </a:r>
            <a:r>
              <a:rPr lang="en-US" dirty="0" err="1"/>
              <a:t>hisoblanadi</a:t>
            </a:r>
            <a:r>
              <a:rPr lang="en-US" dirty="0"/>
              <a:t>. </a:t>
            </a:r>
            <a:r>
              <a:rPr lang="en-US" dirty="0" err="1"/>
              <a:t>Respublika</a:t>
            </a:r>
            <a:r>
              <a:rPr lang="en-US" dirty="0"/>
              <a:t> </a:t>
            </a:r>
            <a:r>
              <a:rPr lang="en-US" dirty="0" err="1"/>
              <a:t>atrof</a:t>
            </a:r>
            <a:r>
              <a:rPr lang="en-US" dirty="0"/>
              <a:t> </a:t>
            </a:r>
            <a:r>
              <a:rPr lang="en-US" dirty="0" err="1"/>
              <a:t>muhitni</a:t>
            </a:r>
            <a:r>
              <a:rPr lang="en-US" dirty="0"/>
              <a:t> </a:t>
            </a:r>
            <a:r>
              <a:rPr lang="en-US" dirty="0" err="1"/>
              <a:t>ifloslovchi</a:t>
            </a:r>
            <a:r>
              <a:rPr lang="en-US" dirty="0"/>
              <a:t> </a:t>
            </a:r>
            <a:r>
              <a:rPr lang="en-US" dirty="0" err="1"/>
              <a:t>manbaning</a:t>
            </a:r>
            <a:r>
              <a:rPr lang="en-US" dirty="0"/>
              <a:t> 70 % i </a:t>
            </a:r>
            <a:r>
              <a:rPr lang="en-US" dirty="0" err="1"/>
              <a:t>yuqorida</a:t>
            </a:r>
            <a:r>
              <a:rPr lang="en-US" dirty="0"/>
              <a:t> </a:t>
            </a:r>
            <a:r>
              <a:rPr lang="en-US" dirty="0" err="1"/>
              <a:t>nomlari</a:t>
            </a:r>
            <a:r>
              <a:rPr lang="en-US" dirty="0"/>
              <a:t> </a:t>
            </a:r>
            <a:r>
              <a:rPr lang="en-US" dirty="0" err="1"/>
              <a:t>tilga</a:t>
            </a:r>
            <a:r>
              <a:rPr lang="en-US" dirty="0"/>
              <a:t> </a:t>
            </a:r>
            <a:r>
              <a:rPr lang="en-US" dirty="0" err="1"/>
              <a:t>olingan</a:t>
            </a:r>
            <a:r>
              <a:rPr lang="en-US" dirty="0"/>
              <a:t> </a:t>
            </a:r>
            <a:r>
              <a:rPr lang="en-US" dirty="0" err="1"/>
              <a:t>sanoat</a:t>
            </a:r>
            <a:r>
              <a:rPr lang="en-US" dirty="0"/>
              <a:t> </a:t>
            </a:r>
            <a:r>
              <a:rPr lang="en-US" dirty="0" err="1"/>
              <a:t>korxonalari</a:t>
            </a:r>
            <a:r>
              <a:rPr lang="en-US" dirty="0"/>
              <a:t> </a:t>
            </a:r>
            <a:r>
              <a:rPr lang="en-US" dirty="0" err="1"/>
              <a:t>ga</a:t>
            </a:r>
            <a:r>
              <a:rPr lang="en-US" dirty="0"/>
              <a:t> </a:t>
            </a:r>
            <a:r>
              <a:rPr lang="en-US" dirty="0" err="1"/>
              <a:t>to'g'ri</a:t>
            </a:r>
            <a:r>
              <a:rPr lang="en-US" dirty="0"/>
              <a:t> </a:t>
            </a:r>
            <a:r>
              <a:rPr lang="en-US" dirty="0" err="1"/>
              <a:t>keladi</a:t>
            </a:r>
            <a:r>
              <a:rPr lang="en-US" dirty="0"/>
              <a:t>. </a:t>
            </a:r>
            <a:r>
              <a:rPr lang="en-US" dirty="0" err="1"/>
              <a:t>Shu</a:t>
            </a:r>
            <a:r>
              <a:rPr lang="en-US" dirty="0"/>
              <a:t> </a:t>
            </a:r>
            <a:r>
              <a:rPr lang="en-US" dirty="0" err="1"/>
              <a:t>munosabat</a:t>
            </a:r>
            <a:r>
              <a:rPr lang="en-US" dirty="0"/>
              <a:t> </a:t>
            </a:r>
            <a:r>
              <a:rPr lang="en-US" dirty="0" err="1"/>
              <a:t>bilan</a:t>
            </a:r>
            <a:r>
              <a:rPr lang="en-US" dirty="0"/>
              <a:t> </a:t>
            </a:r>
            <a:r>
              <a:rPr lang="en-US" dirty="0" err="1"/>
              <a:t>Respublikada</a:t>
            </a:r>
            <a:r>
              <a:rPr lang="en-US" dirty="0"/>
              <a:t> </a:t>
            </a:r>
            <a:r>
              <a:rPr lang="en-US" dirty="0" err="1"/>
              <a:t>ekologik</a:t>
            </a:r>
            <a:r>
              <a:rPr lang="en-US" dirty="0"/>
              <a:t> </a:t>
            </a:r>
            <a:r>
              <a:rPr lang="en-US" dirty="0" err="1"/>
              <a:t>muhitni</a:t>
            </a:r>
            <a:r>
              <a:rPr lang="en-US" dirty="0"/>
              <a:t> </a:t>
            </a:r>
            <a:r>
              <a:rPr lang="en-US" dirty="0" err="1"/>
              <a:t>yaxshilash</a:t>
            </a:r>
            <a:r>
              <a:rPr lang="en-US" dirty="0"/>
              <a:t> </a:t>
            </a:r>
            <a:r>
              <a:rPr lang="en-US" dirty="0" err="1"/>
              <a:t>uchun</a:t>
            </a:r>
            <a:r>
              <a:rPr lang="en-US" dirty="0"/>
              <a:t> </a:t>
            </a:r>
            <a:r>
              <a:rPr lang="en-US" dirty="0" err="1"/>
              <a:t>maxsus</a:t>
            </a:r>
            <a:r>
              <a:rPr lang="en-US" dirty="0"/>
              <a:t> </a:t>
            </a:r>
            <a:r>
              <a:rPr lang="en-US" dirty="0" err="1"/>
              <a:t>qonun</a:t>
            </a:r>
            <a:r>
              <a:rPr lang="en-US" dirty="0"/>
              <a:t> </a:t>
            </a:r>
            <a:r>
              <a:rPr lang="en-US" dirty="0" err="1"/>
              <a:t>va</a:t>
            </a:r>
            <a:r>
              <a:rPr lang="en-US" dirty="0"/>
              <a:t> </a:t>
            </a:r>
            <a:r>
              <a:rPr lang="en-US" dirty="0" err="1"/>
              <a:t>qarorlar</a:t>
            </a:r>
            <a:r>
              <a:rPr lang="en-US" dirty="0"/>
              <a:t> </a:t>
            </a:r>
            <a:r>
              <a:rPr lang="en-US" dirty="0" err="1"/>
              <a:t>qabul</a:t>
            </a:r>
            <a:r>
              <a:rPr lang="en-US" dirty="0"/>
              <a:t> </a:t>
            </a:r>
            <a:r>
              <a:rPr lang="en-US" dirty="0" err="1"/>
              <a:t>qilingan,ekologik</a:t>
            </a:r>
            <a:r>
              <a:rPr lang="en-US" dirty="0"/>
              <a:t> </a:t>
            </a:r>
            <a:r>
              <a:rPr lang="en-US" dirty="0" err="1"/>
              <a:t>muhitni</a:t>
            </a:r>
            <a:r>
              <a:rPr lang="en-US" dirty="0"/>
              <a:t> </a:t>
            </a:r>
            <a:r>
              <a:rPr lang="en-US" dirty="0" err="1"/>
              <a:t>yaxshilash</a:t>
            </a:r>
            <a:r>
              <a:rPr lang="en-US" dirty="0"/>
              <a:t> </a:t>
            </a:r>
            <a:r>
              <a:rPr lang="en-US" dirty="0" err="1"/>
              <a:t>borasida</a:t>
            </a:r>
            <a:r>
              <a:rPr lang="en-US" dirty="0"/>
              <a:t> </a:t>
            </a:r>
            <a:r>
              <a:rPr lang="en-US" dirty="0" err="1"/>
              <a:t>qator</a:t>
            </a:r>
            <a:r>
              <a:rPr lang="en-US" dirty="0"/>
              <a:t> </a:t>
            </a:r>
            <a:r>
              <a:rPr lang="en-US" dirty="0" err="1"/>
              <a:t>tadbirlar</a:t>
            </a:r>
            <a:r>
              <a:rPr lang="en-US" dirty="0"/>
              <a:t> </a:t>
            </a:r>
            <a:r>
              <a:rPr lang="en-US" dirty="0" err="1"/>
              <a:t>choralar</a:t>
            </a:r>
            <a:r>
              <a:rPr lang="en-US" dirty="0"/>
              <a:t> </a:t>
            </a:r>
            <a:r>
              <a:rPr lang="en-US" dirty="0" err="1"/>
              <a:t>amalga</a:t>
            </a:r>
            <a:r>
              <a:rPr lang="en-US" dirty="0"/>
              <a:t> </a:t>
            </a:r>
            <a:r>
              <a:rPr lang="en-US" dirty="0" err="1"/>
              <a:t>oshirilmoqda</a:t>
            </a:r>
            <a:r>
              <a:rPr lang="en-US" dirty="0"/>
              <a:t>. </a:t>
            </a:r>
            <a:r>
              <a:rPr lang="en-US" dirty="0" err="1"/>
              <a:t>Jumladan</a:t>
            </a:r>
            <a:r>
              <a:rPr lang="en-US" dirty="0"/>
              <a:t>, </a:t>
            </a:r>
            <a:r>
              <a:rPr lang="en-US" dirty="0" err="1"/>
              <a:t>atrof</a:t>
            </a:r>
            <a:r>
              <a:rPr lang="en-US" dirty="0"/>
              <a:t> </a:t>
            </a:r>
            <a:r>
              <a:rPr lang="en-US" dirty="0" err="1"/>
              <a:t>muhitni</a:t>
            </a:r>
            <a:r>
              <a:rPr lang="en-US" dirty="0"/>
              <a:t> </a:t>
            </a:r>
            <a:r>
              <a:rPr lang="en-US" dirty="0" err="1"/>
              <a:t>ifloslantiruvchi</a:t>
            </a:r>
            <a:r>
              <a:rPr lang="en-US" dirty="0"/>
              <a:t> </a:t>
            </a:r>
            <a:r>
              <a:rPr lang="en-US" dirty="0" err="1"/>
              <a:t>sanoat</a:t>
            </a:r>
            <a:r>
              <a:rPr lang="en-US" dirty="0"/>
              <a:t> </a:t>
            </a:r>
            <a:r>
              <a:rPr lang="en-US" dirty="0" err="1"/>
              <a:t>korxonalarida</a:t>
            </a:r>
            <a:r>
              <a:rPr lang="en-US" dirty="0"/>
              <a:t> </a:t>
            </a:r>
            <a:r>
              <a:rPr lang="en-US" dirty="0" err="1"/>
              <a:t>atmosferani</a:t>
            </a:r>
            <a:r>
              <a:rPr lang="en-US" dirty="0"/>
              <a:t> </a:t>
            </a:r>
            <a:r>
              <a:rPr lang="en-US" dirty="0" err="1"/>
              <a:t>tozalab</a:t>
            </a:r>
            <a:r>
              <a:rPr lang="en-US" dirty="0"/>
              <a:t> </a:t>
            </a:r>
            <a:r>
              <a:rPr lang="en-US" dirty="0" err="1"/>
              <a:t>beradigan</a:t>
            </a:r>
            <a:r>
              <a:rPr lang="en-US" dirty="0"/>
              <a:t> </a:t>
            </a:r>
            <a:r>
              <a:rPr lang="en-US" dirty="0" err="1"/>
              <a:t>maxsus</a:t>
            </a:r>
            <a:r>
              <a:rPr lang="en-US" dirty="0"/>
              <a:t> </a:t>
            </a:r>
            <a:r>
              <a:rPr lang="en-US" dirty="0" err="1"/>
              <a:t>filtirlar</a:t>
            </a:r>
            <a:r>
              <a:rPr lang="en-US" dirty="0"/>
              <a:t> </a:t>
            </a:r>
            <a:r>
              <a:rPr lang="en-US" dirty="0" err="1"/>
              <a:t>o'rnatilmoqda</a:t>
            </a:r>
            <a:r>
              <a:rPr lang="en-US" dirty="0"/>
              <a:t>. </a:t>
            </a:r>
            <a:r>
              <a:rPr lang="en-US" dirty="0" err="1"/>
              <a:t>Ayrim</a:t>
            </a:r>
            <a:r>
              <a:rPr lang="en-US" dirty="0"/>
              <a:t> </a:t>
            </a:r>
            <a:r>
              <a:rPr lang="en-US" dirty="0" err="1"/>
              <a:t>korxonalarda</a:t>
            </a:r>
            <a:r>
              <a:rPr lang="en-US" dirty="0"/>
              <a:t> </a:t>
            </a:r>
            <a:r>
              <a:rPr lang="en-US" dirty="0" err="1"/>
              <a:t>iflos</a:t>
            </a:r>
            <a:r>
              <a:rPr lang="en-US" dirty="0"/>
              <a:t> </a:t>
            </a:r>
            <a:r>
              <a:rPr lang="en-US" dirty="0" err="1"/>
              <a:t>suvlarni</a:t>
            </a:r>
            <a:r>
              <a:rPr lang="en-US" dirty="0"/>
              <a:t> </a:t>
            </a:r>
            <a:r>
              <a:rPr lang="en-US" dirty="0" err="1"/>
              <a:t>tozalab</a:t>
            </a:r>
            <a:r>
              <a:rPr lang="en-US" dirty="0"/>
              <a:t> </a:t>
            </a:r>
            <a:r>
              <a:rPr lang="en-US" dirty="0" err="1"/>
              <a:t>beradigan</a:t>
            </a:r>
            <a:r>
              <a:rPr lang="en-US" dirty="0"/>
              <a:t> </a:t>
            </a:r>
            <a:r>
              <a:rPr lang="en-US" dirty="0" err="1"/>
              <a:t>maxsus</a:t>
            </a:r>
            <a:r>
              <a:rPr lang="en-US" dirty="0"/>
              <a:t> </a:t>
            </a:r>
            <a:r>
              <a:rPr lang="en-US" dirty="0" err="1"/>
              <a:t>tozalovchi</a:t>
            </a:r>
            <a:r>
              <a:rPr lang="en-US" dirty="0"/>
              <a:t> </a:t>
            </a:r>
            <a:r>
              <a:rPr lang="en-US" dirty="0" err="1"/>
              <a:t>asbob-uskunalar</a:t>
            </a:r>
            <a:r>
              <a:rPr lang="en-US" dirty="0"/>
              <a:t> </a:t>
            </a:r>
            <a:r>
              <a:rPr lang="en-US" dirty="0" err="1"/>
              <a:t>o'rnatilgan</a:t>
            </a:r>
            <a:r>
              <a:rPr lang="en-US" dirty="0"/>
              <a:t>. </a:t>
            </a:r>
            <a:r>
              <a:rPr lang="en-US" dirty="0" err="1"/>
              <a:t>Ko'pchilik</a:t>
            </a:r>
            <a:r>
              <a:rPr lang="en-US" dirty="0"/>
              <a:t> </a:t>
            </a:r>
            <a:r>
              <a:rPr lang="en-US" dirty="0" err="1"/>
              <a:t>korxonalarda</a:t>
            </a:r>
            <a:r>
              <a:rPr lang="en-US" dirty="0"/>
              <a:t> </a:t>
            </a:r>
            <a:r>
              <a:rPr lang="en-US" dirty="0" err="1"/>
              <a:t>chiqindi</a:t>
            </a:r>
            <a:r>
              <a:rPr lang="en-US" dirty="0"/>
              <a:t> </a:t>
            </a:r>
            <a:r>
              <a:rPr lang="en-US" dirty="0" err="1"/>
              <a:t>ishlab</a:t>
            </a:r>
            <a:r>
              <a:rPr lang="en-US" dirty="0"/>
              <a:t> </a:t>
            </a:r>
            <a:r>
              <a:rPr lang="en-US" dirty="0" err="1"/>
              <a:t>chiqarish</a:t>
            </a:r>
            <a:r>
              <a:rPr lang="en-US" dirty="0"/>
              <a:t> </a:t>
            </a:r>
            <a:r>
              <a:rPr lang="en-US" dirty="0" err="1"/>
              <a:t>joriy</a:t>
            </a:r>
            <a:r>
              <a:rPr lang="en-US" dirty="0"/>
              <a:t> </a:t>
            </a:r>
            <a:r>
              <a:rPr lang="en-US" dirty="0" err="1"/>
              <a:t>etilgan</a:t>
            </a:r>
            <a:r>
              <a:rPr lang="en-US" dirty="0"/>
              <a:t>. </a:t>
            </a:r>
            <a:r>
              <a:rPr lang="en-US" dirty="0" err="1"/>
              <a:t>Qazilma</a:t>
            </a:r>
            <a:r>
              <a:rPr lang="en-US" dirty="0"/>
              <a:t> </a:t>
            </a:r>
            <a:r>
              <a:rPr lang="en-US" dirty="0" err="1"/>
              <a:t>boyliklarni</a:t>
            </a:r>
            <a:r>
              <a:rPr lang="en-US" dirty="0"/>
              <a:t> </a:t>
            </a:r>
            <a:r>
              <a:rPr lang="en-US" dirty="0" err="1"/>
              <a:t>ochiq</a:t>
            </a:r>
            <a:r>
              <a:rPr lang="en-US" dirty="0"/>
              <a:t> </a:t>
            </a:r>
            <a:r>
              <a:rPr lang="en-US" dirty="0" err="1"/>
              <a:t>usulda</a:t>
            </a:r>
            <a:r>
              <a:rPr lang="en-US" dirty="0"/>
              <a:t> </a:t>
            </a:r>
            <a:r>
              <a:rPr lang="en-US" dirty="0" err="1"/>
              <a:t>qazib</a:t>
            </a:r>
            <a:r>
              <a:rPr lang="en-US" dirty="0"/>
              <a:t> </a:t>
            </a:r>
            <a:r>
              <a:rPr lang="en-US" dirty="0" err="1"/>
              <a:t>olish</a:t>
            </a:r>
            <a:r>
              <a:rPr lang="en-US" dirty="0"/>
              <a:t> </a:t>
            </a:r>
            <a:r>
              <a:rPr lang="en-US" dirty="0" err="1"/>
              <a:t>jarayonida</a:t>
            </a:r>
            <a:r>
              <a:rPr lang="en-US" dirty="0"/>
              <a:t> </a:t>
            </a:r>
            <a:r>
              <a:rPr lang="en-US" dirty="0" err="1"/>
              <a:t>buzilgan</a:t>
            </a:r>
            <a:r>
              <a:rPr lang="en-US" dirty="0"/>
              <a:t> </a:t>
            </a:r>
            <a:r>
              <a:rPr lang="en-US" dirty="0" err="1"/>
              <a:t>yerlarda</a:t>
            </a:r>
            <a:r>
              <a:rPr lang="en-US" dirty="0"/>
              <a:t> </a:t>
            </a:r>
            <a:r>
              <a:rPr lang="en-US" dirty="0" err="1"/>
              <a:t>tabiatni</a:t>
            </a:r>
            <a:r>
              <a:rPr lang="en-US" dirty="0"/>
              <a:t> </a:t>
            </a:r>
            <a:r>
              <a:rPr lang="en-US" dirty="0" err="1"/>
              <a:t>qayta</a:t>
            </a:r>
            <a:r>
              <a:rPr lang="en-US" dirty="0"/>
              <a:t> </a:t>
            </a:r>
            <a:r>
              <a:rPr lang="en-US" dirty="0" err="1"/>
              <a:t>tiklash</a:t>
            </a:r>
            <a:r>
              <a:rPr lang="en-US" dirty="0"/>
              <a:t> (</a:t>
            </a:r>
            <a:r>
              <a:rPr lang="en-US" dirty="0" err="1"/>
              <a:t>rekultivatsiya</a:t>
            </a:r>
            <a:r>
              <a:rPr lang="en-US" dirty="0"/>
              <a:t>) </a:t>
            </a:r>
            <a:r>
              <a:rPr lang="en-US" dirty="0" err="1"/>
              <a:t>ishlari</a:t>
            </a:r>
            <a:r>
              <a:rPr lang="en-US" dirty="0"/>
              <a:t> </a:t>
            </a:r>
            <a:r>
              <a:rPr lang="en-US" dirty="0" err="1"/>
              <a:t>amalga</a:t>
            </a:r>
            <a:r>
              <a:rPr lang="en-US" dirty="0"/>
              <a:t> </a:t>
            </a:r>
            <a:r>
              <a:rPr lang="en-US" dirty="0" err="1"/>
              <a:t>oshirilmoqda</a:t>
            </a:r>
            <a:r>
              <a:rPr lang="en-US" dirty="0" smtClean="0"/>
              <a:t>.</a:t>
            </a:r>
          </a:p>
          <a:p>
            <a:pPr eaLnBrk="1" fontAlgn="auto" hangingPunct="1">
              <a:spcAft>
                <a:spcPts val="0"/>
              </a:spcAft>
              <a:buFont typeface="Arial" pitchFamily="34" charset="0"/>
              <a:buChar char="•"/>
              <a:defRPr/>
            </a:pPr>
            <a:r>
              <a:rPr lang="en-US" dirty="0" smtClean="0"/>
              <a:t>-</a:t>
            </a:r>
            <a:r>
              <a:rPr lang="en-US" dirty="0" err="1" smtClean="0"/>
              <a:t>Respublikada</a:t>
            </a:r>
            <a:r>
              <a:rPr lang="en-US" dirty="0" smtClean="0"/>
              <a:t> </a:t>
            </a:r>
            <a:r>
              <a:rPr lang="en-US" dirty="0" err="1" smtClean="0"/>
              <a:t>suv</a:t>
            </a:r>
            <a:r>
              <a:rPr lang="en-US" dirty="0" smtClean="0"/>
              <a:t>, </a:t>
            </a:r>
            <a:r>
              <a:rPr lang="en-US" dirty="0" err="1" smtClean="0"/>
              <a:t>o'rmon</a:t>
            </a:r>
            <a:r>
              <a:rPr lang="en-US" dirty="0" smtClean="0"/>
              <a:t> </a:t>
            </a:r>
            <a:r>
              <a:rPr lang="en-US" dirty="0" err="1" smtClean="0"/>
              <a:t>resurslaridan</a:t>
            </a:r>
            <a:r>
              <a:rPr lang="en-US" dirty="0" smtClean="0"/>
              <a:t> </a:t>
            </a:r>
            <a:r>
              <a:rPr lang="en-US" dirty="0" err="1" smtClean="0"/>
              <a:t>tejab-tergab</a:t>
            </a:r>
            <a:r>
              <a:rPr lang="en-US" dirty="0" smtClean="0"/>
              <a:t> </a:t>
            </a:r>
            <a:r>
              <a:rPr lang="en-US" dirty="0" err="1" smtClean="0"/>
              <a:t>foydalanish</a:t>
            </a:r>
            <a:r>
              <a:rPr lang="en-US" dirty="0" smtClean="0"/>
              <a:t> </a:t>
            </a:r>
            <a:r>
              <a:rPr lang="en-US" dirty="0" err="1" smtClean="0"/>
              <a:t>borasida</a:t>
            </a:r>
            <a:r>
              <a:rPr lang="en-US" dirty="0" smtClean="0"/>
              <a:t> </a:t>
            </a:r>
            <a:r>
              <a:rPr lang="en-US" dirty="0" err="1" smtClean="0"/>
              <a:t>katta</a:t>
            </a:r>
            <a:r>
              <a:rPr lang="en-US" dirty="0" smtClean="0"/>
              <a:t> </a:t>
            </a:r>
            <a:r>
              <a:rPr lang="en-US" dirty="0" err="1" smtClean="0"/>
              <a:t>ishlar</a:t>
            </a:r>
            <a:r>
              <a:rPr lang="en-US" dirty="0" smtClean="0"/>
              <a:t> </a:t>
            </a:r>
            <a:r>
              <a:rPr lang="en-US" dirty="0" err="1" smtClean="0"/>
              <a:t>amalga</a:t>
            </a:r>
            <a:r>
              <a:rPr lang="en-US" dirty="0" smtClean="0"/>
              <a:t> </a:t>
            </a:r>
            <a:r>
              <a:rPr lang="en-US" dirty="0" err="1" smtClean="0"/>
              <a:t>oshirilmoqda</a:t>
            </a:r>
            <a:r>
              <a:rPr lang="en-US" dirty="0" smtClean="0"/>
              <a:t>. </a:t>
            </a:r>
            <a:r>
              <a:rPr lang="en-US" dirty="0" err="1" smtClean="0"/>
              <a:t>Respublikada</a:t>
            </a:r>
            <a:r>
              <a:rPr lang="en-US" dirty="0" smtClean="0"/>
              <a:t> </a:t>
            </a:r>
            <a:r>
              <a:rPr lang="en-US" dirty="0" err="1" smtClean="0"/>
              <a:t>yo'qolib</a:t>
            </a:r>
            <a:r>
              <a:rPr lang="en-US" dirty="0" smtClean="0"/>
              <a:t> </a:t>
            </a:r>
            <a:r>
              <a:rPr lang="en-US" dirty="0" err="1" smtClean="0"/>
              <a:t>borayotgan</a:t>
            </a:r>
            <a:r>
              <a:rPr lang="en-US" dirty="0" smtClean="0"/>
              <a:t> </a:t>
            </a:r>
            <a:r>
              <a:rPr lang="en-US" dirty="0" err="1" smtClean="0"/>
              <a:t>o'simlik</a:t>
            </a:r>
            <a:r>
              <a:rPr lang="en-US" dirty="0" smtClean="0"/>
              <a:t> </a:t>
            </a:r>
            <a:r>
              <a:rPr lang="en-US" dirty="0" err="1" smtClean="0"/>
              <a:t>va</a:t>
            </a:r>
            <a:r>
              <a:rPr lang="en-US" dirty="0" smtClean="0"/>
              <a:t> </a:t>
            </a:r>
            <a:r>
              <a:rPr lang="en-US" dirty="0" err="1" smtClean="0"/>
              <a:t>hayvonot</a:t>
            </a:r>
            <a:r>
              <a:rPr lang="en-US" dirty="0" smtClean="0"/>
              <a:t> </a:t>
            </a:r>
            <a:r>
              <a:rPr lang="en-US" dirty="0" err="1" smtClean="0"/>
              <a:t>dunyosini</a:t>
            </a:r>
            <a:r>
              <a:rPr lang="en-US" dirty="0" smtClean="0"/>
              <a:t> </a:t>
            </a:r>
            <a:r>
              <a:rPr lang="en-US" dirty="0" err="1" smtClean="0"/>
              <a:t>saqlab</a:t>
            </a:r>
            <a:r>
              <a:rPr lang="en-US" dirty="0" smtClean="0"/>
              <a:t> </a:t>
            </a:r>
            <a:r>
              <a:rPr lang="en-US" dirty="0" err="1" smtClean="0"/>
              <a:t>qolish</a:t>
            </a:r>
            <a:r>
              <a:rPr lang="en-US" dirty="0" smtClean="0"/>
              <a:t> </a:t>
            </a:r>
            <a:r>
              <a:rPr lang="en-US" dirty="0" err="1" smtClean="0"/>
              <a:t>uchun</a:t>
            </a:r>
            <a:r>
              <a:rPr lang="en-US" dirty="0" smtClean="0"/>
              <a:t> </a:t>
            </a:r>
            <a:r>
              <a:rPr lang="en-US" dirty="0" err="1" smtClean="0"/>
              <a:t>ularni</a:t>
            </a:r>
            <a:r>
              <a:rPr lang="en-US" dirty="0" smtClean="0"/>
              <a:t> </a:t>
            </a:r>
            <a:r>
              <a:rPr lang="en-US" dirty="0" err="1" smtClean="0"/>
              <a:t>qizil</a:t>
            </a:r>
            <a:r>
              <a:rPr lang="en-US" dirty="0" smtClean="0"/>
              <a:t> </a:t>
            </a:r>
            <a:r>
              <a:rPr lang="en-US" dirty="0" err="1" smtClean="0"/>
              <a:t>kitobga</a:t>
            </a:r>
            <a:r>
              <a:rPr lang="en-US" dirty="0" smtClean="0"/>
              <a:t> </a:t>
            </a:r>
            <a:r>
              <a:rPr lang="en-US" dirty="0" err="1" smtClean="0"/>
              <a:t>kiritish</a:t>
            </a:r>
            <a:r>
              <a:rPr lang="en-US" dirty="0" smtClean="0"/>
              <a:t> </a:t>
            </a:r>
            <a:r>
              <a:rPr lang="en-US" dirty="0" err="1" smtClean="0"/>
              <a:t>ularni</a:t>
            </a:r>
            <a:r>
              <a:rPr lang="en-US" dirty="0" smtClean="0"/>
              <a:t> </a:t>
            </a:r>
            <a:r>
              <a:rPr lang="en-US" dirty="0" err="1" smtClean="0"/>
              <a:t>yanada</a:t>
            </a:r>
            <a:r>
              <a:rPr lang="en-US" dirty="0" smtClean="0"/>
              <a:t> </a:t>
            </a:r>
            <a:r>
              <a:rPr lang="en-US" dirty="0" err="1" smtClean="0"/>
              <a:t>ko'paytirish</a:t>
            </a:r>
            <a:r>
              <a:rPr lang="en-US" dirty="0" smtClean="0"/>
              <a:t> </a:t>
            </a:r>
            <a:r>
              <a:rPr lang="en-US" dirty="0" err="1" smtClean="0"/>
              <a:t>uchun</a:t>
            </a:r>
            <a:r>
              <a:rPr lang="en-US" dirty="0" smtClean="0"/>
              <a:t> </a:t>
            </a:r>
            <a:r>
              <a:rPr lang="en-US" dirty="0" err="1" smtClean="0"/>
              <a:t>qo'riqxonalar</a:t>
            </a:r>
            <a:r>
              <a:rPr lang="en-US" dirty="0" smtClean="0"/>
              <a:t>, </a:t>
            </a:r>
            <a:r>
              <a:rPr lang="en-US" dirty="0" err="1" smtClean="0"/>
              <a:t>maxsus</a:t>
            </a:r>
            <a:r>
              <a:rPr lang="en-US" dirty="0" smtClean="0"/>
              <a:t> </a:t>
            </a:r>
            <a:r>
              <a:rPr lang="en-US" dirty="0" err="1" smtClean="0"/>
              <a:t>joylar</a:t>
            </a:r>
            <a:r>
              <a:rPr lang="en-US" dirty="0" smtClean="0"/>
              <a:t> </a:t>
            </a:r>
            <a:r>
              <a:rPr lang="en-US" dirty="0" err="1" smtClean="0"/>
              <a:t>tashkil</a:t>
            </a:r>
            <a:r>
              <a:rPr lang="en-US" dirty="0" smtClean="0"/>
              <a:t> </a:t>
            </a:r>
            <a:r>
              <a:rPr lang="en-US" dirty="0" err="1" smtClean="0"/>
              <a:t>qilish</a:t>
            </a:r>
            <a:r>
              <a:rPr lang="en-US" dirty="0" smtClean="0"/>
              <a:t> </a:t>
            </a:r>
            <a:r>
              <a:rPr lang="en-US" dirty="0" err="1" smtClean="0"/>
              <a:t>ishlari</a:t>
            </a:r>
            <a:r>
              <a:rPr lang="en-US" dirty="0" smtClean="0"/>
              <a:t> </a:t>
            </a:r>
            <a:r>
              <a:rPr lang="en-US" dirty="0" err="1" smtClean="0"/>
              <a:t>amalga</a:t>
            </a:r>
            <a:r>
              <a:rPr lang="en-US" dirty="0" smtClean="0"/>
              <a:t> </a:t>
            </a:r>
            <a:r>
              <a:rPr lang="en-US" dirty="0" err="1" smtClean="0"/>
              <a:t>oshirilmoqda</a:t>
            </a:r>
            <a:r>
              <a:rPr lang="en-US" dirty="0" smtClean="0"/>
              <a:t>. </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68313" y="260350"/>
            <a:ext cx="8229600" cy="1800225"/>
          </a:xfrm>
        </p:spPr>
        <p:txBody>
          <a:bodyPr rtlCol="0">
            <a:normAutofit fontScale="70000" lnSpcReduction="20000"/>
          </a:bodyPr>
          <a:lstStyle/>
          <a:p>
            <a:pPr eaLnBrk="1" fontAlgn="auto" hangingPunct="1">
              <a:spcAft>
                <a:spcPts val="0"/>
              </a:spcAft>
              <a:buFont typeface="Arial" pitchFamily="34" charset="0"/>
              <a:buChar char="•"/>
              <a:defRPr/>
            </a:pPr>
            <a:r>
              <a:rPr lang="en-US" dirty="0" err="1"/>
              <a:t>Respublikada</a:t>
            </a:r>
            <a:r>
              <a:rPr lang="en-US" dirty="0"/>
              <a:t> </a:t>
            </a:r>
            <a:r>
              <a:rPr lang="en-US" dirty="0" err="1"/>
              <a:t>suv</a:t>
            </a:r>
            <a:r>
              <a:rPr lang="en-US" dirty="0"/>
              <a:t>, </a:t>
            </a:r>
            <a:r>
              <a:rPr lang="en-US" dirty="0" err="1"/>
              <a:t>o'rmon</a:t>
            </a:r>
            <a:r>
              <a:rPr lang="en-US" dirty="0"/>
              <a:t> </a:t>
            </a:r>
            <a:r>
              <a:rPr lang="en-US" dirty="0" err="1"/>
              <a:t>resurslaridan</a:t>
            </a:r>
            <a:r>
              <a:rPr lang="en-US" dirty="0"/>
              <a:t> </a:t>
            </a:r>
            <a:r>
              <a:rPr lang="en-US" dirty="0" err="1"/>
              <a:t>tejab-tergab</a:t>
            </a:r>
            <a:r>
              <a:rPr lang="en-US" dirty="0"/>
              <a:t> </a:t>
            </a:r>
            <a:r>
              <a:rPr lang="en-US" dirty="0" err="1"/>
              <a:t>foydalanish</a:t>
            </a:r>
            <a:r>
              <a:rPr lang="en-US" dirty="0"/>
              <a:t> </a:t>
            </a:r>
            <a:r>
              <a:rPr lang="en-US" dirty="0" err="1"/>
              <a:t>borasida</a:t>
            </a:r>
            <a:r>
              <a:rPr lang="en-US" dirty="0"/>
              <a:t> </a:t>
            </a:r>
            <a:r>
              <a:rPr lang="en-US" dirty="0" err="1"/>
              <a:t>katta</a:t>
            </a:r>
            <a:r>
              <a:rPr lang="en-US" dirty="0"/>
              <a:t> </a:t>
            </a:r>
            <a:r>
              <a:rPr lang="en-US" dirty="0" err="1"/>
              <a:t>ishlar</a:t>
            </a:r>
            <a:r>
              <a:rPr lang="en-US" dirty="0"/>
              <a:t> </a:t>
            </a:r>
            <a:r>
              <a:rPr lang="en-US" dirty="0" err="1"/>
              <a:t>amalga</a:t>
            </a:r>
            <a:r>
              <a:rPr lang="en-US" dirty="0"/>
              <a:t> </a:t>
            </a:r>
            <a:r>
              <a:rPr lang="en-US" dirty="0" err="1"/>
              <a:t>oshirilmoqda</a:t>
            </a:r>
            <a:r>
              <a:rPr lang="en-US" dirty="0"/>
              <a:t>. </a:t>
            </a:r>
            <a:r>
              <a:rPr lang="en-US" dirty="0" err="1"/>
              <a:t>Respublikada</a:t>
            </a:r>
            <a:r>
              <a:rPr lang="en-US" dirty="0"/>
              <a:t> </a:t>
            </a:r>
            <a:r>
              <a:rPr lang="en-US" dirty="0" err="1"/>
              <a:t>yo'qolib</a:t>
            </a:r>
            <a:r>
              <a:rPr lang="en-US" dirty="0"/>
              <a:t> </a:t>
            </a:r>
            <a:r>
              <a:rPr lang="en-US" dirty="0" err="1"/>
              <a:t>borayotgan</a:t>
            </a:r>
            <a:r>
              <a:rPr lang="en-US" dirty="0"/>
              <a:t> </a:t>
            </a:r>
            <a:r>
              <a:rPr lang="en-US" dirty="0" err="1"/>
              <a:t>o'simlik</a:t>
            </a:r>
            <a:r>
              <a:rPr lang="en-US" dirty="0"/>
              <a:t> </a:t>
            </a:r>
            <a:r>
              <a:rPr lang="en-US" dirty="0" err="1"/>
              <a:t>va</a:t>
            </a:r>
            <a:r>
              <a:rPr lang="en-US" dirty="0"/>
              <a:t> </a:t>
            </a:r>
            <a:r>
              <a:rPr lang="en-US" dirty="0" err="1"/>
              <a:t>hayvonot</a:t>
            </a:r>
            <a:r>
              <a:rPr lang="en-US" dirty="0"/>
              <a:t> </a:t>
            </a:r>
            <a:r>
              <a:rPr lang="en-US" dirty="0" err="1"/>
              <a:t>dunyosini</a:t>
            </a:r>
            <a:r>
              <a:rPr lang="en-US" dirty="0"/>
              <a:t> </a:t>
            </a:r>
            <a:r>
              <a:rPr lang="en-US" dirty="0" err="1"/>
              <a:t>saqlab</a:t>
            </a:r>
            <a:r>
              <a:rPr lang="en-US" dirty="0"/>
              <a:t> </a:t>
            </a:r>
            <a:r>
              <a:rPr lang="en-US" dirty="0" err="1"/>
              <a:t>qolish</a:t>
            </a:r>
            <a:r>
              <a:rPr lang="en-US" dirty="0"/>
              <a:t> </a:t>
            </a:r>
            <a:r>
              <a:rPr lang="en-US" dirty="0" err="1"/>
              <a:t>uchun</a:t>
            </a:r>
            <a:r>
              <a:rPr lang="en-US" dirty="0"/>
              <a:t> </a:t>
            </a:r>
            <a:r>
              <a:rPr lang="en-US" dirty="0" err="1"/>
              <a:t>ularni</a:t>
            </a:r>
            <a:r>
              <a:rPr lang="en-US" dirty="0"/>
              <a:t> </a:t>
            </a:r>
            <a:r>
              <a:rPr lang="en-US" dirty="0" err="1"/>
              <a:t>qizil</a:t>
            </a:r>
            <a:r>
              <a:rPr lang="en-US" dirty="0"/>
              <a:t> </a:t>
            </a:r>
            <a:r>
              <a:rPr lang="en-US" dirty="0" err="1"/>
              <a:t>kitobga</a:t>
            </a:r>
            <a:r>
              <a:rPr lang="en-US" dirty="0"/>
              <a:t> </a:t>
            </a:r>
            <a:r>
              <a:rPr lang="en-US" dirty="0" err="1"/>
              <a:t>kiritish</a:t>
            </a:r>
            <a:r>
              <a:rPr lang="en-US" dirty="0"/>
              <a:t> </a:t>
            </a:r>
            <a:r>
              <a:rPr lang="en-US" dirty="0" err="1"/>
              <a:t>ularni</a:t>
            </a:r>
            <a:r>
              <a:rPr lang="en-US" dirty="0"/>
              <a:t> </a:t>
            </a:r>
            <a:r>
              <a:rPr lang="en-US" dirty="0" err="1"/>
              <a:t>yanada</a:t>
            </a:r>
            <a:r>
              <a:rPr lang="en-US" dirty="0"/>
              <a:t> </a:t>
            </a:r>
            <a:r>
              <a:rPr lang="en-US" dirty="0" err="1"/>
              <a:t>ko'paytirish</a:t>
            </a:r>
            <a:r>
              <a:rPr lang="en-US" dirty="0"/>
              <a:t> </a:t>
            </a:r>
            <a:r>
              <a:rPr lang="en-US" dirty="0" err="1"/>
              <a:t>uchun</a:t>
            </a:r>
            <a:r>
              <a:rPr lang="en-US" dirty="0"/>
              <a:t> </a:t>
            </a:r>
            <a:r>
              <a:rPr lang="en-US" dirty="0" err="1"/>
              <a:t>qo'riqxonalar</a:t>
            </a:r>
            <a:r>
              <a:rPr lang="en-US" dirty="0"/>
              <a:t>, </a:t>
            </a:r>
            <a:r>
              <a:rPr lang="en-US" dirty="0" err="1"/>
              <a:t>maxsus</a:t>
            </a:r>
            <a:r>
              <a:rPr lang="en-US" dirty="0"/>
              <a:t> </a:t>
            </a:r>
            <a:r>
              <a:rPr lang="en-US" dirty="0" err="1"/>
              <a:t>joylar</a:t>
            </a:r>
            <a:r>
              <a:rPr lang="en-US" dirty="0"/>
              <a:t> </a:t>
            </a:r>
            <a:r>
              <a:rPr lang="en-US" dirty="0" err="1"/>
              <a:t>tashkil</a:t>
            </a:r>
            <a:r>
              <a:rPr lang="en-US" dirty="0"/>
              <a:t> </a:t>
            </a:r>
            <a:r>
              <a:rPr lang="en-US" dirty="0" err="1"/>
              <a:t>qilish</a:t>
            </a:r>
            <a:r>
              <a:rPr lang="en-US" dirty="0"/>
              <a:t> </a:t>
            </a:r>
            <a:r>
              <a:rPr lang="en-US" dirty="0" err="1"/>
              <a:t>ishlari</a:t>
            </a:r>
            <a:r>
              <a:rPr lang="en-US" dirty="0"/>
              <a:t> </a:t>
            </a:r>
            <a:r>
              <a:rPr lang="en-US" dirty="0" err="1"/>
              <a:t>amalga</a:t>
            </a:r>
            <a:r>
              <a:rPr lang="en-US" dirty="0"/>
              <a:t> </a:t>
            </a:r>
            <a:r>
              <a:rPr lang="en-US" dirty="0" err="1"/>
              <a:t>oshirilmoqda</a:t>
            </a:r>
            <a:r>
              <a:rPr lang="en-US" dirty="0"/>
              <a:t>. </a:t>
            </a:r>
            <a:endParaRPr lang="ru-RU" dirty="0"/>
          </a:p>
        </p:txBody>
      </p:sp>
      <p:sp>
        <p:nvSpPr>
          <p:cNvPr id="5" name="Скругленный прямоугольник 4"/>
          <p:cNvSpPr/>
          <p:nvPr/>
        </p:nvSpPr>
        <p:spPr>
          <a:xfrm>
            <a:off x="323850" y="2205038"/>
            <a:ext cx="8280400" cy="446405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ru-RU" sz="2400" b="1" dirty="0" err="1"/>
              <a:t>Nazorat</a:t>
            </a:r>
            <a:r>
              <a:rPr lang="ru-RU" sz="2400" b="1" dirty="0"/>
              <a:t> </a:t>
            </a:r>
            <a:r>
              <a:rPr lang="ru-RU" sz="2400" b="1" dirty="0" err="1"/>
              <a:t>uchun</a:t>
            </a:r>
            <a:r>
              <a:rPr lang="ru-RU" sz="2400" b="1" dirty="0"/>
              <a:t> </a:t>
            </a:r>
            <a:r>
              <a:rPr lang="ru-RU" sz="2400" b="1" dirty="0" err="1"/>
              <a:t>savollar</a:t>
            </a:r>
            <a:r>
              <a:rPr lang="ru-RU" sz="2400" b="1" dirty="0"/>
              <a:t>.</a:t>
            </a:r>
            <a:endParaRPr lang="en-US" sz="2400" b="1" dirty="0"/>
          </a:p>
          <a:p>
            <a:pPr fontAlgn="auto">
              <a:spcBef>
                <a:spcPts val="0"/>
              </a:spcBef>
              <a:spcAft>
                <a:spcPts val="0"/>
              </a:spcAft>
              <a:defRPr/>
            </a:pPr>
            <a:endParaRPr lang="ru-RU" sz="2000" dirty="0"/>
          </a:p>
          <a:p>
            <a:pPr marL="342900" indent="-342900" fontAlgn="auto">
              <a:spcBef>
                <a:spcPts val="0"/>
              </a:spcBef>
              <a:spcAft>
                <a:spcPts val="0"/>
              </a:spcAft>
              <a:buFont typeface="+mj-lt"/>
              <a:buAutoNum type="arabicPeriod"/>
              <a:defRPr/>
            </a:pPr>
            <a:r>
              <a:rPr lang="en-US" sz="2000" dirty="0" err="1"/>
              <a:t>Qozog`istonning</a:t>
            </a:r>
            <a:r>
              <a:rPr lang="en-US" sz="2000" dirty="0"/>
              <a:t> </a:t>
            </a:r>
            <a:r>
              <a:rPr lang="en-US" sz="2000" dirty="0" err="1"/>
              <a:t>geografik</a:t>
            </a:r>
            <a:r>
              <a:rPr lang="en-US" sz="2000" dirty="0"/>
              <a:t> </a:t>
            </a:r>
            <a:r>
              <a:rPr lang="en-US" sz="2000" dirty="0" err="1"/>
              <a:t>o`rni</a:t>
            </a:r>
            <a:r>
              <a:rPr lang="en-US" sz="2000" dirty="0"/>
              <a:t>, </a:t>
            </a:r>
            <a:r>
              <a:rPr lang="en-US" sz="2000" dirty="0" err="1"/>
              <a:t>chegaralari</a:t>
            </a:r>
            <a:r>
              <a:rPr lang="en-US" sz="2000" dirty="0"/>
              <a:t> </a:t>
            </a:r>
            <a:r>
              <a:rPr lang="en-US" sz="2000" dirty="0" err="1"/>
              <a:t>va</a:t>
            </a:r>
            <a:r>
              <a:rPr lang="en-US" sz="2000" dirty="0"/>
              <a:t> </a:t>
            </a:r>
            <a:r>
              <a:rPr lang="en-US" sz="2000" dirty="0" err="1"/>
              <a:t>kattaligini</a:t>
            </a:r>
            <a:r>
              <a:rPr lang="en-US" sz="2000" dirty="0"/>
              <a:t> </a:t>
            </a:r>
            <a:r>
              <a:rPr lang="en-US" sz="2000" dirty="0" err="1"/>
              <a:t>ta’riflang</a:t>
            </a:r>
            <a:r>
              <a:rPr lang="en-US" sz="2000" dirty="0"/>
              <a:t>.</a:t>
            </a:r>
            <a:endParaRPr lang="ru-RU" sz="2000" dirty="0"/>
          </a:p>
          <a:p>
            <a:pPr marL="342900" indent="-342900" fontAlgn="auto">
              <a:spcBef>
                <a:spcPts val="0"/>
              </a:spcBef>
              <a:spcAft>
                <a:spcPts val="0"/>
              </a:spcAft>
              <a:buFont typeface="+mj-lt"/>
              <a:buAutoNum type="arabicPeriod"/>
              <a:defRPr/>
            </a:pPr>
            <a:r>
              <a:rPr lang="en-US" sz="2000" dirty="0" err="1"/>
              <a:t>Qozog`iston</a:t>
            </a:r>
            <a:r>
              <a:rPr lang="en-US" sz="2000" dirty="0"/>
              <a:t> </a:t>
            </a:r>
            <a:r>
              <a:rPr lang="en-US" sz="2000" dirty="0" err="1"/>
              <a:t>Respublikasining</a:t>
            </a:r>
            <a:r>
              <a:rPr lang="en-US" sz="2000" dirty="0"/>
              <a:t> </a:t>
            </a:r>
            <a:r>
              <a:rPr lang="en-US" sz="2000" dirty="0" err="1"/>
              <a:t>iqtisodiy</a:t>
            </a:r>
            <a:r>
              <a:rPr lang="en-US" sz="2000" dirty="0"/>
              <a:t> </a:t>
            </a:r>
            <a:r>
              <a:rPr lang="en-US" sz="2000" dirty="0" err="1"/>
              <a:t>geografik</a:t>
            </a:r>
            <a:r>
              <a:rPr lang="en-US" sz="2000" dirty="0"/>
              <a:t> </a:t>
            </a:r>
            <a:r>
              <a:rPr lang="en-US" sz="2000" dirty="0" err="1"/>
              <a:t>o`rni</a:t>
            </a:r>
            <a:r>
              <a:rPr lang="en-US" sz="2000" dirty="0"/>
              <a:t> </a:t>
            </a:r>
            <a:r>
              <a:rPr lang="en-US" sz="2000" dirty="0" err="1"/>
              <a:t>ahamiyati</a:t>
            </a:r>
            <a:r>
              <a:rPr lang="en-US" sz="2000" dirty="0"/>
              <a:t> </a:t>
            </a:r>
            <a:r>
              <a:rPr lang="en-US" sz="2000" dirty="0" err="1"/>
              <a:t>nimada</a:t>
            </a:r>
            <a:r>
              <a:rPr lang="en-US" sz="2000" dirty="0"/>
              <a:t>.</a:t>
            </a:r>
            <a:endParaRPr lang="ru-RU" sz="2000" dirty="0"/>
          </a:p>
          <a:p>
            <a:pPr marL="342900" indent="-342900" fontAlgn="auto">
              <a:spcBef>
                <a:spcPts val="0"/>
              </a:spcBef>
              <a:spcAft>
                <a:spcPts val="0"/>
              </a:spcAft>
              <a:buFont typeface="+mj-lt"/>
              <a:buAutoNum type="arabicPeriod"/>
              <a:defRPr/>
            </a:pPr>
            <a:r>
              <a:rPr lang="en-US" sz="2000" dirty="0" err="1"/>
              <a:t>Mamlakatning</a:t>
            </a:r>
            <a:r>
              <a:rPr lang="en-US" sz="2000" dirty="0"/>
              <a:t> </a:t>
            </a:r>
            <a:r>
              <a:rPr lang="en-US" sz="2000" dirty="0" err="1"/>
              <a:t>tabiiy</a:t>
            </a:r>
            <a:r>
              <a:rPr lang="en-US" sz="2000" dirty="0"/>
              <a:t> </a:t>
            </a:r>
            <a:r>
              <a:rPr lang="en-US" sz="2000" dirty="0" err="1"/>
              <a:t>sharoiti</a:t>
            </a:r>
            <a:r>
              <a:rPr lang="en-US" sz="2000" dirty="0"/>
              <a:t> </a:t>
            </a:r>
            <a:r>
              <a:rPr lang="en-US" sz="2000" dirty="0" err="1"/>
              <a:t>va</a:t>
            </a:r>
            <a:r>
              <a:rPr lang="en-US" sz="2000" dirty="0"/>
              <a:t> </a:t>
            </a:r>
            <a:r>
              <a:rPr lang="en-US" sz="2000" dirty="0" err="1"/>
              <a:t>uning</a:t>
            </a:r>
            <a:r>
              <a:rPr lang="en-US" sz="2000" dirty="0"/>
              <a:t> </a:t>
            </a:r>
            <a:r>
              <a:rPr lang="en-US" sz="2000" dirty="0" err="1"/>
              <a:t>asosiy</a:t>
            </a:r>
            <a:r>
              <a:rPr lang="en-US" sz="2000" dirty="0"/>
              <a:t> </a:t>
            </a:r>
            <a:r>
              <a:rPr lang="en-US" sz="2000" dirty="0" err="1"/>
              <a:t>xususiyatlariga</a:t>
            </a:r>
            <a:r>
              <a:rPr lang="en-US" sz="2000" dirty="0"/>
              <a:t> </a:t>
            </a:r>
            <a:r>
              <a:rPr lang="en-US" sz="2000" dirty="0" err="1"/>
              <a:t>ta’rif</a:t>
            </a:r>
            <a:r>
              <a:rPr lang="en-US" sz="2000" dirty="0"/>
              <a:t> </a:t>
            </a:r>
            <a:r>
              <a:rPr lang="en-US" sz="2000" dirty="0" err="1"/>
              <a:t>bering</a:t>
            </a:r>
            <a:r>
              <a:rPr lang="en-US" sz="2000" dirty="0"/>
              <a:t>.</a:t>
            </a:r>
            <a:endParaRPr lang="ru-RU" sz="2000" dirty="0"/>
          </a:p>
          <a:p>
            <a:pPr marL="342900" indent="-342900" fontAlgn="auto">
              <a:spcBef>
                <a:spcPts val="0"/>
              </a:spcBef>
              <a:spcAft>
                <a:spcPts val="0"/>
              </a:spcAft>
              <a:buFont typeface="+mj-lt"/>
              <a:buAutoNum type="arabicPeriod"/>
              <a:defRPr/>
            </a:pPr>
            <a:r>
              <a:rPr lang="en-US" sz="2000" dirty="0" err="1"/>
              <a:t>Yer</a:t>
            </a:r>
            <a:r>
              <a:rPr lang="en-US" sz="2000" dirty="0"/>
              <a:t> </a:t>
            </a:r>
            <a:r>
              <a:rPr lang="en-US" sz="2000" dirty="0" err="1"/>
              <a:t>osti</a:t>
            </a:r>
            <a:r>
              <a:rPr lang="en-US" sz="2000" dirty="0"/>
              <a:t> </a:t>
            </a:r>
            <a:r>
              <a:rPr lang="en-US" sz="2000" dirty="0" err="1"/>
              <a:t>foydali</a:t>
            </a:r>
            <a:r>
              <a:rPr lang="en-US" sz="2000" dirty="0"/>
              <a:t> </a:t>
            </a:r>
            <a:r>
              <a:rPr lang="en-US" sz="2000" dirty="0" err="1"/>
              <a:t>qazilmalar</a:t>
            </a:r>
            <a:r>
              <a:rPr lang="en-US" sz="2000" dirty="0"/>
              <a:t> </a:t>
            </a:r>
            <a:r>
              <a:rPr lang="en-US" sz="2000" dirty="0" err="1"/>
              <a:t>va</a:t>
            </a:r>
            <a:r>
              <a:rPr lang="en-US" sz="2000" dirty="0"/>
              <a:t> </a:t>
            </a:r>
            <a:r>
              <a:rPr lang="en-US" sz="2000" dirty="0" err="1"/>
              <a:t>ularning</a:t>
            </a:r>
            <a:r>
              <a:rPr lang="en-US" sz="2000" dirty="0"/>
              <a:t> </a:t>
            </a:r>
            <a:r>
              <a:rPr lang="en-US" sz="2000" dirty="0" err="1"/>
              <a:t>geografik</a:t>
            </a:r>
            <a:r>
              <a:rPr lang="en-US" sz="2000" dirty="0"/>
              <a:t> </a:t>
            </a:r>
            <a:r>
              <a:rPr lang="en-US" sz="2000" dirty="0" err="1"/>
              <a:t>o`rni</a:t>
            </a:r>
            <a:r>
              <a:rPr lang="en-US" sz="2000" dirty="0"/>
              <a:t>.</a:t>
            </a:r>
            <a:endParaRPr lang="ru-RU" sz="2000" dirty="0"/>
          </a:p>
          <a:p>
            <a:pPr marL="342900" indent="-342900" fontAlgn="auto">
              <a:spcBef>
                <a:spcPts val="0"/>
              </a:spcBef>
              <a:spcAft>
                <a:spcPts val="0"/>
              </a:spcAft>
              <a:buFont typeface="+mj-lt"/>
              <a:buAutoNum type="arabicPeriod"/>
              <a:defRPr/>
            </a:pPr>
            <a:r>
              <a:rPr lang="en-US" sz="2000" dirty="0" err="1"/>
              <a:t>Suv</a:t>
            </a:r>
            <a:r>
              <a:rPr lang="en-US" sz="2000" dirty="0"/>
              <a:t> </a:t>
            </a:r>
            <a:r>
              <a:rPr lang="en-US" sz="2000" dirty="0" err="1"/>
              <a:t>resurslari</a:t>
            </a:r>
            <a:r>
              <a:rPr lang="en-US" sz="2000" dirty="0"/>
              <a:t> </a:t>
            </a:r>
            <a:r>
              <a:rPr lang="en-US" sz="2000" dirty="0" err="1"/>
              <a:t>va</a:t>
            </a:r>
            <a:r>
              <a:rPr lang="en-US" sz="2000" dirty="0"/>
              <a:t> </a:t>
            </a:r>
            <a:r>
              <a:rPr lang="en-US" sz="2000" dirty="0" err="1"/>
              <a:t>ularning</a:t>
            </a:r>
            <a:r>
              <a:rPr lang="en-US" sz="2000" dirty="0"/>
              <a:t> </a:t>
            </a:r>
            <a:r>
              <a:rPr lang="en-US" sz="2000" dirty="0" err="1"/>
              <a:t>mamlakat</a:t>
            </a:r>
            <a:r>
              <a:rPr lang="en-US" sz="2000" dirty="0"/>
              <a:t> </a:t>
            </a:r>
            <a:r>
              <a:rPr lang="en-US" sz="2000" dirty="0" err="1"/>
              <a:t>bo`ylab</a:t>
            </a:r>
            <a:r>
              <a:rPr lang="en-US" sz="2000" dirty="0"/>
              <a:t> </a:t>
            </a:r>
            <a:r>
              <a:rPr lang="en-US" sz="2000" dirty="0" err="1"/>
              <a:t>tarqalishi</a:t>
            </a:r>
            <a:r>
              <a:rPr lang="en-US" sz="2000" dirty="0"/>
              <a:t>.</a:t>
            </a:r>
            <a:endParaRPr lang="ru-RU" sz="2000" dirty="0"/>
          </a:p>
          <a:p>
            <a:pPr marL="342900" indent="-342900" fontAlgn="auto">
              <a:spcBef>
                <a:spcPts val="0"/>
              </a:spcBef>
              <a:spcAft>
                <a:spcPts val="0"/>
              </a:spcAft>
              <a:buFont typeface="+mj-lt"/>
              <a:buAutoNum type="arabicPeriod"/>
              <a:defRPr/>
            </a:pPr>
            <a:r>
              <a:rPr lang="en-US" sz="2000" dirty="0" err="1"/>
              <a:t>O`simlik</a:t>
            </a:r>
            <a:r>
              <a:rPr lang="en-US" sz="2000" dirty="0"/>
              <a:t> </a:t>
            </a:r>
            <a:r>
              <a:rPr lang="en-US" sz="2000" dirty="0" err="1"/>
              <a:t>olami</a:t>
            </a:r>
            <a:r>
              <a:rPr lang="en-US" sz="2000" dirty="0"/>
              <a:t> </a:t>
            </a:r>
            <a:r>
              <a:rPr lang="en-US" sz="2000" dirty="0" err="1"/>
              <a:t>va</a:t>
            </a:r>
            <a:r>
              <a:rPr lang="en-US" sz="2000" dirty="0"/>
              <a:t> </a:t>
            </a:r>
            <a:r>
              <a:rPr lang="en-US" sz="2000" dirty="0" err="1"/>
              <a:t>hayvonot</a:t>
            </a:r>
            <a:r>
              <a:rPr lang="en-US" sz="2000" dirty="0"/>
              <a:t> </a:t>
            </a:r>
            <a:r>
              <a:rPr lang="en-US" sz="2000" dirty="0" err="1"/>
              <a:t>dunyosiga</a:t>
            </a:r>
            <a:r>
              <a:rPr lang="en-US" sz="2000" dirty="0"/>
              <a:t> </a:t>
            </a:r>
            <a:r>
              <a:rPr lang="en-US" sz="2000" dirty="0" err="1"/>
              <a:t>ta’rif</a:t>
            </a:r>
            <a:r>
              <a:rPr lang="en-US" sz="2000" dirty="0"/>
              <a:t> </a:t>
            </a:r>
            <a:r>
              <a:rPr lang="en-US" sz="2000" dirty="0" err="1"/>
              <a:t>bering</a:t>
            </a:r>
            <a:r>
              <a:rPr lang="en-US" sz="2000" dirty="0"/>
              <a:t>.</a:t>
            </a:r>
            <a:endParaRPr lang="ru-RU" sz="2000" dirty="0"/>
          </a:p>
          <a:p>
            <a:pPr marL="342900" indent="-342900" fontAlgn="auto">
              <a:spcBef>
                <a:spcPts val="0"/>
              </a:spcBef>
              <a:spcAft>
                <a:spcPts val="0"/>
              </a:spcAft>
              <a:buFont typeface="+mj-lt"/>
              <a:buAutoNum type="arabicPeriod"/>
              <a:defRPr/>
            </a:pPr>
            <a:r>
              <a:rPr lang="en-US" sz="2000" dirty="0" err="1"/>
              <a:t>Mamlakatda</a:t>
            </a:r>
            <a:r>
              <a:rPr lang="en-US" sz="2000" dirty="0"/>
              <a:t> </a:t>
            </a:r>
            <a:r>
              <a:rPr lang="en-US" sz="2000" dirty="0" err="1"/>
              <a:t>taiatni</a:t>
            </a:r>
            <a:r>
              <a:rPr lang="en-US" sz="2000" dirty="0"/>
              <a:t> </a:t>
            </a:r>
            <a:r>
              <a:rPr lang="en-US" sz="2000" dirty="0" err="1"/>
              <a:t>muhofaza</a:t>
            </a:r>
            <a:r>
              <a:rPr lang="en-US" sz="2000" dirty="0"/>
              <a:t> </a:t>
            </a:r>
            <a:r>
              <a:rPr lang="en-US" sz="2000" dirty="0" err="1"/>
              <a:t>qilish</a:t>
            </a:r>
            <a:r>
              <a:rPr lang="en-US" sz="2000" dirty="0"/>
              <a:t> </a:t>
            </a:r>
            <a:r>
              <a:rPr lang="en-US" sz="2000" dirty="0" err="1"/>
              <a:t>borasida</a:t>
            </a:r>
            <a:r>
              <a:rPr lang="en-US" sz="2000" dirty="0"/>
              <a:t> </a:t>
            </a:r>
            <a:r>
              <a:rPr lang="en-US" sz="2000" dirty="0" err="1"/>
              <a:t>olib</a:t>
            </a:r>
            <a:r>
              <a:rPr lang="en-US" sz="2000" dirty="0"/>
              <a:t> </a:t>
            </a:r>
            <a:r>
              <a:rPr lang="en-US" sz="2000" dirty="0" err="1"/>
              <a:t>borilayotgan</a:t>
            </a:r>
            <a:r>
              <a:rPr lang="en-US" sz="2000" dirty="0"/>
              <a:t> </a:t>
            </a:r>
            <a:r>
              <a:rPr lang="en-US" sz="2000" dirty="0" err="1"/>
              <a:t>tadbirlar</a:t>
            </a:r>
            <a:r>
              <a:rPr lang="en-US" sz="2000" dirty="0"/>
              <a:t>.</a:t>
            </a:r>
            <a:endParaRPr lang="ru-RU"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E:\rustam\kozaq\yangi suratlar\Kaz92_set.jpg"/>
          <p:cNvPicPr>
            <a:picLocks noChangeAspect="1" noChangeArrowheads="1"/>
          </p:cNvPicPr>
          <p:nvPr/>
        </p:nvPicPr>
        <p:blipFill>
          <a:blip r:embed="rId2" cstate="print"/>
          <a:srcRect/>
          <a:stretch>
            <a:fillRect/>
          </a:stretch>
        </p:blipFill>
        <p:spPr bwMode="auto">
          <a:xfrm>
            <a:off x="0" y="4221163"/>
            <a:ext cx="4302125" cy="2271712"/>
          </a:xfrm>
          <a:prstGeom prst="rect">
            <a:avLst/>
          </a:prstGeom>
          <a:noFill/>
          <a:ln w="9525">
            <a:noFill/>
            <a:miter lim="800000"/>
            <a:headEnd/>
            <a:tailEnd/>
          </a:ln>
        </p:spPr>
      </p:pic>
      <p:pic>
        <p:nvPicPr>
          <p:cNvPr id="41986" name="Picture 3" descr="E:\rustam\kozaq\yangi suratlar\1326630695_5-000-tenge.jpg"/>
          <p:cNvPicPr>
            <a:picLocks noChangeAspect="1" noChangeArrowheads="1"/>
          </p:cNvPicPr>
          <p:nvPr/>
        </p:nvPicPr>
        <p:blipFill>
          <a:blip r:embed="rId3"/>
          <a:srcRect/>
          <a:stretch>
            <a:fillRect/>
          </a:stretch>
        </p:blipFill>
        <p:spPr bwMode="auto">
          <a:xfrm>
            <a:off x="4541838" y="4152900"/>
            <a:ext cx="4422775" cy="2343150"/>
          </a:xfrm>
          <a:prstGeom prst="rect">
            <a:avLst/>
          </a:prstGeom>
          <a:noFill/>
          <a:ln w="9525">
            <a:noFill/>
            <a:miter lim="800000"/>
            <a:headEnd/>
            <a:tailEnd/>
          </a:ln>
        </p:spPr>
      </p:pic>
      <p:sp>
        <p:nvSpPr>
          <p:cNvPr id="2" name="Скругленный прямоугольник 1"/>
          <p:cNvSpPr/>
          <p:nvPr/>
        </p:nvSpPr>
        <p:spPr>
          <a:xfrm>
            <a:off x="1168400" y="476250"/>
            <a:ext cx="6265863" cy="115252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4000" dirty="0" err="1">
                <a:solidFill>
                  <a:srgbClr val="002060"/>
                </a:solidFill>
              </a:rPr>
              <a:t>Qozogʻiston</a:t>
            </a:r>
            <a:r>
              <a:rPr lang="en-US" sz="4000" dirty="0">
                <a:solidFill>
                  <a:srgbClr val="002060"/>
                </a:solidFill>
              </a:rPr>
              <a:t> </a:t>
            </a:r>
            <a:r>
              <a:rPr lang="en-US" sz="4000" dirty="0" err="1">
                <a:solidFill>
                  <a:srgbClr val="002060"/>
                </a:solidFill>
              </a:rPr>
              <a:t>respublikasi</a:t>
            </a:r>
            <a:r>
              <a:rPr lang="en-US" sz="4000" dirty="0">
                <a:solidFill>
                  <a:srgbClr val="002060"/>
                </a:solidFill>
              </a:rPr>
              <a:t>  </a:t>
            </a:r>
            <a:r>
              <a:rPr lang="en-US" sz="4000" dirty="0" err="1">
                <a:solidFill>
                  <a:srgbClr val="002060"/>
                </a:solidFill>
              </a:rPr>
              <a:t>pul</a:t>
            </a:r>
            <a:r>
              <a:rPr lang="en-US" sz="4000" dirty="0">
                <a:solidFill>
                  <a:srgbClr val="002060"/>
                </a:solidFill>
              </a:rPr>
              <a:t> </a:t>
            </a:r>
            <a:r>
              <a:rPr lang="en-US" sz="4000" dirty="0" err="1">
                <a:solidFill>
                  <a:srgbClr val="002060"/>
                </a:solidFill>
              </a:rPr>
              <a:t>birligi</a:t>
            </a:r>
            <a:r>
              <a:rPr lang="en-US" sz="4000" dirty="0">
                <a:solidFill>
                  <a:srgbClr val="002060"/>
                </a:solidFill>
              </a:rPr>
              <a:t> (</a:t>
            </a:r>
            <a:r>
              <a:rPr lang="en-US" sz="4000" dirty="0" err="1">
                <a:solidFill>
                  <a:srgbClr val="002060"/>
                </a:solidFill>
              </a:rPr>
              <a:t>tenga</a:t>
            </a:r>
            <a:r>
              <a:rPr lang="en-US" sz="4000" dirty="0">
                <a:solidFill>
                  <a:srgbClr val="002060"/>
                </a:solidFill>
              </a:rPr>
              <a:t>)</a:t>
            </a:r>
            <a:endParaRPr lang="ru-RU" sz="4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descr="E:\rustam\kozaq\yangi suratlar\1335330514_002.jpg"/>
          <p:cNvPicPr>
            <a:picLocks noChangeAspect="1" noChangeArrowheads="1"/>
          </p:cNvPicPr>
          <p:nvPr/>
        </p:nvPicPr>
        <p:blipFill>
          <a:blip r:embed="rId2"/>
          <a:srcRect/>
          <a:stretch>
            <a:fillRect/>
          </a:stretch>
        </p:blipFill>
        <p:spPr bwMode="auto">
          <a:xfrm>
            <a:off x="-20638" y="1277938"/>
            <a:ext cx="3744913" cy="5030787"/>
          </a:xfrm>
          <a:prstGeom prst="rect">
            <a:avLst/>
          </a:prstGeom>
          <a:noFill/>
          <a:ln w="9525">
            <a:noFill/>
            <a:miter lim="800000"/>
            <a:headEnd/>
            <a:tailEnd/>
          </a:ln>
        </p:spPr>
      </p:pic>
      <p:pic>
        <p:nvPicPr>
          <p:cNvPr id="43010" name="Picture 5"/>
          <p:cNvPicPr>
            <a:picLocks noChangeAspect="1" noChangeArrowheads="1"/>
          </p:cNvPicPr>
          <p:nvPr/>
        </p:nvPicPr>
        <p:blipFill>
          <a:blip r:embed="rId3"/>
          <a:srcRect/>
          <a:stretch>
            <a:fillRect/>
          </a:stretch>
        </p:blipFill>
        <p:spPr bwMode="auto">
          <a:xfrm>
            <a:off x="5795963" y="1916113"/>
            <a:ext cx="3114675" cy="4681537"/>
          </a:xfrm>
          <a:prstGeom prst="rect">
            <a:avLst/>
          </a:prstGeom>
          <a:noFill/>
          <a:ln w="9525">
            <a:noFill/>
            <a:miter lim="800000"/>
            <a:headEnd/>
            <a:tailEnd/>
          </a:ln>
        </p:spPr>
      </p:pic>
      <p:pic>
        <p:nvPicPr>
          <p:cNvPr id="43011" name="Picture 6" descr="E:\rustam\kozaq\yangi suratlar\1352718188_shapki2.jpg"/>
          <p:cNvPicPr>
            <a:picLocks noChangeAspect="1" noChangeArrowheads="1"/>
          </p:cNvPicPr>
          <p:nvPr/>
        </p:nvPicPr>
        <p:blipFill>
          <a:blip r:embed="rId4"/>
          <a:srcRect/>
          <a:stretch>
            <a:fillRect/>
          </a:stretch>
        </p:blipFill>
        <p:spPr bwMode="auto">
          <a:xfrm>
            <a:off x="5795963" y="260350"/>
            <a:ext cx="3114675" cy="1630363"/>
          </a:xfrm>
          <a:prstGeom prst="rect">
            <a:avLst/>
          </a:prstGeom>
          <a:noFill/>
          <a:ln w="9525">
            <a:noFill/>
            <a:miter lim="800000"/>
            <a:headEnd/>
            <a:tailEnd/>
          </a:ln>
        </p:spPr>
      </p:pic>
      <p:sp>
        <p:nvSpPr>
          <p:cNvPr id="2" name="Скругленный прямоугольник 1"/>
          <p:cNvSpPr/>
          <p:nvPr/>
        </p:nvSpPr>
        <p:spPr>
          <a:xfrm>
            <a:off x="0" y="0"/>
            <a:ext cx="5219700" cy="107632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2800" dirty="0" err="1">
                <a:solidFill>
                  <a:srgbClr val="002060"/>
                </a:solidFill>
              </a:rPr>
              <a:t>Qozoq</a:t>
            </a:r>
            <a:r>
              <a:rPr lang="en-US" sz="2800" dirty="0">
                <a:solidFill>
                  <a:srgbClr val="002060"/>
                </a:solidFill>
              </a:rPr>
              <a:t> </a:t>
            </a:r>
            <a:r>
              <a:rPr lang="en-US" sz="2800" dirty="0" err="1">
                <a:solidFill>
                  <a:srgbClr val="002060"/>
                </a:solidFill>
              </a:rPr>
              <a:t>xalqining</a:t>
            </a:r>
            <a:r>
              <a:rPr lang="en-US" sz="2800" dirty="0">
                <a:solidFill>
                  <a:srgbClr val="002060"/>
                </a:solidFill>
              </a:rPr>
              <a:t>  </a:t>
            </a:r>
            <a:r>
              <a:rPr lang="en-US" sz="2800" dirty="0" err="1">
                <a:solidFill>
                  <a:srgbClr val="002060"/>
                </a:solidFill>
              </a:rPr>
              <a:t>miliy</a:t>
            </a:r>
            <a:r>
              <a:rPr lang="en-US" sz="2800" dirty="0">
                <a:solidFill>
                  <a:srgbClr val="002060"/>
                </a:solidFill>
              </a:rPr>
              <a:t>  </a:t>
            </a:r>
            <a:r>
              <a:rPr lang="en-US" sz="2800" dirty="0" err="1">
                <a:solidFill>
                  <a:srgbClr val="002060"/>
                </a:solidFill>
              </a:rPr>
              <a:t>liboslari</a:t>
            </a:r>
            <a:endParaRPr lang="ru-RU"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E:\rustam\kozaq\yangi suratlar\1340249634_kazaxskie-nacionalnye-instrumenty.jpg"/>
          <p:cNvPicPr>
            <a:picLocks noChangeAspect="1" noChangeArrowheads="1"/>
          </p:cNvPicPr>
          <p:nvPr/>
        </p:nvPicPr>
        <p:blipFill>
          <a:blip r:embed="rId2"/>
          <a:srcRect/>
          <a:stretch>
            <a:fillRect/>
          </a:stretch>
        </p:blipFill>
        <p:spPr bwMode="auto">
          <a:xfrm>
            <a:off x="576263" y="1647825"/>
            <a:ext cx="7596187" cy="4506913"/>
          </a:xfrm>
          <a:prstGeom prst="rect">
            <a:avLst/>
          </a:prstGeom>
          <a:noFill/>
          <a:ln w="9525">
            <a:noFill/>
            <a:miter lim="800000"/>
            <a:headEnd/>
            <a:tailEnd/>
          </a:ln>
        </p:spPr>
      </p:pic>
      <p:sp>
        <p:nvSpPr>
          <p:cNvPr id="2" name="Скругленный прямоугольник 1"/>
          <p:cNvSpPr/>
          <p:nvPr/>
        </p:nvSpPr>
        <p:spPr>
          <a:xfrm>
            <a:off x="468313" y="234950"/>
            <a:ext cx="7704137" cy="96202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3200" dirty="0" err="1">
                <a:solidFill>
                  <a:srgbClr val="002060"/>
                </a:solidFill>
              </a:rPr>
              <a:t>Qozoq</a:t>
            </a:r>
            <a:r>
              <a:rPr lang="en-US" sz="3200" dirty="0">
                <a:solidFill>
                  <a:srgbClr val="002060"/>
                </a:solidFill>
              </a:rPr>
              <a:t> </a:t>
            </a:r>
            <a:r>
              <a:rPr lang="en-US" sz="3200" dirty="0" err="1">
                <a:solidFill>
                  <a:srgbClr val="002060"/>
                </a:solidFill>
              </a:rPr>
              <a:t>xalqining</a:t>
            </a:r>
            <a:r>
              <a:rPr lang="en-US" sz="3200" dirty="0">
                <a:solidFill>
                  <a:srgbClr val="002060"/>
                </a:solidFill>
              </a:rPr>
              <a:t>  </a:t>
            </a:r>
            <a:r>
              <a:rPr lang="en-US" sz="3200" dirty="0" err="1">
                <a:solidFill>
                  <a:srgbClr val="002060"/>
                </a:solidFill>
              </a:rPr>
              <a:t>miliy</a:t>
            </a:r>
            <a:r>
              <a:rPr lang="en-US" sz="3200" dirty="0">
                <a:solidFill>
                  <a:srgbClr val="002060"/>
                </a:solidFill>
              </a:rPr>
              <a:t>   </a:t>
            </a:r>
            <a:r>
              <a:rPr lang="en-US" sz="3200" dirty="0" err="1">
                <a:solidFill>
                  <a:srgbClr val="002060"/>
                </a:solidFill>
              </a:rPr>
              <a:t>cholg’u</a:t>
            </a:r>
            <a:r>
              <a:rPr lang="en-US" sz="3200" dirty="0">
                <a:solidFill>
                  <a:srgbClr val="002060"/>
                </a:solidFill>
              </a:rPr>
              <a:t>   </a:t>
            </a:r>
            <a:r>
              <a:rPr lang="en-US" sz="3200" dirty="0" err="1">
                <a:solidFill>
                  <a:srgbClr val="002060"/>
                </a:solidFill>
              </a:rPr>
              <a:t>asboblari</a:t>
            </a:r>
            <a:endParaRPr lang="ru-RU"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pPr eaLnBrk="1" hangingPunct="1"/>
            <a:endParaRPr lang="ru-RU" smtClean="0"/>
          </a:p>
        </p:txBody>
      </p:sp>
      <p:sp>
        <p:nvSpPr>
          <p:cNvPr id="3" name="Объект 2"/>
          <p:cNvSpPr>
            <a:spLocks noGrp="1"/>
          </p:cNvSpPr>
          <p:nvPr>
            <p:ph idx="1"/>
          </p:nvPr>
        </p:nvSpPr>
        <p:spPr>
          <a:xfrm>
            <a:off x="457200" y="1600200"/>
            <a:ext cx="8362950" cy="4525963"/>
          </a:xfrm>
        </p:spPr>
        <p:txBody>
          <a:bodyPr rtlCol="0">
            <a:normAutofit fontScale="77500" lnSpcReduction="20000"/>
          </a:bodyPr>
          <a:lstStyle/>
          <a:p>
            <a:pPr eaLnBrk="1" fontAlgn="auto" hangingPunct="1">
              <a:spcAft>
                <a:spcPts val="0"/>
              </a:spcAft>
              <a:buFont typeface="Arial" pitchFamily="34" charset="0"/>
              <a:buChar char="•"/>
              <a:defRPr/>
            </a:pPr>
            <a:r>
              <a:rPr lang="en-US" dirty="0" err="1" smtClean="0"/>
              <a:t>Maydoni</a:t>
            </a:r>
            <a:r>
              <a:rPr lang="en-US" dirty="0" smtClean="0"/>
              <a:t> - 2mln724,9ming </a:t>
            </a:r>
            <a:r>
              <a:rPr lang="en-US" dirty="0" err="1" smtClean="0"/>
              <a:t>km.kv</a:t>
            </a:r>
            <a:r>
              <a:rPr lang="en-US" dirty="0" smtClean="0"/>
              <a:t>.(2014)</a:t>
            </a:r>
          </a:p>
          <a:p>
            <a:pPr eaLnBrk="1" fontAlgn="auto" hangingPunct="1">
              <a:spcAft>
                <a:spcPts val="0"/>
              </a:spcAft>
              <a:buFont typeface="Arial" pitchFamily="34" charset="0"/>
              <a:buChar char="•"/>
              <a:defRPr/>
            </a:pPr>
            <a:r>
              <a:rPr lang="en-US" dirty="0" err="1" smtClean="0"/>
              <a:t>Aholisi</a:t>
            </a:r>
            <a:r>
              <a:rPr lang="en-US" dirty="0" smtClean="0"/>
              <a:t>  - 16,8mln.kishi  (2014)</a:t>
            </a:r>
          </a:p>
          <a:p>
            <a:pPr eaLnBrk="1" fontAlgn="auto" hangingPunct="1">
              <a:spcAft>
                <a:spcPts val="0"/>
              </a:spcAft>
              <a:buFont typeface="Arial" pitchFamily="34" charset="0"/>
              <a:buChar char="•"/>
              <a:defRPr/>
            </a:pPr>
            <a:r>
              <a:rPr lang="en-US" dirty="0" err="1" smtClean="0"/>
              <a:t>Davlat</a:t>
            </a:r>
            <a:r>
              <a:rPr lang="en-US" dirty="0" smtClean="0"/>
              <a:t> </a:t>
            </a:r>
            <a:r>
              <a:rPr lang="en-US" dirty="0" err="1" smtClean="0"/>
              <a:t>tili</a:t>
            </a:r>
            <a:r>
              <a:rPr lang="en-US" dirty="0" smtClean="0"/>
              <a:t> -  </a:t>
            </a:r>
            <a:r>
              <a:rPr lang="en-US" dirty="0" err="1" smtClean="0"/>
              <a:t>Qozoq</a:t>
            </a:r>
            <a:r>
              <a:rPr lang="en-US" dirty="0" smtClean="0"/>
              <a:t> ,</a:t>
            </a:r>
            <a:r>
              <a:rPr lang="en-US" dirty="0" err="1" smtClean="0"/>
              <a:t>rus</a:t>
            </a:r>
            <a:endParaRPr lang="en-US" dirty="0" smtClean="0"/>
          </a:p>
          <a:p>
            <a:pPr eaLnBrk="1" fontAlgn="auto" hangingPunct="1">
              <a:spcAft>
                <a:spcPts val="0"/>
              </a:spcAft>
              <a:buFont typeface="Arial" pitchFamily="34" charset="0"/>
              <a:buChar char="•"/>
              <a:defRPr/>
            </a:pPr>
            <a:r>
              <a:rPr lang="en-US" dirty="0" err="1" smtClean="0"/>
              <a:t>Poytaxti</a:t>
            </a:r>
            <a:r>
              <a:rPr lang="en-US" dirty="0" smtClean="0"/>
              <a:t>  - </a:t>
            </a:r>
            <a:r>
              <a:rPr lang="en-US" dirty="0" err="1" smtClean="0"/>
              <a:t>Ostona</a:t>
            </a:r>
            <a:r>
              <a:rPr lang="en-US" dirty="0" smtClean="0"/>
              <a:t> </a:t>
            </a:r>
            <a:r>
              <a:rPr lang="en-US" dirty="0" err="1" smtClean="0"/>
              <a:t>shahri</a:t>
            </a:r>
            <a:r>
              <a:rPr lang="en-US" dirty="0" smtClean="0"/>
              <a:t> (1998)</a:t>
            </a:r>
          </a:p>
          <a:p>
            <a:pPr eaLnBrk="1" fontAlgn="auto" hangingPunct="1">
              <a:spcAft>
                <a:spcPts val="0"/>
              </a:spcAft>
              <a:buFont typeface="Arial" pitchFamily="34" charset="0"/>
              <a:buChar char="•"/>
              <a:defRPr/>
            </a:pPr>
            <a:r>
              <a:rPr lang="en-US" dirty="0" err="1" smtClean="0"/>
              <a:t>Davlat</a:t>
            </a:r>
            <a:r>
              <a:rPr lang="en-US" dirty="0" smtClean="0"/>
              <a:t> </a:t>
            </a:r>
            <a:r>
              <a:rPr lang="en-US" dirty="0" err="1" smtClean="0"/>
              <a:t>boshqaruv</a:t>
            </a:r>
            <a:r>
              <a:rPr lang="en-US" dirty="0" smtClean="0"/>
              <a:t>  </a:t>
            </a:r>
            <a:r>
              <a:rPr lang="en-US" dirty="0" err="1" smtClean="0"/>
              <a:t>tizimi</a:t>
            </a:r>
            <a:r>
              <a:rPr lang="en-US" dirty="0" smtClean="0"/>
              <a:t>- </a:t>
            </a:r>
            <a:r>
              <a:rPr lang="en-US" dirty="0" err="1" smtClean="0"/>
              <a:t>prizidentlik</a:t>
            </a:r>
            <a:endParaRPr lang="en-US" dirty="0" smtClean="0"/>
          </a:p>
          <a:p>
            <a:pPr marL="0" indent="0" eaLnBrk="1" fontAlgn="auto" hangingPunct="1">
              <a:spcAft>
                <a:spcPts val="0"/>
              </a:spcAft>
              <a:buFont typeface="Arial" pitchFamily="34" charset="0"/>
              <a:buNone/>
              <a:defRPr/>
            </a:pPr>
            <a:r>
              <a:rPr lang="en-US" dirty="0" smtClean="0"/>
              <a:t>    (</a:t>
            </a:r>
            <a:r>
              <a:rPr lang="en-US" dirty="0" err="1" smtClean="0"/>
              <a:t>prizident</a:t>
            </a:r>
            <a:r>
              <a:rPr lang="en-US" dirty="0" smtClean="0"/>
              <a:t>- </a:t>
            </a:r>
            <a:r>
              <a:rPr lang="en-US" dirty="0" err="1" smtClean="0"/>
              <a:t>Nursulton</a:t>
            </a:r>
            <a:r>
              <a:rPr lang="en-US" dirty="0" smtClean="0"/>
              <a:t> </a:t>
            </a:r>
            <a:r>
              <a:rPr lang="en-US" dirty="0" err="1" smtClean="0"/>
              <a:t>Nzarboeyv</a:t>
            </a:r>
            <a:r>
              <a:rPr lang="en-US" dirty="0" smtClean="0"/>
              <a:t>)</a:t>
            </a:r>
          </a:p>
          <a:p>
            <a:pPr eaLnBrk="1" fontAlgn="auto" hangingPunct="1">
              <a:spcAft>
                <a:spcPts val="0"/>
              </a:spcAft>
              <a:buFont typeface="Wingdings" pitchFamily="2" charset="2"/>
              <a:buChar char="§"/>
              <a:defRPr/>
            </a:pPr>
            <a:r>
              <a:rPr lang="en-US" dirty="0" err="1" smtClean="0"/>
              <a:t>Qonun</a:t>
            </a:r>
            <a:r>
              <a:rPr lang="en-US" dirty="0" smtClean="0"/>
              <a:t> </a:t>
            </a:r>
            <a:r>
              <a:rPr lang="en-US" dirty="0" err="1" smtClean="0"/>
              <a:t>chiqaruvchi</a:t>
            </a:r>
            <a:r>
              <a:rPr lang="en-US" dirty="0" smtClean="0"/>
              <a:t>  </a:t>
            </a:r>
            <a:r>
              <a:rPr lang="en-US" dirty="0" err="1" smtClean="0"/>
              <a:t>oliy</a:t>
            </a:r>
            <a:r>
              <a:rPr lang="en-US" dirty="0" smtClean="0"/>
              <a:t> organ – </a:t>
            </a:r>
            <a:r>
              <a:rPr lang="en-US" dirty="0" err="1" smtClean="0"/>
              <a:t>Juqori</a:t>
            </a:r>
            <a:r>
              <a:rPr lang="en-US" dirty="0" smtClean="0"/>
              <a:t> </a:t>
            </a:r>
            <a:r>
              <a:rPr lang="en-US" dirty="0" err="1" smtClean="0"/>
              <a:t>Kenges</a:t>
            </a:r>
            <a:endParaRPr lang="en-US" dirty="0" smtClean="0"/>
          </a:p>
          <a:p>
            <a:pPr eaLnBrk="1" fontAlgn="auto" hangingPunct="1">
              <a:spcAft>
                <a:spcPts val="0"/>
              </a:spcAft>
              <a:buFont typeface="Wingdings" pitchFamily="2" charset="2"/>
              <a:buChar char="§"/>
              <a:defRPr/>
            </a:pPr>
            <a:r>
              <a:rPr lang="en-US" dirty="0" err="1" smtClean="0"/>
              <a:t>Ijro</a:t>
            </a:r>
            <a:r>
              <a:rPr lang="en-US" dirty="0" smtClean="0"/>
              <a:t> </a:t>
            </a:r>
            <a:r>
              <a:rPr lang="en-US" dirty="0" err="1" smtClean="0"/>
              <a:t>hokimiyati</a:t>
            </a:r>
            <a:r>
              <a:rPr lang="en-US" dirty="0" smtClean="0"/>
              <a:t> </a:t>
            </a:r>
            <a:r>
              <a:rPr lang="en-US" dirty="0" err="1" smtClean="0"/>
              <a:t>ministirlar</a:t>
            </a:r>
            <a:r>
              <a:rPr lang="en-US" dirty="0" smtClean="0"/>
              <a:t> </a:t>
            </a:r>
            <a:r>
              <a:rPr lang="en-US" dirty="0" err="1" smtClean="0"/>
              <a:t>soveti</a:t>
            </a:r>
            <a:r>
              <a:rPr lang="en-US" dirty="0" smtClean="0"/>
              <a:t> </a:t>
            </a:r>
          </a:p>
          <a:p>
            <a:pPr eaLnBrk="1" fontAlgn="auto" hangingPunct="1">
              <a:spcAft>
                <a:spcPts val="0"/>
              </a:spcAft>
              <a:buFont typeface="Wingdings" pitchFamily="2" charset="2"/>
              <a:buChar char="§"/>
              <a:defRPr/>
            </a:pPr>
            <a:r>
              <a:rPr lang="en-US" dirty="0" err="1" smtClean="0"/>
              <a:t>Pul</a:t>
            </a:r>
            <a:r>
              <a:rPr lang="en-US" dirty="0" smtClean="0"/>
              <a:t> </a:t>
            </a:r>
            <a:r>
              <a:rPr lang="en-US" dirty="0" err="1" smtClean="0"/>
              <a:t>birligi</a:t>
            </a:r>
            <a:r>
              <a:rPr lang="en-US" dirty="0" smtClean="0"/>
              <a:t> – </a:t>
            </a:r>
            <a:r>
              <a:rPr lang="en-US" dirty="0" err="1" smtClean="0"/>
              <a:t>tenga</a:t>
            </a:r>
            <a:r>
              <a:rPr lang="en-US" dirty="0" smtClean="0"/>
              <a:t> </a:t>
            </a:r>
          </a:p>
          <a:p>
            <a:pPr eaLnBrk="1" fontAlgn="auto" hangingPunct="1">
              <a:spcAft>
                <a:spcPts val="0"/>
              </a:spcAft>
              <a:buFont typeface="Wingdings" pitchFamily="2" charset="2"/>
              <a:buChar char="§"/>
              <a:defRPr/>
            </a:pPr>
            <a:r>
              <a:rPr lang="en-US" dirty="0" err="1" smtClean="0"/>
              <a:t>Tashkil</a:t>
            </a:r>
            <a:r>
              <a:rPr lang="en-US" dirty="0" smtClean="0"/>
              <a:t> </a:t>
            </a:r>
            <a:r>
              <a:rPr lang="en-US" dirty="0" err="1" smtClean="0"/>
              <a:t>topgan</a:t>
            </a:r>
            <a:r>
              <a:rPr lang="en-US" dirty="0" smtClean="0"/>
              <a:t> </a:t>
            </a:r>
            <a:r>
              <a:rPr lang="en-US" dirty="0" err="1" smtClean="0"/>
              <a:t>kuni</a:t>
            </a:r>
            <a:r>
              <a:rPr lang="en-US" dirty="0" smtClean="0"/>
              <a:t> -16-dikabr ,1991-yil</a:t>
            </a:r>
          </a:p>
          <a:p>
            <a:pPr eaLnBrk="1" fontAlgn="auto" hangingPunct="1">
              <a:spcAft>
                <a:spcPts val="0"/>
              </a:spcAft>
              <a:buFont typeface="Wingdings" pitchFamily="2" charset="2"/>
              <a:buChar char="§"/>
              <a:defRPr/>
            </a:pPr>
            <a:r>
              <a:rPr lang="en-US" dirty="0" err="1" smtClean="0"/>
              <a:t>Mamuriy</a:t>
            </a:r>
            <a:r>
              <a:rPr lang="en-US" dirty="0" smtClean="0"/>
              <a:t> </a:t>
            </a:r>
            <a:r>
              <a:rPr lang="en-US" dirty="0" err="1" smtClean="0"/>
              <a:t>bo`linishi</a:t>
            </a:r>
            <a:r>
              <a:rPr lang="en-US" dirty="0" smtClean="0"/>
              <a:t>- 14ta </a:t>
            </a:r>
            <a:r>
              <a:rPr lang="en-US" dirty="0" err="1" smtClean="0"/>
              <a:t>viloyat</a:t>
            </a:r>
            <a:r>
              <a:rPr lang="en-US" dirty="0" smtClean="0"/>
              <a:t> ,5ta </a:t>
            </a:r>
            <a:r>
              <a:rPr lang="en-US" dirty="0" err="1" smtClean="0"/>
              <a:t>iqtisodiy</a:t>
            </a:r>
            <a:r>
              <a:rPr lang="en-US" dirty="0" smtClean="0"/>
              <a:t> rayon</a:t>
            </a:r>
            <a:endParaRPr lang="en-US" dirty="0"/>
          </a:p>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E:\rustam\kozaq\yangi suratlar\be-гора-белуха-luh.jpg"/>
          <p:cNvPicPr>
            <a:picLocks noChangeAspect="1" noChangeArrowheads="1"/>
          </p:cNvPicPr>
          <p:nvPr/>
        </p:nvPicPr>
        <p:blipFill>
          <a:blip r:embed="rId2"/>
          <a:srcRect/>
          <a:stretch>
            <a:fillRect/>
          </a:stretch>
        </p:blipFill>
        <p:spPr bwMode="auto">
          <a:xfrm>
            <a:off x="1785938" y="2328863"/>
            <a:ext cx="5872162" cy="3751262"/>
          </a:xfrm>
          <a:prstGeom prst="rect">
            <a:avLst/>
          </a:prstGeom>
          <a:noFill/>
          <a:ln w="9525">
            <a:noFill/>
            <a:miter lim="800000"/>
            <a:headEnd/>
            <a:tailEnd/>
          </a:ln>
        </p:spPr>
      </p:pic>
      <p:sp>
        <p:nvSpPr>
          <p:cNvPr id="2" name="Скругленный прямоугольник 1"/>
          <p:cNvSpPr/>
          <p:nvPr/>
        </p:nvSpPr>
        <p:spPr>
          <a:xfrm>
            <a:off x="900113" y="620713"/>
            <a:ext cx="7559675" cy="863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3600" dirty="0" err="1"/>
              <a:t>Balxash</a:t>
            </a:r>
            <a:r>
              <a:rPr lang="en-US" sz="3600" dirty="0"/>
              <a:t>  </a:t>
            </a:r>
            <a:r>
              <a:rPr lang="en-US" sz="3600" dirty="0" err="1"/>
              <a:t>ko’lining</a:t>
            </a:r>
            <a:r>
              <a:rPr lang="en-US" sz="3600" dirty="0"/>
              <a:t>  </a:t>
            </a:r>
            <a:r>
              <a:rPr lang="en-US" sz="3600" dirty="0" err="1"/>
              <a:t>umumiy</a:t>
            </a:r>
            <a:r>
              <a:rPr lang="en-US" sz="3600" dirty="0"/>
              <a:t>    </a:t>
            </a:r>
            <a:r>
              <a:rPr lang="en-US" sz="3600" dirty="0" err="1"/>
              <a:t>kurinishi</a:t>
            </a:r>
            <a:endParaRPr lang="ru-RU"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E:\rustam\kozaq\yangi suratlar\attractions.jpg"/>
          <p:cNvPicPr>
            <a:picLocks noChangeAspect="1" noChangeArrowheads="1"/>
          </p:cNvPicPr>
          <p:nvPr/>
        </p:nvPicPr>
        <p:blipFill>
          <a:blip r:embed="rId2"/>
          <a:srcRect/>
          <a:stretch>
            <a:fillRect/>
          </a:stretch>
        </p:blipFill>
        <p:spPr bwMode="auto">
          <a:xfrm>
            <a:off x="1116013" y="1844675"/>
            <a:ext cx="6911975" cy="4445000"/>
          </a:xfrm>
          <a:prstGeom prst="rect">
            <a:avLst/>
          </a:prstGeom>
          <a:noFill/>
          <a:ln w="9525">
            <a:noFill/>
            <a:miter lim="800000"/>
            <a:headEnd/>
            <a:tailEnd/>
          </a:ln>
        </p:spPr>
      </p:pic>
      <p:sp>
        <p:nvSpPr>
          <p:cNvPr id="2" name="Скругленный прямоугольник 1"/>
          <p:cNvSpPr/>
          <p:nvPr/>
        </p:nvSpPr>
        <p:spPr>
          <a:xfrm>
            <a:off x="827088" y="188913"/>
            <a:ext cx="7200900" cy="12239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3200" dirty="0" err="1"/>
              <a:t>Dasht</a:t>
            </a:r>
            <a:r>
              <a:rPr lang="en-US" sz="3200" dirty="0"/>
              <a:t> </a:t>
            </a:r>
            <a:r>
              <a:rPr lang="en-US" sz="3200" dirty="0" err="1"/>
              <a:t>zonasining</a:t>
            </a:r>
            <a:r>
              <a:rPr lang="en-US" sz="3200" dirty="0"/>
              <a:t>  </a:t>
            </a:r>
            <a:r>
              <a:rPr lang="en-US" sz="3200" dirty="0" err="1"/>
              <a:t>ummumiy</a:t>
            </a:r>
            <a:r>
              <a:rPr lang="en-US" sz="3200" dirty="0"/>
              <a:t> </a:t>
            </a:r>
            <a:r>
              <a:rPr lang="en-US" sz="3200" dirty="0" err="1"/>
              <a:t>kurinishi</a:t>
            </a:r>
            <a:endParaRPr lang="ru-RU"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E:\rustam\kozaq\yangi suratlar\1235591-e98a4a90e42e0457.jpg"/>
          <p:cNvPicPr>
            <a:picLocks noChangeAspect="1" noChangeArrowheads="1"/>
          </p:cNvPicPr>
          <p:nvPr/>
        </p:nvPicPr>
        <p:blipFill>
          <a:blip r:embed="rId2"/>
          <a:srcRect/>
          <a:stretch>
            <a:fillRect/>
          </a:stretch>
        </p:blipFill>
        <p:spPr bwMode="auto">
          <a:xfrm>
            <a:off x="1403350" y="1858963"/>
            <a:ext cx="6408738" cy="4205287"/>
          </a:xfrm>
          <a:prstGeom prst="rect">
            <a:avLst/>
          </a:prstGeom>
          <a:noFill/>
          <a:ln w="9525">
            <a:noFill/>
            <a:miter lim="800000"/>
            <a:headEnd/>
            <a:tailEnd/>
          </a:ln>
        </p:spPr>
      </p:pic>
      <p:sp>
        <p:nvSpPr>
          <p:cNvPr id="2" name="Скругленный прямоугольник 1"/>
          <p:cNvSpPr/>
          <p:nvPr/>
        </p:nvSpPr>
        <p:spPr>
          <a:xfrm>
            <a:off x="684213" y="549275"/>
            <a:ext cx="7704137" cy="863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3200" dirty="0" err="1"/>
              <a:t>Chalacho’l</a:t>
            </a:r>
            <a:r>
              <a:rPr lang="en-US" sz="3200" dirty="0"/>
              <a:t>   </a:t>
            </a:r>
            <a:r>
              <a:rPr lang="en-US" sz="3200" dirty="0" err="1"/>
              <a:t>zonasida</a:t>
            </a:r>
            <a:r>
              <a:rPr lang="en-US" sz="3200" dirty="0"/>
              <a:t> </a:t>
            </a:r>
            <a:r>
              <a:rPr lang="en-US" sz="3200" dirty="0" err="1"/>
              <a:t>bahor</a:t>
            </a:r>
            <a:r>
              <a:rPr lang="en-US" sz="3200" dirty="0"/>
              <a:t>  </a:t>
            </a:r>
            <a:r>
              <a:rPr lang="en-US" sz="3200" dirty="0" err="1"/>
              <a:t>oyi</a:t>
            </a:r>
            <a:endParaRPr lang="ru-RU"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E:\rustam\kozaq\yangi suratlar\baikonur.jpg"/>
          <p:cNvPicPr>
            <a:picLocks noChangeAspect="1" noChangeArrowheads="1"/>
          </p:cNvPicPr>
          <p:nvPr/>
        </p:nvPicPr>
        <p:blipFill>
          <a:blip r:embed="rId2"/>
          <a:srcRect/>
          <a:stretch>
            <a:fillRect/>
          </a:stretch>
        </p:blipFill>
        <p:spPr bwMode="auto">
          <a:xfrm>
            <a:off x="1547813" y="1700213"/>
            <a:ext cx="6176962" cy="4525962"/>
          </a:xfrm>
          <a:prstGeom prst="rect">
            <a:avLst/>
          </a:prstGeom>
          <a:noFill/>
          <a:ln w="9525">
            <a:noFill/>
            <a:miter lim="800000"/>
            <a:headEnd/>
            <a:tailEnd/>
          </a:ln>
        </p:spPr>
      </p:pic>
      <p:sp>
        <p:nvSpPr>
          <p:cNvPr id="2" name="Скругленный прямоугольник 1"/>
          <p:cNvSpPr/>
          <p:nvPr/>
        </p:nvSpPr>
        <p:spPr>
          <a:xfrm>
            <a:off x="827088" y="333375"/>
            <a:ext cx="7273925" cy="10795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4000" dirty="0" err="1"/>
              <a:t>Boyqonurda</a:t>
            </a:r>
            <a:r>
              <a:rPr lang="en-US" sz="4000" dirty="0"/>
              <a:t>  </a:t>
            </a:r>
            <a:r>
              <a:rPr lang="en-US" sz="4000" dirty="0" err="1"/>
              <a:t>qurulgan</a:t>
            </a:r>
            <a:r>
              <a:rPr lang="en-US" sz="4000" dirty="0"/>
              <a:t> </a:t>
            </a:r>
            <a:r>
              <a:rPr lang="en-US" sz="4000" dirty="0" err="1"/>
              <a:t>manument</a:t>
            </a:r>
            <a:endParaRPr lang="ru-RU" sz="4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E:\rustam\kozaq\yangi suratlar\3f1b361181790a8c6683d26632ef49bb.JPG"/>
          <p:cNvPicPr>
            <a:picLocks noChangeAspect="1" noChangeArrowheads="1"/>
          </p:cNvPicPr>
          <p:nvPr/>
        </p:nvPicPr>
        <p:blipFill>
          <a:blip r:embed="rId2"/>
          <a:srcRect/>
          <a:stretch>
            <a:fillRect/>
          </a:stretch>
        </p:blipFill>
        <p:spPr bwMode="auto">
          <a:xfrm>
            <a:off x="1331913" y="1557338"/>
            <a:ext cx="7146925" cy="4759325"/>
          </a:xfrm>
          <a:prstGeom prst="rect">
            <a:avLst/>
          </a:prstGeom>
          <a:noFill/>
          <a:ln w="9525">
            <a:noFill/>
            <a:miter lim="800000"/>
            <a:headEnd/>
            <a:tailEnd/>
          </a:ln>
        </p:spPr>
      </p:pic>
      <p:sp>
        <p:nvSpPr>
          <p:cNvPr id="2" name="Скругленный прямоугольник 1"/>
          <p:cNvSpPr/>
          <p:nvPr/>
        </p:nvSpPr>
        <p:spPr>
          <a:xfrm>
            <a:off x="684213" y="85725"/>
            <a:ext cx="7920037" cy="115252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6000" dirty="0" err="1"/>
              <a:t>Olma</a:t>
            </a:r>
            <a:r>
              <a:rPr lang="en-US" sz="6000" dirty="0"/>
              <a:t> </a:t>
            </a:r>
            <a:r>
              <a:rPr lang="en-US" sz="6000" dirty="0" err="1"/>
              <a:t>ota</a:t>
            </a:r>
            <a:r>
              <a:rPr lang="en-US" sz="6000" dirty="0"/>
              <a:t> </a:t>
            </a:r>
            <a:r>
              <a:rPr lang="en-US" sz="6000" dirty="0" err="1"/>
              <a:t>shahri</a:t>
            </a:r>
            <a:endParaRPr lang="ru-RU" sz="6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E:\rustam\kozaq\yangi suratlar\89c24ae1cc814e7989ce35d93be.jpg"/>
          <p:cNvPicPr>
            <a:picLocks noChangeAspect="1" noChangeArrowheads="1"/>
          </p:cNvPicPr>
          <p:nvPr/>
        </p:nvPicPr>
        <p:blipFill>
          <a:blip r:embed="rId2"/>
          <a:srcRect/>
          <a:stretch>
            <a:fillRect/>
          </a:stretch>
        </p:blipFill>
        <p:spPr bwMode="auto">
          <a:xfrm>
            <a:off x="1331913" y="1700213"/>
            <a:ext cx="6786562" cy="4465637"/>
          </a:xfrm>
          <a:prstGeom prst="rect">
            <a:avLst/>
          </a:prstGeom>
          <a:noFill/>
          <a:ln w="9525">
            <a:noFill/>
            <a:miter lim="800000"/>
            <a:headEnd/>
            <a:tailEnd/>
          </a:ln>
        </p:spPr>
      </p:pic>
      <p:sp>
        <p:nvSpPr>
          <p:cNvPr id="2" name="Скругленный прямоугольник 1"/>
          <p:cNvSpPr/>
          <p:nvPr/>
        </p:nvSpPr>
        <p:spPr>
          <a:xfrm>
            <a:off x="1331913" y="404813"/>
            <a:ext cx="6624637" cy="7921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3600" dirty="0" err="1"/>
              <a:t>Olma</a:t>
            </a:r>
            <a:r>
              <a:rPr lang="en-US" sz="3600" dirty="0"/>
              <a:t> </a:t>
            </a:r>
            <a:r>
              <a:rPr lang="en-US" sz="3600" dirty="0" err="1"/>
              <a:t>ota</a:t>
            </a:r>
            <a:r>
              <a:rPr lang="en-US" sz="3600" dirty="0"/>
              <a:t> </a:t>
            </a:r>
            <a:r>
              <a:rPr lang="en-US" sz="3600" dirty="0" err="1"/>
              <a:t>shahridagi</a:t>
            </a:r>
            <a:r>
              <a:rPr lang="en-US" sz="3600" dirty="0"/>
              <a:t> </a:t>
            </a:r>
            <a:r>
              <a:rPr lang="en-US" sz="3600" dirty="0" err="1"/>
              <a:t>stadiyon</a:t>
            </a:r>
            <a:endParaRPr lang="ru-RU"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E:\rustam\kozaq\yangi suratlar\dendropark-gate.jpg"/>
          <p:cNvPicPr>
            <a:picLocks noChangeAspect="1" noChangeArrowheads="1"/>
          </p:cNvPicPr>
          <p:nvPr/>
        </p:nvPicPr>
        <p:blipFill>
          <a:blip r:embed="rId2"/>
          <a:srcRect/>
          <a:stretch>
            <a:fillRect/>
          </a:stretch>
        </p:blipFill>
        <p:spPr bwMode="auto">
          <a:xfrm>
            <a:off x="1403350" y="2133600"/>
            <a:ext cx="6408738" cy="4129088"/>
          </a:xfrm>
          <a:prstGeom prst="rect">
            <a:avLst/>
          </a:prstGeom>
          <a:noFill/>
          <a:ln w="9525">
            <a:noFill/>
            <a:miter lim="800000"/>
            <a:headEnd/>
            <a:tailEnd/>
          </a:ln>
        </p:spPr>
      </p:pic>
      <p:sp>
        <p:nvSpPr>
          <p:cNvPr id="2" name="Скругленный прямоугольник 1"/>
          <p:cNvSpPr/>
          <p:nvPr/>
        </p:nvSpPr>
        <p:spPr>
          <a:xfrm>
            <a:off x="1204913" y="549275"/>
            <a:ext cx="6805612" cy="863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3200" dirty="0" err="1"/>
              <a:t>Ostona</a:t>
            </a:r>
            <a:r>
              <a:rPr lang="en-US" sz="3200" dirty="0"/>
              <a:t>  </a:t>
            </a:r>
            <a:r>
              <a:rPr lang="en-US" sz="3200" dirty="0" err="1"/>
              <a:t>shahridagi</a:t>
            </a:r>
            <a:r>
              <a:rPr lang="en-US" sz="3200" dirty="0"/>
              <a:t>  </a:t>
            </a:r>
            <a:r>
              <a:rPr lang="en-US" sz="3200" dirty="0" err="1"/>
              <a:t>markaziy</a:t>
            </a:r>
            <a:r>
              <a:rPr lang="en-US" sz="3200" dirty="0"/>
              <a:t>   </a:t>
            </a:r>
            <a:r>
              <a:rPr lang="en-US" sz="3200" dirty="0" err="1"/>
              <a:t>maydon</a:t>
            </a:r>
            <a:endParaRPr lang="ru-RU"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E:\rustam\kozaq\yangi suratlar\feldtagchaglinka20143.jpg"/>
          <p:cNvPicPr>
            <a:picLocks noChangeAspect="1" noChangeArrowheads="1"/>
          </p:cNvPicPr>
          <p:nvPr/>
        </p:nvPicPr>
        <p:blipFill>
          <a:blip r:embed="rId2"/>
          <a:srcRect/>
          <a:stretch>
            <a:fillRect/>
          </a:stretch>
        </p:blipFill>
        <p:spPr bwMode="auto">
          <a:xfrm>
            <a:off x="1692275" y="2060575"/>
            <a:ext cx="5903913" cy="3937000"/>
          </a:xfrm>
          <a:prstGeom prst="rect">
            <a:avLst/>
          </a:prstGeom>
          <a:noFill/>
          <a:ln w="9525">
            <a:noFill/>
            <a:miter lim="800000"/>
            <a:headEnd/>
            <a:tailEnd/>
          </a:ln>
        </p:spPr>
      </p:pic>
      <p:sp>
        <p:nvSpPr>
          <p:cNvPr id="2" name="Прямоугольник 1"/>
          <p:cNvSpPr/>
          <p:nvPr/>
        </p:nvSpPr>
        <p:spPr>
          <a:xfrm>
            <a:off x="900113" y="333375"/>
            <a:ext cx="7343775" cy="863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4400" dirty="0" err="1"/>
              <a:t>G’ala</a:t>
            </a:r>
            <a:r>
              <a:rPr lang="en-US" sz="4400" dirty="0"/>
              <a:t> </a:t>
            </a:r>
            <a:r>
              <a:rPr lang="en-US" sz="4400" dirty="0" err="1"/>
              <a:t>ekish</a:t>
            </a:r>
            <a:r>
              <a:rPr lang="en-US" sz="4400" dirty="0"/>
              <a:t>  </a:t>
            </a:r>
            <a:r>
              <a:rPr lang="en-US" sz="4400" dirty="0" err="1"/>
              <a:t>kombayini</a:t>
            </a:r>
            <a:endParaRPr lang="ru-RU" sz="4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E:\rustam\kozaq\yangi suratlar\img1959741_botanicheskoe_opisanie_myagkoy_pshenitsyi.jpg"/>
          <p:cNvPicPr>
            <a:picLocks noChangeAspect="1" noChangeArrowheads="1"/>
          </p:cNvPicPr>
          <p:nvPr/>
        </p:nvPicPr>
        <p:blipFill>
          <a:blip r:embed="rId2"/>
          <a:srcRect/>
          <a:stretch>
            <a:fillRect/>
          </a:stretch>
        </p:blipFill>
        <p:spPr bwMode="auto">
          <a:xfrm>
            <a:off x="1238250" y="790575"/>
            <a:ext cx="6667500"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E:\rustam\kozaq\yangi suratlar\image82645.jpg"/>
          <p:cNvPicPr>
            <a:picLocks noChangeAspect="1" noChangeArrowheads="1"/>
          </p:cNvPicPr>
          <p:nvPr/>
        </p:nvPicPr>
        <p:blipFill>
          <a:blip r:embed="rId2"/>
          <a:srcRect/>
          <a:stretch>
            <a:fillRect/>
          </a:stretch>
        </p:blipFill>
        <p:spPr bwMode="auto">
          <a:xfrm>
            <a:off x="984250" y="2060575"/>
            <a:ext cx="6756400" cy="3810000"/>
          </a:xfrm>
          <a:prstGeom prst="rect">
            <a:avLst/>
          </a:prstGeom>
          <a:noFill/>
          <a:ln w="9525">
            <a:noFill/>
            <a:miter lim="800000"/>
            <a:headEnd/>
            <a:tailEnd/>
          </a:ln>
        </p:spPr>
      </p:pic>
      <p:sp>
        <p:nvSpPr>
          <p:cNvPr id="2" name="Скругленный прямоугольник 1"/>
          <p:cNvSpPr/>
          <p:nvPr/>
        </p:nvSpPr>
        <p:spPr>
          <a:xfrm>
            <a:off x="847725" y="635000"/>
            <a:ext cx="6892925" cy="936625"/>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3600" dirty="0" err="1"/>
              <a:t>Kasbiy</a:t>
            </a:r>
            <a:r>
              <a:rPr lang="en-US" sz="3600" dirty="0"/>
              <a:t>  </a:t>
            </a:r>
            <a:r>
              <a:rPr lang="en-US" sz="3600" dirty="0" err="1"/>
              <a:t>bo’yi</a:t>
            </a:r>
            <a:r>
              <a:rPr lang="en-US" sz="3600" dirty="0"/>
              <a:t> </a:t>
            </a:r>
            <a:r>
              <a:rPr lang="en-US" sz="3600" dirty="0" err="1"/>
              <a:t>neft</a:t>
            </a:r>
            <a:r>
              <a:rPr lang="en-US" sz="3600" dirty="0"/>
              <a:t>  </a:t>
            </a:r>
            <a:r>
              <a:rPr lang="en-US" sz="3600" dirty="0" err="1"/>
              <a:t>havzasi</a:t>
            </a:r>
            <a:endParaRPr lang="ru-RU"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4213" y="4941888"/>
            <a:ext cx="7772400" cy="1470025"/>
          </a:xfrm>
        </p:spPr>
        <p:style>
          <a:lnRef idx="2">
            <a:schemeClr val="accent2"/>
          </a:lnRef>
          <a:fillRef idx="1">
            <a:schemeClr val="lt1"/>
          </a:fillRef>
          <a:effectRef idx="0">
            <a:schemeClr val="accent2"/>
          </a:effectRef>
          <a:fontRef idx="minor">
            <a:schemeClr val="dk1"/>
          </a:fontRef>
        </p:style>
        <p:txBody>
          <a:bodyPr>
            <a:normAutofit fontScale="90000"/>
          </a:bodyPr>
          <a:lstStyle/>
          <a:p>
            <a:pPr eaLnBrk="1" hangingPunct="1"/>
            <a:r>
              <a:rPr lang="en-US" sz="4900" smtClean="0">
                <a:solidFill>
                  <a:srgbClr val="002060"/>
                </a:solidFill>
              </a:rPr>
              <a:t>Qozog`iston respublikasi </a:t>
            </a:r>
            <a:br>
              <a:rPr lang="en-US" sz="4900" smtClean="0">
                <a:solidFill>
                  <a:srgbClr val="002060"/>
                </a:solidFill>
              </a:rPr>
            </a:br>
            <a:r>
              <a:rPr lang="en-US" sz="4900" smtClean="0">
                <a:solidFill>
                  <a:srgbClr val="002060"/>
                </a:solidFill>
              </a:rPr>
              <a:t>bayrog’i</a:t>
            </a:r>
            <a:endParaRPr lang="ru-RU" sz="4900" smtClean="0">
              <a:solidFill>
                <a:srgbClr val="002060"/>
              </a:solidFill>
            </a:endParaRPr>
          </a:p>
        </p:txBody>
      </p:sp>
      <p:pic>
        <p:nvPicPr>
          <p:cNvPr id="17410" name="Picture 2" descr="E:\rustam\kozaq\yangi suratlar\Flag_of_Kazakhstan_2.jpg"/>
          <p:cNvPicPr>
            <a:picLocks noChangeAspect="1" noChangeArrowheads="1"/>
          </p:cNvPicPr>
          <p:nvPr/>
        </p:nvPicPr>
        <p:blipFill>
          <a:blip r:embed="rId2"/>
          <a:srcRect/>
          <a:stretch>
            <a:fillRect/>
          </a:stretch>
        </p:blipFill>
        <p:spPr bwMode="auto">
          <a:xfrm>
            <a:off x="427038" y="404813"/>
            <a:ext cx="8494712" cy="4246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188" y="5589588"/>
            <a:ext cx="8229600" cy="1143000"/>
          </a:xfrm>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US" dirty="0" err="1">
                <a:solidFill>
                  <a:srgbClr val="002060"/>
                </a:solidFill>
              </a:rPr>
              <a:t>Qozogʻiston</a:t>
            </a:r>
            <a:r>
              <a:rPr lang="en-US" dirty="0">
                <a:solidFill>
                  <a:srgbClr val="002060"/>
                </a:solidFill>
              </a:rPr>
              <a:t> </a:t>
            </a:r>
            <a:r>
              <a:rPr lang="en-US" dirty="0" err="1" smtClean="0">
                <a:solidFill>
                  <a:srgbClr val="002060"/>
                </a:solidFill>
              </a:rPr>
              <a:t>respublikasi</a:t>
            </a:r>
            <a:r>
              <a:rPr lang="en-US" dirty="0" smtClean="0">
                <a:solidFill>
                  <a:srgbClr val="002060"/>
                </a:solidFill>
              </a:rPr>
              <a:t>  </a:t>
            </a:r>
            <a:r>
              <a:rPr lang="en-US" dirty="0" err="1" smtClean="0">
                <a:solidFill>
                  <a:srgbClr val="002060"/>
                </a:solidFill>
              </a:rPr>
              <a:t>gerbi</a:t>
            </a:r>
            <a:endParaRPr lang="ru-RU" dirty="0"/>
          </a:p>
        </p:txBody>
      </p:sp>
      <p:pic>
        <p:nvPicPr>
          <p:cNvPr id="2050" name="Picture 2" descr="E:\rustam\kozaq\yangi suratlar\kgerb.gif"/>
          <p:cNvPicPr>
            <a:picLocks noGrp="1" noChangeAspect="1" noChangeArrowheads="1"/>
          </p:cNvPicPr>
          <p:nvPr>
            <p:ph idx="1"/>
          </p:nvPr>
        </p:nvPicPr>
        <p:blipFill>
          <a:blip r:embed="rId3"/>
          <a:srcRect/>
          <a:stretch>
            <a:fillRect/>
          </a:stretch>
        </p:blipFill>
        <p:spPr>
          <a:xfrm>
            <a:off x="1403350" y="404813"/>
            <a:ext cx="6121400" cy="5029200"/>
          </a:xfrm>
          <a:ln w="76200">
            <a:solidFill>
              <a:schemeClr val="accent1"/>
            </a:solidFill>
          </a:ln>
        </p:spPr>
        <p:style>
          <a:lnRef idx="1">
            <a:schemeClr val="accent2"/>
          </a:lnRef>
          <a:fillRef idx="2">
            <a:schemeClr val="accent2"/>
          </a:fillRef>
          <a:effectRef idx="1">
            <a:schemeClr val="accent2"/>
          </a:effectRef>
          <a:fontRef idx="minor">
            <a:schemeClr val="dk1"/>
          </a:fontRef>
        </p:style>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a:off x="539750" y="7938"/>
            <a:ext cx="8064500" cy="908050"/>
          </a:xfrm>
        </p:spPr>
        <p:txBody>
          <a:bodyPr/>
          <a:lstStyle/>
          <a:p>
            <a:pPr eaLnBrk="1" hangingPunct="1"/>
            <a:r>
              <a:rPr lang="en-US" sz="3200" smtClean="0"/>
              <a:t>  </a:t>
            </a:r>
            <a:r>
              <a:rPr lang="en-US" sz="2400" smtClean="0"/>
              <a:t>1.Qozog’iston Respublikasida davlatchilikning shakllanish tarixi </a:t>
            </a:r>
            <a:endParaRPr lang="ru-RU" sz="2400" smtClean="0"/>
          </a:p>
        </p:txBody>
      </p:sp>
      <p:sp>
        <p:nvSpPr>
          <p:cNvPr id="3" name="Объект 2"/>
          <p:cNvSpPr>
            <a:spLocks noGrp="1"/>
          </p:cNvSpPr>
          <p:nvPr>
            <p:ph idx="1"/>
          </p:nvPr>
        </p:nvSpPr>
        <p:spPr>
          <a:xfrm>
            <a:off x="107950" y="981075"/>
            <a:ext cx="8928100" cy="5876925"/>
          </a:xfrm>
        </p:spPr>
        <p:txBody>
          <a:bodyPr rtlCol="0">
            <a:normAutofit fontScale="70000" lnSpcReduction="20000"/>
          </a:bodyPr>
          <a:lstStyle/>
          <a:p>
            <a:pPr eaLnBrk="1" fontAlgn="auto" hangingPunct="1">
              <a:spcAft>
                <a:spcPts val="0"/>
              </a:spcAft>
              <a:buFont typeface="Arial" pitchFamily="34" charset="0"/>
              <a:buChar char="•"/>
              <a:defRPr/>
            </a:pPr>
            <a:r>
              <a:rPr lang="en-US" dirty="0"/>
              <a:t>Q</a:t>
            </a:r>
            <a:r>
              <a:rPr lang="uz-Cyrl-UZ" dirty="0"/>
              <a:t>ozo</a:t>
            </a:r>
            <a:r>
              <a:rPr lang="en-US" dirty="0"/>
              <a:t>g`</a:t>
            </a:r>
            <a:r>
              <a:rPr lang="uz-Cyrl-UZ" dirty="0"/>
              <a:t>istonning madaniyati va tarixi ko`p ming yilliklarda shakllangan va rivojlangan.</a:t>
            </a:r>
            <a:endParaRPr lang="ru-RU" dirty="0"/>
          </a:p>
          <a:p>
            <a:pPr eaLnBrk="1" fontAlgn="auto" hangingPunct="1">
              <a:spcAft>
                <a:spcPts val="0"/>
              </a:spcAft>
              <a:buFont typeface="Arial" pitchFamily="34" charset="0"/>
              <a:buChar char="•"/>
              <a:defRPr/>
            </a:pPr>
            <a:r>
              <a:rPr lang="en-US" dirty="0"/>
              <a:t>- H</a:t>
            </a:r>
            <a:r>
              <a:rPr lang="uz-Cyrl-UZ" dirty="0"/>
              <a:t>ozirgi </a:t>
            </a:r>
            <a:r>
              <a:rPr lang="en-US" dirty="0"/>
              <a:t>Q</a:t>
            </a:r>
            <a:r>
              <a:rPr lang="uz-Cyrl-UZ" dirty="0"/>
              <a:t>ozo</a:t>
            </a:r>
            <a:r>
              <a:rPr lang="en-US" dirty="0"/>
              <a:t>g`</a:t>
            </a:r>
            <a:r>
              <a:rPr lang="uz-Cyrl-UZ" dirty="0"/>
              <a:t>iston</a:t>
            </a:r>
            <a:r>
              <a:rPr lang="en-US" dirty="0"/>
              <a:t> h</a:t>
            </a:r>
            <a:r>
              <a:rPr lang="uz-Cyrl-UZ" dirty="0"/>
              <a:t>ududida milloddan avvalgi </a:t>
            </a:r>
            <a:r>
              <a:rPr lang="en-US" dirty="0"/>
              <a:t>IV</a:t>
            </a:r>
            <a:r>
              <a:rPr lang="uz-Cyrl-UZ" dirty="0"/>
              <a:t>-</a:t>
            </a:r>
            <a:r>
              <a:rPr lang="en-US" dirty="0"/>
              <a:t>I</a:t>
            </a:r>
            <a:r>
              <a:rPr lang="uz-Cyrl-UZ" dirty="0"/>
              <a:t> ming yilliklarda </a:t>
            </a:r>
            <a:r>
              <a:rPr lang="en-US" dirty="0"/>
              <a:t>q</a:t>
            </a:r>
            <a:r>
              <a:rPr lang="uz-Cyrl-UZ" dirty="0"/>
              <a:t>abilalar yaylov chorvachiligi bilan shu</a:t>
            </a:r>
            <a:r>
              <a:rPr lang="en-US" dirty="0"/>
              <a:t>g`</a:t>
            </a:r>
            <a:r>
              <a:rPr lang="uz-Cyrl-UZ" dirty="0"/>
              <a:t>ullangan.</a:t>
            </a:r>
            <a:endParaRPr lang="ru-RU" dirty="0"/>
          </a:p>
          <a:p>
            <a:pPr eaLnBrk="1" fontAlgn="auto" hangingPunct="1">
              <a:spcAft>
                <a:spcPts val="0"/>
              </a:spcAft>
              <a:buFont typeface="Arial" pitchFamily="34" charset="0"/>
              <a:buChar char="•"/>
              <a:defRPr/>
            </a:pPr>
            <a:r>
              <a:rPr lang="en-US" dirty="0"/>
              <a:t>-</a:t>
            </a:r>
            <a:r>
              <a:rPr lang="uz-Cyrl-UZ" dirty="0"/>
              <a:t> Eramizdan oldingi III-I asrlarda Qang` davlati vujudga kеlgan.</a:t>
            </a:r>
            <a:endParaRPr lang="ru-RU" dirty="0"/>
          </a:p>
          <a:p>
            <a:pPr eaLnBrk="1" fontAlgn="auto" hangingPunct="1">
              <a:spcAft>
                <a:spcPts val="0"/>
              </a:spcAft>
              <a:buFont typeface="Arial" pitchFamily="34" charset="0"/>
              <a:buChar char="•"/>
              <a:defRPr/>
            </a:pPr>
            <a:r>
              <a:rPr lang="en-US" dirty="0"/>
              <a:t>-</a:t>
            </a:r>
            <a:r>
              <a:rPr lang="uz-Cyrl-UZ" dirty="0"/>
              <a:t> Millodning VI-VIII asrlarida Turk xoqonligi, Ili va Chuv daryolari havzasida </a:t>
            </a:r>
            <a:r>
              <a:rPr lang="en-US" dirty="0" err="1"/>
              <a:t>joylashg</a:t>
            </a:r>
            <a:r>
              <a:rPr lang="uz-Cyrl-UZ" dirty="0"/>
              <a:t>a</a:t>
            </a:r>
            <a:r>
              <a:rPr lang="en-US" dirty="0"/>
              <a:t>n.</a:t>
            </a:r>
            <a:endParaRPr lang="ru-RU" dirty="0"/>
          </a:p>
          <a:p>
            <a:pPr eaLnBrk="1" fontAlgn="auto" hangingPunct="1">
              <a:spcAft>
                <a:spcPts val="0"/>
              </a:spcAft>
              <a:buFont typeface="Arial" pitchFamily="34" charset="0"/>
              <a:buChar char="•"/>
              <a:defRPr/>
            </a:pPr>
            <a:r>
              <a:rPr lang="en-US" dirty="0"/>
              <a:t>- K</a:t>
            </a:r>
            <a:r>
              <a:rPr lang="uz-Cyrl-UZ" dirty="0"/>
              <a:t>еyinchalik Qarluqlar davlati ( 766-940 ) tashkil topgan, hunarmandchilik, savdo rivojlandi, shaharlar (Taraz) paydo bo`ldi.</a:t>
            </a:r>
            <a:endParaRPr lang="ru-RU" dirty="0"/>
          </a:p>
          <a:p>
            <a:pPr eaLnBrk="1" fontAlgn="auto" hangingPunct="1">
              <a:spcAft>
                <a:spcPts val="0"/>
              </a:spcAft>
              <a:buFont typeface="Arial" pitchFamily="34" charset="0"/>
              <a:buChar char="•"/>
              <a:defRPr/>
            </a:pPr>
            <a:r>
              <a:rPr lang="en-US" dirty="0"/>
              <a:t>- </a:t>
            </a:r>
            <a:r>
              <a:rPr lang="uz-Cyrl-UZ" dirty="0"/>
              <a:t>Qozog`istonning janubida VIII-X asrlarda islom dini tarqaldi</a:t>
            </a:r>
            <a:r>
              <a:rPr lang="en-US" dirty="0"/>
              <a:t>.</a:t>
            </a:r>
            <a:endParaRPr lang="ru-RU" dirty="0"/>
          </a:p>
          <a:p>
            <a:pPr eaLnBrk="1" fontAlgn="auto" hangingPunct="1">
              <a:spcAft>
                <a:spcPts val="0"/>
              </a:spcAft>
              <a:buFont typeface="Arial" pitchFamily="34" charset="0"/>
              <a:buChar char="•"/>
              <a:defRPr/>
            </a:pPr>
            <a:r>
              <a:rPr lang="en-US" dirty="0"/>
              <a:t> -</a:t>
            </a:r>
            <a:r>
              <a:rPr lang="uz-Cyrl-UZ" dirty="0"/>
              <a:t>IX-XI asrlarda Qozog`istonning g`arbiy va janubi-g`arbiy hududlarida o`g`uzlar xoqonligi parchalanib, uning o`rnida Qoraxoniylar davlati vujudga kеldi. 1219-1221 yillarda </a:t>
            </a:r>
            <a:r>
              <a:rPr lang="en-US" dirty="0"/>
              <a:t>Q</a:t>
            </a:r>
            <a:r>
              <a:rPr lang="uz-Cyrl-UZ" dirty="0"/>
              <a:t>ozo</a:t>
            </a:r>
            <a:r>
              <a:rPr lang="en-US" dirty="0"/>
              <a:t>g`</a:t>
            </a:r>
            <a:r>
              <a:rPr lang="uz-Cyrl-UZ" dirty="0"/>
              <a:t>iston mo`</a:t>
            </a:r>
            <a:r>
              <a:rPr lang="en-US" dirty="0"/>
              <a:t>g`</a:t>
            </a:r>
            <a:r>
              <a:rPr lang="uz-Cyrl-UZ" dirty="0"/>
              <a:t>ullar tomonidan bosib olindi va mo`</a:t>
            </a:r>
            <a:r>
              <a:rPr lang="en-US" dirty="0"/>
              <a:t>g`</a:t>
            </a:r>
            <a:r>
              <a:rPr lang="uz-Cyrl-UZ" dirty="0"/>
              <a:t>ul uluslari tarkib topdi.</a:t>
            </a:r>
            <a:endParaRPr lang="ru-RU" dirty="0"/>
          </a:p>
          <a:p>
            <a:pPr eaLnBrk="1" fontAlgn="auto" hangingPunct="1">
              <a:spcAft>
                <a:spcPts val="0"/>
              </a:spcAft>
              <a:buFont typeface="Arial" pitchFamily="34" charset="0"/>
              <a:buChar char="•"/>
              <a:defRPr/>
            </a:pPr>
            <a:r>
              <a:rPr lang="en-US" dirty="0"/>
              <a:t>-</a:t>
            </a:r>
            <a:r>
              <a:rPr lang="uz-Cyrl-UZ" dirty="0"/>
              <a:t> Kеyinchalik Amir Tеmur To`xtamishga qarshi yurish qildi (1391 y), so`ng oradan 200 yil o`tgach Abdullaxon II ham dashti qipchoqqa yurish qildi. 14-asr og`iri 15-asr boshlarida Oq O`rda, No`g`ay O`rda, O`zbеkxonligi kabi bir nеcha mulklarga bo`linib kеtdi. </a:t>
            </a:r>
            <a:endParaRPr lang="ru-RU" dirty="0"/>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5888"/>
            <a:ext cx="8893175" cy="6553200"/>
          </a:xfrm>
        </p:spPr>
        <p:txBody>
          <a:bodyPr rtlCol="0">
            <a:normAutofit fontScale="55000" lnSpcReduction="20000"/>
          </a:bodyPr>
          <a:lstStyle/>
          <a:p>
            <a:pPr eaLnBrk="1" fontAlgn="auto" hangingPunct="1">
              <a:spcAft>
                <a:spcPts val="0"/>
              </a:spcAft>
              <a:buFont typeface="Arial" pitchFamily="34" charset="0"/>
              <a:buChar char="•"/>
              <a:defRPr/>
            </a:pPr>
            <a:r>
              <a:rPr lang="uz-Cyrl-UZ" dirty="0"/>
              <a:t>Manbalarga asoslanib shuni aytish mumkinki, </a:t>
            </a:r>
            <a:r>
              <a:rPr lang="en-US" dirty="0"/>
              <a:t>q</a:t>
            </a:r>
            <a:r>
              <a:rPr lang="uz-Cyrl-UZ" dirty="0"/>
              <a:t>ozo</a:t>
            </a:r>
            <a:r>
              <a:rPr lang="en-US" dirty="0"/>
              <a:t>q</a:t>
            </a:r>
            <a:r>
              <a:rPr lang="uz-Cyrl-UZ" dirty="0"/>
              <a:t>larda davlatchilik 1470 yilda shakllangan. Yettisuv va Chuv daryo vodiysida qozoq sultonlari Jonibеy va Kirеylar ko`p sonli ellatlarni “qozoq” urug`iga birlashtirdilar. 16-asr boshlarida Qosimxon boshchiligida (1511-1523y) qozoq xonligi mustahkamlandi, chеgaralari kеngaydi, qozoq ellatining shakllanishi nihoyasiga yеtdi, aholi soni ortdi. Xonlikni Osiyo va Yevropadagi mamlakatlar yaxshi bilishgan.</a:t>
            </a:r>
            <a:endParaRPr lang="ru-RU" dirty="0"/>
          </a:p>
          <a:p>
            <a:pPr eaLnBrk="1" fontAlgn="auto" hangingPunct="1">
              <a:spcAft>
                <a:spcPts val="0"/>
              </a:spcAft>
              <a:buFont typeface="Arial" pitchFamily="34" charset="0"/>
              <a:buChar char="•"/>
              <a:defRPr/>
            </a:pPr>
            <a:r>
              <a:rPr lang="en-US" dirty="0"/>
              <a:t>-</a:t>
            </a:r>
            <a:r>
              <a:rPr lang="uz-Cyrl-UZ" dirty="0"/>
              <a:t> Kеyinchalik, qozoq xonligi juzlarga bo`linib, Ulug` juz (Yettisuv), O`rta juz (Markaziy Qozog`iston ) va Kichik juz (G`arbiy Qozog`iston) dеb atalgan. 1716 yilda qozoqlarning oxirgi xoni Taukеxan o`lishi bilan Qozog`iston hududida mustaqil ko`p sonli xonliklar vujudga kеldi.       </a:t>
            </a:r>
            <a:endParaRPr lang="ru-RU" dirty="0"/>
          </a:p>
          <a:p>
            <a:pPr eaLnBrk="1" fontAlgn="auto" hangingPunct="1">
              <a:spcAft>
                <a:spcPts val="0"/>
              </a:spcAft>
              <a:buFont typeface="Arial" pitchFamily="34" charset="0"/>
              <a:buChar char="•"/>
              <a:defRPr/>
            </a:pPr>
            <a:r>
              <a:rPr lang="uz-Cyrl-UZ" dirty="0"/>
              <a:t>       1729 y</a:t>
            </a:r>
            <a:r>
              <a:rPr lang="en-US" dirty="0" err="1"/>
              <a:t>il</a:t>
            </a:r>
            <a:r>
              <a:rPr lang="uz-Cyrl-UZ" dirty="0"/>
              <a:t> Jun</a:t>
            </a:r>
            <a:r>
              <a:rPr lang="en-US" dirty="0"/>
              <a:t>g`</a:t>
            </a:r>
            <a:r>
              <a:rPr lang="uz-Cyrl-UZ" dirty="0"/>
              <a:t>oriya xonligi Ulu</a:t>
            </a:r>
            <a:r>
              <a:rPr lang="en-US" dirty="0"/>
              <a:t>g`</a:t>
            </a:r>
            <a:r>
              <a:rPr lang="uz-Cyrl-UZ" dirty="0"/>
              <a:t> juzning ko`p </a:t>
            </a:r>
            <a:r>
              <a:rPr lang="en-US" dirty="0"/>
              <a:t>q</a:t>
            </a:r>
            <a:r>
              <a:rPr lang="uz-Cyrl-UZ" dirty="0"/>
              <a:t>ismini bosib oldi.  Xavf ostida qolgan Kichik juz oqsoqollari 1721-31 yilda, 1731-40 yilda O`rta Juzning xon va sultonlari Rossiya podsholigiga murojat qilishib, ularni Rossiya tarkibiga qo`shib olishlikni so`rashdi. Murojat qabul qilindi. Qozog`iston hududining janubiy qismlari Qo`qon va Xiva xonliklari tarkibiga kirdi</a:t>
            </a:r>
            <a:endParaRPr lang="ru-RU" dirty="0"/>
          </a:p>
          <a:p>
            <a:pPr eaLnBrk="1" fontAlgn="auto" hangingPunct="1">
              <a:spcAft>
                <a:spcPts val="0"/>
              </a:spcAft>
              <a:buFont typeface="Arial" pitchFamily="34" charset="0"/>
              <a:buChar char="•"/>
              <a:defRPr/>
            </a:pPr>
            <a:r>
              <a:rPr lang="en-US" dirty="0"/>
              <a:t>-</a:t>
            </a:r>
            <a:r>
              <a:rPr lang="uz-Cyrl-UZ" dirty="0"/>
              <a:t>Qozoq madaniyati, iqtisodini rivojlanishida qozoq-rus munosabatlari muhim ahamiyatga ega. 1860 yilda Qo`qon xonligi qo`shinlarini yеngib Yettisuvning barcha qismi Rossiyaga qo`shib olindi. Podsho hukumati 1867 yil Turkiston gеnеral-gubеrnatorligi tarkibida Yettisuv va Sirdaryo  viloyatlari, 1868 yil Orеnburg gеnеral-gubеrnatorligi tarkibida Akmolinsk va Sеmipalatinsk viloyatlarini tashkil etdi. </a:t>
            </a:r>
            <a:endParaRPr lang="ru-RU" dirty="0"/>
          </a:p>
          <a:p>
            <a:pPr eaLnBrk="1" fontAlgn="auto" hangingPunct="1">
              <a:spcAft>
                <a:spcPts val="0"/>
              </a:spcAft>
              <a:buFont typeface="Arial" pitchFamily="34" charset="0"/>
              <a:buChar char="•"/>
              <a:defRPr/>
            </a:pPr>
            <a:r>
              <a:rPr lang="en-US" dirty="0"/>
              <a:t>-</a:t>
            </a:r>
            <a:r>
              <a:rPr lang="uz-Cyrl-UZ" dirty="0"/>
              <a:t>1920 yilda Qirg`iz avtonom viloyati  tuzuladi</a:t>
            </a:r>
            <a:r>
              <a:rPr lang="en-US" dirty="0"/>
              <a:t>.</a:t>
            </a:r>
            <a:endParaRPr lang="ru-RU" dirty="0"/>
          </a:p>
          <a:p>
            <a:pPr eaLnBrk="1" fontAlgn="auto" hangingPunct="1">
              <a:spcAft>
                <a:spcPts val="0"/>
              </a:spcAft>
              <a:buFont typeface="Arial" pitchFamily="34" charset="0"/>
              <a:buChar char="•"/>
              <a:defRPr/>
            </a:pPr>
            <a:r>
              <a:rPr lang="en-US" dirty="0"/>
              <a:t>-1925-yilda  </a:t>
            </a:r>
            <a:r>
              <a:rPr lang="uz-Cyrl-UZ" dirty="0"/>
              <a:t>Qozog`iston ASSR (RSFSR tarkibida) </a:t>
            </a:r>
            <a:endParaRPr lang="ru-RU" dirty="0"/>
          </a:p>
          <a:p>
            <a:pPr eaLnBrk="1" fontAlgn="auto" hangingPunct="1">
              <a:spcAft>
                <a:spcPts val="0"/>
              </a:spcAft>
              <a:buFont typeface="Arial" pitchFamily="34" charset="0"/>
              <a:buChar char="•"/>
              <a:defRPr/>
            </a:pPr>
            <a:r>
              <a:rPr lang="en-US" dirty="0"/>
              <a:t>-</a:t>
            </a:r>
            <a:r>
              <a:rPr lang="uz-Cyrl-UZ" dirty="0"/>
              <a:t>1936 yil 5 dеkabridan boshlab Qozog`iston SSR maqomida shakllangan edi. Qozog`iston Rеspublikasi poytaxtlari rolini ham turli davrlarda turli shaharlar o`tadilar. Bular Orеnburg (1920-1925 yy.), Qizilo`rda (1925-1929 yy.) va Almati (1929-1998 yy.). So`nggi poytaxti etib Astana (oldingi Aqmola) shahri tanlandi</a:t>
            </a:r>
            <a:r>
              <a:rPr lang="en-US" dirty="0"/>
              <a:t>.</a:t>
            </a:r>
            <a:endParaRPr lang="ru-RU" dirty="0"/>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188" y="115888"/>
            <a:ext cx="8147050" cy="895350"/>
          </a:xfrm>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US" sz="2700" dirty="0" smtClean="0"/>
              <a:t>2.Qozog’iston </a:t>
            </a:r>
            <a:r>
              <a:rPr lang="en-US" sz="2700" dirty="0" err="1"/>
              <a:t>Respublikasining</a:t>
            </a:r>
            <a:r>
              <a:rPr lang="en-US" sz="2700" b="1" dirty="0"/>
              <a:t> </a:t>
            </a:r>
            <a:r>
              <a:rPr lang="en-US" sz="2700" dirty="0" err="1"/>
              <a:t>geografik</a:t>
            </a:r>
            <a:r>
              <a:rPr lang="en-US" sz="2700" dirty="0"/>
              <a:t> </a:t>
            </a:r>
            <a:r>
              <a:rPr lang="en-US" sz="2700" dirty="0" err="1" smtClean="0"/>
              <a:t>o`rni</a:t>
            </a:r>
            <a:endParaRPr lang="ru-RU" dirty="0"/>
          </a:p>
        </p:txBody>
      </p:sp>
      <p:sp>
        <p:nvSpPr>
          <p:cNvPr id="3" name="Объект 2"/>
          <p:cNvSpPr>
            <a:spLocks noGrp="1"/>
          </p:cNvSpPr>
          <p:nvPr>
            <p:ph idx="1"/>
          </p:nvPr>
        </p:nvSpPr>
        <p:spPr>
          <a:xfrm>
            <a:off x="107950" y="981075"/>
            <a:ext cx="8856663" cy="5761038"/>
          </a:xfrm>
        </p:spPr>
        <p:txBody>
          <a:bodyPr rtlCol="0">
            <a:normAutofit fontScale="70000" lnSpcReduction="20000"/>
          </a:bodyPr>
          <a:lstStyle/>
          <a:p>
            <a:pPr marL="0" indent="0" eaLnBrk="1" fontAlgn="auto" hangingPunct="1">
              <a:lnSpc>
                <a:spcPct val="120000"/>
              </a:lnSpc>
              <a:spcAft>
                <a:spcPts val="0"/>
              </a:spcAft>
              <a:buFont typeface="Arial" pitchFamily="34" charset="0"/>
              <a:buNone/>
              <a:defRPr/>
            </a:pPr>
            <a:r>
              <a:rPr lang="en-US" dirty="0"/>
              <a:t> </a:t>
            </a:r>
            <a:endParaRPr lang="ru-RU" dirty="0"/>
          </a:p>
          <a:p>
            <a:pPr eaLnBrk="1" fontAlgn="auto" hangingPunct="1">
              <a:lnSpc>
                <a:spcPct val="120000"/>
              </a:lnSpc>
              <a:spcAft>
                <a:spcPts val="0"/>
              </a:spcAft>
              <a:buFont typeface="Arial" pitchFamily="34" charset="0"/>
              <a:buChar char="•"/>
              <a:defRPr/>
            </a:pPr>
            <a:r>
              <a:rPr lang="en-US" dirty="0" err="1"/>
              <a:t>Qozog`iston</a:t>
            </a:r>
            <a:r>
              <a:rPr lang="en-US" dirty="0"/>
              <a:t> </a:t>
            </a:r>
            <a:r>
              <a:rPr lang="en-US" dirty="0" err="1"/>
              <a:t>Respublikasi</a:t>
            </a:r>
            <a:r>
              <a:rPr lang="en-US" dirty="0"/>
              <a:t> 1991 </a:t>
            </a:r>
            <a:r>
              <a:rPr lang="en-US" dirty="0" err="1"/>
              <a:t>yil</a:t>
            </a:r>
            <a:r>
              <a:rPr lang="en-US" dirty="0"/>
              <a:t> 16 </a:t>
            </a:r>
            <a:r>
              <a:rPr lang="en-US" dirty="0" err="1"/>
              <a:t>dekabrda</a:t>
            </a:r>
            <a:r>
              <a:rPr lang="en-US" dirty="0"/>
              <a:t> </a:t>
            </a:r>
            <a:r>
              <a:rPr lang="en-US" dirty="0" err="1"/>
              <a:t>mustaqil</a:t>
            </a:r>
            <a:r>
              <a:rPr lang="en-US" dirty="0"/>
              <a:t> </a:t>
            </a:r>
            <a:r>
              <a:rPr lang="en-US" dirty="0" err="1"/>
              <a:t>davlat</a:t>
            </a:r>
            <a:r>
              <a:rPr lang="en-US" dirty="0"/>
              <a:t> </a:t>
            </a:r>
            <a:r>
              <a:rPr lang="en-US" dirty="0" err="1"/>
              <a:t>sifatida</a:t>
            </a:r>
            <a:r>
              <a:rPr lang="en-US" dirty="0"/>
              <a:t> </a:t>
            </a:r>
            <a:r>
              <a:rPr lang="en-US" dirty="0" err="1"/>
              <a:t>butun</a:t>
            </a:r>
            <a:r>
              <a:rPr lang="en-US" dirty="0"/>
              <a:t> </a:t>
            </a:r>
            <a:r>
              <a:rPr lang="en-US" dirty="0" err="1"/>
              <a:t>dunyo</a:t>
            </a:r>
            <a:r>
              <a:rPr lang="en-US" dirty="0"/>
              <a:t> </a:t>
            </a:r>
            <a:r>
              <a:rPr lang="en-US" dirty="0" err="1"/>
              <a:t>davlatlari</a:t>
            </a:r>
            <a:r>
              <a:rPr lang="en-US" dirty="0"/>
              <a:t> </a:t>
            </a:r>
            <a:r>
              <a:rPr lang="en-US" dirty="0" err="1"/>
              <a:t>tomonidan</a:t>
            </a:r>
            <a:r>
              <a:rPr lang="en-US" dirty="0"/>
              <a:t> tan </a:t>
            </a:r>
            <a:r>
              <a:rPr lang="en-US" dirty="0" err="1"/>
              <a:t>olindi</a:t>
            </a:r>
            <a:r>
              <a:rPr lang="en-US" dirty="0"/>
              <a:t>. </a:t>
            </a:r>
            <a:r>
              <a:rPr lang="en-US" dirty="0" err="1"/>
              <a:t>Hozirgi</a:t>
            </a:r>
            <a:r>
              <a:rPr lang="en-US" dirty="0"/>
              <a:t> </a:t>
            </a:r>
            <a:r>
              <a:rPr lang="en-US" dirty="0" err="1"/>
              <a:t>kunda</a:t>
            </a:r>
            <a:r>
              <a:rPr lang="en-US" dirty="0"/>
              <a:t> </a:t>
            </a:r>
            <a:r>
              <a:rPr lang="en-US" dirty="0" err="1"/>
              <a:t>Qozog’iston</a:t>
            </a:r>
            <a:r>
              <a:rPr lang="en-US" dirty="0"/>
              <a:t> </a:t>
            </a:r>
            <a:r>
              <a:rPr lang="en-US" dirty="0" err="1"/>
              <a:t>Birlashgan</a:t>
            </a:r>
            <a:r>
              <a:rPr lang="en-US" dirty="0"/>
              <a:t> </a:t>
            </a:r>
            <a:r>
              <a:rPr lang="en-US" dirty="0" err="1"/>
              <a:t>millatlar</a:t>
            </a:r>
            <a:r>
              <a:rPr lang="en-US" dirty="0"/>
              <a:t> </a:t>
            </a:r>
            <a:r>
              <a:rPr lang="en-US" dirty="0" err="1"/>
              <a:t>tashkilotlarining</a:t>
            </a:r>
            <a:r>
              <a:rPr lang="en-US" dirty="0"/>
              <a:t> </a:t>
            </a:r>
            <a:r>
              <a:rPr lang="en-US" dirty="0" err="1"/>
              <a:t>teng</a:t>
            </a:r>
            <a:r>
              <a:rPr lang="en-US" dirty="0"/>
              <a:t> </a:t>
            </a:r>
            <a:r>
              <a:rPr lang="en-US" dirty="0" err="1"/>
              <a:t>huquqli</a:t>
            </a:r>
            <a:r>
              <a:rPr lang="en-US" dirty="0"/>
              <a:t> </a:t>
            </a:r>
            <a:r>
              <a:rPr lang="en-US" dirty="0" err="1"/>
              <a:t>a’zosidir</a:t>
            </a:r>
            <a:r>
              <a:rPr lang="en-US" dirty="0"/>
              <a:t>. </a:t>
            </a:r>
            <a:r>
              <a:rPr lang="en-US" dirty="0" err="1"/>
              <a:t>Qozog’iston</a:t>
            </a:r>
            <a:r>
              <a:rPr lang="uz-Cyrl-UZ" dirty="0"/>
              <a:t> Rеspublikasining umumiy maydoni 2724900 km</a:t>
            </a:r>
            <a:r>
              <a:rPr lang="uz-Cyrl-UZ" baseline="30000" dirty="0"/>
              <a:t>2</a:t>
            </a:r>
            <a:r>
              <a:rPr lang="uz-Cyrl-UZ" dirty="0"/>
              <a:t>, umumiy maydoni butun </a:t>
            </a:r>
            <a:r>
              <a:rPr lang="en-US" dirty="0"/>
              <a:t>y</a:t>
            </a:r>
            <a:r>
              <a:rPr lang="uz-Cyrl-UZ" dirty="0"/>
              <a:t>еr shari maydonining 2 % ni, Osiyoning 6,1 % ni, minta</a:t>
            </a:r>
            <a:r>
              <a:rPr lang="en-US" dirty="0"/>
              <a:t>q</a:t>
            </a:r>
            <a:r>
              <a:rPr lang="uz-Cyrl-UZ" dirty="0"/>
              <a:t>a </a:t>
            </a:r>
            <a:r>
              <a:rPr lang="en-US" dirty="0"/>
              <a:t>h</a:t>
            </a:r>
            <a:r>
              <a:rPr lang="uz-Cyrl-UZ" dirty="0"/>
              <a:t>ududining 2</a:t>
            </a:r>
            <a:r>
              <a:rPr lang="en-US" dirty="0"/>
              <a:t>/</a:t>
            </a:r>
            <a:r>
              <a:rPr lang="uz-Cyrl-UZ" dirty="0"/>
              <a:t>3 </a:t>
            </a:r>
            <a:r>
              <a:rPr lang="en-US" dirty="0"/>
              <a:t>q</a:t>
            </a:r>
            <a:r>
              <a:rPr lang="uz-Cyrl-UZ" dirty="0"/>
              <a:t>ismidan ko`pro</a:t>
            </a:r>
            <a:r>
              <a:rPr lang="en-US" dirty="0"/>
              <a:t>g`</a:t>
            </a:r>
            <a:r>
              <a:rPr lang="uz-Cyrl-UZ" dirty="0"/>
              <a:t>ini tashkil </a:t>
            </a:r>
            <a:r>
              <a:rPr lang="en-US" dirty="0"/>
              <a:t>q</a:t>
            </a:r>
            <a:r>
              <a:rPr lang="uz-Cyrl-UZ" dirty="0"/>
              <a:t>iladi. Kattaligiga ko`ra u MDHda Rossiyadan kеyin 2, jahonda esa 9 o`rinni egallaydi.(Rossiya- 17.1mln.km.kv,Kanada-10,Xitoy-9,6,AQSH-9,4,Braziliya-8,6, Avstiraliya-7,7,Hindiston-3,3, Argintina-2,81mln.km.kv) Ammo aholisining soni 16 mln. Kishi</a:t>
            </a:r>
            <a:r>
              <a:rPr lang="en-US" dirty="0" err="1"/>
              <a:t>dan</a:t>
            </a:r>
            <a:r>
              <a:rPr lang="en-US" dirty="0"/>
              <a:t> </a:t>
            </a:r>
            <a:r>
              <a:rPr lang="en-US" dirty="0" err="1"/>
              <a:t>ortiq</a:t>
            </a:r>
            <a:r>
              <a:rPr lang="en-US" dirty="0"/>
              <a:t>  </a:t>
            </a:r>
            <a:r>
              <a:rPr lang="uz-Cyrl-UZ" dirty="0"/>
              <a:t>) ga ko`ra u MDH da </a:t>
            </a:r>
            <a:r>
              <a:rPr lang="en-US" dirty="0"/>
              <a:t>4(</a:t>
            </a:r>
            <a:r>
              <a:rPr lang="en-US" dirty="0" err="1"/>
              <a:t>Rossiya</a:t>
            </a:r>
            <a:r>
              <a:rPr lang="en-US" dirty="0"/>
              <a:t>, </a:t>
            </a:r>
            <a:r>
              <a:rPr lang="en-US" dirty="0" err="1"/>
              <a:t>Ukrayina</a:t>
            </a:r>
            <a:r>
              <a:rPr lang="en-US" dirty="0"/>
              <a:t>, </a:t>
            </a:r>
            <a:r>
              <a:rPr lang="en-US" dirty="0" err="1"/>
              <a:t>O’zbekiston</a:t>
            </a:r>
            <a:r>
              <a:rPr lang="en-US" dirty="0"/>
              <a:t>),</a:t>
            </a:r>
            <a:r>
              <a:rPr lang="uz-Cyrl-UZ" dirty="0"/>
              <a:t>jahonda esa 52 o`rinda turadi. 	</a:t>
            </a:r>
            <a:r>
              <a:rPr lang="en-US" dirty="0" err="1"/>
              <a:t>Respublika</a:t>
            </a:r>
            <a:r>
              <a:rPr lang="en-US" dirty="0"/>
              <a:t> </a:t>
            </a:r>
            <a:r>
              <a:rPr lang="en-US" dirty="0" err="1"/>
              <a:t>hududiga</a:t>
            </a:r>
            <a:r>
              <a:rPr lang="en-US" dirty="0"/>
              <a:t> </a:t>
            </a:r>
            <a:r>
              <a:rPr lang="en-US" dirty="0" err="1"/>
              <a:t>Eron</a:t>
            </a:r>
            <a:r>
              <a:rPr lang="en-US" dirty="0"/>
              <a:t>, </a:t>
            </a:r>
            <a:r>
              <a:rPr lang="en-US" dirty="0" err="1"/>
              <a:t>Iroq</a:t>
            </a:r>
            <a:r>
              <a:rPr lang="en-US" dirty="0"/>
              <a:t>, </a:t>
            </a:r>
            <a:r>
              <a:rPr lang="en-US" dirty="0" err="1"/>
              <a:t>Turkiya</a:t>
            </a:r>
            <a:r>
              <a:rPr lang="en-US" dirty="0"/>
              <a:t> </a:t>
            </a:r>
            <a:r>
              <a:rPr lang="en-US" dirty="0" err="1"/>
              <a:t>kabi</a:t>
            </a:r>
            <a:r>
              <a:rPr lang="en-US" dirty="0"/>
              <a:t> </a:t>
            </a:r>
            <a:r>
              <a:rPr lang="en-US" dirty="0" err="1"/>
              <a:t>davlatlarni</a:t>
            </a:r>
            <a:r>
              <a:rPr lang="en-US" dirty="0"/>
              <a:t> </a:t>
            </a:r>
            <a:r>
              <a:rPr lang="en-US" dirty="0" err="1"/>
              <a:t>to’liq</a:t>
            </a:r>
            <a:r>
              <a:rPr lang="en-US" dirty="0"/>
              <a:t> </a:t>
            </a:r>
            <a:r>
              <a:rPr lang="en-US" dirty="0" err="1"/>
              <a:t>joylashtirish</a:t>
            </a:r>
            <a:r>
              <a:rPr lang="en-US" dirty="0"/>
              <a:t> </a:t>
            </a:r>
            <a:r>
              <a:rPr lang="en-US" dirty="0" err="1"/>
              <a:t>mumkin</a:t>
            </a:r>
            <a:r>
              <a:rPr lang="en-US" dirty="0"/>
              <a:t>. </a:t>
            </a:r>
            <a:r>
              <a:rPr lang="en-US" dirty="0" err="1"/>
              <a:t>Qozog’iston</a:t>
            </a:r>
            <a:r>
              <a:rPr lang="en-US" dirty="0"/>
              <a:t> </a:t>
            </a:r>
            <a:r>
              <a:rPr lang="en-US" dirty="0" err="1"/>
              <a:t>hududi</a:t>
            </a:r>
            <a:r>
              <a:rPr lang="en-US" dirty="0"/>
              <a:t> </a:t>
            </a:r>
            <a:r>
              <a:rPr lang="en-US" dirty="0" err="1"/>
              <a:t>Kaspiy</a:t>
            </a:r>
            <a:r>
              <a:rPr lang="en-US" dirty="0"/>
              <a:t> </a:t>
            </a:r>
            <a:r>
              <a:rPr lang="en-US" dirty="0" err="1"/>
              <a:t>dengizidan</a:t>
            </a:r>
            <a:r>
              <a:rPr lang="en-US" dirty="0"/>
              <a:t> </a:t>
            </a:r>
            <a:r>
              <a:rPr lang="en-US" dirty="0" err="1"/>
              <a:t>Oltoy</a:t>
            </a:r>
            <a:r>
              <a:rPr lang="en-US" dirty="0"/>
              <a:t> </a:t>
            </a:r>
            <a:r>
              <a:rPr lang="en-US" dirty="0" err="1"/>
              <a:t>tog’larigacha</a:t>
            </a:r>
            <a:r>
              <a:rPr lang="en-US" dirty="0"/>
              <a:t>, </a:t>
            </a:r>
            <a:r>
              <a:rPr lang="en-US" dirty="0" err="1"/>
              <a:t>Uraldan</a:t>
            </a:r>
            <a:r>
              <a:rPr lang="en-US" dirty="0"/>
              <a:t> </a:t>
            </a:r>
            <a:r>
              <a:rPr lang="en-US" dirty="0" err="1"/>
              <a:t>Tyanshangacha</a:t>
            </a:r>
            <a:r>
              <a:rPr lang="en-US" dirty="0"/>
              <a:t> </a:t>
            </a:r>
            <a:r>
              <a:rPr lang="en-US" dirty="0" err="1"/>
              <a:t>cho’zilib</a:t>
            </a:r>
            <a:r>
              <a:rPr lang="en-US" dirty="0"/>
              <a:t> </a:t>
            </a:r>
            <a:r>
              <a:rPr lang="en-US" dirty="0" err="1"/>
              <a:t>ketadi</a:t>
            </a:r>
            <a:r>
              <a:rPr lang="en-US" dirty="0"/>
              <a:t>. </a:t>
            </a:r>
            <a:r>
              <a:rPr lang="en-US" dirty="0" err="1"/>
              <a:t>Uning</a:t>
            </a:r>
            <a:r>
              <a:rPr lang="en-US" dirty="0"/>
              <a:t> </a:t>
            </a:r>
            <a:r>
              <a:rPr lang="en-US" dirty="0" err="1"/>
              <a:t>sharqiy</a:t>
            </a:r>
            <a:r>
              <a:rPr lang="en-US" dirty="0"/>
              <a:t> </a:t>
            </a:r>
            <a:r>
              <a:rPr lang="en-US" dirty="0" err="1"/>
              <a:t>va</a:t>
            </a:r>
            <a:r>
              <a:rPr lang="en-US" dirty="0"/>
              <a:t> </a:t>
            </a:r>
            <a:r>
              <a:rPr lang="en-US" dirty="0" err="1"/>
              <a:t>g’arbiy</a:t>
            </a:r>
            <a:r>
              <a:rPr lang="en-US" dirty="0"/>
              <a:t> </a:t>
            </a:r>
            <a:r>
              <a:rPr lang="en-US" dirty="0" err="1"/>
              <a:t>chekka</a:t>
            </a:r>
            <a:r>
              <a:rPr lang="en-US" dirty="0"/>
              <a:t> </a:t>
            </a:r>
            <a:r>
              <a:rPr lang="en-US" dirty="0" err="1"/>
              <a:t>nuqtalari</a:t>
            </a:r>
            <a:r>
              <a:rPr lang="en-US" dirty="0"/>
              <a:t> </a:t>
            </a:r>
            <a:r>
              <a:rPr lang="en-US" dirty="0" err="1"/>
              <a:t>orasidagi</a:t>
            </a:r>
            <a:r>
              <a:rPr lang="en-US" dirty="0"/>
              <a:t> </a:t>
            </a:r>
            <a:r>
              <a:rPr lang="en-US" dirty="0" err="1"/>
              <a:t>masofa</a:t>
            </a:r>
            <a:r>
              <a:rPr lang="en-US" dirty="0"/>
              <a:t> </a:t>
            </a:r>
            <a:r>
              <a:rPr lang="en-US" dirty="0" err="1"/>
              <a:t>qarib</a:t>
            </a:r>
            <a:r>
              <a:rPr lang="en-US" dirty="0"/>
              <a:t> 3000 km </a:t>
            </a:r>
            <a:r>
              <a:rPr lang="en-US" dirty="0" err="1"/>
              <a:t>ni</a:t>
            </a:r>
            <a:r>
              <a:rPr lang="en-US" dirty="0"/>
              <a:t>, </a:t>
            </a:r>
            <a:r>
              <a:rPr lang="en-US" dirty="0" err="1"/>
              <a:t>shimoliy</a:t>
            </a:r>
            <a:r>
              <a:rPr lang="en-US" dirty="0"/>
              <a:t> </a:t>
            </a:r>
            <a:r>
              <a:rPr lang="en-US" dirty="0" err="1"/>
              <a:t>va</a:t>
            </a:r>
            <a:r>
              <a:rPr lang="en-US" dirty="0"/>
              <a:t> </a:t>
            </a:r>
            <a:r>
              <a:rPr lang="en-US" dirty="0" err="1"/>
              <a:t>janubiy</a:t>
            </a:r>
            <a:r>
              <a:rPr lang="en-US" dirty="0"/>
              <a:t> </a:t>
            </a:r>
            <a:r>
              <a:rPr lang="en-US" dirty="0" err="1"/>
              <a:t>nuqtalari</a:t>
            </a:r>
            <a:r>
              <a:rPr lang="en-US" dirty="0"/>
              <a:t> </a:t>
            </a:r>
            <a:r>
              <a:rPr lang="en-US" dirty="0" err="1"/>
              <a:t>orasidagi</a:t>
            </a:r>
            <a:r>
              <a:rPr lang="en-US" dirty="0"/>
              <a:t> </a:t>
            </a:r>
            <a:r>
              <a:rPr lang="en-US" dirty="0" err="1"/>
              <a:t>masofa</a:t>
            </a:r>
            <a:r>
              <a:rPr lang="en-US" dirty="0"/>
              <a:t> </a:t>
            </a:r>
            <a:r>
              <a:rPr lang="en-US" dirty="0" err="1"/>
              <a:t>esa</a:t>
            </a:r>
            <a:r>
              <a:rPr lang="en-US" dirty="0"/>
              <a:t> 1700 km </a:t>
            </a:r>
            <a:r>
              <a:rPr lang="en-US" dirty="0" err="1"/>
              <a:t>ga</a:t>
            </a:r>
            <a:r>
              <a:rPr lang="en-US" dirty="0"/>
              <a:t> </a:t>
            </a:r>
            <a:r>
              <a:rPr lang="en-US" dirty="0" err="1"/>
              <a:t>yaqin</a:t>
            </a:r>
            <a:r>
              <a:rPr lang="en-US" dirty="0"/>
              <a:t>. </a:t>
            </a:r>
            <a:endParaRPr lang="ru-RU" dirty="0"/>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527050" y="115888"/>
            <a:ext cx="8137525" cy="5761037"/>
          </a:xfrm>
          <a:prstGeom prst="rect">
            <a:avLst/>
          </a:prstGeom>
          <a:noFill/>
          <a:ln w="9525">
            <a:noFill/>
            <a:miter lim="800000"/>
            <a:headEnd/>
            <a:tailEnd/>
          </a:ln>
        </p:spPr>
      </p:pic>
      <p:sp>
        <p:nvSpPr>
          <p:cNvPr id="2" name="Скругленный прямоугольник 1"/>
          <p:cNvSpPr/>
          <p:nvPr/>
        </p:nvSpPr>
        <p:spPr>
          <a:xfrm>
            <a:off x="900113" y="6092825"/>
            <a:ext cx="7764462" cy="64928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2800" b="1" dirty="0" err="1"/>
              <a:t>Qozog`iston</a:t>
            </a:r>
            <a:r>
              <a:rPr lang="en-US" sz="2800" b="1" dirty="0"/>
              <a:t> </a:t>
            </a:r>
            <a:r>
              <a:rPr lang="en-US" sz="2800" b="1" dirty="0" err="1"/>
              <a:t>Respublikasining</a:t>
            </a:r>
            <a:r>
              <a:rPr lang="en-US" sz="2800" b="1" dirty="0"/>
              <a:t> </a:t>
            </a:r>
            <a:r>
              <a:rPr lang="en-US" sz="2800" b="1" dirty="0" err="1"/>
              <a:t>siyosiy</a:t>
            </a:r>
            <a:r>
              <a:rPr lang="en-US" sz="2800" b="1" dirty="0"/>
              <a:t> </a:t>
            </a:r>
            <a:r>
              <a:rPr lang="en-US" sz="2800" b="1" dirty="0" err="1"/>
              <a:t>kartasi</a:t>
            </a:r>
            <a:endParaRPr lang="ru-RU" sz="28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84215913ee8ac35b1d137bb7d6d86beab251"/>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3643</Words>
  <Application>Microsoft Office PowerPoint</Application>
  <PresentationFormat>Экран (4:3)</PresentationFormat>
  <Paragraphs>255</Paragraphs>
  <Slides>39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Слайд 1</vt:lpstr>
      <vt:lpstr>QOZOG’ISTON RESPUBLIKASINING GEOGRAFIK O`RNI, TABIIY SHAROITI VA TABIIY  RESURSLARI </vt:lpstr>
      <vt:lpstr>Слайд 3</vt:lpstr>
      <vt:lpstr>Qozog`iston respublikasi  bayrog’i</vt:lpstr>
      <vt:lpstr>Qozogʻiston respublikasi  gerbi</vt:lpstr>
      <vt:lpstr>  1.Qozog’iston Respublikasida davlatchilikning shakllanish tarixi </vt:lpstr>
      <vt:lpstr>Слайд 7</vt:lpstr>
      <vt:lpstr>2.Qozog’iston Respublikasining geografik o`rni</vt:lpstr>
      <vt:lpstr>Слайд 9</vt:lpstr>
      <vt:lpstr>Слайд 10</vt:lpstr>
      <vt:lpstr>Слайд 11</vt:lpstr>
      <vt:lpstr>Слайд 12</vt:lpstr>
      <vt:lpstr>Слайд 13</vt:lpstr>
      <vt:lpstr>  3.Tabiiy sharoiti </vt:lpstr>
      <vt:lpstr>Слайд 15</vt:lpstr>
      <vt:lpstr>Слайд 16</vt:lpstr>
      <vt:lpstr>Слайд 17</vt:lpstr>
      <vt:lpstr>4.Tabiiy resurslari va foydali qazilmalari</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QOZOGʻISTON</dc:title>
  <dc:creator>рв</dc:creator>
  <cp:lastModifiedBy>User</cp:lastModifiedBy>
  <cp:revision>24</cp:revision>
  <dcterms:created xsi:type="dcterms:W3CDTF">2015-02-28T06:47:50Z</dcterms:created>
  <dcterms:modified xsi:type="dcterms:W3CDTF">2016-01-27T06:03:02Z</dcterms:modified>
</cp:coreProperties>
</file>