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1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4CAF38-4B02-4DD8-A658-6E95CEA84E6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ABAE5A-4276-41E0-86FE-75FFCA1F7D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679" y="973177"/>
            <a:ext cx="433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Глагол как часть речи в русском языке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0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37321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Автор: Забродин В.В., старший преподаватель каф. русского языка и литературы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Sleep A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284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36">
        <p:dissolve/>
      </p:transition>
    </mc:Choice>
    <mc:Fallback xmlns="">
      <p:transition spd="slow" advTm="433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804" y="836712"/>
            <a:ext cx="5963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Глагол – это знаменательная часть речи, которая обозначает действие как процесс или состояние через грамматические категории вида, времени, залога, наклонения, лица.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57" y="263691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20272" y="540951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плыть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2361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31409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улыбаться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81">
        <p:circle/>
      </p:transition>
    </mc:Choice>
    <mc:Fallback xmlns="">
      <p:transition spd="slow" advTm="288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7116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Грамматические категории глагола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638" y="112995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вид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638" y="443965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время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34076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залог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02301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наклонение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43965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лицо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372200" y="1714732"/>
            <a:ext cx="720080" cy="778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572000" y="1925543"/>
            <a:ext cx="0" cy="56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105726" y="1714732"/>
            <a:ext cx="1026114" cy="778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18783" y="4077072"/>
            <a:ext cx="513057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6136" y="4077072"/>
            <a:ext cx="360040" cy="362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582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56">
        <p:split orient="vert"/>
      </p:transition>
    </mc:Choice>
    <mc:Fallback xmlns="">
      <p:transition spd="slow" advTm="65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Категория времени глагола обозначает отношение действия к моменту речи.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2892" y="287816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Настоящее время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8044" y="350100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В момент речи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8781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Прошедшее время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50100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До момента речи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87816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Будущее время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48751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После момента речи</a:t>
            </a:r>
            <a:endParaRPr lang="ru-RU" sz="2000" dirty="0">
              <a:latin typeface="Monotype Corsiva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655676" y="2204864"/>
            <a:ext cx="10441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16216" y="220486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85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96">
        <p14:reveal/>
      </p:transition>
    </mc:Choice>
    <mc:Fallback xmlns="">
      <p:transition spd="slow" advTm="3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1885908"/>
            <a:ext cx="3384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Категория наклонения выражает отношение действия к действительности.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1" y="980727"/>
            <a:ext cx="201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Изъявительное наклонение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4832" y="2564193"/>
            <a:ext cx="206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Повелительное наклонение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276" y="4184213"/>
            <a:ext cx="203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Сослагательное наклонение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0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45">
        <p:checker/>
      </p:transition>
    </mc:Choice>
    <mc:Fallback xmlns="">
      <p:transition spd="slow" advTm="264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60" y="2967335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8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44">
        <p:checker/>
      </p:transition>
    </mc:Choice>
    <mc:Fallback xmlns="">
      <p:transition spd="slow" advTm="254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100</Words>
  <Application>Microsoft Office PowerPoint</Application>
  <PresentationFormat>Экран (4:3)</PresentationFormat>
  <Paragraphs>23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2014-01-09T08:15:07Z</dcterms:created>
  <dcterms:modified xsi:type="dcterms:W3CDTF">2014-01-09T09:30:35Z</dcterms:modified>
</cp:coreProperties>
</file>