
<file path=[Content_Types].xml><?xml version="1.0" encoding="utf-8"?>
<Types xmlns="http://schemas.openxmlformats.org/package/2006/content-types">
  <Override PartName="/ppt/diagrams/drawing2.xml" ContentType="application/vnd.ms-office.drawingml.diagramDrawing+xml"/>
  <Override PartName="/ppt/notesSlides/notesSlide2.xml" ContentType="application/vnd.openxmlformats-officedocument.presentationml.notesSlide+xml"/>
  <Override PartName="/ppt/diagrams/data17.xml" ContentType="application/vnd.openxmlformats-officedocument.drawingml.diagramData+xml"/>
  <Override PartName="/ppt/slides/slide4.xml" ContentType="application/vnd.openxmlformats-officedocument.presentationml.slide+xml"/>
  <Override PartName="/ppt/slideLayouts/slideLayout6.xml" ContentType="application/vnd.openxmlformats-officedocument.presentationml.slideLayout+xml"/>
  <Override PartName="/ppt/diagrams/quickStyle2.xml" ContentType="application/vnd.openxmlformats-officedocument.drawingml.diagramStyle+xml"/>
  <Override PartName="/ppt/diagrams/colors11.xml" ContentType="application/vnd.openxmlformats-officedocument.drawingml.diagramColors+xml"/>
  <Override PartName="/ppt/theme/theme1.xml" ContentType="application/vnd.openxmlformats-officedocument.theme+xml"/>
  <Override PartName="/ppt/slideLayouts/slideLayout2.xml" ContentType="application/vnd.openxmlformats-officedocument.presentationml.slideLayout+xml"/>
  <Override PartName="/ppt/diagrams/layout9.xml" ContentType="application/vnd.openxmlformats-officedocument.drawingml.diagramLayout+xml"/>
  <Override PartName="/ppt/diagrams/data13.xml" ContentType="application/vnd.openxmlformats-officedocument.drawingml.diagramData+xml"/>
  <Default Extension="xml" ContentType="application/xml"/>
  <Override PartName="/ppt/slides/slide14.xml" ContentType="application/vnd.openxmlformats-officedocument.presentationml.slide+xml"/>
  <Override PartName="/ppt/notesMasters/notesMaster1.xml" ContentType="application/vnd.openxmlformats-officedocument.presentationml.notesMaster+xml"/>
  <Override PartName="/ppt/diagrams/quickStyle17.xml" ContentType="application/vnd.openxmlformats-officedocument.drawingml.diagramStyle+xml"/>
  <Override PartName="/ppt/diagrams/drawing18.xml" ContentType="application/vnd.ms-office.drawingml.diagramDrawing+xml"/>
  <Override PartName="/ppt/slides/slide10.xml" ContentType="application/vnd.openxmlformats-officedocument.presentationml.slide+xml"/>
  <Override PartName="/ppt/tableStyles.xml" ContentType="application/vnd.openxmlformats-officedocument.presentationml.tableStyles+xml"/>
  <Override PartName="/ppt/diagrams/layout5.xml" ContentType="application/vnd.openxmlformats-officedocument.drawingml.diagramLayout+xml"/>
  <Override PartName="/ppt/diagrams/data6.xml" ContentType="application/vnd.openxmlformats-officedocument.drawingml.diagramData+xml"/>
  <Override PartName="/ppt/diagrams/layout17.xml" ContentType="application/vnd.openxmlformats-officedocument.drawingml.diagramLayout+xml"/>
  <Override PartName="/ppt/diagrams/colors8.xml" ContentType="application/vnd.openxmlformats-officedocument.drawingml.diagramColors+xml"/>
  <Override PartName="/ppt/diagrams/quickStyle13.xml" ContentType="application/vnd.openxmlformats-officedocument.drawingml.diagramStyle+xml"/>
  <Override PartName="/ppt/diagrams/drawing14.xml" ContentType="application/vnd.ms-office.drawingml.diagramDrawing+xml"/>
  <Override PartName="/ppt/diagrams/layout1.xml" ContentType="application/vnd.openxmlformats-officedocument.drawingml.diagramLayout+xml"/>
  <Override PartName="/ppt/diagrams/data2.xml" ContentType="application/vnd.openxmlformats-officedocument.drawingml.diagramData+xml"/>
  <Override PartName="/ppt/diagrams/drawing7.xml" ContentType="application/vnd.ms-office.drawingml.diagramDrawing+xml"/>
  <Override PartName="/ppt/diagrams/layout13.xml" ContentType="application/vnd.openxmlformats-officedocument.drawingml.diagramLayout+xml"/>
  <Override PartName="/ppt/notesSlides/notesSlide7.xml" ContentType="application/vnd.openxmlformats-officedocument.presentationml.notesSlide+xml"/>
  <Override PartName="/ppt/slides/slide9.xml" ContentType="application/vnd.openxmlformats-officedocument.presentationml.slide+xml"/>
  <Override PartName="/ppt/viewProps.xml" ContentType="application/vnd.openxmlformats-officedocument.presentationml.viewProps+xml"/>
  <Override PartName="/ppt/diagrams/colors4.xml" ContentType="application/vnd.openxmlformats-officedocument.drawingml.diagramColors+xml"/>
  <Override PartName="/ppt/diagrams/quickStyle7.xml" ContentType="application/vnd.openxmlformats-officedocument.drawingml.diagramStyle+xml"/>
  <Override PartName="/ppt/diagrams/drawing10.xml" ContentType="application/vnd.ms-office.drawingml.diagramDrawing+xml"/>
  <Override PartName="/ppt/diagrams/colors16.xml" ContentType="application/vnd.openxmlformats-officedocument.drawingml.diagramColors+xml"/>
  <Override PartName="/ppt/diagrams/data18.xml" ContentType="application/vnd.openxmlformats-officedocument.drawingml.diagramData+xml"/>
  <Override PartName="/ppt/slides/slide5.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diagrams/colors2.xml" ContentType="application/vnd.openxmlformats-officedocument.drawingml.diagramColors+xml"/>
  <Override PartName="/ppt/diagrams/drawing3.xml" ContentType="application/vnd.ms-office.drawingml.diagramDrawing+xml"/>
  <Override PartName="/ppt/diagrams/quickStyle5.xml" ContentType="application/vnd.openxmlformats-officedocument.drawingml.diagramStyle+xml"/>
  <Override PartName="/ppt/notesSlides/notesSlide3.xml" ContentType="application/vnd.openxmlformats-officedocument.presentationml.notesSlide+xml"/>
  <Override PartName="/ppt/diagrams/colors12.xml" ContentType="application/vnd.openxmlformats-officedocument.drawingml.diagramColors+xml"/>
  <Override PartName="/ppt/diagrams/data16.xml" ContentType="application/vnd.openxmlformats-officedocument.drawingml.diagramData+xml"/>
  <Override PartName="/ppt/slides/slide3.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diagrams/drawing1.xml" ContentType="application/vnd.ms-office.drawingml.diagramDrawing+xml"/>
  <Override PartName="/ppt/diagrams/quickStyle3.xml" ContentType="application/vnd.openxmlformats-officedocument.drawingml.diagramStyle+xml"/>
  <Override PartName="/ppt/diagrams/colors10.xml" ContentType="application/vnd.openxmlformats-officedocument.drawingml.diagramColors+xml"/>
  <Override PartName="/ppt/diagrams/data14.xml" ContentType="application/vnd.openxmlformats-officedocument.drawingml.diagramData+xml"/>
  <Override PartName="/ppt/slides/slide1.xml" ContentType="application/vnd.openxmlformats-officedocument.presentationml.slide+xml"/>
  <Override PartName="/ppt/slides/slide15.xml" ContentType="application/vnd.openxmlformats-officedocument.presentationml.slide+xml"/>
  <Default Extension="jpeg" ContentType="image/jpeg"/>
  <Override PartName="/ppt/slideLayouts/slideLayout3.xml" ContentType="application/vnd.openxmlformats-officedocument.presentationml.slideLayout+xml"/>
  <Override PartName="/ppt/diagrams/quickStyle1.xml" ContentType="application/vnd.openxmlformats-officedocument.drawingml.diagramStyle+xml"/>
  <Override PartName="/ppt/diagrams/layout8.xml" ContentType="application/vnd.openxmlformats-officedocument.drawingml.diagramLayout+xml"/>
  <Override PartName="/ppt/diagrams/data12.xml" ContentType="application/vnd.openxmlformats-officedocument.drawingml.diagramData+xml"/>
  <Override PartName="/ppt/presentation.xml" ContentType="application/vnd.openxmlformats-officedocument.presentationml.presentation.main+xml"/>
  <Override PartName="/ppt/slides/slide13.xml" ContentType="application/vnd.openxmlformats-officedocument.presentationml.slide+xml"/>
  <Override PartName="/ppt/slideLayouts/slideLayout1.xml" ContentType="application/vnd.openxmlformats-officedocument.presentationml.slideLayout+xml"/>
  <Override PartName="/ppt/diagrams/layout6.xml" ContentType="application/vnd.openxmlformats-officedocument.drawingml.diagramLayout+xml"/>
  <Override PartName="/ppt/diagrams/data9.xml" ContentType="application/vnd.openxmlformats-officedocument.drawingml.diagramData+xml"/>
  <Override PartName="/ppt/diagrams/data10.xml" ContentType="application/vnd.openxmlformats-officedocument.drawingml.diagramData+xml"/>
  <Override PartName="/ppt/diagrams/quickStyle16.xml" ContentType="application/vnd.openxmlformats-officedocument.drawingml.diagramStyle+xml"/>
  <Override PartName="/ppt/diagrams/drawing17.xml" ContentType="application/vnd.ms-office.drawingml.diagramDrawing+xml"/>
  <Override PartName="/ppt/diagrams/quickStyle18.xml" ContentType="application/vnd.openxmlformats-officedocument.drawingml.diagramStyle+xml"/>
  <Override PartName="/docProps/app.xml" ContentType="application/vnd.openxmlformats-officedocument.extended-properties+xml"/>
  <Override PartName="/ppt/slides/slide11.xml" ContentType="application/vnd.openxmlformats-officedocument.presentationml.slide+xml"/>
  <Override PartName="/ppt/diagrams/layout4.xml" ContentType="application/vnd.openxmlformats-officedocument.drawingml.diagramLayout+xml"/>
  <Override PartName="/ppt/diagrams/data7.xml" ContentType="application/vnd.openxmlformats-officedocument.drawingml.diagramData+xml"/>
  <Override PartName="/ppt/diagrams/colors9.xml" ContentType="application/vnd.openxmlformats-officedocument.drawingml.diagramColors+xml"/>
  <Override PartName="/ppt/diagrams/quickStyle14.xml" ContentType="application/vnd.openxmlformats-officedocument.drawingml.diagramStyle+xml"/>
  <Override PartName="/ppt/diagrams/drawing15.xml" ContentType="application/vnd.ms-office.drawingml.diagramDrawing+xml"/>
  <Override PartName="/ppt/diagrams/layout18.xml" ContentType="application/vnd.openxmlformats-officedocument.drawingml.diagramLayout+xml"/>
  <Override PartName="/ppt/slideLayouts/slideLayout10.xml" ContentType="application/vnd.openxmlformats-officedocument.presentationml.slideLayout+xml"/>
  <Override PartName="/ppt/diagrams/layout2.xml" ContentType="application/vnd.openxmlformats-officedocument.drawingml.diagramLayout+xml"/>
  <Override PartName="/ppt/diagrams/data5.xml" ContentType="application/vnd.openxmlformats-officedocument.drawingml.diagramData+xml"/>
  <Override PartName="/ppt/diagrams/colors7.xml" ContentType="application/vnd.openxmlformats-officedocument.drawingml.diagramColors+xml"/>
  <Override PartName="/ppt/diagrams/drawing8.xml" ContentType="application/vnd.ms-office.drawingml.diagramDrawing+xml"/>
  <Override PartName="/ppt/diagrams/quickStyle12.xml" ContentType="application/vnd.openxmlformats-officedocument.drawingml.diagramStyle+xml"/>
  <Override PartName="/ppt/diagrams/drawing13.xml" ContentType="application/vnd.ms-office.drawingml.diagramDrawing+xml"/>
  <Override PartName="/ppt/diagrams/layout16.xml" ContentType="application/vnd.openxmlformats-officedocument.drawingml.diagramLayout+xml"/>
  <Override PartName="/ppt/notesSlides/notesSlide8.xml" ContentType="application/vnd.openxmlformats-officedocument.presentationml.notesSlide+xml"/>
  <Override PartName="/ppt/diagrams/data3.xml" ContentType="application/vnd.openxmlformats-officedocument.drawingml.diagramData+xml"/>
  <Override PartName="/ppt/diagrams/colors5.xml" ContentType="application/vnd.openxmlformats-officedocument.drawingml.diagramColors+xml"/>
  <Override PartName="/ppt/diagrams/drawing6.xml" ContentType="application/vnd.ms-office.drawingml.diagramDrawing+xml"/>
  <Override PartName="/ppt/diagrams/quickStyle8.xml" ContentType="application/vnd.openxmlformats-officedocument.drawingml.diagramStyle+xml"/>
  <Override PartName="/ppt/diagrams/quickStyle10.xml" ContentType="application/vnd.openxmlformats-officedocument.drawingml.diagramStyle+xml"/>
  <Override PartName="/ppt/diagrams/drawing11.xml" ContentType="application/vnd.ms-office.drawingml.diagramDrawing+xml"/>
  <Override PartName="/ppt/diagrams/layout14.xml" ContentType="application/vnd.openxmlformats-officedocument.drawingml.diagramLayout+xml"/>
  <Override PartName="/ppt/notesSlides/notesSlide6.xml" ContentType="application/vnd.openxmlformats-officedocument.presentationml.notesSlide+xml"/>
  <Override PartName="/ppt/diagrams/colors17.xml" ContentType="application/vnd.openxmlformats-officedocument.drawingml.diagramColors+xml"/>
  <Override PartName="/ppt/slides/slide8.xml" ContentType="application/vnd.openxmlformats-officedocument.presentationml.slide+xml"/>
  <Override PartName="/ppt/diagrams/data1.xml" ContentType="application/vnd.openxmlformats-officedocument.drawingml.diagramData+xml"/>
  <Override PartName="/ppt/diagrams/colors3.xml" ContentType="application/vnd.openxmlformats-officedocument.drawingml.diagramColors+xml"/>
  <Override PartName="/ppt/diagrams/drawing4.xml" ContentType="application/vnd.ms-office.drawingml.diagramDrawing+xml"/>
  <Override PartName="/ppt/diagrams/quickStyle6.xml" ContentType="application/vnd.openxmlformats-officedocument.drawingml.diagramStyle+xml"/>
  <Override PartName="/ppt/notesSlides/notesSlide4.xml" ContentType="application/vnd.openxmlformats-officedocument.presentationml.notesSlide+xml"/>
  <Override PartName="/ppt/diagrams/layout12.xml" ContentType="application/vnd.openxmlformats-officedocument.drawingml.diagramLayout+xml"/>
  <Override PartName="/ppt/diagrams/colors15.xml" ContentType="application/vnd.openxmlformats-officedocument.drawingml.diagramColors+xml"/>
  <Override PartName="/docProps/core.xml" ContentType="application/vnd.openxmlformats-package.core-properties+xml"/>
  <Override PartName="/ppt/slides/slide6.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ppt/diagrams/quickStyle4.xml" ContentType="application/vnd.openxmlformats-officedocument.drawingml.diagramStyle+xml"/>
  <Override PartName="/ppt/diagrams/layout10.xml" ContentType="application/vnd.openxmlformats-officedocument.drawingml.diagramLayout+xml"/>
  <Override PartName="/ppt/diagrams/colors13.xml" ContentType="application/vnd.openxmlformats-officedocument.drawingml.diagramColors+xml"/>
  <Override PartName="/ppt/slideMasters/slideMaster1.xml" ContentType="application/vnd.openxmlformats-officedocument.presentationml.slideMaster+xml"/>
  <Override PartName="/ppt/slideLayouts/slideLayout4.xml" ContentType="application/vnd.openxmlformats-officedocument.presentationml.slideLayout+xml"/>
  <Override PartName="/ppt/diagrams/data15.xml" ContentType="application/vnd.openxmlformats-officedocument.drawingml.diagramData+xml"/>
  <Override PartName="/ppt/slides/slide2.xml" ContentType="application/vnd.openxmlformats-officedocument.presentationml.slide+xml"/>
  <Override PartName="/ppt/slides/slide16.xml" ContentType="application/vnd.openxmlformats-officedocument.presentationml.slide+xml"/>
  <Override PartName="/ppt/diagrams/data11.xml" ContentType="application/vnd.openxmlformats-officedocument.drawingml.diagramData+xml"/>
  <Default Extension="rels" ContentType="application/vnd.openxmlformats-package.relationships+xml"/>
  <Override PartName="/ppt/diagrams/layout7.xml" ContentType="application/vnd.openxmlformats-officedocument.drawingml.diagramLayout+xml"/>
  <Override PartName="/ppt/diagrams/data8.xml" ContentType="application/vnd.openxmlformats-officedocument.drawingml.diagramData+xml"/>
  <Override PartName="/ppt/slides/slide12.xml" ContentType="application/vnd.openxmlformats-officedocument.presentationml.slide+xml"/>
  <Override PartName="/ppt/slideLayouts/slideLayout11.xml" ContentType="application/vnd.openxmlformats-officedocument.presentationml.slideLayout+xml"/>
  <Override PartName="/ppt/diagrams/quickStyle15.xml" ContentType="application/vnd.openxmlformats-officedocument.drawingml.diagramStyle+xml"/>
  <Override PartName="/ppt/diagrams/drawing16.xml" ContentType="application/vnd.ms-office.drawingml.diagramDrawing+xml"/>
  <Override PartName="/ppt/diagrams/layout3.xml" ContentType="application/vnd.openxmlformats-officedocument.drawingml.diagramLayout+xml"/>
  <Override PartName="/ppt/diagrams/data4.xml" ContentType="application/vnd.openxmlformats-officedocument.drawingml.diagramData+xml"/>
  <Override PartName="/ppt/diagrams/drawing9.xml" ContentType="application/vnd.ms-office.drawingml.diagramDrawing+xml"/>
  <Override PartName="/ppt/diagrams/layout15.xml" ContentType="application/vnd.openxmlformats-officedocument.drawingml.diagramLayout+xml"/>
  <Override PartName="/ppt/notesSlides/notesSlide9.xml" ContentType="application/vnd.openxmlformats-officedocument.presentationml.notesSlide+xml"/>
  <Override PartName="/ppt/diagrams/colors6.xml" ContentType="application/vnd.openxmlformats-officedocument.drawingml.diagramColors+xml"/>
  <Override PartName="/ppt/diagrams/quickStyle9.xml" ContentType="application/vnd.openxmlformats-officedocument.drawingml.diagramStyle+xml"/>
  <Override PartName="/ppt/diagrams/quickStyle11.xml" ContentType="application/vnd.openxmlformats-officedocument.drawingml.diagramStyle+xml"/>
  <Override PartName="/ppt/diagrams/drawing12.xml" ContentType="application/vnd.ms-office.drawingml.diagramDrawing+xml"/>
  <Override PartName="/ppt/diagrams/colors18.xml" ContentType="application/vnd.openxmlformats-officedocument.drawingml.diagramColors+xml"/>
  <Override PartName="/ppt/slides/slide7.xml" ContentType="application/vnd.openxmlformats-officedocument.presentationml.slide+xml"/>
  <Override PartName="/ppt/slideLayouts/slideLayout9.xml" ContentType="application/vnd.openxmlformats-officedocument.presentationml.slideLayout+xml"/>
  <Override PartName="/ppt/diagrams/drawing5.xml" ContentType="application/vnd.ms-office.drawingml.diagramDrawing+xml"/>
  <Override PartName="/ppt/diagrams/layout11.xml" ContentType="application/vnd.openxmlformats-officedocument.drawingml.diagramLayout+xml"/>
  <Override PartName="/ppt/notesSlides/notesSlide5.xml" ContentType="application/vnd.openxmlformats-officedocument.presentationml.notesSlide+xml"/>
  <Override PartName="/ppt/diagrams/colors14.xml" ContentType="application/vnd.openxmlformats-officedocument.drawingml.diagramColor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1" r:id="rId1"/>
  </p:sldMasterIdLst>
  <p:notesMasterIdLst>
    <p:notesMasterId r:id="rId18"/>
  </p:notesMasterIdLst>
  <p:sldIdLst>
    <p:sldId id="283" r:id="rId2"/>
    <p:sldId id="256" r:id="rId3"/>
    <p:sldId id="257" r:id="rId4"/>
    <p:sldId id="258" r:id="rId5"/>
    <p:sldId id="278" r:id="rId6"/>
    <p:sldId id="277" r:id="rId7"/>
    <p:sldId id="279" r:id="rId8"/>
    <p:sldId id="280" r:id="rId9"/>
    <p:sldId id="274" r:id="rId10"/>
    <p:sldId id="275" r:id="rId11"/>
    <p:sldId id="281" r:id="rId12"/>
    <p:sldId id="276" r:id="rId13"/>
    <p:sldId id="264" r:id="rId14"/>
    <p:sldId id="266" r:id="rId15"/>
    <p:sldId id="282" r:id="rId16"/>
    <p:sldId id="267" r:id="rId17"/>
  </p:sldIdLst>
  <p:sldSz cx="9144000" cy="6858000" type="screen4x3"/>
  <p:notesSz cx="6858000" cy="9144000"/>
  <p:defaultTextStyle>
    <a:defPPr>
      <a:defRPr lang="ru-RU"/>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6" d="100"/>
          <a:sy n="86" d="100"/>
        </p:scale>
        <p:origin x="-1488"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diagrams/_rels/data11.xml.rels><?xml version="1.0" encoding="UTF-8" standalone="yes"?>
<Relationships xmlns="http://schemas.openxmlformats.org/package/2006/relationships"><Relationship Id="rId1" Type="http://schemas.openxmlformats.org/officeDocument/2006/relationships/image" Target="../media/image2.jpeg"/></Relationships>
</file>

<file path=ppt/diagrams/_rels/data13.xml.rels><?xml version="1.0" encoding="UTF-8" standalone="yes"?>
<Relationships xmlns="http://schemas.openxmlformats.org/package/2006/relationships"><Relationship Id="rId1" Type="http://schemas.openxmlformats.org/officeDocument/2006/relationships/image" Target="../media/image8.jpeg"/></Relationships>
</file>

<file path=ppt/diagrams/_rels/data14.xml.rels><?xml version="1.0" encoding="UTF-8" standalone="yes"?>
<Relationships xmlns="http://schemas.openxmlformats.org/package/2006/relationships"><Relationship Id="rId1" Type="http://schemas.openxmlformats.org/officeDocument/2006/relationships/image" Target="../media/image2.jpeg"/></Relationships>
</file>

<file path=ppt/diagrams/_rels/data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image" Target="../media/image2.jpeg"/></Relationships>
</file>

<file path=ppt/diagrams/_rels/data9.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7.jpeg"/><Relationship Id="rId1" Type="http://schemas.openxmlformats.org/officeDocument/2006/relationships/image" Target="../media/image6.jpeg"/><Relationship Id="rId4" Type="http://schemas.openxmlformats.org/officeDocument/2006/relationships/image" Target="../media/image2.jpeg"/></Relationships>
</file>

<file path=ppt/diagrams/_rels/drawing11.xml.rels><?xml version="1.0" encoding="UTF-8" standalone="yes"?>
<Relationships xmlns="http://schemas.openxmlformats.org/package/2006/relationships"><Relationship Id="rId1" Type="http://schemas.openxmlformats.org/officeDocument/2006/relationships/image" Target="../media/image2.jpeg"/></Relationships>
</file>

<file path=ppt/diagrams/_rels/drawing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image" Target="../media/image2.jpeg"/></Relationships>
</file>

<file path=ppt/diagrams/_rels/drawing9.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3.jpeg"/><Relationship Id="rId1" Type="http://schemas.openxmlformats.org/officeDocument/2006/relationships/image" Target="../media/image2.jpeg"/><Relationship Id="rId4" Type="http://schemas.openxmlformats.org/officeDocument/2006/relationships/image" Target="../media/image6.jpeg"/></Relationships>
</file>

<file path=ppt/diagrams/colors1.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1.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3.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5.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7.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F34B1186-4F0C-412F-93A9-1E73E32DD2B2}" type="doc">
      <dgm:prSet loTypeId="urn:microsoft.com/office/officeart/2005/8/layout/vList2" loCatId="list" qsTypeId="urn:microsoft.com/office/officeart/2005/8/quickstyle/3d3" qsCatId="3D" csTypeId="urn:microsoft.com/office/officeart/2005/8/colors/accent0_3" csCatId="mainScheme" phldr="1"/>
      <dgm:spPr/>
      <dgm:t>
        <a:bodyPr/>
        <a:lstStyle/>
        <a:p>
          <a:endParaRPr lang="ru-RU"/>
        </a:p>
      </dgm:t>
    </dgm:pt>
    <dgm:pt modelId="{BE736C5C-9185-4E0A-974B-F02D1D6FF9D2}">
      <dgm:prSet/>
      <dgm:spPr>
        <a:solidFill>
          <a:srgbClr val="FFC000"/>
        </a:solidFill>
      </dgm:spPr>
      <dgm:t>
        <a:bodyPr/>
        <a:lstStyle/>
        <a:p>
          <a:pPr algn="ctr" rtl="0"/>
          <a:r>
            <a:rPr lang="ru-RU" dirty="0" err="1" smtClean="0">
              <a:latin typeface="Times New Roman" pitchFamily="18" charset="0"/>
              <a:cs typeface="Times New Roman" pitchFamily="18" charset="0"/>
            </a:rPr>
            <a:t>Ма</a:t>
          </a:r>
          <a:r>
            <a:rPr lang="uz-Cyrl-UZ" dirty="0" smtClean="0">
              <a:latin typeface="Times New Roman" pitchFamily="18" charset="0"/>
              <a:cs typeface="Times New Roman" pitchFamily="18" charset="0"/>
            </a:rPr>
            <a:t>взу:</a:t>
          </a:r>
          <a:r>
            <a:rPr lang="ru-RU" dirty="0" smtClean="0">
              <a:latin typeface="Times New Roman" pitchFamily="18" charset="0"/>
              <a:cs typeface="Times New Roman" pitchFamily="18" charset="0"/>
            </a:rPr>
            <a:t> </a:t>
          </a:r>
          <a:r>
            <a:rPr lang="uz-Cyrl-UZ" dirty="0" smtClean="0">
              <a:latin typeface="Times New Roman" pitchFamily="18" charset="0"/>
              <a:cs typeface="Times New Roman" pitchFamily="18" charset="0"/>
            </a:rPr>
            <a:t>РАҚОБАТ НАЗАРИЯСИ</a:t>
          </a:r>
          <a:endParaRPr lang="ru-RU" dirty="0">
            <a:latin typeface="Times New Roman" pitchFamily="18" charset="0"/>
            <a:cs typeface="Times New Roman" pitchFamily="18" charset="0"/>
          </a:endParaRPr>
        </a:p>
      </dgm:t>
    </dgm:pt>
    <dgm:pt modelId="{2A565B2F-680C-4C57-819B-15F08BCD8BD3}" type="parTrans" cxnId="{7A939B4F-1952-48B2-9153-F2A2EBE5E45F}">
      <dgm:prSet/>
      <dgm:spPr/>
      <dgm:t>
        <a:bodyPr/>
        <a:lstStyle/>
        <a:p>
          <a:endParaRPr lang="ru-RU">
            <a:latin typeface="Times New Roman" pitchFamily="18" charset="0"/>
            <a:cs typeface="Times New Roman" pitchFamily="18" charset="0"/>
          </a:endParaRPr>
        </a:p>
      </dgm:t>
    </dgm:pt>
    <dgm:pt modelId="{5EBE1E34-D4AB-492F-97A7-7CAF3545D8C2}" type="sibTrans" cxnId="{7A939B4F-1952-48B2-9153-F2A2EBE5E45F}">
      <dgm:prSet/>
      <dgm:spPr/>
      <dgm:t>
        <a:bodyPr/>
        <a:lstStyle/>
        <a:p>
          <a:endParaRPr lang="ru-RU">
            <a:latin typeface="Times New Roman" pitchFamily="18" charset="0"/>
            <a:cs typeface="Times New Roman" pitchFamily="18" charset="0"/>
          </a:endParaRPr>
        </a:p>
      </dgm:t>
    </dgm:pt>
    <dgm:pt modelId="{77F2CFDA-3F55-4104-BCA9-DE58347EAEF8}" type="pres">
      <dgm:prSet presAssocID="{F34B1186-4F0C-412F-93A9-1E73E32DD2B2}" presName="linear" presStyleCnt="0">
        <dgm:presLayoutVars>
          <dgm:animLvl val="lvl"/>
          <dgm:resizeHandles val="exact"/>
        </dgm:presLayoutVars>
      </dgm:prSet>
      <dgm:spPr/>
      <dgm:t>
        <a:bodyPr/>
        <a:lstStyle/>
        <a:p>
          <a:endParaRPr lang="ru-RU"/>
        </a:p>
      </dgm:t>
    </dgm:pt>
    <dgm:pt modelId="{B9C484CF-B79A-4FCC-93CF-D8291CFE1F8D}" type="pres">
      <dgm:prSet presAssocID="{BE736C5C-9185-4E0A-974B-F02D1D6FF9D2}" presName="parentText" presStyleLbl="node1" presStyleIdx="0" presStyleCnt="1">
        <dgm:presLayoutVars>
          <dgm:chMax val="0"/>
          <dgm:bulletEnabled val="1"/>
        </dgm:presLayoutVars>
      </dgm:prSet>
      <dgm:spPr/>
      <dgm:t>
        <a:bodyPr/>
        <a:lstStyle/>
        <a:p>
          <a:endParaRPr lang="ru-RU"/>
        </a:p>
      </dgm:t>
    </dgm:pt>
  </dgm:ptLst>
  <dgm:cxnLst>
    <dgm:cxn modelId="{7A939B4F-1952-48B2-9153-F2A2EBE5E45F}" srcId="{F34B1186-4F0C-412F-93A9-1E73E32DD2B2}" destId="{BE736C5C-9185-4E0A-974B-F02D1D6FF9D2}" srcOrd="0" destOrd="0" parTransId="{2A565B2F-680C-4C57-819B-15F08BCD8BD3}" sibTransId="{5EBE1E34-D4AB-492F-97A7-7CAF3545D8C2}"/>
    <dgm:cxn modelId="{4ABEF589-CD70-4CB2-895F-4E3271B7240B}" type="presOf" srcId="{BE736C5C-9185-4E0A-974B-F02D1D6FF9D2}" destId="{B9C484CF-B79A-4FCC-93CF-D8291CFE1F8D}" srcOrd="0" destOrd="0" presId="urn:microsoft.com/office/officeart/2005/8/layout/vList2"/>
    <dgm:cxn modelId="{10B5A9B5-C4FD-4E07-A679-DE72915D7E73}" type="presOf" srcId="{F34B1186-4F0C-412F-93A9-1E73E32DD2B2}" destId="{77F2CFDA-3F55-4104-BCA9-DE58347EAEF8}" srcOrd="0" destOrd="0" presId="urn:microsoft.com/office/officeart/2005/8/layout/vList2"/>
    <dgm:cxn modelId="{D04E1591-1B8C-4ED1-BCDF-6CEC8DFA6E95}" type="presParOf" srcId="{77F2CFDA-3F55-4104-BCA9-DE58347EAEF8}" destId="{B9C484CF-B79A-4FCC-93CF-D8291CFE1F8D}" srcOrd="0" destOrd="0" presId="urn:microsoft.com/office/officeart/2005/8/layout/vList2"/>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A294B889-9DE8-4CAA-B93E-DD1DECEAB006}" type="doc">
      <dgm:prSet loTypeId="urn:microsoft.com/office/officeart/2005/8/layout/vList2" loCatId="list" qsTypeId="urn:microsoft.com/office/officeart/2005/8/quickstyle/3d4" qsCatId="3D" csTypeId="urn:microsoft.com/office/officeart/2005/8/colors/accent0_3" csCatId="mainScheme" phldr="1"/>
      <dgm:spPr/>
      <dgm:t>
        <a:bodyPr/>
        <a:lstStyle/>
        <a:p>
          <a:endParaRPr lang="ru-RU"/>
        </a:p>
      </dgm:t>
    </dgm:pt>
    <dgm:pt modelId="{43483A5C-EE60-4222-8C5B-5D0926F5786D}">
      <dgm:prSet custT="1"/>
      <dgm:spPr>
        <a:solidFill>
          <a:srgbClr val="C00000"/>
        </a:solidFill>
      </dgm:spPr>
      <dgm:t>
        <a:bodyPr/>
        <a:lstStyle/>
        <a:p>
          <a:pPr algn="ctr" rtl="0"/>
          <a:r>
            <a:rPr lang="ru-RU" sz="3600" b="1" u="sng" dirty="0" err="1" smtClean="0">
              <a:latin typeface="Times New Roman" pitchFamily="18" charset="0"/>
              <a:cs typeface="Times New Roman" pitchFamily="18" charset="0"/>
            </a:rPr>
            <a:t>Нарх</a:t>
          </a:r>
          <a:r>
            <a:rPr lang="ru-RU" sz="3600" b="1" u="sng" dirty="0" smtClean="0">
              <a:latin typeface="Times New Roman" pitchFamily="18" charset="0"/>
              <a:cs typeface="Times New Roman" pitchFamily="18" charset="0"/>
            </a:rPr>
            <a:t> </a:t>
          </a:r>
          <a:r>
            <a:rPr lang="ru-RU" sz="3600" b="1" u="sng" dirty="0" err="1" smtClean="0">
              <a:latin typeface="Times New Roman" pitchFamily="18" charset="0"/>
              <a:cs typeface="Times New Roman" pitchFamily="18" charset="0"/>
            </a:rPr>
            <a:t>ёрдамида</a:t>
          </a:r>
          <a:r>
            <a:rPr lang="ru-RU" sz="3600" b="1" u="sng" dirty="0" smtClean="0">
              <a:latin typeface="Times New Roman" pitchFamily="18" charset="0"/>
              <a:cs typeface="Times New Roman" pitchFamily="18" charset="0"/>
            </a:rPr>
            <a:t> </a:t>
          </a:r>
          <a:r>
            <a:rPr lang="uz-Cyrl-UZ" sz="3600" b="1" u="sng" dirty="0" smtClean="0">
              <a:latin typeface="Times New Roman" pitchFamily="18" charset="0"/>
              <a:cs typeface="Times New Roman" pitchFamily="18" charset="0"/>
            </a:rPr>
            <a:t>рақобатлашиш</a:t>
          </a:r>
          <a:r>
            <a:rPr lang="uz-Cyrl-UZ" sz="4500" b="0" dirty="0" smtClean="0">
              <a:latin typeface="Times New Roman" pitchFamily="18" charset="0"/>
              <a:cs typeface="Times New Roman" pitchFamily="18" charset="0"/>
            </a:rPr>
            <a:t>:</a:t>
          </a:r>
          <a:endParaRPr lang="ru-RU" sz="4500" b="0" dirty="0">
            <a:latin typeface="Times New Roman" pitchFamily="18" charset="0"/>
            <a:cs typeface="Times New Roman" pitchFamily="18" charset="0"/>
          </a:endParaRPr>
        </a:p>
      </dgm:t>
    </dgm:pt>
    <dgm:pt modelId="{155AEB5A-08BD-43F8-A5EB-874306EAC388}" type="parTrans" cxnId="{4497A1F2-55F3-49C1-A080-8654E0313716}">
      <dgm:prSet/>
      <dgm:spPr/>
      <dgm:t>
        <a:bodyPr/>
        <a:lstStyle/>
        <a:p>
          <a:endParaRPr lang="ru-RU">
            <a:latin typeface="Times New Roman" pitchFamily="18" charset="0"/>
            <a:cs typeface="Times New Roman" pitchFamily="18" charset="0"/>
          </a:endParaRPr>
        </a:p>
      </dgm:t>
    </dgm:pt>
    <dgm:pt modelId="{86FA04CB-3E4A-4EBD-9829-13FBACD82B8B}" type="sibTrans" cxnId="{4497A1F2-55F3-49C1-A080-8654E0313716}">
      <dgm:prSet/>
      <dgm:spPr/>
      <dgm:t>
        <a:bodyPr/>
        <a:lstStyle/>
        <a:p>
          <a:endParaRPr lang="ru-RU">
            <a:latin typeface="Times New Roman" pitchFamily="18" charset="0"/>
            <a:cs typeface="Times New Roman" pitchFamily="18" charset="0"/>
          </a:endParaRPr>
        </a:p>
      </dgm:t>
    </dgm:pt>
    <dgm:pt modelId="{8029B16C-3244-4FEF-99D6-755B4D6AF1E6}" type="pres">
      <dgm:prSet presAssocID="{A294B889-9DE8-4CAA-B93E-DD1DECEAB006}" presName="linear" presStyleCnt="0">
        <dgm:presLayoutVars>
          <dgm:animLvl val="lvl"/>
          <dgm:resizeHandles val="exact"/>
        </dgm:presLayoutVars>
      </dgm:prSet>
      <dgm:spPr/>
      <dgm:t>
        <a:bodyPr/>
        <a:lstStyle/>
        <a:p>
          <a:endParaRPr lang="ru-RU"/>
        </a:p>
      </dgm:t>
    </dgm:pt>
    <dgm:pt modelId="{7FE7D1CF-B868-48FA-9826-59DC483AAA98}" type="pres">
      <dgm:prSet presAssocID="{43483A5C-EE60-4222-8C5B-5D0926F5786D}" presName="parentText" presStyleLbl="node1" presStyleIdx="0" presStyleCnt="1">
        <dgm:presLayoutVars>
          <dgm:chMax val="0"/>
          <dgm:bulletEnabled val="1"/>
        </dgm:presLayoutVars>
      </dgm:prSet>
      <dgm:spPr/>
      <dgm:t>
        <a:bodyPr/>
        <a:lstStyle/>
        <a:p>
          <a:endParaRPr lang="ru-RU"/>
        </a:p>
      </dgm:t>
    </dgm:pt>
  </dgm:ptLst>
  <dgm:cxnLst>
    <dgm:cxn modelId="{58C3D547-8239-4D0E-808B-58F79641F228}" type="presOf" srcId="{A294B889-9DE8-4CAA-B93E-DD1DECEAB006}" destId="{8029B16C-3244-4FEF-99D6-755B4D6AF1E6}" srcOrd="0" destOrd="0" presId="urn:microsoft.com/office/officeart/2005/8/layout/vList2"/>
    <dgm:cxn modelId="{4497A1F2-55F3-49C1-A080-8654E0313716}" srcId="{A294B889-9DE8-4CAA-B93E-DD1DECEAB006}" destId="{43483A5C-EE60-4222-8C5B-5D0926F5786D}" srcOrd="0" destOrd="0" parTransId="{155AEB5A-08BD-43F8-A5EB-874306EAC388}" sibTransId="{86FA04CB-3E4A-4EBD-9829-13FBACD82B8B}"/>
    <dgm:cxn modelId="{E2244178-C93D-4ABB-8A69-E0F435B01FAF}" type="presOf" srcId="{43483A5C-EE60-4222-8C5B-5D0926F5786D}" destId="{7FE7D1CF-B868-48FA-9826-59DC483AAA98}" srcOrd="0" destOrd="0" presId="urn:microsoft.com/office/officeart/2005/8/layout/vList2"/>
    <dgm:cxn modelId="{184D8584-4D56-4444-83F7-97949FB7D7CF}" type="presParOf" srcId="{8029B16C-3244-4FEF-99D6-755B4D6AF1E6}" destId="{7FE7D1CF-B868-48FA-9826-59DC483AAA98}" srcOrd="0" destOrd="0" presId="urn:microsoft.com/office/officeart/2005/8/layout/vList2"/>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ata11.xml><?xml version="1.0" encoding="utf-8"?>
<dgm:dataModel xmlns:dgm="http://schemas.openxmlformats.org/drawingml/2006/diagram" xmlns:a="http://schemas.openxmlformats.org/drawingml/2006/main">
  <dgm:ptLst>
    <dgm:pt modelId="{D07E3FAF-2542-4465-B772-2592F262DAA1}" type="doc">
      <dgm:prSet loTypeId="urn:microsoft.com/office/officeart/2005/8/layout/process4" loCatId="list" qsTypeId="urn:microsoft.com/office/officeart/2005/8/quickstyle/simple3" qsCatId="simple" csTypeId="urn:microsoft.com/office/officeart/2005/8/colors/accent0_3" csCatId="mainScheme" phldr="1"/>
      <dgm:spPr/>
      <dgm:t>
        <a:bodyPr/>
        <a:lstStyle/>
        <a:p>
          <a:endParaRPr lang="ru-RU"/>
        </a:p>
      </dgm:t>
    </dgm:pt>
    <dgm:pt modelId="{EE9AFD73-2EDC-4EE9-91D0-638A1E45E79B}">
      <dgm:prSet custT="1"/>
      <dgm:spPr>
        <a:solidFill>
          <a:srgbClr val="FFC000"/>
        </a:solidFill>
      </dgm:spPr>
      <dgm:t>
        <a:bodyPr/>
        <a:lstStyle/>
        <a:p>
          <a:pPr rtl="0"/>
          <a:r>
            <a:rPr lang="ru-RU" sz="2400" b="1" u="sng" dirty="0" smtClean="0">
              <a:latin typeface="Times New Roman" pitchFamily="18" charset="0"/>
              <a:cs typeface="Times New Roman" pitchFamily="18" charset="0"/>
            </a:rPr>
            <a:t>1.“</a:t>
          </a:r>
          <a:r>
            <a:rPr lang="ru-RU" sz="2400" b="1" u="sng" dirty="0" err="1" smtClean="0">
              <a:latin typeface="Times New Roman" pitchFamily="18" charset="0"/>
              <a:cs typeface="Times New Roman" pitchFamily="18" charset="0"/>
            </a:rPr>
            <a:t>Нархлар</a:t>
          </a:r>
          <a:r>
            <a:rPr lang="ru-RU" sz="2400" b="1" u="sng" dirty="0" smtClean="0">
              <a:latin typeface="Times New Roman" pitchFamily="18" charset="0"/>
              <a:cs typeface="Times New Roman" pitchFamily="18" charset="0"/>
            </a:rPr>
            <a:t> </a:t>
          </a:r>
          <a:r>
            <a:rPr lang="ru-RU" sz="2400" b="1" u="sng" dirty="0" err="1" smtClean="0">
              <a:latin typeface="Times New Roman" pitchFamily="18" charset="0"/>
              <a:cs typeface="Times New Roman" pitchFamily="18" charset="0"/>
            </a:rPr>
            <a:t>жанги</a:t>
          </a:r>
          <a:r>
            <a:rPr lang="ru-RU" sz="2400" b="1" u="sng" dirty="0" smtClean="0">
              <a:latin typeface="Times New Roman" pitchFamily="18" charset="0"/>
              <a:cs typeface="Times New Roman" pitchFamily="18" charset="0"/>
            </a:rPr>
            <a:t>”</a:t>
          </a:r>
          <a:r>
            <a:rPr lang="ru-RU" sz="2000" dirty="0" smtClean="0">
              <a:latin typeface="Times New Roman" pitchFamily="18" charset="0"/>
              <a:cs typeface="Times New Roman" pitchFamily="18" charset="0"/>
            </a:rPr>
            <a:t>-Бунда </a:t>
          </a:r>
          <a:r>
            <a:rPr lang="ru-RU" sz="2000" dirty="0" err="1" smtClean="0">
              <a:latin typeface="Times New Roman" pitchFamily="18" charset="0"/>
              <a:cs typeface="Times New Roman" pitchFamily="18" charset="0"/>
            </a:rPr>
            <a:t>йирик</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ишлаб</a:t>
          </a:r>
          <a:r>
            <a:rPr lang="ru-RU" sz="2000" dirty="0" smtClean="0">
              <a:latin typeface="Times New Roman" pitchFamily="18" charset="0"/>
              <a:cs typeface="Times New Roman" pitchFamily="18" charset="0"/>
            </a:rPr>
            <a:t> </a:t>
          </a:r>
          <a:r>
            <a:rPr lang="uz-Cyrl-UZ" sz="2000" dirty="0" smtClean="0">
              <a:latin typeface="Times New Roman" pitchFamily="18" charset="0"/>
              <a:cs typeface="Times New Roman" pitchFamily="18" charset="0"/>
            </a:rPr>
            <a:t>чиқарувчилар рақибларини тармоқ (бозор)дан сиқиб чиқариш учун товарларига нархларини вақти-вақти билан ва узоқ муддат пасайтириб туради. </a:t>
          </a:r>
          <a:endParaRPr lang="uz-Cyrl-UZ" sz="2000" dirty="0">
            <a:latin typeface="Times New Roman" pitchFamily="18" charset="0"/>
            <a:cs typeface="Times New Roman" pitchFamily="18" charset="0"/>
          </a:endParaRPr>
        </a:p>
      </dgm:t>
    </dgm:pt>
    <dgm:pt modelId="{6C6411C9-52ED-46C8-B7A7-3D2D6E913D28}" type="parTrans" cxnId="{C70D5F50-BB7F-4A05-AB86-CCAD90D87961}">
      <dgm:prSet/>
      <dgm:spPr/>
      <dgm:t>
        <a:bodyPr/>
        <a:lstStyle/>
        <a:p>
          <a:endParaRPr lang="ru-RU" sz="2000">
            <a:latin typeface="Times New Roman" pitchFamily="18" charset="0"/>
            <a:cs typeface="Times New Roman" pitchFamily="18" charset="0"/>
          </a:endParaRPr>
        </a:p>
      </dgm:t>
    </dgm:pt>
    <dgm:pt modelId="{544A9D49-FD60-479A-B090-A0BFF18FD0E8}" type="sibTrans" cxnId="{C70D5F50-BB7F-4A05-AB86-CCAD90D87961}">
      <dgm:prSet/>
      <dgm:spPr/>
      <dgm:t>
        <a:bodyPr/>
        <a:lstStyle/>
        <a:p>
          <a:endParaRPr lang="ru-RU" sz="2000">
            <a:latin typeface="Times New Roman" pitchFamily="18" charset="0"/>
            <a:cs typeface="Times New Roman" pitchFamily="18" charset="0"/>
          </a:endParaRPr>
        </a:p>
      </dgm:t>
    </dgm:pt>
    <dgm:pt modelId="{D61E0906-FA14-4D26-A2C5-030036C7DCD6}">
      <dgm:prSet custT="1"/>
      <dgm:spPr>
        <a:solidFill>
          <a:srgbClr val="FFFF00"/>
        </a:solidFill>
      </dgm:spPr>
      <dgm:t>
        <a:bodyPr/>
        <a:lstStyle/>
        <a:p>
          <a:pPr rtl="0"/>
          <a:endParaRPr lang="uz-Cyrl-UZ" sz="2400" b="1" u="sng" dirty="0" smtClean="0">
            <a:latin typeface="Times New Roman" pitchFamily="18" charset="0"/>
            <a:cs typeface="Times New Roman" pitchFamily="18" charset="0"/>
          </a:endParaRPr>
        </a:p>
        <a:p>
          <a:pPr rtl="0"/>
          <a:r>
            <a:rPr lang="uz-Cyrl-UZ" sz="2400" b="1" u="sng" dirty="0" smtClean="0">
              <a:latin typeface="Times New Roman" pitchFamily="18" charset="0"/>
              <a:cs typeface="Times New Roman" pitchFamily="18" charset="0"/>
            </a:rPr>
            <a:t>2.Демппинг нархларни қуллаш</a:t>
          </a:r>
          <a:r>
            <a:rPr lang="uz-Cyrl-UZ" sz="2000" dirty="0" smtClean="0">
              <a:latin typeface="Times New Roman" pitchFamily="18" charset="0"/>
              <a:cs typeface="Times New Roman" pitchFamily="18" charset="0"/>
            </a:rPr>
            <a:t>-</a:t>
          </a:r>
          <a:r>
            <a:rPr lang="ru-RU" sz="2000" dirty="0" smtClean="0">
              <a:latin typeface="Times New Roman" pitchFamily="18" charset="0"/>
              <a:cs typeface="Times New Roman" pitchFamily="18" charset="0"/>
            </a:rPr>
            <a:t>Бунда </a:t>
          </a:r>
          <a:r>
            <a:rPr lang="ru-RU" sz="2000" dirty="0" err="1" smtClean="0">
              <a:latin typeface="Times New Roman" pitchFamily="18" charset="0"/>
              <a:cs typeface="Times New Roman" pitchFamily="18" charset="0"/>
            </a:rPr>
            <a:t>миллий</a:t>
          </a:r>
          <a:r>
            <a:rPr lang="ru-RU" sz="2000" dirty="0" smtClean="0">
              <a:latin typeface="Times New Roman" pitchFamily="18" charset="0"/>
              <a:cs typeface="Times New Roman" pitchFamily="18" charset="0"/>
            </a:rPr>
            <a:t> </a:t>
          </a:r>
          <a:r>
            <a:rPr lang="uz-Cyrl-UZ" sz="2000" dirty="0" smtClean="0">
              <a:latin typeface="Times New Roman" pitchFamily="18" charset="0"/>
              <a:cs typeface="Times New Roman" pitchFamily="18" charset="0"/>
            </a:rPr>
            <a:t>ишлаб чиқарувчилар ўзларининг товарларини бошқа мамлакатларга ички </a:t>
          </a:r>
          <a:r>
            <a:rPr lang="ru-RU" sz="2000" dirty="0" err="1" smtClean="0">
              <a:latin typeface="Times New Roman" pitchFamily="18" charset="0"/>
              <a:cs typeface="Times New Roman" pitchFamily="18" charset="0"/>
            </a:rPr>
            <a:t>бозордаги</a:t>
          </a:r>
          <a:r>
            <a:rPr lang="ru-RU" sz="2000" dirty="0" smtClean="0">
              <a:latin typeface="Times New Roman" pitchFamily="18" charset="0"/>
              <a:cs typeface="Times New Roman" pitchFamily="18" charset="0"/>
            </a:rPr>
            <a:t> </a:t>
          </a:r>
          <a:r>
            <a:rPr lang="uz-Cyrl-UZ" sz="2000" dirty="0" smtClean="0">
              <a:latin typeface="Times New Roman" pitchFamily="18" charset="0"/>
              <a:cs typeface="Times New Roman" pitchFamily="18" charset="0"/>
            </a:rPr>
            <a:t>нархлар-дан, айрим ҳолларда таннархдан ҳам паст бўлган нархларда чиқаради. </a:t>
          </a:r>
          <a:br>
            <a:rPr lang="uz-Cyrl-UZ" sz="2000" dirty="0" smtClean="0">
              <a:latin typeface="Times New Roman" pitchFamily="18" charset="0"/>
              <a:cs typeface="Times New Roman" pitchFamily="18" charset="0"/>
            </a:rPr>
          </a:br>
          <a:endParaRPr lang="ru-RU" sz="2000" dirty="0">
            <a:latin typeface="Times New Roman" pitchFamily="18" charset="0"/>
            <a:cs typeface="Times New Roman" pitchFamily="18" charset="0"/>
          </a:endParaRPr>
        </a:p>
      </dgm:t>
    </dgm:pt>
    <dgm:pt modelId="{DDE6C072-C7BB-4502-AC87-34284C018DCE}" type="parTrans" cxnId="{B2521F25-C52B-4DDA-B032-68C8ADAE2075}">
      <dgm:prSet/>
      <dgm:spPr/>
      <dgm:t>
        <a:bodyPr/>
        <a:lstStyle/>
        <a:p>
          <a:endParaRPr lang="ru-RU" sz="2000">
            <a:latin typeface="Times New Roman" pitchFamily="18" charset="0"/>
            <a:cs typeface="Times New Roman" pitchFamily="18" charset="0"/>
          </a:endParaRPr>
        </a:p>
      </dgm:t>
    </dgm:pt>
    <dgm:pt modelId="{9D5A2807-C610-4147-B1E1-35BBCD947AD4}" type="sibTrans" cxnId="{B2521F25-C52B-4DDA-B032-68C8ADAE2075}">
      <dgm:prSet/>
      <dgm:spPr/>
      <dgm:t>
        <a:bodyPr/>
        <a:lstStyle/>
        <a:p>
          <a:endParaRPr lang="ru-RU" sz="2000">
            <a:latin typeface="Times New Roman" pitchFamily="18" charset="0"/>
            <a:cs typeface="Times New Roman" pitchFamily="18" charset="0"/>
          </a:endParaRPr>
        </a:p>
      </dgm:t>
    </dgm:pt>
    <dgm:pt modelId="{F626F1E1-BFDF-48E8-A910-CBAC32BD6190}">
      <dgm:prSet custT="1"/>
      <dgm:spPr>
        <a:blipFill rotWithShape="0">
          <a:blip xmlns:r="http://schemas.openxmlformats.org/officeDocument/2006/relationships" r:embed="rId1"/>
          <a:tile tx="0" ty="0" sx="100000" sy="100000" flip="none" algn="tl"/>
        </a:blipFill>
      </dgm:spPr>
      <dgm:t>
        <a:bodyPr/>
        <a:lstStyle/>
        <a:p>
          <a:pPr rtl="0"/>
          <a:r>
            <a:rPr lang="uz-Cyrl-UZ" sz="2400" b="1" u="sng" dirty="0" smtClean="0">
              <a:latin typeface="Times New Roman" pitchFamily="18" charset="0"/>
              <a:cs typeface="Times New Roman" pitchFamily="18" charset="0"/>
            </a:rPr>
            <a:t>3.Нархлардан чегирма қилиш</a:t>
          </a:r>
          <a:r>
            <a:rPr lang="uz-Cyrl-UZ" sz="2000" dirty="0" smtClean="0">
              <a:latin typeface="Times New Roman" pitchFamily="18" charset="0"/>
              <a:cs typeface="Times New Roman" pitchFamily="18" charset="0"/>
            </a:rPr>
            <a:t>-</a:t>
          </a:r>
          <a:r>
            <a:rPr lang="ru-RU" sz="2000" dirty="0" smtClean="0">
              <a:latin typeface="Times New Roman" pitchFamily="18" charset="0"/>
              <a:cs typeface="Times New Roman" pitchFamily="18" charset="0"/>
            </a:rPr>
            <a:t>Бунда товар </a:t>
          </a:r>
          <a:r>
            <a:rPr lang="uz-Cyrl-UZ" sz="2000" dirty="0" smtClean="0">
              <a:latin typeface="Times New Roman" pitchFamily="18" charset="0"/>
              <a:cs typeface="Times New Roman" pitchFamily="18" charset="0"/>
            </a:rPr>
            <a:t>нархларидан муайян фоизда чегирма қилинади.</a:t>
          </a:r>
          <a:r>
            <a:rPr lang="ru-RU" sz="2000" dirty="0" smtClean="0">
              <a:latin typeface="Times New Roman" pitchFamily="18" charset="0"/>
              <a:cs typeface="Times New Roman" pitchFamily="18" charset="0"/>
            </a:rPr>
            <a:t/>
          </a:r>
          <a:br>
            <a:rPr lang="ru-RU" sz="2000" dirty="0" smtClean="0">
              <a:latin typeface="Times New Roman" pitchFamily="18" charset="0"/>
              <a:cs typeface="Times New Roman" pitchFamily="18" charset="0"/>
            </a:rPr>
          </a:br>
          <a:endParaRPr lang="ru-RU" sz="2000" dirty="0">
            <a:latin typeface="Times New Roman" pitchFamily="18" charset="0"/>
            <a:cs typeface="Times New Roman" pitchFamily="18" charset="0"/>
          </a:endParaRPr>
        </a:p>
      </dgm:t>
    </dgm:pt>
    <dgm:pt modelId="{134D10B4-8411-4E61-A27A-ACA0C3544304}" type="parTrans" cxnId="{34D681E3-BC95-4843-92AE-274DFDEE6189}">
      <dgm:prSet/>
      <dgm:spPr/>
      <dgm:t>
        <a:bodyPr/>
        <a:lstStyle/>
        <a:p>
          <a:endParaRPr lang="ru-RU"/>
        </a:p>
      </dgm:t>
    </dgm:pt>
    <dgm:pt modelId="{CAA3D547-0CE1-4A3E-A272-2CCE2BA3E916}" type="sibTrans" cxnId="{34D681E3-BC95-4843-92AE-274DFDEE6189}">
      <dgm:prSet/>
      <dgm:spPr/>
      <dgm:t>
        <a:bodyPr/>
        <a:lstStyle/>
        <a:p>
          <a:endParaRPr lang="ru-RU"/>
        </a:p>
      </dgm:t>
    </dgm:pt>
    <dgm:pt modelId="{385AEADE-E9E9-4CF3-B9C1-25324F4F2B02}">
      <dgm:prSet custT="1"/>
      <dgm:spPr>
        <a:solidFill>
          <a:srgbClr val="FFC000"/>
        </a:solidFill>
      </dgm:spPr>
      <dgm:t>
        <a:bodyPr/>
        <a:lstStyle/>
        <a:p>
          <a:pPr rtl="0"/>
          <a:r>
            <a:rPr lang="uz-Cyrl-UZ" sz="2200" b="1" u="sng" dirty="0" smtClean="0">
              <a:latin typeface="Times New Roman" pitchFamily="18" charset="0"/>
              <a:cs typeface="Times New Roman" pitchFamily="18" charset="0"/>
            </a:rPr>
            <a:t>4.Имтиёзли </a:t>
          </a:r>
          <a:r>
            <a:rPr lang="ru-RU" sz="2200" b="1" u="sng" dirty="0" err="1" smtClean="0">
              <a:latin typeface="Times New Roman" pitchFamily="18" charset="0"/>
              <a:cs typeface="Times New Roman" pitchFamily="18" charset="0"/>
            </a:rPr>
            <a:t>нархларни</a:t>
          </a:r>
          <a:r>
            <a:rPr lang="ru-RU" sz="2200" b="1" u="sng" dirty="0" smtClean="0">
              <a:latin typeface="Times New Roman" pitchFamily="18" charset="0"/>
              <a:cs typeface="Times New Roman" pitchFamily="18" charset="0"/>
            </a:rPr>
            <a:t> </a:t>
          </a:r>
          <a:r>
            <a:rPr lang="uz-Cyrl-UZ" sz="2200" b="1" u="sng" dirty="0" smtClean="0">
              <a:latin typeface="Times New Roman" pitchFamily="18" charset="0"/>
              <a:cs typeface="Times New Roman" pitchFamily="18" charset="0"/>
            </a:rPr>
            <a:t>қуллаш</a:t>
          </a:r>
          <a:r>
            <a:rPr lang="uz-Cyrl-UZ" sz="2200" dirty="0" smtClean="0">
              <a:latin typeface="Times New Roman" pitchFamily="18" charset="0"/>
              <a:cs typeface="Times New Roman" pitchFamily="18" charset="0"/>
            </a:rPr>
            <a:t>-</a:t>
          </a:r>
          <a:r>
            <a:rPr lang="ru-RU" sz="2000" dirty="0" smtClean="0">
              <a:latin typeface="Times New Roman" pitchFamily="18" charset="0"/>
              <a:cs typeface="Times New Roman" pitchFamily="18" charset="0"/>
            </a:rPr>
            <a:t>Бунда </a:t>
          </a:r>
          <a:r>
            <a:rPr lang="ru-RU" sz="2000" dirty="0" err="1" smtClean="0">
              <a:latin typeface="Times New Roman" pitchFamily="18" charset="0"/>
              <a:cs typeface="Times New Roman" pitchFamily="18" charset="0"/>
            </a:rPr>
            <a:t>харид</a:t>
          </a:r>
          <a:r>
            <a:rPr lang="ru-RU" sz="2000" dirty="0" smtClean="0">
              <a:latin typeface="Times New Roman" pitchFamily="18" charset="0"/>
              <a:cs typeface="Times New Roman" pitchFamily="18" charset="0"/>
            </a:rPr>
            <a:t> </a:t>
          </a:r>
          <a:r>
            <a:rPr lang="uz-Cyrl-UZ" sz="2000" dirty="0" smtClean="0">
              <a:latin typeface="Times New Roman" pitchFamily="18" charset="0"/>
              <a:cs typeface="Times New Roman" pitchFamily="18" charset="0"/>
            </a:rPr>
            <a:t>ҳажмини </a:t>
          </a:r>
          <a:r>
            <a:rPr lang="ru-RU" sz="2000" dirty="0" err="1" smtClean="0">
              <a:latin typeface="Times New Roman" pitchFamily="18" charset="0"/>
              <a:cs typeface="Times New Roman" pitchFamily="18" charset="0"/>
            </a:rPr>
            <a:t>купайтириб</a:t>
          </a:r>
          <a:r>
            <a:rPr lang="ru-RU" sz="2000" dirty="0" smtClean="0">
              <a:latin typeface="Times New Roman" pitchFamily="18" charset="0"/>
              <a:cs typeface="Times New Roman" pitchFamily="18" charset="0"/>
            </a:rPr>
            <a:t> </a:t>
          </a:r>
          <a:r>
            <a:rPr lang="uz-Cyrl-UZ" sz="2000" dirty="0" smtClean="0">
              <a:latin typeface="Times New Roman" pitchFamily="18" charset="0"/>
              <a:cs typeface="Times New Roman" pitchFamily="18" charset="0"/>
            </a:rPr>
            <a:t>борган истеъмолчиларга рагбатлантирувчи </a:t>
          </a:r>
          <a:r>
            <a:rPr lang="ru-RU" sz="2000" dirty="0" err="1" smtClean="0">
              <a:latin typeface="Times New Roman" pitchFamily="18" charset="0"/>
              <a:cs typeface="Times New Roman" pitchFamily="18" charset="0"/>
            </a:rPr>
            <a:t>имтиёзли</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пасайиб</a:t>
          </a:r>
          <a:r>
            <a:rPr lang="ru-RU" sz="2000" dirty="0" smtClean="0">
              <a:latin typeface="Times New Roman" pitchFamily="18" charset="0"/>
              <a:cs typeface="Times New Roman" pitchFamily="18" charset="0"/>
            </a:rPr>
            <a:t> </a:t>
          </a:r>
          <a:r>
            <a:rPr lang="uz-Cyrl-UZ" sz="2000" dirty="0" smtClean="0">
              <a:latin typeface="Times New Roman" pitchFamily="18" charset="0"/>
              <a:cs typeface="Times New Roman" pitchFamily="18" charset="0"/>
            </a:rPr>
            <a:t>борувчи) </a:t>
          </a:r>
          <a:r>
            <a:rPr lang="ru-RU" sz="2000" dirty="0" err="1" smtClean="0">
              <a:latin typeface="Times New Roman" pitchFamily="18" charset="0"/>
              <a:cs typeface="Times New Roman" pitchFamily="18" charset="0"/>
            </a:rPr>
            <a:t>нархлардан</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фойдаланилади</a:t>
          </a:r>
          <a:r>
            <a:rPr lang="ru-RU" sz="1700" dirty="0" smtClean="0"/>
            <a:t>.</a:t>
          </a:r>
          <a:endParaRPr lang="ru-RU" sz="1700" dirty="0"/>
        </a:p>
      </dgm:t>
    </dgm:pt>
    <dgm:pt modelId="{60BFAB6F-3CE1-46D6-8633-138973069D89}" type="parTrans" cxnId="{4772C98F-FD7D-4F83-8535-AC09873CE238}">
      <dgm:prSet/>
      <dgm:spPr/>
      <dgm:t>
        <a:bodyPr/>
        <a:lstStyle/>
        <a:p>
          <a:endParaRPr lang="ru-RU"/>
        </a:p>
      </dgm:t>
    </dgm:pt>
    <dgm:pt modelId="{B9F80F08-9AC4-4067-84BD-DCC9114B1371}" type="sibTrans" cxnId="{4772C98F-FD7D-4F83-8535-AC09873CE238}">
      <dgm:prSet/>
      <dgm:spPr/>
      <dgm:t>
        <a:bodyPr/>
        <a:lstStyle/>
        <a:p>
          <a:endParaRPr lang="ru-RU"/>
        </a:p>
      </dgm:t>
    </dgm:pt>
    <dgm:pt modelId="{8DE8C9FF-AC46-4A7E-9452-13153B2D8C47}" type="pres">
      <dgm:prSet presAssocID="{D07E3FAF-2542-4465-B772-2592F262DAA1}" presName="Name0" presStyleCnt="0">
        <dgm:presLayoutVars>
          <dgm:dir/>
          <dgm:animLvl val="lvl"/>
          <dgm:resizeHandles val="exact"/>
        </dgm:presLayoutVars>
      </dgm:prSet>
      <dgm:spPr/>
      <dgm:t>
        <a:bodyPr/>
        <a:lstStyle/>
        <a:p>
          <a:endParaRPr lang="ru-RU"/>
        </a:p>
      </dgm:t>
    </dgm:pt>
    <dgm:pt modelId="{7B5DC1A5-2E10-45BF-AA7C-B11C68BCFCDC}" type="pres">
      <dgm:prSet presAssocID="{385AEADE-E9E9-4CF3-B9C1-25324F4F2B02}" presName="boxAndChildren" presStyleCnt="0"/>
      <dgm:spPr/>
    </dgm:pt>
    <dgm:pt modelId="{9E6325DC-BC9E-48C9-88D3-5D5D50B85753}" type="pres">
      <dgm:prSet presAssocID="{385AEADE-E9E9-4CF3-B9C1-25324F4F2B02}" presName="parentTextBox" presStyleLbl="node1" presStyleIdx="0" presStyleCnt="4" custScaleY="40912"/>
      <dgm:spPr/>
      <dgm:t>
        <a:bodyPr/>
        <a:lstStyle/>
        <a:p>
          <a:endParaRPr lang="ru-RU"/>
        </a:p>
      </dgm:t>
    </dgm:pt>
    <dgm:pt modelId="{5A86143F-21C1-4F6A-8CDA-FD9605041CAE}" type="pres">
      <dgm:prSet presAssocID="{CAA3D547-0CE1-4A3E-A272-2CCE2BA3E916}" presName="sp" presStyleCnt="0"/>
      <dgm:spPr/>
    </dgm:pt>
    <dgm:pt modelId="{C40AF7A4-D9F4-4C41-8B30-891DF037BF98}" type="pres">
      <dgm:prSet presAssocID="{F626F1E1-BFDF-48E8-A910-CBAC32BD6190}" presName="arrowAndChildren" presStyleCnt="0"/>
      <dgm:spPr/>
    </dgm:pt>
    <dgm:pt modelId="{A1ABFA1B-46A1-4DBE-B74E-C99B9C0D8DE5}" type="pres">
      <dgm:prSet presAssocID="{F626F1E1-BFDF-48E8-A910-CBAC32BD6190}" presName="parentTextArrow" presStyleLbl="node1" presStyleIdx="1" presStyleCnt="4" custScaleY="40455"/>
      <dgm:spPr/>
      <dgm:t>
        <a:bodyPr/>
        <a:lstStyle/>
        <a:p>
          <a:endParaRPr lang="ru-RU"/>
        </a:p>
      </dgm:t>
    </dgm:pt>
    <dgm:pt modelId="{152EF537-1119-4753-AC61-2F2F9E7222E5}" type="pres">
      <dgm:prSet presAssocID="{9D5A2807-C610-4147-B1E1-35BBCD947AD4}" presName="sp" presStyleCnt="0"/>
      <dgm:spPr/>
    </dgm:pt>
    <dgm:pt modelId="{1876AA4B-79F8-4E7C-B6B1-40109112234C}" type="pres">
      <dgm:prSet presAssocID="{D61E0906-FA14-4D26-A2C5-030036C7DCD6}" presName="arrowAndChildren" presStyleCnt="0"/>
      <dgm:spPr/>
    </dgm:pt>
    <dgm:pt modelId="{DF84C242-687E-456A-9265-AD97DD567512}" type="pres">
      <dgm:prSet presAssocID="{D61E0906-FA14-4D26-A2C5-030036C7DCD6}" presName="parentTextArrow" presStyleLbl="node1" presStyleIdx="2" presStyleCnt="4" custScaleY="61955"/>
      <dgm:spPr/>
      <dgm:t>
        <a:bodyPr/>
        <a:lstStyle/>
        <a:p>
          <a:endParaRPr lang="ru-RU"/>
        </a:p>
      </dgm:t>
    </dgm:pt>
    <dgm:pt modelId="{CA701D22-881D-4075-AE2C-47EBC4EC7C3E}" type="pres">
      <dgm:prSet presAssocID="{544A9D49-FD60-479A-B090-A0BFF18FD0E8}" presName="sp" presStyleCnt="0"/>
      <dgm:spPr/>
    </dgm:pt>
    <dgm:pt modelId="{99B16CFF-427E-4F63-A4A0-5C9890F4AAC3}" type="pres">
      <dgm:prSet presAssocID="{EE9AFD73-2EDC-4EE9-91D0-638A1E45E79B}" presName="arrowAndChildren" presStyleCnt="0"/>
      <dgm:spPr/>
    </dgm:pt>
    <dgm:pt modelId="{F2E9623C-DCD6-4FFC-836A-FCE5A07DA16B}" type="pres">
      <dgm:prSet presAssocID="{EE9AFD73-2EDC-4EE9-91D0-638A1E45E79B}" presName="parentTextArrow" presStyleLbl="node1" presStyleIdx="3" presStyleCnt="4" custScaleY="76203"/>
      <dgm:spPr/>
      <dgm:t>
        <a:bodyPr/>
        <a:lstStyle/>
        <a:p>
          <a:endParaRPr lang="ru-RU"/>
        </a:p>
      </dgm:t>
    </dgm:pt>
  </dgm:ptLst>
  <dgm:cxnLst>
    <dgm:cxn modelId="{C38E9AF4-AB85-4419-8792-61111E6FF3FD}" type="presOf" srcId="{EE9AFD73-2EDC-4EE9-91D0-638A1E45E79B}" destId="{F2E9623C-DCD6-4FFC-836A-FCE5A07DA16B}" srcOrd="0" destOrd="0" presId="urn:microsoft.com/office/officeart/2005/8/layout/process4"/>
    <dgm:cxn modelId="{4772C98F-FD7D-4F83-8535-AC09873CE238}" srcId="{D07E3FAF-2542-4465-B772-2592F262DAA1}" destId="{385AEADE-E9E9-4CF3-B9C1-25324F4F2B02}" srcOrd="3" destOrd="0" parTransId="{60BFAB6F-3CE1-46D6-8633-138973069D89}" sibTransId="{B9F80F08-9AC4-4067-84BD-DCC9114B1371}"/>
    <dgm:cxn modelId="{34D681E3-BC95-4843-92AE-274DFDEE6189}" srcId="{D07E3FAF-2542-4465-B772-2592F262DAA1}" destId="{F626F1E1-BFDF-48E8-A910-CBAC32BD6190}" srcOrd="2" destOrd="0" parTransId="{134D10B4-8411-4E61-A27A-ACA0C3544304}" sibTransId="{CAA3D547-0CE1-4A3E-A272-2CCE2BA3E916}"/>
    <dgm:cxn modelId="{7BDAD712-73E7-4EA9-B962-27DEF3C1C292}" type="presOf" srcId="{385AEADE-E9E9-4CF3-B9C1-25324F4F2B02}" destId="{9E6325DC-BC9E-48C9-88D3-5D5D50B85753}" srcOrd="0" destOrd="0" presId="urn:microsoft.com/office/officeart/2005/8/layout/process4"/>
    <dgm:cxn modelId="{B7DBEC62-A33B-4090-9AAF-CA2AEC2BDC28}" type="presOf" srcId="{F626F1E1-BFDF-48E8-A910-CBAC32BD6190}" destId="{A1ABFA1B-46A1-4DBE-B74E-C99B9C0D8DE5}" srcOrd="0" destOrd="0" presId="urn:microsoft.com/office/officeart/2005/8/layout/process4"/>
    <dgm:cxn modelId="{C70D5F50-BB7F-4A05-AB86-CCAD90D87961}" srcId="{D07E3FAF-2542-4465-B772-2592F262DAA1}" destId="{EE9AFD73-2EDC-4EE9-91D0-638A1E45E79B}" srcOrd="0" destOrd="0" parTransId="{6C6411C9-52ED-46C8-B7A7-3D2D6E913D28}" sibTransId="{544A9D49-FD60-479A-B090-A0BFF18FD0E8}"/>
    <dgm:cxn modelId="{B2521F25-C52B-4DDA-B032-68C8ADAE2075}" srcId="{D07E3FAF-2542-4465-B772-2592F262DAA1}" destId="{D61E0906-FA14-4D26-A2C5-030036C7DCD6}" srcOrd="1" destOrd="0" parTransId="{DDE6C072-C7BB-4502-AC87-34284C018DCE}" sibTransId="{9D5A2807-C610-4147-B1E1-35BBCD947AD4}"/>
    <dgm:cxn modelId="{1CB8338F-AC41-4E69-84C5-3204C29DDF41}" type="presOf" srcId="{D61E0906-FA14-4D26-A2C5-030036C7DCD6}" destId="{DF84C242-687E-456A-9265-AD97DD567512}" srcOrd="0" destOrd="0" presId="urn:microsoft.com/office/officeart/2005/8/layout/process4"/>
    <dgm:cxn modelId="{0E1E1010-26E8-4AC1-90E9-933FA02D399A}" type="presOf" srcId="{D07E3FAF-2542-4465-B772-2592F262DAA1}" destId="{8DE8C9FF-AC46-4A7E-9452-13153B2D8C47}" srcOrd="0" destOrd="0" presId="urn:microsoft.com/office/officeart/2005/8/layout/process4"/>
    <dgm:cxn modelId="{C0E32540-2AD8-4D10-BB1E-D0399083A957}" type="presParOf" srcId="{8DE8C9FF-AC46-4A7E-9452-13153B2D8C47}" destId="{7B5DC1A5-2E10-45BF-AA7C-B11C68BCFCDC}" srcOrd="0" destOrd="0" presId="urn:microsoft.com/office/officeart/2005/8/layout/process4"/>
    <dgm:cxn modelId="{0A8CE78D-E2E6-4927-B6AE-77F6D551B2EB}" type="presParOf" srcId="{7B5DC1A5-2E10-45BF-AA7C-B11C68BCFCDC}" destId="{9E6325DC-BC9E-48C9-88D3-5D5D50B85753}" srcOrd="0" destOrd="0" presId="urn:microsoft.com/office/officeart/2005/8/layout/process4"/>
    <dgm:cxn modelId="{6ABF6813-F469-426B-BFF0-C61B5EC82A00}" type="presParOf" srcId="{8DE8C9FF-AC46-4A7E-9452-13153B2D8C47}" destId="{5A86143F-21C1-4F6A-8CDA-FD9605041CAE}" srcOrd="1" destOrd="0" presId="urn:microsoft.com/office/officeart/2005/8/layout/process4"/>
    <dgm:cxn modelId="{710403AF-FB48-4A8A-A06B-1D097C2A9818}" type="presParOf" srcId="{8DE8C9FF-AC46-4A7E-9452-13153B2D8C47}" destId="{C40AF7A4-D9F4-4C41-8B30-891DF037BF98}" srcOrd="2" destOrd="0" presId="urn:microsoft.com/office/officeart/2005/8/layout/process4"/>
    <dgm:cxn modelId="{FBFA7D11-D019-402F-BFF6-FB14F4648C1E}" type="presParOf" srcId="{C40AF7A4-D9F4-4C41-8B30-891DF037BF98}" destId="{A1ABFA1B-46A1-4DBE-B74E-C99B9C0D8DE5}" srcOrd="0" destOrd="0" presId="urn:microsoft.com/office/officeart/2005/8/layout/process4"/>
    <dgm:cxn modelId="{F04F6C85-9EEA-4BA4-8D40-CC999E108F4D}" type="presParOf" srcId="{8DE8C9FF-AC46-4A7E-9452-13153B2D8C47}" destId="{152EF537-1119-4753-AC61-2F2F9E7222E5}" srcOrd="3" destOrd="0" presId="urn:microsoft.com/office/officeart/2005/8/layout/process4"/>
    <dgm:cxn modelId="{A087CF4D-3D45-4BF2-B63E-8ADD77BB78B8}" type="presParOf" srcId="{8DE8C9FF-AC46-4A7E-9452-13153B2D8C47}" destId="{1876AA4B-79F8-4E7C-B6B1-40109112234C}" srcOrd="4" destOrd="0" presId="urn:microsoft.com/office/officeart/2005/8/layout/process4"/>
    <dgm:cxn modelId="{BED9482C-478E-40B1-B9B6-E7A7CB8DA6A6}" type="presParOf" srcId="{1876AA4B-79F8-4E7C-B6B1-40109112234C}" destId="{DF84C242-687E-456A-9265-AD97DD567512}" srcOrd="0" destOrd="0" presId="urn:microsoft.com/office/officeart/2005/8/layout/process4"/>
    <dgm:cxn modelId="{064A0C94-9391-406B-B8B4-D655660AE417}" type="presParOf" srcId="{8DE8C9FF-AC46-4A7E-9452-13153B2D8C47}" destId="{CA701D22-881D-4075-AE2C-47EBC4EC7C3E}" srcOrd="5" destOrd="0" presId="urn:microsoft.com/office/officeart/2005/8/layout/process4"/>
    <dgm:cxn modelId="{363ADDE9-208E-4A02-8E04-4B34D460F945}" type="presParOf" srcId="{8DE8C9FF-AC46-4A7E-9452-13153B2D8C47}" destId="{99B16CFF-427E-4F63-A4A0-5C9890F4AAC3}" srcOrd="6" destOrd="0" presId="urn:microsoft.com/office/officeart/2005/8/layout/process4"/>
    <dgm:cxn modelId="{06776A98-0139-4298-BBA0-4A8F331FB93E}" type="presParOf" srcId="{99B16CFF-427E-4F63-A4A0-5C9890F4AAC3}" destId="{F2E9623C-DCD6-4FFC-836A-FCE5A07DA16B}" srcOrd="0" destOrd="0" presId="urn:microsoft.com/office/officeart/2005/8/layout/process4"/>
  </dgm:cxnLst>
  <dgm:bg/>
  <dgm:whole/>
  <dgm:extLst>
    <a:ext uri="http://schemas.microsoft.com/office/drawing/2008/diagram">
      <dsp:dataModelExt xmlns:dsp="http://schemas.microsoft.com/office/drawing/2008/diagram" xmlns="" relId="rId12" minVer="http://schemas.openxmlformats.org/drawingml/2006/diagram"/>
    </a:ext>
  </dgm:extLst>
</dgm:dataModel>
</file>

<file path=ppt/diagrams/data12.xml><?xml version="1.0" encoding="utf-8"?>
<dgm:dataModel xmlns:dgm="http://schemas.openxmlformats.org/drawingml/2006/diagram" xmlns:a="http://schemas.openxmlformats.org/drawingml/2006/main">
  <dgm:ptLst>
    <dgm:pt modelId="{B4316391-2D72-49D1-9512-1EBFE06AA8FF}" type="doc">
      <dgm:prSet loTypeId="urn:microsoft.com/office/officeart/2005/8/layout/process4" loCatId="list" qsTypeId="urn:microsoft.com/office/officeart/2005/8/quickstyle/simple1" qsCatId="simple" csTypeId="urn:microsoft.com/office/officeart/2005/8/colors/accent1_2" csCatId="accent1" phldr="1"/>
      <dgm:spPr/>
      <dgm:t>
        <a:bodyPr/>
        <a:lstStyle/>
        <a:p>
          <a:endParaRPr lang="ru-RU"/>
        </a:p>
      </dgm:t>
    </dgm:pt>
    <dgm:pt modelId="{D847A044-A4B9-4C0C-94B4-E073137A2DD0}">
      <dgm:prSet custT="1"/>
      <dgm:spPr>
        <a:solidFill>
          <a:srgbClr val="FFFF00"/>
        </a:solidFill>
      </dgm:spPr>
      <dgm:t>
        <a:bodyPr/>
        <a:lstStyle/>
        <a:p>
          <a:pPr algn="just" rtl="0"/>
          <a:r>
            <a:rPr lang="ru-RU" sz="2400" b="1" u="sng" dirty="0" smtClean="0">
              <a:solidFill>
                <a:schemeClr val="tx1"/>
              </a:solidFill>
              <a:latin typeface="Times New Roman" pitchFamily="18" charset="0"/>
              <a:cs typeface="Times New Roman" pitchFamily="18" charset="0"/>
            </a:rPr>
            <a:t>1. </a:t>
          </a:r>
          <a:r>
            <a:rPr lang="ru-RU" sz="2100" b="1" u="sng" dirty="0" smtClean="0">
              <a:solidFill>
                <a:schemeClr val="tx1"/>
              </a:solidFill>
              <a:latin typeface="Times New Roman" pitchFamily="18" charset="0"/>
              <a:cs typeface="Times New Roman" pitchFamily="18" charset="0"/>
            </a:rPr>
            <a:t>Товар </a:t>
          </a:r>
          <a:r>
            <a:rPr lang="ru-RU" sz="2100" b="1" u="sng" dirty="0" err="1" smtClean="0">
              <a:solidFill>
                <a:schemeClr val="tx1"/>
              </a:solidFill>
              <a:latin typeface="Times New Roman" pitchFamily="18" charset="0"/>
              <a:cs typeface="Times New Roman" pitchFamily="18" charset="0"/>
            </a:rPr>
            <a:t>сифатини</a:t>
          </a:r>
          <a:r>
            <a:rPr lang="ru-RU" sz="2100" b="1" u="sng" dirty="0" smtClean="0">
              <a:solidFill>
                <a:schemeClr val="tx1"/>
              </a:solidFill>
              <a:latin typeface="Times New Roman" pitchFamily="18" charset="0"/>
              <a:cs typeface="Times New Roman" pitchFamily="18" charset="0"/>
            </a:rPr>
            <a:t> </a:t>
          </a:r>
          <a:r>
            <a:rPr lang="uz-Cyrl-UZ" sz="2100" b="1" u="sng" dirty="0" smtClean="0">
              <a:solidFill>
                <a:schemeClr val="tx1"/>
              </a:solidFill>
              <a:latin typeface="Times New Roman" pitchFamily="18" charset="0"/>
              <a:cs typeface="Times New Roman" pitchFamily="18" charset="0"/>
            </a:rPr>
            <a:t>табақалаштириш </a:t>
          </a:r>
          <a:r>
            <a:rPr lang="uz-Cyrl-UZ" sz="2100" dirty="0" smtClean="0">
              <a:solidFill>
                <a:schemeClr val="tx1"/>
              </a:solidFill>
              <a:latin typeface="Times New Roman" pitchFamily="18" charset="0"/>
              <a:cs typeface="Times New Roman" pitchFamily="18" charset="0"/>
            </a:rPr>
            <a:t>- </a:t>
          </a:r>
          <a:r>
            <a:rPr lang="ru-RU" sz="2100" dirty="0" err="1" smtClean="0">
              <a:solidFill>
                <a:schemeClr val="tx1"/>
              </a:solidFill>
              <a:latin typeface="Times New Roman" pitchFamily="18" charset="0"/>
              <a:cs typeface="Times New Roman" pitchFamily="18" charset="0"/>
            </a:rPr>
            <a:t>бир</a:t>
          </a:r>
          <a:r>
            <a:rPr lang="ru-RU" sz="2100" dirty="0" smtClean="0">
              <a:solidFill>
                <a:schemeClr val="tx1"/>
              </a:solidFill>
              <a:latin typeface="Times New Roman" pitchFamily="18" charset="0"/>
              <a:cs typeface="Times New Roman" pitchFamily="18" charset="0"/>
            </a:rPr>
            <a:t> </a:t>
          </a:r>
          <a:r>
            <a:rPr lang="ru-RU" sz="2100" dirty="0" err="1" smtClean="0">
              <a:solidFill>
                <a:schemeClr val="tx1"/>
              </a:solidFill>
              <a:latin typeface="Times New Roman" pitchFamily="18" charset="0"/>
              <a:cs typeface="Times New Roman" pitchFamily="18" charset="0"/>
            </a:rPr>
            <a:t>хилдаги</a:t>
          </a:r>
          <a:r>
            <a:rPr lang="ru-RU" sz="2100" dirty="0" smtClean="0">
              <a:solidFill>
                <a:schemeClr val="tx1"/>
              </a:solidFill>
              <a:latin typeface="Times New Roman" pitchFamily="18" charset="0"/>
              <a:cs typeface="Times New Roman" pitchFamily="18" charset="0"/>
            </a:rPr>
            <a:t> </a:t>
          </a:r>
          <a:r>
            <a:rPr lang="uz-Cyrl-UZ" sz="2100" dirty="0" smtClean="0">
              <a:solidFill>
                <a:schemeClr val="tx1"/>
              </a:solidFill>
              <a:latin typeface="Times New Roman" pitchFamily="18" charset="0"/>
              <a:cs typeface="Times New Roman" pitchFamily="18" charset="0"/>
            </a:rPr>
            <a:t>эҳтиёжни қон-дирадиган </a:t>
          </a:r>
          <a:r>
            <a:rPr lang="ru-RU" sz="2100" dirty="0" err="1" smtClean="0">
              <a:solidFill>
                <a:schemeClr val="tx1"/>
              </a:solidFill>
              <a:latin typeface="Times New Roman" pitchFamily="18" charset="0"/>
              <a:cs typeface="Times New Roman" pitchFamily="18" charset="0"/>
            </a:rPr>
            <a:t>ва</a:t>
          </a:r>
          <a:r>
            <a:rPr lang="ru-RU" sz="2100" dirty="0" smtClean="0">
              <a:solidFill>
                <a:schemeClr val="tx1"/>
              </a:solidFill>
              <a:latin typeface="Times New Roman" pitchFamily="18" charset="0"/>
              <a:cs typeface="Times New Roman" pitchFamily="18" charset="0"/>
            </a:rPr>
            <a:t> </a:t>
          </a:r>
          <a:r>
            <a:rPr lang="ru-RU" sz="2100" dirty="0" err="1" smtClean="0">
              <a:solidFill>
                <a:schemeClr val="tx1"/>
              </a:solidFill>
              <a:latin typeface="Times New Roman" pitchFamily="18" charset="0"/>
              <a:cs typeface="Times New Roman" pitchFamily="18" charset="0"/>
            </a:rPr>
            <a:t>бир</a:t>
          </a:r>
          <a:r>
            <a:rPr lang="ru-RU" sz="2100" dirty="0" smtClean="0">
              <a:solidFill>
                <a:schemeClr val="tx1"/>
              </a:solidFill>
              <a:latin typeface="Times New Roman" pitchFamily="18" charset="0"/>
              <a:cs typeface="Times New Roman" pitchFamily="18" charset="0"/>
            </a:rPr>
            <a:t> </a:t>
          </a:r>
          <a:r>
            <a:rPr lang="ru-RU" sz="2100" dirty="0" err="1" smtClean="0">
              <a:solidFill>
                <a:schemeClr val="tx1"/>
              </a:solidFill>
              <a:latin typeface="Times New Roman" pitchFamily="18" charset="0"/>
              <a:cs typeface="Times New Roman" pitchFamily="18" charset="0"/>
            </a:rPr>
            <a:t>турга</a:t>
          </a:r>
          <a:r>
            <a:rPr lang="ru-RU" sz="2100" dirty="0" smtClean="0">
              <a:solidFill>
                <a:schemeClr val="tx1"/>
              </a:solidFill>
              <a:latin typeface="Times New Roman" pitchFamily="18" charset="0"/>
              <a:cs typeface="Times New Roman" pitchFamily="18" charset="0"/>
            </a:rPr>
            <a:t> </a:t>
          </a:r>
          <a:r>
            <a:rPr lang="ru-RU" sz="2100" dirty="0" err="1" smtClean="0">
              <a:solidFill>
                <a:schemeClr val="tx1"/>
              </a:solidFill>
              <a:latin typeface="Times New Roman" pitchFamily="18" charset="0"/>
              <a:cs typeface="Times New Roman" pitchFamily="18" charset="0"/>
            </a:rPr>
            <a:t>мансуб</a:t>
          </a:r>
          <a:r>
            <a:rPr lang="ru-RU" sz="2100" dirty="0" smtClean="0">
              <a:solidFill>
                <a:schemeClr val="tx1"/>
              </a:solidFill>
              <a:latin typeface="Times New Roman" pitchFamily="18" charset="0"/>
              <a:cs typeface="Times New Roman" pitchFamily="18" charset="0"/>
            </a:rPr>
            <a:t> </a:t>
          </a:r>
          <a:r>
            <a:rPr lang="uz-Cyrl-UZ" sz="2100" dirty="0" smtClean="0">
              <a:solidFill>
                <a:schemeClr val="tx1"/>
              </a:solidFill>
              <a:latin typeface="Times New Roman" pitchFamily="18" charset="0"/>
              <a:cs typeface="Times New Roman" pitchFamily="18" charset="0"/>
            </a:rPr>
            <a:t>бўлган </a:t>
          </a:r>
          <a:r>
            <a:rPr lang="ru-RU" sz="2100" dirty="0" err="1" smtClean="0">
              <a:solidFill>
                <a:schemeClr val="tx1"/>
              </a:solidFill>
              <a:latin typeface="Times New Roman" pitchFamily="18" charset="0"/>
              <a:cs typeface="Times New Roman" pitchFamily="18" charset="0"/>
            </a:rPr>
            <a:t>товарлар</a:t>
          </a:r>
          <a:r>
            <a:rPr lang="ru-RU" sz="2100" dirty="0" smtClean="0">
              <a:solidFill>
                <a:schemeClr val="tx1"/>
              </a:solidFill>
              <a:latin typeface="Times New Roman" pitchFamily="18" charset="0"/>
              <a:cs typeface="Times New Roman" pitchFamily="18" charset="0"/>
            </a:rPr>
            <a:t> </a:t>
          </a:r>
          <a:r>
            <a:rPr lang="ru-RU" sz="2100" dirty="0" err="1" smtClean="0">
              <a:solidFill>
                <a:schemeClr val="tx1"/>
              </a:solidFill>
              <a:latin typeface="Times New Roman" pitchFamily="18" charset="0"/>
              <a:cs typeface="Times New Roman" pitchFamily="18" charset="0"/>
            </a:rPr>
            <a:t>турлича</a:t>
          </a:r>
          <a:r>
            <a:rPr lang="ru-RU" sz="2100" dirty="0" smtClean="0">
              <a:solidFill>
                <a:schemeClr val="tx1"/>
              </a:solidFill>
              <a:latin typeface="Times New Roman" pitchFamily="18" charset="0"/>
              <a:cs typeface="Times New Roman" pitchFamily="18" charset="0"/>
            </a:rPr>
            <a:t> </a:t>
          </a:r>
          <a:r>
            <a:rPr lang="ru-RU" sz="2100" dirty="0" err="1" smtClean="0">
              <a:solidFill>
                <a:schemeClr val="tx1"/>
              </a:solidFill>
              <a:latin typeface="Times New Roman" pitchFamily="18" charset="0"/>
              <a:cs typeface="Times New Roman" pitchFamily="18" charset="0"/>
            </a:rPr>
            <a:t>истеъмол</a:t>
          </a:r>
          <a:r>
            <a:rPr lang="ru-RU" sz="2100" dirty="0" smtClean="0">
              <a:solidFill>
                <a:schemeClr val="tx1"/>
              </a:solidFill>
              <a:latin typeface="Times New Roman" pitchFamily="18" charset="0"/>
              <a:cs typeface="Times New Roman" pitchFamily="18" charset="0"/>
            </a:rPr>
            <a:t> </a:t>
          </a:r>
          <a:r>
            <a:rPr lang="ru-RU" sz="2100" dirty="0" err="1" smtClean="0">
              <a:solidFill>
                <a:schemeClr val="tx1"/>
              </a:solidFill>
              <a:latin typeface="Times New Roman" pitchFamily="18" charset="0"/>
              <a:cs typeface="Times New Roman" pitchFamily="18" charset="0"/>
            </a:rPr>
            <a:t>хоссаларига</a:t>
          </a:r>
          <a:r>
            <a:rPr lang="ru-RU" sz="2100" dirty="0" smtClean="0">
              <a:solidFill>
                <a:schemeClr val="tx1"/>
              </a:solidFill>
              <a:latin typeface="Times New Roman" pitchFamily="18" charset="0"/>
              <a:cs typeface="Times New Roman" pitchFamily="18" charset="0"/>
            </a:rPr>
            <a:t> </a:t>
          </a:r>
          <a:r>
            <a:rPr lang="ru-RU" sz="2100" dirty="0" err="1" smtClean="0">
              <a:solidFill>
                <a:schemeClr val="tx1"/>
              </a:solidFill>
              <a:latin typeface="Times New Roman" pitchFamily="18" charset="0"/>
              <a:cs typeface="Times New Roman" pitchFamily="18" charset="0"/>
            </a:rPr>
            <a:t>эга</a:t>
          </a:r>
          <a:r>
            <a:rPr lang="ru-RU" sz="2100" dirty="0" smtClean="0">
              <a:solidFill>
                <a:schemeClr val="tx1"/>
              </a:solidFill>
              <a:latin typeface="Times New Roman" pitchFamily="18" charset="0"/>
              <a:cs typeface="Times New Roman" pitchFamily="18" charset="0"/>
            </a:rPr>
            <a:t> </a:t>
          </a:r>
          <a:r>
            <a:rPr lang="uz-Cyrl-UZ" sz="2100" dirty="0" smtClean="0">
              <a:solidFill>
                <a:schemeClr val="tx1"/>
              </a:solidFill>
              <a:latin typeface="Times New Roman" pitchFamily="18" charset="0"/>
              <a:cs typeface="Times New Roman" pitchFamily="18" charset="0"/>
            </a:rPr>
            <a:t>бўлади.</a:t>
          </a:r>
        </a:p>
        <a:p>
          <a:pPr algn="just" rtl="0"/>
          <a:r>
            <a:rPr lang="ru-RU" sz="2100" dirty="0" smtClean="0">
              <a:solidFill>
                <a:schemeClr val="tx1"/>
              </a:solidFill>
              <a:latin typeface="Times New Roman" pitchFamily="18" charset="0"/>
              <a:cs typeface="Times New Roman" pitchFamily="18" charset="0"/>
            </a:rPr>
            <a:t/>
          </a:r>
          <a:br>
            <a:rPr lang="ru-RU" sz="2100" dirty="0" smtClean="0">
              <a:solidFill>
                <a:schemeClr val="tx1"/>
              </a:solidFill>
              <a:latin typeface="Times New Roman" pitchFamily="18" charset="0"/>
              <a:cs typeface="Times New Roman" pitchFamily="18" charset="0"/>
            </a:rPr>
          </a:br>
          <a:r>
            <a:rPr lang="ru-RU" sz="2100" b="1" u="sng" dirty="0" smtClean="0">
              <a:solidFill>
                <a:schemeClr val="tx1"/>
              </a:solidFill>
              <a:latin typeface="Times New Roman" pitchFamily="18" charset="0"/>
              <a:cs typeface="Times New Roman" pitchFamily="18" charset="0"/>
            </a:rPr>
            <a:t>2.Товарларни </a:t>
          </a:r>
          <a:r>
            <a:rPr lang="ru-RU" sz="2100" b="1" u="sng" dirty="0" err="1" smtClean="0">
              <a:solidFill>
                <a:schemeClr val="tx1"/>
              </a:solidFill>
              <a:latin typeface="Times New Roman" pitchFamily="18" charset="0"/>
              <a:cs typeface="Times New Roman" pitchFamily="18" charset="0"/>
            </a:rPr>
            <a:t>кредитга</a:t>
          </a:r>
          <a:r>
            <a:rPr lang="ru-RU" sz="2100" b="1" u="sng" dirty="0" smtClean="0">
              <a:solidFill>
                <a:schemeClr val="tx1"/>
              </a:solidFill>
              <a:latin typeface="Times New Roman" pitchFamily="18" charset="0"/>
              <a:cs typeface="Times New Roman" pitchFamily="18" charset="0"/>
            </a:rPr>
            <a:t> </a:t>
          </a:r>
          <a:r>
            <a:rPr lang="ru-RU" sz="2100" b="1" u="sng" dirty="0" err="1" smtClean="0">
              <a:solidFill>
                <a:schemeClr val="tx1"/>
              </a:solidFill>
              <a:latin typeface="Times New Roman" pitchFamily="18" charset="0"/>
              <a:cs typeface="Times New Roman" pitchFamily="18" charset="0"/>
            </a:rPr>
            <a:t>сотиш</a:t>
          </a:r>
          <a:r>
            <a:rPr lang="ru-RU" sz="2100" b="1" u="sng" dirty="0" smtClean="0">
              <a:solidFill>
                <a:schemeClr val="tx1"/>
              </a:solidFill>
              <a:latin typeface="Times New Roman" pitchFamily="18" charset="0"/>
              <a:cs typeface="Times New Roman" pitchFamily="18" charset="0"/>
            </a:rPr>
            <a:t> </a:t>
          </a:r>
          <a:r>
            <a:rPr lang="uz-Cyrl-UZ" sz="2100" dirty="0" smtClean="0">
              <a:solidFill>
                <a:schemeClr val="tx1"/>
              </a:solidFill>
              <a:latin typeface="Times New Roman" pitchFamily="18" charset="0"/>
              <a:cs typeface="Times New Roman" pitchFamily="18" charset="0"/>
            </a:rPr>
            <a:t>- </a:t>
          </a:r>
          <a:r>
            <a:rPr lang="ru-RU" sz="2100" dirty="0" err="1" smtClean="0">
              <a:solidFill>
                <a:schemeClr val="tx1"/>
              </a:solidFill>
              <a:latin typeface="Times New Roman" pitchFamily="18" charset="0"/>
              <a:cs typeface="Times New Roman" pitchFamily="18" charset="0"/>
            </a:rPr>
            <a:t>товарлар</a:t>
          </a:r>
          <a:r>
            <a:rPr lang="ru-RU" sz="2100" dirty="0" smtClean="0">
              <a:solidFill>
                <a:schemeClr val="tx1"/>
              </a:solidFill>
              <a:latin typeface="Times New Roman" pitchFamily="18" charset="0"/>
              <a:cs typeface="Times New Roman" pitchFamily="18" charset="0"/>
            </a:rPr>
            <a:t> </a:t>
          </a:r>
          <a:r>
            <a:rPr lang="ru-RU" sz="2100" dirty="0" err="1" smtClean="0">
              <a:solidFill>
                <a:schemeClr val="tx1"/>
              </a:solidFill>
              <a:latin typeface="Times New Roman" pitchFamily="18" charset="0"/>
              <a:cs typeface="Times New Roman" pitchFamily="18" charset="0"/>
            </a:rPr>
            <a:t>нисбатан</a:t>
          </a:r>
          <a:r>
            <a:rPr lang="ru-RU" sz="2100" dirty="0" smtClean="0">
              <a:solidFill>
                <a:schemeClr val="tx1"/>
              </a:solidFill>
              <a:latin typeface="Times New Roman" pitchFamily="18" charset="0"/>
              <a:cs typeface="Times New Roman" pitchFamily="18" charset="0"/>
            </a:rPr>
            <a:t> </a:t>
          </a:r>
          <a:r>
            <a:rPr lang="uz-Cyrl-UZ" sz="2100" dirty="0" smtClean="0">
              <a:solidFill>
                <a:schemeClr val="tx1"/>
              </a:solidFill>
              <a:latin typeface="Times New Roman" pitchFamily="18" charset="0"/>
              <a:cs typeface="Times New Roman" pitchFamily="18" charset="0"/>
            </a:rPr>
            <a:t>ортиқча бўлган шароитда ишлаб чиқарувчи ўз товарларини </a:t>
          </a:r>
          <a:r>
            <a:rPr lang="ru-RU" sz="2100" dirty="0" err="1" smtClean="0">
              <a:solidFill>
                <a:schemeClr val="tx1"/>
              </a:solidFill>
              <a:latin typeface="Times New Roman" pitchFamily="18" charset="0"/>
              <a:cs typeface="Times New Roman" pitchFamily="18" charset="0"/>
            </a:rPr>
            <a:t>нархини</a:t>
          </a:r>
          <a:r>
            <a:rPr lang="ru-RU" sz="2100" dirty="0" smtClean="0">
              <a:solidFill>
                <a:schemeClr val="tx1"/>
              </a:solidFill>
              <a:latin typeface="Times New Roman" pitchFamily="18" charset="0"/>
              <a:cs typeface="Times New Roman" pitchFamily="18" charset="0"/>
            </a:rPr>
            <a:t> </a:t>
          </a:r>
          <a:r>
            <a:rPr lang="ru-RU" sz="2100" dirty="0" err="1" smtClean="0">
              <a:solidFill>
                <a:schemeClr val="tx1"/>
              </a:solidFill>
              <a:latin typeface="Times New Roman" pitchFamily="18" charset="0"/>
              <a:cs typeface="Times New Roman" pitchFamily="18" charset="0"/>
            </a:rPr>
            <a:t>кечиктириб</a:t>
          </a:r>
          <a:r>
            <a:rPr lang="ru-RU" sz="2100" dirty="0" smtClean="0">
              <a:solidFill>
                <a:schemeClr val="tx1"/>
              </a:solidFill>
              <a:latin typeface="Times New Roman" pitchFamily="18" charset="0"/>
              <a:cs typeface="Times New Roman" pitchFamily="18" charset="0"/>
            </a:rPr>
            <a:t> </a:t>
          </a:r>
          <a:r>
            <a:rPr lang="uz-Cyrl-UZ" sz="2100" dirty="0" smtClean="0">
              <a:solidFill>
                <a:schemeClr val="tx1"/>
              </a:solidFill>
              <a:latin typeface="Times New Roman" pitchFamily="18" charset="0"/>
              <a:cs typeface="Times New Roman" pitchFamily="18" charset="0"/>
            </a:rPr>
            <a:t>тўлаш </a:t>
          </a:r>
          <a:r>
            <a:rPr lang="uz-Cyrl-UZ" sz="2100" b="1" u="sng" dirty="0" smtClean="0">
              <a:solidFill>
                <a:schemeClr val="tx1"/>
              </a:solidFill>
              <a:latin typeface="Times New Roman" pitchFamily="18" charset="0"/>
              <a:cs typeface="Times New Roman" pitchFamily="18" charset="0"/>
            </a:rPr>
            <a:t>шарти </a:t>
          </a:r>
          <a:r>
            <a:rPr lang="ru-RU" sz="2100" b="1" u="sng" dirty="0" err="1" smtClean="0">
              <a:solidFill>
                <a:schemeClr val="tx1"/>
              </a:solidFill>
              <a:latin typeface="Times New Roman" pitchFamily="18" charset="0"/>
              <a:cs typeface="Times New Roman" pitchFamily="18" charset="0"/>
            </a:rPr>
            <a:t>билан</a:t>
          </a:r>
          <a:r>
            <a:rPr lang="ru-RU" sz="2100" b="1" u="sng" dirty="0" smtClean="0">
              <a:solidFill>
                <a:schemeClr val="tx1"/>
              </a:solidFill>
              <a:latin typeface="Times New Roman" pitchFamily="18" charset="0"/>
              <a:cs typeface="Times New Roman" pitchFamily="18" charset="0"/>
            </a:rPr>
            <a:t> </a:t>
          </a:r>
          <a:r>
            <a:rPr lang="ru-RU" sz="2100" b="1" u="sng" dirty="0" err="1" smtClean="0">
              <a:solidFill>
                <a:schemeClr val="tx1"/>
              </a:solidFill>
              <a:latin typeface="Times New Roman" pitchFamily="18" charset="0"/>
              <a:cs typeface="Times New Roman" pitchFamily="18" charset="0"/>
            </a:rPr>
            <a:t>сотиб</a:t>
          </a:r>
          <a:r>
            <a:rPr lang="ru-RU" sz="2100" b="1" u="sng" dirty="0" smtClean="0">
              <a:solidFill>
                <a:schemeClr val="tx1"/>
              </a:solidFill>
              <a:latin typeface="Times New Roman" pitchFamily="18" charset="0"/>
              <a:cs typeface="Times New Roman" pitchFamily="18" charset="0"/>
            </a:rPr>
            <a:t>, </a:t>
          </a:r>
          <a:r>
            <a:rPr lang="uz-Cyrl-UZ" sz="2100" b="1" u="sng" dirty="0" smtClean="0">
              <a:solidFill>
                <a:schemeClr val="tx1"/>
              </a:solidFill>
              <a:latin typeface="Times New Roman" pitchFamily="18" charset="0"/>
              <a:cs typeface="Times New Roman" pitchFamily="18" charset="0"/>
            </a:rPr>
            <a:t>рақибларидан устун </a:t>
          </a:r>
          <a:r>
            <a:rPr lang="ru-RU" sz="2100" b="1" u="sng" dirty="0" err="1" smtClean="0">
              <a:solidFill>
                <a:schemeClr val="tx1"/>
              </a:solidFill>
              <a:latin typeface="Times New Roman" pitchFamily="18" charset="0"/>
              <a:cs typeface="Times New Roman" pitchFamily="18" charset="0"/>
            </a:rPr>
            <a:t>келиши</a:t>
          </a:r>
          <a:r>
            <a:rPr lang="ru-RU" sz="2100" b="1" u="sng" dirty="0" smtClean="0">
              <a:solidFill>
                <a:schemeClr val="tx1"/>
              </a:solidFill>
              <a:latin typeface="Times New Roman" pitchFamily="18" charset="0"/>
              <a:cs typeface="Times New Roman" pitchFamily="18" charset="0"/>
            </a:rPr>
            <a:t> </a:t>
          </a:r>
          <a:r>
            <a:rPr lang="ru-RU" sz="2100" b="1" u="sng" dirty="0" err="1" smtClean="0">
              <a:solidFill>
                <a:schemeClr val="tx1"/>
              </a:solidFill>
              <a:latin typeface="Times New Roman" pitchFamily="18" charset="0"/>
              <a:cs typeface="Times New Roman" pitchFamily="18" charset="0"/>
            </a:rPr>
            <a:t>мумкин</a:t>
          </a:r>
          <a:endParaRPr lang="ru-RU" sz="2100" b="1" u="sng" dirty="0" smtClean="0">
            <a:solidFill>
              <a:schemeClr val="tx1"/>
            </a:solidFill>
            <a:latin typeface="Times New Roman" pitchFamily="18" charset="0"/>
            <a:cs typeface="Times New Roman" pitchFamily="18" charset="0"/>
          </a:endParaRPr>
        </a:p>
        <a:p>
          <a:pPr algn="just" rtl="0"/>
          <a:r>
            <a:rPr lang="ru-RU" sz="2100" b="1" u="sng" dirty="0" smtClean="0">
              <a:solidFill>
                <a:schemeClr val="tx1"/>
              </a:solidFill>
              <a:latin typeface="Times New Roman" pitchFamily="18" charset="0"/>
              <a:cs typeface="Times New Roman" pitchFamily="18" charset="0"/>
            </a:rPr>
            <a:t>.</a:t>
          </a:r>
          <a:br>
            <a:rPr lang="ru-RU" sz="2100" b="1" u="sng" dirty="0" smtClean="0">
              <a:solidFill>
                <a:schemeClr val="tx1"/>
              </a:solidFill>
              <a:latin typeface="Times New Roman" pitchFamily="18" charset="0"/>
              <a:cs typeface="Times New Roman" pitchFamily="18" charset="0"/>
            </a:rPr>
          </a:br>
          <a:r>
            <a:rPr lang="ru-RU" sz="2100" b="1" u="sng" dirty="0" smtClean="0">
              <a:solidFill>
                <a:schemeClr val="tx1"/>
              </a:solidFill>
              <a:latin typeface="Times New Roman" pitchFamily="18" charset="0"/>
              <a:cs typeface="Times New Roman" pitchFamily="18" charset="0"/>
            </a:rPr>
            <a:t>3.Сотиш </a:t>
          </a:r>
          <a:r>
            <a:rPr lang="uz-Cyrl-UZ" sz="2100" b="1" u="sng" dirty="0" smtClean="0">
              <a:solidFill>
                <a:schemeClr val="tx1"/>
              </a:solidFill>
              <a:latin typeface="Times New Roman" pitchFamily="18" charset="0"/>
              <a:cs typeface="Times New Roman" pitchFamily="18" charset="0"/>
            </a:rPr>
            <a:t>вақтида </a:t>
          </a:r>
          <a:r>
            <a:rPr lang="ru-RU" sz="2100" b="1" u="sng" dirty="0" err="1" smtClean="0">
              <a:solidFill>
                <a:schemeClr val="tx1"/>
              </a:solidFill>
              <a:latin typeface="Times New Roman" pitchFamily="18" charset="0"/>
              <a:cs typeface="Times New Roman" pitchFamily="18" charset="0"/>
            </a:rPr>
            <a:t>ва</a:t>
          </a:r>
          <a:r>
            <a:rPr lang="ru-RU" sz="2100" b="1" u="sng" dirty="0" smtClean="0">
              <a:solidFill>
                <a:schemeClr val="tx1"/>
              </a:solidFill>
              <a:latin typeface="Times New Roman" pitchFamily="18" charset="0"/>
              <a:cs typeface="Times New Roman" pitchFamily="18" charset="0"/>
            </a:rPr>
            <a:t> </a:t>
          </a:r>
          <a:r>
            <a:rPr lang="ru-RU" sz="2100" b="1" u="sng" dirty="0" err="1" smtClean="0">
              <a:solidFill>
                <a:schemeClr val="tx1"/>
              </a:solidFill>
              <a:latin typeface="Times New Roman" pitchFamily="18" charset="0"/>
              <a:cs typeface="Times New Roman" pitchFamily="18" charset="0"/>
            </a:rPr>
            <a:t>кафолатланган</a:t>
          </a:r>
          <a:r>
            <a:rPr lang="ru-RU" sz="2100" b="1" u="sng" dirty="0" smtClean="0">
              <a:solidFill>
                <a:schemeClr val="tx1"/>
              </a:solidFill>
              <a:latin typeface="Times New Roman" pitchFamily="18" charset="0"/>
              <a:cs typeface="Times New Roman" pitchFamily="18" charset="0"/>
            </a:rPr>
            <a:t> </a:t>
          </a:r>
          <a:r>
            <a:rPr lang="ru-RU" sz="2100" b="1" u="sng" dirty="0" err="1" smtClean="0">
              <a:solidFill>
                <a:schemeClr val="tx1"/>
              </a:solidFill>
              <a:latin typeface="Times New Roman" pitchFamily="18" charset="0"/>
              <a:cs typeface="Times New Roman" pitchFamily="18" charset="0"/>
            </a:rPr>
            <a:t>муддатда</a:t>
          </a:r>
          <a:r>
            <a:rPr lang="ru-RU" sz="2100" b="1" u="sng" dirty="0" smtClean="0">
              <a:solidFill>
                <a:schemeClr val="tx1"/>
              </a:solidFill>
              <a:latin typeface="Times New Roman" pitchFamily="18" charset="0"/>
              <a:cs typeface="Times New Roman" pitchFamily="18" charset="0"/>
            </a:rPr>
            <a:t> </a:t>
          </a:r>
          <a:r>
            <a:rPr lang="ru-RU" sz="2100" b="1" u="sng" dirty="0" err="1" smtClean="0">
              <a:solidFill>
                <a:schemeClr val="tx1"/>
              </a:solidFill>
              <a:latin typeface="Times New Roman" pitchFamily="18" charset="0"/>
              <a:cs typeface="Times New Roman" pitchFamily="18" charset="0"/>
            </a:rPr>
            <a:t>текин</a:t>
          </a:r>
          <a:r>
            <a:rPr lang="ru-RU" sz="2100" b="1" u="sng" dirty="0" smtClean="0">
              <a:solidFill>
                <a:schemeClr val="tx1"/>
              </a:solidFill>
              <a:latin typeface="Times New Roman" pitchFamily="18" charset="0"/>
              <a:cs typeface="Times New Roman" pitchFamily="18" charset="0"/>
            </a:rPr>
            <a:t> сервис </a:t>
          </a:r>
          <a:r>
            <a:rPr lang="ru-RU" sz="2100" b="1" u="sng" dirty="0" err="1" smtClean="0">
              <a:solidFill>
                <a:schemeClr val="tx1"/>
              </a:solidFill>
              <a:latin typeface="Times New Roman" pitchFamily="18" charset="0"/>
              <a:cs typeface="Times New Roman" pitchFamily="18" charset="0"/>
            </a:rPr>
            <a:t>хизмати</a:t>
          </a:r>
          <a:r>
            <a:rPr lang="ru-RU" sz="2100" b="1" u="sng" dirty="0" smtClean="0">
              <a:solidFill>
                <a:schemeClr val="tx1"/>
              </a:solidFill>
              <a:latin typeface="Times New Roman" pitchFamily="18" charset="0"/>
              <a:cs typeface="Times New Roman" pitchFamily="18" charset="0"/>
            </a:rPr>
            <a:t> </a:t>
          </a:r>
          <a:r>
            <a:rPr lang="uz-Cyrl-UZ" sz="2100" b="1" u="sng" dirty="0" smtClean="0">
              <a:solidFill>
                <a:schemeClr val="tx1"/>
              </a:solidFill>
              <a:latin typeface="Times New Roman" pitchFamily="18" charset="0"/>
              <a:cs typeface="Times New Roman" pitchFamily="18" charset="0"/>
            </a:rPr>
            <a:t>кўрсатиш.</a:t>
          </a:r>
        </a:p>
        <a:p>
          <a:pPr algn="just" rtl="0"/>
          <a:r>
            <a:rPr lang="ru-RU" sz="2100" dirty="0" smtClean="0">
              <a:solidFill>
                <a:schemeClr val="tx1"/>
              </a:solidFill>
              <a:latin typeface="Times New Roman" pitchFamily="18" charset="0"/>
              <a:cs typeface="Times New Roman" pitchFamily="18" charset="0"/>
            </a:rPr>
            <a:t/>
          </a:r>
          <a:br>
            <a:rPr lang="ru-RU" sz="2100" dirty="0" smtClean="0">
              <a:solidFill>
                <a:schemeClr val="tx1"/>
              </a:solidFill>
              <a:latin typeface="Times New Roman" pitchFamily="18" charset="0"/>
              <a:cs typeface="Times New Roman" pitchFamily="18" charset="0"/>
            </a:rPr>
          </a:br>
          <a:r>
            <a:rPr lang="ru-RU" sz="2100" b="1" u="sng" dirty="0" smtClean="0">
              <a:solidFill>
                <a:schemeClr val="tx1"/>
              </a:solidFill>
              <a:latin typeface="Times New Roman" pitchFamily="18" charset="0"/>
              <a:cs typeface="Times New Roman" pitchFamily="18" charset="0"/>
            </a:rPr>
            <a:t>4.Маркетинг</a:t>
          </a:r>
          <a:r>
            <a:rPr lang="ru-RU" sz="2100" dirty="0" smtClean="0">
              <a:solidFill>
                <a:schemeClr val="tx1"/>
              </a:solidFill>
              <a:latin typeface="Times New Roman" pitchFamily="18" charset="0"/>
              <a:cs typeface="Times New Roman" pitchFamily="18" charset="0"/>
            </a:rPr>
            <a:t> </a:t>
          </a:r>
          <a:r>
            <a:rPr lang="uz-Cyrl-UZ" sz="2100" dirty="0" smtClean="0">
              <a:solidFill>
                <a:schemeClr val="tx1"/>
              </a:solidFill>
              <a:latin typeface="Times New Roman" pitchFamily="18" charset="0"/>
              <a:cs typeface="Times New Roman" pitchFamily="18" charset="0"/>
            </a:rPr>
            <a:t>- </a:t>
          </a:r>
          <a:r>
            <a:rPr lang="ru-RU" sz="2100" dirty="0" err="1" smtClean="0">
              <a:solidFill>
                <a:schemeClr val="tx1"/>
              </a:solidFill>
              <a:latin typeface="Times New Roman" pitchFamily="18" charset="0"/>
              <a:cs typeface="Times New Roman" pitchFamily="18" charset="0"/>
            </a:rPr>
            <a:t>унинг</a:t>
          </a:r>
          <a:r>
            <a:rPr lang="ru-RU" sz="2100" dirty="0" smtClean="0">
              <a:solidFill>
                <a:schemeClr val="tx1"/>
              </a:solidFill>
              <a:latin typeface="Times New Roman" pitchFamily="18" charset="0"/>
              <a:cs typeface="Times New Roman" pitchFamily="18" charset="0"/>
            </a:rPr>
            <a:t> </a:t>
          </a:r>
          <a:r>
            <a:rPr lang="ru-RU" sz="2100" dirty="0" err="1" smtClean="0">
              <a:solidFill>
                <a:schemeClr val="tx1"/>
              </a:solidFill>
              <a:latin typeface="Times New Roman" pitchFamily="18" charset="0"/>
              <a:cs typeface="Times New Roman" pitchFamily="18" charset="0"/>
            </a:rPr>
            <a:t>воситасида</a:t>
          </a:r>
          <a:r>
            <a:rPr lang="ru-RU" sz="2100" dirty="0" smtClean="0">
              <a:solidFill>
                <a:schemeClr val="tx1"/>
              </a:solidFill>
              <a:latin typeface="Times New Roman" pitchFamily="18" charset="0"/>
              <a:cs typeface="Times New Roman" pitchFamily="18" charset="0"/>
            </a:rPr>
            <a:t> </a:t>
          </a:r>
          <a:r>
            <a:rPr lang="uz-Cyrl-UZ" sz="2100" dirty="0" smtClean="0">
              <a:solidFill>
                <a:schemeClr val="tx1"/>
              </a:solidFill>
              <a:latin typeface="Times New Roman" pitchFamily="18" charset="0"/>
              <a:cs typeface="Times New Roman" pitchFamily="18" charset="0"/>
            </a:rPr>
            <a:t>маҳсулот </a:t>
          </a:r>
          <a:r>
            <a:rPr lang="ru-RU" sz="2100" dirty="0" err="1" smtClean="0">
              <a:solidFill>
                <a:schemeClr val="tx1"/>
              </a:solidFill>
              <a:latin typeface="Times New Roman" pitchFamily="18" charset="0"/>
              <a:cs typeface="Times New Roman" pitchFamily="18" charset="0"/>
            </a:rPr>
            <a:t>ишлаб</a:t>
          </a:r>
          <a:r>
            <a:rPr lang="ru-RU" sz="2100" dirty="0" smtClean="0">
              <a:solidFill>
                <a:schemeClr val="tx1"/>
              </a:solidFill>
              <a:latin typeface="Times New Roman" pitchFamily="18" charset="0"/>
              <a:cs typeface="Times New Roman" pitchFamily="18" charset="0"/>
            </a:rPr>
            <a:t> </a:t>
          </a:r>
          <a:r>
            <a:rPr lang="uz-Cyrl-UZ" sz="2100" dirty="0" smtClean="0">
              <a:solidFill>
                <a:schemeClr val="tx1"/>
              </a:solidFill>
              <a:latin typeface="Times New Roman" pitchFamily="18" charset="0"/>
              <a:cs typeface="Times New Roman" pitchFamily="18" charset="0"/>
            </a:rPr>
            <a:t>чиқариш </a:t>
          </a:r>
          <a:r>
            <a:rPr lang="ru-RU" sz="2100" dirty="0" err="1" smtClean="0">
              <a:solidFill>
                <a:schemeClr val="tx1"/>
              </a:solidFill>
              <a:latin typeface="Times New Roman" pitchFamily="18" charset="0"/>
              <a:cs typeface="Times New Roman" pitchFamily="18" charset="0"/>
            </a:rPr>
            <a:t>ва</a:t>
          </a:r>
          <a:r>
            <a:rPr lang="ru-RU" sz="2100" dirty="0" smtClean="0">
              <a:solidFill>
                <a:schemeClr val="tx1"/>
              </a:solidFill>
              <a:latin typeface="Times New Roman" pitchFamily="18" charset="0"/>
              <a:cs typeface="Times New Roman" pitchFamily="18" charset="0"/>
            </a:rPr>
            <a:t> </a:t>
          </a:r>
          <a:r>
            <a:rPr lang="ru-RU" sz="2100" dirty="0" err="1" smtClean="0">
              <a:solidFill>
                <a:schemeClr val="tx1"/>
              </a:solidFill>
              <a:latin typeface="Times New Roman" pitchFamily="18" charset="0"/>
              <a:cs typeface="Times New Roman" pitchFamily="18" charset="0"/>
            </a:rPr>
            <a:t>сотиш</a:t>
          </a:r>
          <a:r>
            <a:rPr lang="ru-RU" sz="2100" dirty="0" smtClean="0">
              <a:solidFill>
                <a:schemeClr val="tx1"/>
              </a:solidFill>
              <a:latin typeface="Times New Roman" pitchFamily="18" charset="0"/>
              <a:cs typeface="Times New Roman" pitchFamily="18" charset="0"/>
            </a:rPr>
            <a:t> </a:t>
          </a:r>
          <a:r>
            <a:rPr lang="ru-RU" sz="2100" dirty="0" err="1" smtClean="0">
              <a:solidFill>
                <a:schemeClr val="tx1"/>
              </a:solidFill>
              <a:latin typeface="Times New Roman" pitchFamily="18" charset="0"/>
              <a:cs typeface="Times New Roman" pitchFamily="18" charset="0"/>
            </a:rPr>
            <a:t>жараёнини</a:t>
          </a:r>
          <a:r>
            <a:rPr lang="ru-RU" sz="2100" dirty="0" smtClean="0">
              <a:solidFill>
                <a:schemeClr val="tx1"/>
              </a:solidFill>
              <a:latin typeface="Times New Roman" pitchFamily="18" charset="0"/>
              <a:cs typeface="Times New Roman" pitchFamily="18" charset="0"/>
            </a:rPr>
            <a:t> </a:t>
          </a:r>
          <a:r>
            <a:rPr lang="ru-RU" sz="2100" dirty="0" err="1" smtClean="0">
              <a:solidFill>
                <a:schemeClr val="tx1"/>
              </a:solidFill>
              <a:latin typeface="Times New Roman" pitchFamily="18" charset="0"/>
              <a:cs typeface="Times New Roman" pitchFamily="18" charset="0"/>
            </a:rPr>
            <a:t>талабга</a:t>
          </a:r>
          <a:r>
            <a:rPr lang="ru-RU" sz="2100" dirty="0" smtClean="0">
              <a:solidFill>
                <a:schemeClr val="tx1"/>
              </a:solidFill>
              <a:latin typeface="Times New Roman" pitchFamily="18" charset="0"/>
              <a:cs typeface="Times New Roman" pitchFamily="18" charset="0"/>
            </a:rPr>
            <a:t> </a:t>
          </a:r>
          <a:r>
            <a:rPr lang="ru-RU" sz="2100" dirty="0" err="1" smtClean="0">
              <a:solidFill>
                <a:schemeClr val="tx1"/>
              </a:solidFill>
              <a:latin typeface="Times New Roman" pitchFamily="18" charset="0"/>
              <a:cs typeface="Times New Roman" pitchFamily="18" charset="0"/>
            </a:rPr>
            <a:t>мослаштиришга</a:t>
          </a:r>
          <a:r>
            <a:rPr lang="ru-RU" sz="2100" dirty="0" smtClean="0">
              <a:solidFill>
                <a:schemeClr val="tx1"/>
              </a:solidFill>
              <a:latin typeface="Times New Roman" pitchFamily="18" charset="0"/>
              <a:cs typeface="Times New Roman" pitchFamily="18" charset="0"/>
            </a:rPr>
            <a:t> </a:t>
          </a:r>
          <a:r>
            <a:rPr lang="uz-Cyrl-UZ" sz="2100" dirty="0" smtClean="0">
              <a:solidFill>
                <a:schemeClr val="tx1"/>
              </a:solidFill>
              <a:latin typeface="Times New Roman" pitchFamily="18" charset="0"/>
              <a:cs typeface="Times New Roman" pitchFamily="18" charset="0"/>
            </a:rPr>
            <a:t>ҳаракат қилинади.</a:t>
          </a:r>
        </a:p>
        <a:p>
          <a:pPr algn="just" rtl="0"/>
          <a:r>
            <a:rPr lang="ru-RU" sz="2100" b="1" u="sng" dirty="0" smtClean="0">
              <a:solidFill>
                <a:schemeClr val="tx1"/>
              </a:solidFill>
              <a:latin typeface="Times New Roman" pitchFamily="18" charset="0"/>
              <a:cs typeface="Times New Roman" pitchFamily="18" charset="0"/>
            </a:rPr>
            <a:t/>
          </a:r>
          <a:br>
            <a:rPr lang="ru-RU" sz="2100" b="1" u="sng" dirty="0" smtClean="0">
              <a:solidFill>
                <a:schemeClr val="tx1"/>
              </a:solidFill>
              <a:latin typeface="Times New Roman" pitchFamily="18" charset="0"/>
              <a:cs typeface="Times New Roman" pitchFamily="18" charset="0"/>
            </a:rPr>
          </a:br>
          <a:r>
            <a:rPr lang="ru-RU" sz="2100" b="1" u="sng" dirty="0" smtClean="0">
              <a:solidFill>
                <a:schemeClr val="tx1"/>
              </a:solidFill>
              <a:latin typeface="Times New Roman" pitchFamily="18" charset="0"/>
              <a:cs typeface="Times New Roman" pitchFamily="18" charset="0"/>
            </a:rPr>
            <a:t>5.Реклама, </a:t>
          </a:r>
          <a:r>
            <a:rPr lang="ru-RU" sz="2100" dirty="0" smtClean="0">
              <a:solidFill>
                <a:schemeClr val="tx1"/>
              </a:solidFill>
              <a:latin typeface="Times New Roman" pitchFamily="18" charset="0"/>
              <a:cs typeface="Times New Roman" pitchFamily="18" charset="0"/>
            </a:rPr>
            <a:t>товар </a:t>
          </a:r>
          <a:r>
            <a:rPr lang="ru-RU" sz="2100" dirty="0" err="1" smtClean="0">
              <a:solidFill>
                <a:schemeClr val="tx1"/>
              </a:solidFill>
              <a:latin typeface="Times New Roman" pitchFamily="18" charset="0"/>
              <a:cs typeface="Times New Roman" pitchFamily="18" charset="0"/>
            </a:rPr>
            <a:t>белгилари</a:t>
          </a:r>
          <a:r>
            <a:rPr lang="ru-RU" sz="2100" dirty="0" smtClean="0">
              <a:solidFill>
                <a:schemeClr val="tx1"/>
              </a:solidFill>
              <a:latin typeface="Times New Roman" pitchFamily="18" charset="0"/>
              <a:cs typeface="Times New Roman" pitchFamily="18" charset="0"/>
            </a:rPr>
            <a:t>, фирма </a:t>
          </a:r>
          <a:r>
            <a:rPr lang="uz-Cyrl-UZ" sz="2100" dirty="0" smtClean="0">
              <a:solidFill>
                <a:schemeClr val="tx1"/>
              </a:solidFill>
              <a:latin typeface="Times New Roman" pitchFamily="18" charset="0"/>
              <a:cs typeface="Times New Roman" pitchFamily="18" charset="0"/>
            </a:rPr>
            <a:t>муҳирлари ҳамда қадоқлаш </a:t>
          </a:r>
          <a:r>
            <a:rPr lang="ru-RU" sz="2100" dirty="0" err="1" smtClean="0">
              <a:solidFill>
                <a:schemeClr val="tx1"/>
              </a:solidFill>
              <a:latin typeface="Times New Roman" pitchFamily="18" charset="0"/>
              <a:cs typeface="Times New Roman" pitchFamily="18" charset="0"/>
            </a:rPr>
            <a:t>усуллари</a:t>
          </a:r>
          <a:r>
            <a:rPr lang="ru-RU" sz="2100" dirty="0" smtClean="0">
              <a:solidFill>
                <a:schemeClr val="tx1"/>
              </a:solidFill>
              <a:latin typeface="Times New Roman" pitchFamily="18" charset="0"/>
              <a:cs typeface="Times New Roman" pitchFamily="18" charset="0"/>
            </a:rPr>
            <a:t> </a:t>
          </a:r>
          <a:r>
            <a:rPr lang="ru-RU" sz="2100" dirty="0" err="1" smtClean="0">
              <a:solidFill>
                <a:schemeClr val="tx1"/>
              </a:solidFill>
              <a:latin typeface="Times New Roman" pitchFamily="18" charset="0"/>
              <a:cs typeface="Times New Roman" pitchFamily="18" charset="0"/>
            </a:rPr>
            <a:t>товарлар</a:t>
          </a:r>
          <a:r>
            <a:rPr lang="ru-RU" sz="2100" dirty="0" smtClean="0">
              <a:solidFill>
                <a:schemeClr val="tx1"/>
              </a:solidFill>
              <a:latin typeface="Times New Roman" pitchFamily="18" charset="0"/>
              <a:cs typeface="Times New Roman" pitchFamily="18" charset="0"/>
            </a:rPr>
            <a:t> </a:t>
          </a:r>
          <a:r>
            <a:rPr lang="ru-RU" sz="2100" dirty="0" err="1" smtClean="0">
              <a:solidFill>
                <a:schemeClr val="tx1"/>
              </a:solidFill>
              <a:latin typeface="Times New Roman" pitchFamily="18" charset="0"/>
              <a:cs typeface="Times New Roman" pitchFamily="18" charset="0"/>
            </a:rPr>
            <a:t>жозибадорлигини</a:t>
          </a:r>
          <a:r>
            <a:rPr lang="ru-RU" sz="2100" dirty="0" smtClean="0">
              <a:solidFill>
                <a:schemeClr val="tx1"/>
              </a:solidFill>
              <a:latin typeface="Times New Roman" pitchFamily="18" charset="0"/>
              <a:cs typeface="Times New Roman" pitchFamily="18" charset="0"/>
            </a:rPr>
            <a:t> </a:t>
          </a:r>
          <a:r>
            <a:rPr lang="ru-RU" sz="2100" dirty="0" err="1" smtClean="0">
              <a:solidFill>
                <a:schemeClr val="tx1"/>
              </a:solidFill>
              <a:latin typeface="Times New Roman" pitchFamily="18" charset="0"/>
              <a:cs typeface="Times New Roman" pitchFamily="18" charset="0"/>
            </a:rPr>
            <a:t>ошириш</a:t>
          </a:r>
          <a:r>
            <a:rPr lang="ru-RU" sz="2100" dirty="0" smtClean="0">
              <a:solidFill>
                <a:schemeClr val="tx1"/>
              </a:solidFill>
              <a:latin typeface="Times New Roman" pitchFamily="18" charset="0"/>
              <a:cs typeface="Times New Roman" pitchFamily="18" charset="0"/>
            </a:rPr>
            <a:t> </a:t>
          </a:r>
          <a:r>
            <a:rPr lang="ru-RU" sz="2100" dirty="0" err="1" smtClean="0">
              <a:solidFill>
                <a:schemeClr val="tx1"/>
              </a:solidFill>
              <a:latin typeface="Times New Roman" pitchFamily="18" charset="0"/>
              <a:cs typeface="Times New Roman" pitchFamily="18" charset="0"/>
            </a:rPr>
            <a:t>ва</a:t>
          </a:r>
          <a:r>
            <a:rPr lang="ru-RU" sz="2100" dirty="0" smtClean="0">
              <a:solidFill>
                <a:schemeClr val="tx1"/>
              </a:solidFill>
              <a:latin typeface="Times New Roman" pitchFamily="18" charset="0"/>
              <a:cs typeface="Times New Roman" pitchFamily="18" charset="0"/>
            </a:rPr>
            <a:t> </a:t>
          </a:r>
          <a:r>
            <a:rPr lang="ru-RU" sz="2100" dirty="0" err="1" smtClean="0">
              <a:solidFill>
                <a:schemeClr val="tx1"/>
              </a:solidFill>
              <a:latin typeface="Times New Roman" pitchFamily="18" charset="0"/>
              <a:cs typeface="Times New Roman" pitchFamily="18" charset="0"/>
            </a:rPr>
            <a:t>сотиш</a:t>
          </a:r>
          <a:r>
            <a:rPr lang="ru-RU" sz="2100" dirty="0" smtClean="0">
              <a:solidFill>
                <a:schemeClr val="tx1"/>
              </a:solidFill>
              <a:latin typeface="Times New Roman" pitchFamily="18" charset="0"/>
              <a:cs typeface="Times New Roman" pitchFamily="18" charset="0"/>
            </a:rPr>
            <a:t> </a:t>
          </a:r>
          <a:r>
            <a:rPr lang="uz-Cyrl-UZ" sz="2100" dirty="0" smtClean="0">
              <a:solidFill>
                <a:schemeClr val="tx1"/>
              </a:solidFill>
              <a:latin typeface="Times New Roman" pitchFamily="18" charset="0"/>
              <a:cs typeface="Times New Roman" pitchFamily="18" charset="0"/>
            </a:rPr>
            <a:t>ҳажмининг кўпайишини рағбатлантиришнинг муҳим йўллари ҳисобланади.</a:t>
          </a:r>
          <a:endParaRPr lang="ru-RU" sz="2100" dirty="0">
            <a:solidFill>
              <a:schemeClr val="tx1"/>
            </a:solidFill>
            <a:latin typeface="Times New Roman" pitchFamily="18" charset="0"/>
            <a:cs typeface="Times New Roman" pitchFamily="18" charset="0"/>
          </a:endParaRPr>
        </a:p>
      </dgm:t>
    </dgm:pt>
    <dgm:pt modelId="{29DB27C3-37FC-4345-8522-1C1DDD5A5EB9}" type="parTrans" cxnId="{60E75992-9479-45C9-9AB3-0FB4BFB3E34F}">
      <dgm:prSet/>
      <dgm:spPr/>
      <dgm:t>
        <a:bodyPr/>
        <a:lstStyle/>
        <a:p>
          <a:endParaRPr lang="ru-RU"/>
        </a:p>
      </dgm:t>
    </dgm:pt>
    <dgm:pt modelId="{4B7FD0DC-0AF1-4C75-B53B-DE071B8AF7DD}" type="sibTrans" cxnId="{60E75992-9479-45C9-9AB3-0FB4BFB3E34F}">
      <dgm:prSet/>
      <dgm:spPr/>
      <dgm:t>
        <a:bodyPr/>
        <a:lstStyle/>
        <a:p>
          <a:endParaRPr lang="ru-RU"/>
        </a:p>
      </dgm:t>
    </dgm:pt>
    <dgm:pt modelId="{C1A14959-650E-4A72-8F92-44F45BED0FB2}" type="pres">
      <dgm:prSet presAssocID="{B4316391-2D72-49D1-9512-1EBFE06AA8FF}" presName="Name0" presStyleCnt="0">
        <dgm:presLayoutVars>
          <dgm:dir/>
          <dgm:animLvl val="lvl"/>
          <dgm:resizeHandles val="exact"/>
        </dgm:presLayoutVars>
      </dgm:prSet>
      <dgm:spPr/>
      <dgm:t>
        <a:bodyPr/>
        <a:lstStyle/>
        <a:p>
          <a:endParaRPr lang="ru-RU"/>
        </a:p>
      </dgm:t>
    </dgm:pt>
    <dgm:pt modelId="{C8928392-8656-424E-B617-37E5CCC59342}" type="pres">
      <dgm:prSet presAssocID="{D847A044-A4B9-4C0C-94B4-E073137A2DD0}" presName="boxAndChildren" presStyleCnt="0"/>
      <dgm:spPr/>
    </dgm:pt>
    <dgm:pt modelId="{94BB2F12-10F7-416B-8918-AB44D2829532}" type="pres">
      <dgm:prSet presAssocID="{D847A044-A4B9-4C0C-94B4-E073137A2DD0}" presName="parentTextBox" presStyleLbl="node1" presStyleIdx="0" presStyleCnt="1" custLinFactNeighborX="520" custLinFactNeighborY="7142"/>
      <dgm:spPr/>
      <dgm:t>
        <a:bodyPr/>
        <a:lstStyle/>
        <a:p>
          <a:endParaRPr lang="ru-RU"/>
        </a:p>
      </dgm:t>
    </dgm:pt>
  </dgm:ptLst>
  <dgm:cxnLst>
    <dgm:cxn modelId="{60E75992-9479-45C9-9AB3-0FB4BFB3E34F}" srcId="{B4316391-2D72-49D1-9512-1EBFE06AA8FF}" destId="{D847A044-A4B9-4C0C-94B4-E073137A2DD0}" srcOrd="0" destOrd="0" parTransId="{29DB27C3-37FC-4345-8522-1C1DDD5A5EB9}" sibTransId="{4B7FD0DC-0AF1-4C75-B53B-DE071B8AF7DD}"/>
    <dgm:cxn modelId="{C7D7CAE4-D76F-416A-80B2-AE3CCC160110}" type="presOf" srcId="{D847A044-A4B9-4C0C-94B4-E073137A2DD0}" destId="{94BB2F12-10F7-416B-8918-AB44D2829532}" srcOrd="0" destOrd="0" presId="urn:microsoft.com/office/officeart/2005/8/layout/process4"/>
    <dgm:cxn modelId="{BA523C5F-BDF9-4813-8F15-7F53429CDEC5}" type="presOf" srcId="{B4316391-2D72-49D1-9512-1EBFE06AA8FF}" destId="{C1A14959-650E-4A72-8F92-44F45BED0FB2}" srcOrd="0" destOrd="0" presId="urn:microsoft.com/office/officeart/2005/8/layout/process4"/>
    <dgm:cxn modelId="{0629CD99-C3A4-4D44-960A-574C9E78CA31}" type="presParOf" srcId="{C1A14959-650E-4A72-8F92-44F45BED0FB2}" destId="{C8928392-8656-424E-B617-37E5CCC59342}" srcOrd="0" destOrd="0" presId="urn:microsoft.com/office/officeart/2005/8/layout/process4"/>
    <dgm:cxn modelId="{4EA97A7F-3323-44C3-9CBE-EB2B95037DBF}" type="presParOf" srcId="{C8928392-8656-424E-B617-37E5CCC59342}" destId="{94BB2F12-10F7-416B-8918-AB44D2829532}" srcOrd="0" destOrd="0" presId="urn:microsoft.com/office/officeart/2005/8/layout/process4"/>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ata13.xml><?xml version="1.0" encoding="utf-8"?>
<dgm:dataModel xmlns:dgm="http://schemas.openxmlformats.org/drawingml/2006/diagram" xmlns:a="http://schemas.openxmlformats.org/drawingml/2006/main">
  <dgm:ptLst>
    <dgm:pt modelId="{A294B889-9DE8-4CAA-B93E-DD1DECEAB006}" type="doc">
      <dgm:prSet loTypeId="urn:microsoft.com/office/officeart/2005/8/layout/vList2" loCatId="list" qsTypeId="urn:microsoft.com/office/officeart/2005/8/quickstyle/3d4" qsCatId="3D" csTypeId="urn:microsoft.com/office/officeart/2005/8/colors/accent0_3" csCatId="mainScheme" phldr="1"/>
      <dgm:spPr/>
      <dgm:t>
        <a:bodyPr/>
        <a:lstStyle/>
        <a:p>
          <a:endParaRPr lang="ru-RU"/>
        </a:p>
      </dgm:t>
    </dgm:pt>
    <dgm:pt modelId="{43483A5C-EE60-4222-8C5B-5D0926F5786D}">
      <dgm:prSet/>
      <dgm:spPr>
        <a:blipFill rotWithShape="0">
          <a:blip xmlns:r="http://schemas.openxmlformats.org/officeDocument/2006/relationships" r:embed="rId1"/>
          <a:tile tx="0" ty="0" sx="100000" sy="100000" flip="none" algn="tl"/>
        </a:blipFill>
      </dgm:spPr>
      <dgm:t>
        <a:bodyPr/>
        <a:lstStyle/>
        <a:p>
          <a:pPr algn="ctr" rtl="0"/>
          <a:r>
            <a:rPr lang="ru-RU" b="1" dirty="0" err="1" smtClean="0">
              <a:solidFill>
                <a:srgbClr val="FF0000"/>
              </a:solidFill>
            </a:rPr>
            <a:t>Нархдан</a:t>
          </a:r>
          <a:r>
            <a:rPr lang="ru-RU" b="1" dirty="0" smtClean="0">
              <a:solidFill>
                <a:srgbClr val="FF0000"/>
              </a:solidFill>
            </a:rPr>
            <a:t> </a:t>
          </a:r>
          <a:r>
            <a:rPr lang="ru-RU" b="1" dirty="0" err="1" smtClean="0">
              <a:solidFill>
                <a:srgbClr val="FF0000"/>
              </a:solidFill>
            </a:rPr>
            <a:t>бошқа воситалар</a:t>
          </a:r>
          <a:r>
            <a:rPr lang="ru-RU" b="1" dirty="0" smtClean="0">
              <a:solidFill>
                <a:srgbClr val="FF0000"/>
              </a:solidFill>
            </a:rPr>
            <a:t> </a:t>
          </a:r>
          <a:r>
            <a:rPr lang="ru-RU" b="1" dirty="0" err="1" smtClean="0">
              <a:solidFill>
                <a:srgbClr val="FF0000"/>
              </a:solidFill>
            </a:rPr>
            <a:t>ёрдамида</a:t>
          </a:r>
          <a:r>
            <a:rPr lang="ru-RU" b="1" dirty="0" smtClean="0">
              <a:solidFill>
                <a:srgbClr val="FF0000"/>
              </a:solidFill>
            </a:rPr>
            <a:t> </a:t>
          </a:r>
          <a:r>
            <a:rPr lang="ru-RU" b="1" dirty="0" err="1" smtClean="0">
              <a:solidFill>
                <a:srgbClr val="FF0000"/>
              </a:solidFill>
            </a:rPr>
            <a:t>рақобатлашиш</a:t>
          </a:r>
          <a:r>
            <a:rPr lang="uz-Cyrl-UZ" b="0" dirty="0" smtClean="0">
              <a:latin typeface="Times New Roman" pitchFamily="18" charset="0"/>
              <a:cs typeface="Times New Roman" pitchFamily="18" charset="0"/>
            </a:rPr>
            <a:t>:</a:t>
          </a:r>
          <a:endParaRPr lang="ru-RU" b="0" dirty="0">
            <a:latin typeface="Times New Roman" pitchFamily="18" charset="0"/>
            <a:cs typeface="Times New Roman" pitchFamily="18" charset="0"/>
          </a:endParaRPr>
        </a:p>
      </dgm:t>
    </dgm:pt>
    <dgm:pt modelId="{155AEB5A-08BD-43F8-A5EB-874306EAC388}" type="parTrans" cxnId="{4497A1F2-55F3-49C1-A080-8654E0313716}">
      <dgm:prSet/>
      <dgm:spPr/>
      <dgm:t>
        <a:bodyPr/>
        <a:lstStyle/>
        <a:p>
          <a:endParaRPr lang="ru-RU">
            <a:latin typeface="Times New Roman" pitchFamily="18" charset="0"/>
            <a:cs typeface="Times New Roman" pitchFamily="18" charset="0"/>
          </a:endParaRPr>
        </a:p>
      </dgm:t>
    </dgm:pt>
    <dgm:pt modelId="{86FA04CB-3E4A-4EBD-9829-13FBACD82B8B}" type="sibTrans" cxnId="{4497A1F2-55F3-49C1-A080-8654E0313716}">
      <dgm:prSet/>
      <dgm:spPr/>
      <dgm:t>
        <a:bodyPr/>
        <a:lstStyle/>
        <a:p>
          <a:endParaRPr lang="ru-RU">
            <a:latin typeface="Times New Roman" pitchFamily="18" charset="0"/>
            <a:cs typeface="Times New Roman" pitchFamily="18" charset="0"/>
          </a:endParaRPr>
        </a:p>
      </dgm:t>
    </dgm:pt>
    <dgm:pt modelId="{8029B16C-3244-4FEF-99D6-755B4D6AF1E6}" type="pres">
      <dgm:prSet presAssocID="{A294B889-9DE8-4CAA-B93E-DD1DECEAB006}" presName="linear" presStyleCnt="0">
        <dgm:presLayoutVars>
          <dgm:animLvl val="lvl"/>
          <dgm:resizeHandles val="exact"/>
        </dgm:presLayoutVars>
      </dgm:prSet>
      <dgm:spPr/>
      <dgm:t>
        <a:bodyPr/>
        <a:lstStyle/>
        <a:p>
          <a:endParaRPr lang="ru-RU"/>
        </a:p>
      </dgm:t>
    </dgm:pt>
    <dgm:pt modelId="{7FE7D1CF-B868-48FA-9826-59DC483AAA98}" type="pres">
      <dgm:prSet presAssocID="{43483A5C-EE60-4222-8C5B-5D0926F5786D}" presName="parentText" presStyleLbl="node1" presStyleIdx="0" presStyleCnt="1" custLinFactNeighborX="520" custLinFactNeighborY="2511">
        <dgm:presLayoutVars>
          <dgm:chMax val="0"/>
          <dgm:bulletEnabled val="1"/>
        </dgm:presLayoutVars>
      </dgm:prSet>
      <dgm:spPr/>
      <dgm:t>
        <a:bodyPr/>
        <a:lstStyle/>
        <a:p>
          <a:endParaRPr lang="ru-RU"/>
        </a:p>
      </dgm:t>
    </dgm:pt>
  </dgm:ptLst>
  <dgm:cxnLst>
    <dgm:cxn modelId="{F10EA1DE-2F56-4005-9AE6-78D6114204B1}" type="presOf" srcId="{A294B889-9DE8-4CAA-B93E-DD1DECEAB006}" destId="{8029B16C-3244-4FEF-99D6-755B4D6AF1E6}" srcOrd="0" destOrd="0" presId="urn:microsoft.com/office/officeart/2005/8/layout/vList2"/>
    <dgm:cxn modelId="{4497A1F2-55F3-49C1-A080-8654E0313716}" srcId="{A294B889-9DE8-4CAA-B93E-DD1DECEAB006}" destId="{43483A5C-EE60-4222-8C5B-5D0926F5786D}" srcOrd="0" destOrd="0" parTransId="{155AEB5A-08BD-43F8-A5EB-874306EAC388}" sibTransId="{86FA04CB-3E4A-4EBD-9829-13FBACD82B8B}"/>
    <dgm:cxn modelId="{3A73980C-4129-4242-8DB6-C26E97F816FB}" type="presOf" srcId="{43483A5C-EE60-4222-8C5B-5D0926F5786D}" destId="{7FE7D1CF-B868-48FA-9826-59DC483AAA98}" srcOrd="0" destOrd="0" presId="urn:microsoft.com/office/officeart/2005/8/layout/vList2"/>
    <dgm:cxn modelId="{1524150F-33D1-4DDB-920E-6369EBF49CAE}" type="presParOf" srcId="{8029B16C-3244-4FEF-99D6-755B4D6AF1E6}" destId="{7FE7D1CF-B868-48FA-9826-59DC483AAA98}" srcOrd="0" destOrd="0" presId="urn:microsoft.com/office/officeart/2005/8/layout/vList2"/>
  </dgm:cxnLst>
  <dgm:bg/>
  <dgm:whole/>
  <dgm:extLst>
    <a:ext uri="http://schemas.microsoft.com/office/drawing/2008/diagram">
      <dsp:dataModelExt xmlns:dsp="http://schemas.microsoft.com/office/drawing/2008/diagram" xmlns="" relId="rId12" minVer="http://schemas.openxmlformats.org/drawingml/2006/diagram"/>
    </a:ext>
  </dgm:extLst>
</dgm:dataModel>
</file>

<file path=ppt/diagrams/data14.xml><?xml version="1.0" encoding="utf-8"?>
<dgm:dataModel xmlns:dgm="http://schemas.openxmlformats.org/drawingml/2006/diagram" xmlns:a="http://schemas.openxmlformats.org/drawingml/2006/main">
  <dgm:ptLst>
    <dgm:pt modelId="{661ADB9B-6E44-496D-A8D1-B051B9652E11}" type="doc">
      <dgm:prSet loTypeId="urn:microsoft.com/office/officeart/2005/8/layout/vList3" loCatId="list" qsTypeId="urn:microsoft.com/office/officeart/2005/8/quickstyle/simple1" qsCatId="simple" csTypeId="urn:microsoft.com/office/officeart/2005/8/colors/accent1_2" csCatId="accent1" phldr="1"/>
      <dgm:spPr/>
      <dgm:t>
        <a:bodyPr/>
        <a:lstStyle/>
        <a:p>
          <a:endParaRPr lang="ru-RU"/>
        </a:p>
      </dgm:t>
    </dgm:pt>
    <dgm:pt modelId="{A556A893-CCC2-4DC8-BF1F-B89220B6D27D}">
      <dgm:prSet/>
      <dgm:spPr>
        <a:blipFill rotWithShape="0">
          <a:blip xmlns:r="http://schemas.openxmlformats.org/officeDocument/2006/relationships" r:embed="rId1"/>
          <a:tile tx="0" ty="0" sx="100000" sy="100000" flip="none" algn="tl"/>
        </a:blipFill>
      </dgm:spPr>
      <dgm:t>
        <a:bodyPr/>
        <a:lstStyle/>
        <a:p>
          <a:pPr rtl="0"/>
          <a:r>
            <a:rPr lang="uz-Cyrl-UZ" b="1" u="sng" dirty="0" smtClean="0">
              <a:solidFill>
                <a:srgbClr val="C00000"/>
              </a:solidFill>
              <a:latin typeface="Times New Roman" pitchFamily="18" charset="0"/>
              <a:cs typeface="Times New Roman" pitchFamily="18" charset="0"/>
            </a:rPr>
            <a:t>Монополия</a:t>
          </a:r>
          <a:r>
            <a:rPr lang="uz-Cyrl-UZ" b="1" dirty="0" smtClean="0">
              <a:solidFill>
                <a:srgbClr val="C00000"/>
              </a:solidFill>
              <a:latin typeface="Times New Roman" pitchFamily="18" charset="0"/>
              <a:cs typeface="Times New Roman" pitchFamily="18" charset="0"/>
            </a:rPr>
            <a:t> </a:t>
          </a:r>
          <a:r>
            <a:rPr lang="uz-Cyrl-UZ" b="0" dirty="0" smtClean="0">
              <a:solidFill>
                <a:srgbClr val="C00000"/>
              </a:solidFill>
              <a:latin typeface="Times New Roman" pitchFamily="18" charset="0"/>
              <a:cs typeface="Times New Roman" pitchFamily="18" charset="0"/>
            </a:rPr>
            <a:t>– иқтисодий фаолиятининг бирор соҳасида (ишлаб чиқариш, хизмат кўрсатиш, тижорат ва ҳ.к.) корхон</a:t>
          </a:r>
          <a:r>
            <a:rPr lang="ru-RU" b="0" dirty="0" smtClean="0">
              <a:solidFill>
                <a:srgbClr val="C00000"/>
              </a:solidFill>
              <a:latin typeface="Times New Roman" pitchFamily="18" charset="0"/>
              <a:cs typeface="Times New Roman" pitchFamily="18" charset="0"/>
            </a:rPr>
            <a:t>а </a:t>
          </a:r>
          <a:r>
            <a:rPr lang="ru-RU" b="0" dirty="0" err="1" smtClean="0">
              <a:solidFill>
                <a:srgbClr val="C00000"/>
              </a:solidFill>
              <a:latin typeface="Times New Roman" pitchFamily="18" charset="0"/>
              <a:cs typeface="Times New Roman" pitchFamily="18" charset="0"/>
            </a:rPr>
            <a:t>ёки</a:t>
          </a:r>
          <a:r>
            <a:rPr lang="ru-RU" b="0" dirty="0" smtClean="0">
              <a:solidFill>
                <a:srgbClr val="C00000"/>
              </a:solidFill>
              <a:latin typeface="Times New Roman" pitchFamily="18" charset="0"/>
              <a:cs typeface="Times New Roman" pitchFamily="18" charset="0"/>
            </a:rPr>
            <a:t> </a:t>
          </a:r>
          <a:r>
            <a:rPr lang="ru-RU" b="0" dirty="0" err="1" smtClean="0">
              <a:solidFill>
                <a:srgbClr val="C00000"/>
              </a:solidFill>
              <a:latin typeface="Times New Roman" pitchFamily="18" charset="0"/>
              <a:cs typeface="Times New Roman" pitchFamily="18" charset="0"/>
            </a:rPr>
            <a:t>давлатнинг</a:t>
          </a:r>
          <a:r>
            <a:rPr lang="ru-RU" b="0" dirty="0" smtClean="0">
              <a:solidFill>
                <a:srgbClr val="C00000"/>
              </a:solidFill>
              <a:latin typeface="Times New Roman" pitchFamily="18" charset="0"/>
              <a:cs typeface="Times New Roman" pitchFamily="18" charset="0"/>
            </a:rPr>
            <a:t> тан</a:t>
          </a:r>
          <a:r>
            <a:rPr lang="uz-Cyrl-UZ" b="0" dirty="0" smtClean="0">
              <a:solidFill>
                <a:srgbClr val="C00000"/>
              </a:solidFill>
              <a:latin typeface="Times New Roman" pitchFamily="18" charset="0"/>
              <a:cs typeface="Times New Roman" pitchFamily="18" charset="0"/>
            </a:rPr>
            <a:t>ҳ</a:t>
          </a:r>
          <a:r>
            <a:rPr lang="ru-RU" b="0" dirty="0" smtClean="0">
              <a:solidFill>
                <a:srgbClr val="C00000"/>
              </a:solidFill>
              <a:latin typeface="Times New Roman" pitchFamily="18" charset="0"/>
              <a:cs typeface="Times New Roman" pitchFamily="18" charset="0"/>
            </a:rPr>
            <a:t>о </a:t>
          </a:r>
          <a:r>
            <a:rPr lang="uz-Cyrl-UZ" b="0" dirty="0" smtClean="0">
              <a:solidFill>
                <a:srgbClr val="C00000"/>
              </a:solidFill>
              <a:latin typeface="Times New Roman" pitchFamily="18" charset="0"/>
              <a:cs typeface="Times New Roman" pitchFamily="18" charset="0"/>
            </a:rPr>
            <a:t>ҳ</a:t>
          </a:r>
          <a:r>
            <a:rPr lang="ru-RU" b="0" dirty="0" err="1" smtClean="0">
              <a:solidFill>
                <a:srgbClr val="C00000"/>
              </a:solidFill>
              <a:latin typeface="Times New Roman" pitchFamily="18" charset="0"/>
              <a:cs typeface="Times New Roman" pitchFamily="18" charset="0"/>
            </a:rPr>
            <a:t>укмронлигини</a:t>
          </a:r>
          <a:r>
            <a:rPr lang="ru-RU" b="0" dirty="0" smtClean="0">
              <a:solidFill>
                <a:srgbClr val="C00000"/>
              </a:solidFill>
              <a:latin typeface="Times New Roman" pitchFamily="18" charset="0"/>
              <a:cs typeface="Times New Roman" pitchFamily="18" charset="0"/>
            </a:rPr>
            <a:t> </a:t>
          </a:r>
          <a:r>
            <a:rPr lang="ru-RU" b="0" dirty="0" err="1" smtClean="0">
              <a:solidFill>
                <a:srgbClr val="C00000"/>
              </a:solidFill>
              <a:latin typeface="Times New Roman" pitchFamily="18" charset="0"/>
              <a:cs typeface="Times New Roman" pitchFamily="18" charset="0"/>
            </a:rPr>
            <a:t>ифодалайди</a:t>
          </a:r>
          <a:r>
            <a:rPr lang="ru-RU" b="0" dirty="0" smtClean="0">
              <a:latin typeface="Times New Roman" pitchFamily="18" charset="0"/>
              <a:cs typeface="Times New Roman" pitchFamily="18" charset="0"/>
            </a:rPr>
            <a:t>. </a:t>
          </a:r>
          <a:endParaRPr lang="ru-RU" b="0" dirty="0">
            <a:latin typeface="Times New Roman" pitchFamily="18" charset="0"/>
            <a:cs typeface="Times New Roman" pitchFamily="18" charset="0"/>
          </a:endParaRPr>
        </a:p>
      </dgm:t>
    </dgm:pt>
    <dgm:pt modelId="{3EB93C91-59A1-4ACA-9E76-02FFB7EC9864}" type="parTrans" cxnId="{93355E03-F2F8-4CBF-B42F-07FE82D53555}">
      <dgm:prSet/>
      <dgm:spPr/>
      <dgm:t>
        <a:bodyPr/>
        <a:lstStyle/>
        <a:p>
          <a:endParaRPr lang="ru-RU"/>
        </a:p>
      </dgm:t>
    </dgm:pt>
    <dgm:pt modelId="{BF8FA246-CC33-4789-9DAC-FB224FF594F4}" type="sibTrans" cxnId="{93355E03-F2F8-4CBF-B42F-07FE82D53555}">
      <dgm:prSet/>
      <dgm:spPr/>
      <dgm:t>
        <a:bodyPr/>
        <a:lstStyle/>
        <a:p>
          <a:endParaRPr lang="ru-RU"/>
        </a:p>
      </dgm:t>
    </dgm:pt>
    <dgm:pt modelId="{55BA359A-F1AC-4503-AFFC-200645375B00}" type="pres">
      <dgm:prSet presAssocID="{661ADB9B-6E44-496D-A8D1-B051B9652E11}" presName="linearFlow" presStyleCnt="0">
        <dgm:presLayoutVars>
          <dgm:dir/>
          <dgm:resizeHandles val="exact"/>
        </dgm:presLayoutVars>
      </dgm:prSet>
      <dgm:spPr/>
      <dgm:t>
        <a:bodyPr/>
        <a:lstStyle/>
        <a:p>
          <a:endParaRPr lang="ru-RU"/>
        </a:p>
      </dgm:t>
    </dgm:pt>
    <dgm:pt modelId="{4B75AFC4-CED0-445B-BD99-80C5F3BEB143}" type="pres">
      <dgm:prSet presAssocID="{A556A893-CCC2-4DC8-BF1F-B89220B6D27D}" presName="composite" presStyleCnt="0"/>
      <dgm:spPr/>
    </dgm:pt>
    <dgm:pt modelId="{4AA19453-D3C1-4BF4-983C-B2E675A42B65}" type="pres">
      <dgm:prSet presAssocID="{A556A893-CCC2-4DC8-BF1F-B89220B6D27D}" presName="imgShp" presStyleLbl="fgImgPlace1" presStyleIdx="0" presStyleCnt="1" custScaleX="27535" custScaleY="45856" custLinFactNeighborX="-82921" custLinFactNeighborY="-7735"/>
      <dgm:spPr/>
    </dgm:pt>
    <dgm:pt modelId="{2D6C91A5-C450-4316-9C0D-0BE9C93529FB}" type="pres">
      <dgm:prSet presAssocID="{A556A893-CCC2-4DC8-BF1F-B89220B6D27D}" presName="txShp" presStyleLbl="node1" presStyleIdx="0" presStyleCnt="1" custScaleX="150376" custLinFactNeighborX="-1720">
        <dgm:presLayoutVars>
          <dgm:bulletEnabled val="1"/>
        </dgm:presLayoutVars>
      </dgm:prSet>
      <dgm:spPr/>
      <dgm:t>
        <a:bodyPr/>
        <a:lstStyle/>
        <a:p>
          <a:endParaRPr lang="ru-RU"/>
        </a:p>
      </dgm:t>
    </dgm:pt>
  </dgm:ptLst>
  <dgm:cxnLst>
    <dgm:cxn modelId="{93355E03-F2F8-4CBF-B42F-07FE82D53555}" srcId="{661ADB9B-6E44-496D-A8D1-B051B9652E11}" destId="{A556A893-CCC2-4DC8-BF1F-B89220B6D27D}" srcOrd="0" destOrd="0" parTransId="{3EB93C91-59A1-4ACA-9E76-02FFB7EC9864}" sibTransId="{BF8FA246-CC33-4789-9DAC-FB224FF594F4}"/>
    <dgm:cxn modelId="{06535F5E-AD3E-417E-8CF8-6B184D826E96}" type="presOf" srcId="{661ADB9B-6E44-496D-A8D1-B051B9652E11}" destId="{55BA359A-F1AC-4503-AFFC-200645375B00}" srcOrd="0" destOrd="0" presId="urn:microsoft.com/office/officeart/2005/8/layout/vList3"/>
    <dgm:cxn modelId="{16542649-4074-4CD3-9A5B-484A091F6BF2}" type="presOf" srcId="{A556A893-CCC2-4DC8-BF1F-B89220B6D27D}" destId="{2D6C91A5-C450-4316-9C0D-0BE9C93529FB}" srcOrd="0" destOrd="0" presId="urn:microsoft.com/office/officeart/2005/8/layout/vList3"/>
    <dgm:cxn modelId="{0F3AB39D-4B9E-469D-A98D-42CAEF999C51}" type="presParOf" srcId="{55BA359A-F1AC-4503-AFFC-200645375B00}" destId="{4B75AFC4-CED0-445B-BD99-80C5F3BEB143}" srcOrd="0" destOrd="0" presId="urn:microsoft.com/office/officeart/2005/8/layout/vList3"/>
    <dgm:cxn modelId="{9482F218-64D3-498E-BC03-EC910EA3799C}" type="presParOf" srcId="{4B75AFC4-CED0-445B-BD99-80C5F3BEB143}" destId="{4AA19453-D3C1-4BF4-983C-B2E675A42B65}" srcOrd="0" destOrd="0" presId="urn:microsoft.com/office/officeart/2005/8/layout/vList3"/>
    <dgm:cxn modelId="{57A50900-657C-4B2B-9D35-76C299022B3D}" type="presParOf" srcId="{4B75AFC4-CED0-445B-BD99-80C5F3BEB143}" destId="{2D6C91A5-C450-4316-9C0D-0BE9C93529FB}" srcOrd="1" destOrd="0" presId="urn:microsoft.com/office/officeart/2005/8/layout/vList3"/>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15.xml><?xml version="1.0" encoding="utf-8"?>
<dgm:dataModel xmlns:dgm="http://schemas.openxmlformats.org/drawingml/2006/diagram" xmlns:a="http://schemas.openxmlformats.org/drawingml/2006/main">
  <dgm:ptLst>
    <dgm:pt modelId="{88582A43-0BD2-4AF0-A2FF-5B9795811239}" type="doc">
      <dgm:prSet loTypeId="urn:microsoft.com/office/officeart/2005/8/layout/vList2" loCatId="list" qsTypeId="urn:microsoft.com/office/officeart/2005/8/quickstyle/3d2" qsCatId="3D" csTypeId="urn:microsoft.com/office/officeart/2005/8/colors/accent0_3" csCatId="mainScheme" phldr="1"/>
      <dgm:spPr/>
      <dgm:t>
        <a:bodyPr/>
        <a:lstStyle/>
        <a:p>
          <a:endParaRPr lang="ru-RU"/>
        </a:p>
      </dgm:t>
    </dgm:pt>
    <dgm:pt modelId="{5EEA233F-F42A-4FDD-B202-336DB13D67D3}">
      <dgm:prSet custT="1"/>
      <dgm:spPr>
        <a:solidFill>
          <a:srgbClr val="00B0F0"/>
        </a:solidFill>
      </dgm:spPr>
      <dgm:t>
        <a:bodyPr/>
        <a:lstStyle/>
        <a:p>
          <a:pPr algn="ctr" rtl="0"/>
          <a:r>
            <a:rPr lang="ru-RU" sz="3600" b="1" u="sng" dirty="0" err="1" smtClean="0">
              <a:solidFill>
                <a:schemeClr val="tx1"/>
              </a:solidFill>
              <a:latin typeface="Times New Roman" pitchFamily="18" charset="0"/>
              <a:cs typeface="Times New Roman" pitchFamily="18" charset="0"/>
            </a:rPr>
            <a:t>Монополиянинг</a:t>
          </a:r>
          <a:r>
            <a:rPr lang="ru-RU" sz="3600" b="1" u="sng" dirty="0" smtClean="0">
              <a:solidFill>
                <a:schemeClr val="tx1"/>
              </a:solidFill>
              <a:latin typeface="Times New Roman" pitchFamily="18" charset="0"/>
              <a:cs typeface="Times New Roman" pitchFamily="18" charset="0"/>
            </a:rPr>
            <a:t> </a:t>
          </a:r>
          <a:r>
            <a:rPr lang="ru-RU" sz="3600" b="1" u="sng" dirty="0" err="1" smtClean="0">
              <a:solidFill>
                <a:schemeClr val="tx1"/>
              </a:solidFill>
              <a:latin typeface="Times New Roman" pitchFamily="18" charset="0"/>
              <a:cs typeface="Times New Roman" pitchFamily="18" charset="0"/>
            </a:rPr>
            <a:t>турлари</a:t>
          </a:r>
          <a:r>
            <a:rPr lang="ru-RU" sz="3600" b="1" u="sng" dirty="0" smtClean="0">
              <a:solidFill>
                <a:schemeClr val="tx1"/>
              </a:solidFill>
              <a:latin typeface="Times New Roman" pitchFamily="18" charset="0"/>
              <a:cs typeface="Times New Roman" pitchFamily="18" charset="0"/>
            </a:rPr>
            <a:t>:</a:t>
          </a:r>
          <a:endParaRPr lang="ru-RU" sz="3600" b="1" u="sng" dirty="0">
            <a:solidFill>
              <a:schemeClr val="tx1"/>
            </a:solidFill>
            <a:latin typeface="Times New Roman" pitchFamily="18" charset="0"/>
            <a:cs typeface="Times New Roman" pitchFamily="18" charset="0"/>
          </a:endParaRPr>
        </a:p>
      </dgm:t>
    </dgm:pt>
    <dgm:pt modelId="{A58118A2-CC82-4C63-BF82-24F814BE41F0}" type="parTrans" cxnId="{2EA5BBE3-284B-4290-B073-0ADF2EB7D527}">
      <dgm:prSet/>
      <dgm:spPr/>
      <dgm:t>
        <a:bodyPr/>
        <a:lstStyle/>
        <a:p>
          <a:pPr algn="ctr"/>
          <a:endParaRPr lang="ru-RU" sz="5400">
            <a:latin typeface="Times New Roman" pitchFamily="18" charset="0"/>
            <a:cs typeface="Times New Roman" pitchFamily="18" charset="0"/>
          </a:endParaRPr>
        </a:p>
      </dgm:t>
    </dgm:pt>
    <dgm:pt modelId="{C9522151-1A1B-42C5-9FDC-BD456F70965D}" type="sibTrans" cxnId="{2EA5BBE3-284B-4290-B073-0ADF2EB7D527}">
      <dgm:prSet/>
      <dgm:spPr/>
      <dgm:t>
        <a:bodyPr/>
        <a:lstStyle/>
        <a:p>
          <a:pPr algn="ctr"/>
          <a:endParaRPr lang="ru-RU" sz="5400">
            <a:latin typeface="Times New Roman" pitchFamily="18" charset="0"/>
            <a:cs typeface="Times New Roman" pitchFamily="18" charset="0"/>
          </a:endParaRPr>
        </a:p>
      </dgm:t>
    </dgm:pt>
    <dgm:pt modelId="{41495DC7-383F-410F-ADA6-E54F344CF502}" type="pres">
      <dgm:prSet presAssocID="{88582A43-0BD2-4AF0-A2FF-5B9795811239}" presName="linear" presStyleCnt="0">
        <dgm:presLayoutVars>
          <dgm:animLvl val="lvl"/>
          <dgm:resizeHandles val="exact"/>
        </dgm:presLayoutVars>
      </dgm:prSet>
      <dgm:spPr/>
      <dgm:t>
        <a:bodyPr/>
        <a:lstStyle/>
        <a:p>
          <a:endParaRPr lang="ru-RU"/>
        </a:p>
      </dgm:t>
    </dgm:pt>
    <dgm:pt modelId="{4EC798D7-5D7F-4AF3-86CC-715B8FC99D52}" type="pres">
      <dgm:prSet presAssocID="{5EEA233F-F42A-4FDD-B202-336DB13D67D3}" presName="parentText" presStyleLbl="node1" presStyleIdx="0" presStyleCnt="1">
        <dgm:presLayoutVars>
          <dgm:chMax val="0"/>
          <dgm:bulletEnabled val="1"/>
        </dgm:presLayoutVars>
      </dgm:prSet>
      <dgm:spPr/>
      <dgm:t>
        <a:bodyPr/>
        <a:lstStyle/>
        <a:p>
          <a:endParaRPr lang="ru-RU"/>
        </a:p>
      </dgm:t>
    </dgm:pt>
  </dgm:ptLst>
  <dgm:cxnLst>
    <dgm:cxn modelId="{2EA5BBE3-284B-4290-B073-0ADF2EB7D527}" srcId="{88582A43-0BD2-4AF0-A2FF-5B9795811239}" destId="{5EEA233F-F42A-4FDD-B202-336DB13D67D3}" srcOrd="0" destOrd="0" parTransId="{A58118A2-CC82-4C63-BF82-24F814BE41F0}" sibTransId="{C9522151-1A1B-42C5-9FDC-BD456F70965D}"/>
    <dgm:cxn modelId="{A83234CB-6E9D-462E-928D-04B1DD7197E0}" type="presOf" srcId="{88582A43-0BD2-4AF0-A2FF-5B9795811239}" destId="{41495DC7-383F-410F-ADA6-E54F344CF502}" srcOrd="0" destOrd="0" presId="urn:microsoft.com/office/officeart/2005/8/layout/vList2"/>
    <dgm:cxn modelId="{5B9E1D98-082E-4522-8DCC-6E04DC7819A9}" type="presOf" srcId="{5EEA233F-F42A-4FDD-B202-336DB13D67D3}" destId="{4EC798D7-5D7F-4AF3-86CC-715B8FC99D52}" srcOrd="0" destOrd="0" presId="urn:microsoft.com/office/officeart/2005/8/layout/vList2"/>
    <dgm:cxn modelId="{F35231FD-5E7A-44DA-AD60-32FBD520B39A}" type="presParOf" srcId="{41495DC7-383F-410F-ADA6-E54F344CF502}" destId="{4EC798D7-5D7F-4AF3-86CC-715B8FC99D52}" srcOrd="0" destOrd="0" presId="urn:microsoft.com/office/officeart/2005/8/layout/vList2"/>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ata16.xml><?xml version="1.0" encoding="utf-8"?>
<dgm:dataModel xmlns:dgm="http://schemas.openxmlformats.org/drawingml/2006/diagram" xmlns:a="http://schemas.openxmlformats.org/drawingml/2006/main">
  <dgm:ptLst>
    <dgm:pt modelId="{FE788245-2D1D-4016-B169-1BB4FD38F204}" type="doc">
      <dgm:prSet loTypeId="urn:microsoft.com/office/officeart/2005/8/layout/venn1" loCatId="relationship" qsTypeId="urn:microsoft.com/office/officeart/2005/8/quickstyle/simple1" qsCatId="simple" csTypeId="urn:microsoft.com/office/officeart/2005/8/colors/accent1_2" csCatId="accent1" phldr="1"/>
      <dgm:spPr/>
      <dgm:t>
        <a:bodyPr/>
        <a:lstStyle/>
        <a:p>
          <a:endParaRPr lang="ru-RU"/>
        </a:p>
      </dgm:t>
    </dgm:pt>
    <dgm:pt modelId="{0281D91A-787A-49D6-A4D5-0CE0F8104F68}">
      <dgm:prSet custT="1"/>
      <dgm:spPr>
        <a:solidFill>
          <a:srgbClr val="FF0000"/>
        </a:solidFill>
      </dgm:spPr>
      <dgm:t>
        <a:bodyPr/>
        <a:lstStyle/>
        <a:p>
          <a:pPr rtl="0"/>
          <a:r>
            <a:rPr lang="ru-RU" sz="2400" b="1" u="sng" dirty="0" err="1" smtClean="0">
              <a:latin typeface="Times New Roman" pitchFamily="18" charset="0"/>
              <a:cs typeface="Times New Roman" pitchFamily="18" charset="0"/>
            </a:rPr>
            <a:t>Табиий</a:t>
          </a:r>
          <a:r>
            <a:rPr lang="ru-RU" sz="2400" b="1" u="sng" dirty="0" smtClean="0">
              <a:latin typeface="Times New Roman" pitchFamily="18" charset="0"/>
              <a:cs typeface="Times New Roman" pitchFamily="18" charset="0"/>
            </a:rPr>
            <a:t> </a:t>
          </a:r>
          <a:r>
            <a:rPr lang="ru-RU" sz="2400" b="1" u="sng" dirty="0" err="1" smtClean="0">
              <a:latin typeface="Times New Roman" pitchFamily="18" charset="0"/>
              <a:cs typeface="Times New Roman" pitchFamily="18" charset="0"/>
            </a:rPr>
            <a:t>монополиялар</a:t>
          </a:r>
          <a:r>
            <a:rPr lang="ru-RU" sz="2400" b="1" u="sng" dirty="0" smtClean="0">
              <a:latin typeface="Times New Roman" pitchFamily="18" charset="0"/>
              <a:cs typeface="Times New Roman" pitchFamily="18" charset="0"/>
            </a:rPr>
            <a:t> </a:t>
          </a:r>
          <a:r>
            <a:rPr lang="uz-Cyrl-UZ" sz="2100" dirty="0" smtClean="0">
              <a:latin typeface="Times New Roman" pitchFamily="18" charset="0"/>
              <a:cs typeface="Times New Roman" pitchFamily="18" charset="0"/>
            </a:rPr>
            <a:t>- иқтисодий фаолиятнинг </a:t>
          </a:r>
          <a:r>
            <a:rPr lang="ru-RU" sz="2100" dirty="0" err="1" smtClean="0">
              <a:latin typeface="Times New Roman" pitchFamily="18" charset="0"/>
              <a:cs typeface="Times New Roman" pitchFamily="18" charset="0"/>
            </a:rPr>
            <a:t>техникавий</a:t>
          </a:r>
          <a:r>
            <a:rPr lang="ru-RU" sz="2100" dirty="0" smtClean="0">
              <a:latin typeface="Times New Roman" pitchFamily="18" charset="0"/>
              <a:cs typeface="Times New Roman" pitchFamily="18" charset="0"/>
            </a:rPr>
            <a:t> </a:t>
          </a:r>
          <a:r>
            <a:rPr lang="ru-RU" sz="2100" dirty="0" err="1" smtClean="0">
              <a:latin typeface="Times New Roman" pitchFamily="18" charset="0"/>
              <a:cs typeface="Times New Roman" pitchFamily="18" charset="0"/>
            </a:rPr>
            <a:t>ва</a:t>
          </a:r>
          <a:r>
            <a:rPr lang="ru-RU" sz="2100" dirty="0" smtClean="0">
              <a:latin typeface="Times New Roman" pitchFamily="18" charset="0"/>
              <a:cs typeface="Times New Roman" pitchFamily="18" charset="0"/>
            </a:rPr>
            <a:t> </a:t>
          </a:r>
          <a:r>
            <a:rPr lang="ru-RU" sz="2100" dirty="0" err="1" smtClean="0">
              <a:latin typeface="Times New Roman" pitchFamily="18" charset="0"/>
              <a:cs typeface="Times New Roman" pitchFamily="18" charset="0"/>
            </a:rPr>
            <a:t>технологик</a:t>
          </a:r>
          <a:r>
            <a:rPr lang="ru-RU" sz="2100" dirty="0" smtClean="0">
              <a:latin typeface="Times New Roman" pitchFamily="18" charset="0"/>
              <a:cs typeface="Times New Roman" pitchFamily="18" charset="0"/>
            </a:rPr>
            <a:t> </a:t>
          </a:r>
          <a:r>
            <a:rPr lang="ru-RU" sz="2100" dirty="0" err="1" smtClean="0">
              <a:latin typeface="Times New Roman" pitchFamily="18" charset="0"/>
              <a:cs typeface="Times New Roman" pitchFamily="18" charset="0"/>
            </a:rPr>
            <a:t>хусусиятлари</a:t>
          </a:r>
          <a:r>
            <a:rPr lang="ru-RU" sz="2100" dirty="0" smtClean="0">
              <a:latin typeface="Times New Roman" pitchFamily="18" charset="0"/>
              <a:cs typeface="Times New Roman" pitchFamily="18" charset="0"/>
            </a:rPr>
            <a:t> </a:t>
          </a:r>
          <a:r>
            <a:rPr lang="uz-Cyrl-UZ" sz="2100" dirty="0" smtClean="0">
              <a:latin typeface="Times New Roman" pitchFamily="18" charset="0"/>
              <a:cs typeface="Times New Roman" pitchFamily="18" charset="0"/>
            </a:rPr>
            <a:t>тақозо қилиб, </a:t>
          </a:r>
          <a:r>
            <a:rPr lang="ru-RU" sz="2100" dirty="0" smtClean="0">
              <a:latin typeface="Times New Roman" pitchFamily="18" charset="0"/>
              <a:cs typeface="Times New Roman" pitchFamily="18" charset="0"/>
            </a:rPr>
            <a:t>улар </a:t>
          </a:r>
          <a:r>
            <a:rPr lang="uz-Cyrl-UZ" sz="2100" dirty="0" smtClean="0">
              <a:latin typeface="Times New Roman" pitchFamily="18" charset="0"/>
              <a:cs typeface="Times New Roman" pitchFamily="18" charset="0"/>
            </a:rPr>
            <a:t>рақобатни қуллаш </a:t>
          </a:r>
          <a:r>
            <a:rPr lang="ru-RU" sz="2100" dirty="0" err="1" smtClean="0">
              <a:latin typeface="Times New Roman" pitchFamily="18" charset="0"/>
              <a:cs typeface="Times New Roman" pitchFamily="18" charset="0"/>
            </a:rPr>
            <a:t>мумкин</a:t>
          </a:r>
          <a:r>
            <a:rPr lang="ru-RU" sz="2100" dirty="0" smtClean="0">
              <a:latin typeface="Times New Roman" pitchFamily="18" charset="0"/>
              <a:cs typeface="Times New Roman" pitchFamily="18" charset="0"/>
            </a:rPr>
            <a:t> </a:t>
          </a:r>
          <a:r>
            <a:rPr lang="ru-RU" sz="2100" dirty="0" err="1" smtClean="0">
              <a:latin typeface="Times New Roman" pitchFamily="18" charset="0"/>
              <a:cs typeface="Times New Roman" pitchFamily="18" charset="0"/>
            </a:rPr>
            <a:t>булмаган</a:t>
          </a:r>
          <a:r>
            <a:rPr lang="ru-RU" sz="2100" dirty="0" smtClean="0">
              <a:latin typeface="Times New Roman" pitchFamily="18" charset="0"/>
              <a:cs typeface="Times New Roman" pitchFamily="18" charset="0"/>
            </a:rPr>
            <a:t> </a:t>
          </a:r>
          <a:r>
            <a:rPr lang="ru-RU" sz="2100" dirty="0" err="1" smtClean="0">
              <a:latin typeface="Times New Roman" pitchFamily="18" charset="0"/>
              <a:cs typeface="Times New Roman" pitchFamily="18" charset="0"/>
            </a:rPr>
            <a:t>ёки</a:t>
          </a:r>
          <a:r>
            <a:rPr lang="ru-RU" sz="2100" dirty="0" smtClean="0">
              <a:latin typeface="Times New Roman" pitchFamily="18" charset="0"/>
              <a:cs typeface="Times New Roman" pitchFamily="18" charset="0"/>
            </a:rPr>
            <a:t> </a:t>
          </a:r>
          <a:r>
            <a:rPr lang="uz-Cyrl-UZ" sz="2100" dirty="0" smtClean="0">
              <a:latin typeface="Times New Roman" pitchFamily="18" charset="0"/>
              <a:cs typeface="Times New Roman" pitchFamily="18" charset="0"/>
            </a:rPr>
            <a:t>қийин бўлган соҳаларни ўз </a:t>
          </a:r>
          <a:r>
            <a:rPr lang="ru-RU" sz="2100" dirty="0" smtClean="0">
              <a:latin typeface="Times New Roman" pitchFamily="18" charset="0"/>
              <a:cs typeface="Times New Roman" pitchFamily="18" charset="0"/>
            </a:rPr>
            <a:t>ичига </a:t>
          </a:r>
          <a:r>
            <a:rPr lang="ru-RU" sz="2100" dirty="0" err="1" smtClean="0">
              <a:latin typeface="Times New Roman" pitchFamily="18" charset="0"/>
              <a:cs typeface="Times New Roman" pitchFamily="18" charset="0"/>
            </a:rPr>
            <a:t>олади</a:t>
          </a:r>
          <a:r>
            <a:rPr lang="ru-RU" sz="2100" dirty="0" smtClean="0">
              <a:latin typeface="Times New Roman" pitchFamily="18" charset="0"/>
              <a:cs typeface="Times New Roman" pitchFamily="18" charset="0"/>
            </a:rPr>
            <a:t>.</a:t>
          </a:r>
          <a:endParaRPr lang="ru-RU" sz="2100" dirty="0">
            <a:latin typeface="Times New Roman" pitchFamily="18" charset="0"/>
            <a:cs typeface="Times New Roman" pitchFamily="18" charset="0"/>
          </a:endParaRPr>
        </a:p>
      </dgm:t>
    </dgm:pt>
    <dgm:pt modelId="{C5C8DE9F-F160-4823-9A79-C45ECBBCEB79}" type="parTrans" cxnId="{00D09015-DCC2-4BE5-98DB-A637BC2934DD}">
      <dgm:prSet/>
      <dgm:spPr/>
      <dgm:t>
        <a:bodyPr/>
        <a:lstStyle/>
        <a:p>
          <a:endParaRPr lang="ru-RU"/>
        </a:p>
      </dgm:t>
    </dgm:pt>
    <dgm:pt modelId="{126290CA-C45D-49E3-9D63-C072465935B6}" type="sibTrans" cxnId="{00D09015-DCC2-4BE5-98DB-A637BC2934DD}">
      <dgm:prSet/>
      <dgm:spPr/>
      <dgm:t>
        <a:bodyPr/>
        <a:lstStyle/>
        <a:p>
          <a:endParaRPr lang="ru-RU"/>
        </a:p>
      </dgm:t>
    </dgm:pt>
    <dgm:pt modelId="{A928E369-BC6A-4A2B-B530-DAB00FC5C2D4}">
      <dgm:prSet custT="1"/>
      <dgm:spPr>
        <a:solidFill>
          <a:srgbClr val="FFC000">
            <a:alpha val="50000"/>
          </a:srgbClr>
        </a:solidFill>
      </dgm:spPr>
      <dgm:t>
        <a:bodyPr/>
        <a:lstStyle/>
        <a:p>
          <a:pPr rtl="0"/>
          <a:r>
            <a:rPr lang="uz-Cyrl-UZ" sz="2400" dirty="0" smtClean="0">
              <a:latin typeface="Times New Roman" pitchFamily="18" charset="0"/>
              <a:cs typeface="Times New Roman" pitchFamily="18" charset="0"/>
            </a:rPr>
            <a:t>1.Сув, </a:t>
          </a:r>
          <a:r>
            <a:rPr lang="ru-RU" sz="2400" dirty="0" smtClean="0">
              <a:latin typeface="Times New Roman" pitchFamily="18" charset="0"/>
              <a:cs typeface="Times New Roman" pitchFamily="18" charset="0"/>
            </a:rPr>
            <a:t>энергия, газ </a:t>
          </a:r>
          <a:r>
            <a:rPr lang="ru-RU" sz="2400" dirty="0" err="1" smtClean="0">
              <a:latin typeface="Times New Roman" pitchFamily="18" charset="0"/>
              <a:cs typeface="Times New Roman" pitchFamily="18" charset="0"/>
            </a:rPr>
            <a:t>таъминоти</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корхоналари</a:t>
          </a:r>
          <a:endParaRPr lang="ru-RU" sz="2400" dirty="0" smtClean="0">
            <a:latin typeface="Times New Roman" pitchFamily="18" charset="0"/>
            <a:cs typeface="Times New Roman" pitchFamily="18" charset="0"/>
          </a:endParaRPr>
        </a:p>
        <a:p>
          <a:pPr rtl="0"/>
          <a:r>
            <a:rPr lang="uz-Cyrl-UZ" sz="2400" dirty="0" smtClean="0">
              <a:latin typeface="Times New Roman" pitchFamily="18" charset="0"/>
              <a:cs typeface="Times New Roman" pitchFamily="18" charset="0"/>
            </a:rPr>
            <a:t/>
          </a:r>
          <a:br>
            <a:rPr lang="uz-Cyrl-UZ" sz="2400" dirty="0" smtClean="0">
              <a:latin typeface="Times New Roman" pitchFamily="18" charset="0"/>
              <a:cs typeface="Times New Roman" pitchFamily="18" charset="0"/>
            </a:rPr>
          </a:br>
          <a:r>
            <a:rPr lang="uz-Cyrl-UZ" sz="2400" dirty="0" smtClean="0">
              <a:latin typeface="Times New Roman" pitchFamily="18" charset="0"/>
              <a:cs typeface="Times New Roman" pitchFamily="18" charset="0"/>
            </a:rPr>
            <a:t>2.Темир йул транспорти.</a:t>
          </a:r>
        </a:p>
        <a:p>
          <a:pPr rtl="0"/>
          <a:r>
            <a:rPr lang="uz-Cyrl-UZ" sz="2400" dirty="0" smtClean="0">
              <a:latin typeface="Times New Roman" pitchFamily="18" charset="0"/>
              <a:cs typeface="Times New Roman" pitchFamily="18" charset="0"/>
            </a:rPr>
            <a:t/>
          </a:r>
          <a:br>
            <a:rPr lang="uz-Cyrl-UZ" sz="2400" dirty="0" smtClean="0">
              <a:latin typeface="Times New Roman" pitchFamily="18" charset="0"/>
              <a:cs typeface="Times New Roman" pitchFamily="18" charset="0"/>
            </a:rPr>
          </a:br>
          <a:r>
            <a:rPr lang="uz-Cyrl-UZ" sz="2400" dirty="0" smtClean="0">
              <a:latin typeface="Times New Roman" pitchFamily="18" charset="0"/>
              <a:cs typeface="Times New Roman" pitchFamily="18" charset="0"/>
            </a:rPr>
            <a:t>3.Ҳарбий - мудофаа мажмуаси </a:t>
          </a:r>
          <a:r>
            <a:rPr lang="ru-RU" sz="2400" dirty="0" err="1" smtClean="0">
              <a:latin typeface="Times New Roman" pitchFamily="18" charset="0"/>
              <a:cs typeface="Times New Roman" pitchFamily="18" charset="0"/>
            </a:rPr>
            <a:t>корхоналари</a:t>
          </a:r>
          <a:endParaRPr lang="ru-RU" sz="2400" dirty="0">
            <a:latin typeface="Times New Roman" pitchFamily="18" charset="0"/>
            <a:cs typeface="Times New Roman" pitchFamily="18" charset="0"/>
          </a:endParaRPr>
        </a:p>
      </dgm:t>
    </dgm:pt>
    <dgm:pt modelId="{94DE4A29-08C7-4509-87CE-2E493610738D}" type="parTrans" cxnId="{D6F41CF4-60B1-4D21-AB52-7A77E08EA2BB}">
      <dgm:prSet/>
      <dgm:spPr/>
      <dgm:t>
        <a:bodyPr/>
        <a:lstStyle/>
        <a:p>
          <a:endParaRPr lang="ru-RU"/>
        </a:p>
      </dgm:t>
    </dgm:pt>
    <dgm:pt modelId="{EAEF8363-C7CF-4FB4-A587-C4A056981BAE}" type="sibTrans" cxnId="{D6F41CF4-60B1-4D21-AB52-7A77E08EA2BB}">
      <dgm:prSet/>
      <dgm:spPr/>
      <dgm:t>
        <a:bodyPr/>
        <a:lstStyle/>
        <a:p>
          <a:endParaRPr lang="ru-RU"/>
        </a:p>
      </dgm:t>
    </dgm:pt>
    <dgm:pt modelId="{F5A40EEF-DCF1-474A-8738-8B1A8BA23D77}" type="pres">
      <dgm:prSet presAssocID="{FE788245-2D1D-4016-B169-1BB4FD38F204}" presName="compositeShape" presStyleCnt="0">
        <dgm:presLayoutVars>
          <dgm:chMax val="7"/>
          <dgm:dir/>
          <dgm:resizeHandles val="exact"/>
        </dgm:presLayoutVars>
      </dgm:prSet>
      <dgm:spPr/>
      <dgm:t>
        <a:bodyPr/>
        <a:lstStyle/>
        <a:p>
          <a:endParaRPr lang="ru-RU"/>
        </a:p>
      </dgm:t>
    </dgm:pt>
    <dgm:pt modelId="{BA95584F-09B1-4717-ADCE-16AF6FA23D59}" type="pres">
      <dgm:prSet presAssocID="{0281D91A-787A-49D6-A4D5-0CE0F8104F68}" presName="circ1" presStyleLbl="vennNode1" presStyleIdx="0" presStyleCnt="2"/>
      <dgm:spPr/>
      <dgm:t>
        <a:bodyPr/>
        <a:lstStyle/>
        <a:p>
          <a:endParaRPr lang="ru-RU"/>
        </a:p>
      </dgm:t>
    </dgm:pt>
    <dgm:pt modelId="{FF8D61A4-1887-457D-9C92-461A3715F111}" type="pres">
      <dgm:prSet presAssocID="{0281D91A-787A-49D6-A4D5-0CE0F8104F68}" presName="circ1Tx" presStyleLbl="revTx" presStyleIdx="0" presStyleCnt="0">
        <dgm:presLayoutVars>
          <dgm:chMax val="0"/>
          <dgm:chPref val="0"/>
          <dgm:bulletEnabled val="1"/>
        </dgm:presLayoutVars>
      </dgm:prSet>
      <dgm:spPr/>
      <dgm:t>
        <a:bodyPr/>
        <a:lstStyle/>
        <a:p>
          <a:endParaRPr lang="ru-RU"/>
        </a:p>
      </dgm:t>
    </dgm:pt>
    <dgm:pt modelId="{28FAAF46-8800-4158-B12A-EBB7CB2C17C1}" type="pres">
      <dgm:prSet presAssocID="{A928E369-BC6A-4A2B-B530-DAB00FC5C2D4}" presName="circ2" presStyleLbl="vennNode1" presStyleIdx="1" presStyleCnt="2"/>
      <dgm:spPr/>
      <dgm:t>
        <a:bodyPr/>
        <a:lstStyle/>
        <a:p>
          <a:endParaRPr lang="ru-RU"/>
        </a:p>
      </dgm:t>
    </dgm:pt>
    <dgm:pt modelId="{8661F5D2-25EC-4984-BD50-E14C273B2F0D}" type="pres">
      <dgm:prSet presAssocID="{A928E369-BC6A-4A2B-B530-DAB00FC5C2D4}" presName="circ2Tx" presStyleLbl="revTx" presStyleIdx="0" presStyleCnt="0">
        <dgm:presLayoutVars>
          <dgm:chMax val="0"/>
          <dgm:chPref val="0"/>
          <dgm:bulletEnabled val="1"/>
        </dgm:presLayoutVars>
      </dgm:prSet>
      <dgm:spPr/>
      <dgm:t>
        <a:bodyPr/>
        <a:lstStyle/>
        <a:p>
          <a:endParaRPr lang="ru-RU"/>
        </a:p>
      </dgm:t>
    </dgm:pt>
  </dgm:ptLst>
  <dgm:cxnLst>
    <dgm:cxn modelId="{D55528AC-DE0E-477F-816B-7F36D24EB9A6}" type="presOf" srcId="{0281D91A-787A-49D6-A4D5-0CE0F8104F68}" destId="{BA95584F-09B1-4717-ADCE-16AF6FA23D59}" srcOrd="0" destOrd="0" presId="urn:microsoft.com/office/officeart/2005/8/layout/venn1"/>
    <dgm:cxn modelId="{00D09015-DCC2-4BE5-98DB-A637BC2934DD}" srcId="{FE788245-2D1D-4016-B169-1BB4FD38F204}" destId="{0281D91A-787A-49D6-A4D5-0CE0F8104F68}" srcOrd="0" destOrd="0" parTransId="{C5C8DE9F-F160-4823-9A79-C45ECBBCEB79}" sibTransId="{126290CA-C45D-49E3-9D63-C072465935B6}"/>
    <dgm:cxn modelId="{F584E67A-7D22-49A8-98F2-415E45E6D91A}" type="presOf" srcId="{FE788245-2D1D-4016-B169-1BB4FD38F204}" destId="{F5A40EEF-DCF1-474A-8738-8B1A8BA23D77}" srcOrd="0" destOrd="0" presId="urn:microsoft.com/office/officeart/2005/8/layout/venn1"/>
    <dgm:cxn modelId="{6B054672-49A9-41D7-AA67-8606320BBD31}" type="presOf" srcId="{A928E369-BC6A-4A2B-B530-DAB00FC5C2D4}" destId="{28FAAF46-8800-4158-B12A-EBB7CB2C17C1}" srcOrd="0" destOrd="0" presId="urn:microsoft.com/office/officeart/2005/8/layout/venn1"/>
    <dgm:cxn modelId="{5C0909FF-FA3C-49D0-98C8-99BB24814E3D}" type="presOf" srcId="{A928E369-BC6A-4A2B-B530-DAB00FC5C2D4}" destId="{8661F5D2-25EC-4984-BD50-E14C273B2F0D}" srcOrd="1" destOrd="0" presId="urn:microsoft.com/office/officeart/2005/8/layout/venn1"/>
    <dgm:cxn modelId="{F3D66B2B-95B6-4089-951A-A26573097E61}" type="presOf" srcId="{0281D91A-787A-49D6-A4D5-0CE0F8104F68}" destId="{FF8D61A4-1887-457D-9C92-461A3715F111}" srcOrd="1" destOrd="0" presId="urn:microsoft.com/office/officeart/2005/8/layout/venn1"/>
    <dgm:cxn modelId="{D6F41CF4-60B1-4D21-AB52-7A77E08EA2BB}" srcId="{FE788245-2D1D-4016-B169-1BB4FD38F204}" destId="{A928E369-BC6A-4A2B-B530-DAB00FC5C2D4}" srcOrd="1" destOrd="0" parTransId="{94DE4A29-08C7-4509-87CE-2E493610738D}" sibTransId="{EAEF8363-C7CF-4FB4-A587-C4A056981BAE}"/>
    <dgm:cxn modelId="{FBFE6373-B1A2-46D5-94F6-5AF0464FD0C5}" type="presParOf" srcId="{F5A40EEF-DCF1-474A-8738-8B1A8BA23D77}" destId="{BA95584F-09B1-4717-ADCE-16AF6FA23D59}" srcOrd="0" destOrd="0" presId="urn:microsoft.com/office/officeart/2005/8/layout/venn1"/>
    <dgm:cxn modelId="{23593C94-6185-40FC-9A45-608415C8BF06}" type="presParOf" srcId="{F5A40EEF-DCF1-474A-8738-8B1A8BA23D77}" destId="{FF8D61A4-1887-457D-9C92-461A3715F111}" srcOrd="1" destOrd="0" presId="urn:microsoft.com/office/officeart/2005/8/layout/venn1"/>
    <dgm:cxn modelId="{B8EDE224-8FD5-482C-A2D0-774D85A645D3}" type="presParOf" srcId="{F5A40EEF-DCF1-474A-8738-8B1A8BA23D77}" destId="{28FAAF46-8800-4158-B12A-EBB7CB2C17C1}" srcOrd="2" destOrd="0" presId="urn:microsoft.com/office/officeart/2005/8/layout/venn1"/>
    <dgm:cxn modelId="{73A90527-445F-4174-8096-16F47F7161E0}" type="presParOf" srcId="{F5A40EEF-DCF1-474A-8738-8B1A8BA23D77}" destId="{8661F5D2-25EC-4984-BD50-E14C273B2F0D}" srcOrd="3" destOrd="0" presId="urn:microsoft.com/office/officeart/2005/8/layout/venn1"/>
  </dgm:cxnLst>
  <dgm:bg/>
  <dgm:whole/>
  <dgm:extLst>
    <a:ext uri="http://schemas.microsoft.com/office/drawing/2008/diagram">
      <dsp:dataModelExt xmlns:dsp="http://schemas.microsoft.com/office/drawing/2008/diagram" xmlns="" relId="rId12" minVer="http://schemas.openxmlformats.org/drawingml/2006/diagram"/>
    </a:ext>
  </dgm:extLst>
</dgm:dataModel>
</file>

<file path=ppt/diagrams/data17.xml><?xml version="1.0" encoding="utf-8"?>
<dgm:dataModel xmlns:dgm="http://schemas.openxmlformats.org/drawingml/2006/diagram" xmlns:a="http://schemas.openxmlformats.org/drawingml/2006/main">
  <dgm:ptLst>
    <dgm:pt modelId="{54071A46-05BB-4C08-A6DA-0E09A645FC9E}" type="doc">
      <dgm:prSet loTypeId="urn:microsoft.com/office/officeart/2005/8/layout/vList2" loCatId="list" qsTypeId="urn:microsoft.com/office/officeart/2005/8/quickstyle/3d3" qsCatId="3D" csTypeId="urn:microsoft.com/office/officeart/2005/8/colors/accent0_3" csCatId="mainScheme" phldr="1"/>
      <dgm:spPr/>
      <dgm:t>
        <a:bodyPr/>
        <a:lstStyle/>
        <a:p>
          <a:endParaRPr lang="ru-RU"/>
        </a:p>
      </dgm:t>
    </dgm:pt>
    <dgm:pt modelId="{3747D4B0-D959-4235-A889-AA0AAC108CC8}">
      <dgm:prSet custT="1"/>
      <dgm:spPr>
        <a:solidFill>
          <a:srgbClr val="FFFF00"/>
        </a:solidFill>
      </dgm:spPr>
      <dgm:t>
        <a:bodyPr/>
        <a:lstStyle/>
        <a:p>
          <a:pPr rtl="0"/>
          <a:r>
            <a:rPr lang="uz-Cyrl-UZ" sz="2400" b="1" u="sng" dirty="0" smtClean="0">
              <a:solidFill>
                <a:schemeClr val="tx1"/>
              </a:solidFill>
              <a:latin typeface="Times New Roman" pitchFamily="18" charset="0"/>
              <a:cs typeface="Times New Roman" pitchFamily="18" charset="0"/>
            </a:rPr>
            <a:t>Ўзбекистон Республикасининг </a:t>
          </a:r>
          <a:r>
            <a:rPr lang="ru-RU" sz="2400" b="1" u="sng" dirty="0" err="1" smtClean="0">
              <a:solidFill>
                <a:schemeClr val="tx1"/>
              </a:solidFill>
              <a:latin typeface="Times New Roman" pitchFamily="18" charset="0"/>
              <a:cs typeface="Times New Roman" pitchFamily="18" charset="0"/>
            </a:rPr>
            <a:t>антимонопол</a:t>
          </a:r>
          <a:r>
            <a:rPr lang="ru-RU" sz="2400" b="1" u="sng" dirty="0" smtClean="0">
              <a:solidFill>
                <a:schemeClr val="tx1"/>
              </a:solidFill>
              <a:latin typeface="Times New Roman" pitchFamily="18" charset="0"/>
              <a:cs typeface="Times New Roman" pitchFamily="18" charset="0"/>
            </a:rPr>
            <a:t> </a:t>
          </a:r>
          <a:r>
            <a:rPr lang="uz-Cyrl-UZ" sz="2400" b="1" u="sng" dirty="0" smtClean="0">
              <a:solidFill>
                <a:schemeClr val="tx1"/>
              </a:solidFill>
              <a:latin typeface="Times New Roman" pitchFamily="18" charset="0"/>
              <a:cs typeface="Times New Roman" pitchFamily="18" charset="0"/>
            </a:rPr>
            <a:t>қонунчилиги</a:t>
          </a:r>
          <a:endParaRPr lang="ru-RU" sz="2400" b="1" u="sng" dirty="0">
            <a:solidFill>
              <a:schemeClr val="tx1"/>
            </a:solidFill>
            <a:latin typeface="Times New Roman" pitchFamily="18" charset="0"/>
            <a:cs typeface="Times New Roman" pitchFamily="18" charset="0"/>
          </a:endParaRPr>
        </a:p>
      </dgm:t>
    </dgm:pt>
    <dgm:pt modelId="{24B41F07-8C19-4188-BFEC-EF6696710446}" type="parTrans" cxnId="{5F4E7B6D-3B11-42CC-A96F-359793E547C6}">
      <dgm:prSet/>
      <dgm:spPr/>
      <dgm:t>
        <a:bodyPr/>
        <a:lstStyle/>
        <a:p>
          <a:endParaRPr lang="ru-RU" sz="2400">
            <a:latin typeface="Times New Roman" pitchFamily="18" charset="0"/>
            <a:cs typeface="Times New Roman" pitchFamily="18" charset="0"/>
          </a:endParaRPr>
        </a:p>
      </dgm:t>
    </dgm:pt>
    <dgm:pt modelId="{333C5F22-2CA9-4E7D-8B10-CD69E28F79DE}" type="sibTrans" cxnId="{5F4E7B6D-3B11-42CC-A96F-359793E547C6}">
      <dgm:prSet/>
      <dgm:spPr/>
      <dgm:t>
        <a:bodyPr/>
        <a:lstStyle/>
        <a:p>
          <a:endParaRPr lang="ru-RU" sz="2400">
            <a:latin typeface="Times New Roman" pitchFamily="18" charset="0"/>
            <a:cs typeface="Times New Roman" pitchFamily="18" charset="0"/>
          </a:endParaRPr>
        </a:p>
      </dgm:t>
    </dgm:pt>
    <dgm:pt modelId="{074F9173-1A29-4F0B-AF66-6488052D05BB}" type="pres">
      <dgm:prSet presAssocID="{54071A46-05BB-4C08-A6DA-0E09A645FC9E}" presName="linear" presStyleCnt="0">
        <dgm:presLayoutVars>
          <dgm:animLvl val="lvl"/>
          <dgm:resizeHandles val="exact"/>
        </dgm:presLayoutVars>
      </dgm:prSet>
      <dgm:spPr/>
      <dgm:t>
        <a:bodyPr/>
        <a:lstStyle/>
        <a:p>
          <a:endParaRPr lang="ru-RU"/>
        </a:p>
      </dgm:t>
    </dgm:pt>
    <dgm:pt modelId="{1B5EC465-8DA9-4E04-B78E-7DECD38B9144}" type="pres">
      <dgm:prSet presAssocID="{3747D4B0-D959-4235-A889-AA0AAC108CC8}" presName="parentText" presStyleLbl="node1" presStyleIdx="0" presStyleCnt="1">
        <dgm:presLayoutVars>
          <dgm:chMax val="0"/>
          <dgm:bulletEnabled val="1"/>
        </dgm:presLayoutVars>
      </dgm:prSet>
      <dgm:spPr/>
      <dgm:t>
        <a:bodyPr/>
        <a:lstStyle/>
        <a:p>
          <a:endParaRPr lang="ru-RU"/>
        </a:p>
      </dgm:t>
    </dgm:pt>
  </dgm:ptLst>
  <dgm:cxnLst>
    <dgm:cxn modelId="{0AFA19F5-2A16-429D-9498-61EB9CC3B297}" type="presOf" srcId="{54071A46-05BB-4C08-A6DA-0E09A645FC9E}" destId="{074F9173-1A29-4F0B-AF66-6488052D05BB}" srcOrd="0" destOrd="0" presId="urn:microsoft.com/office/officeart/2005/8/layout/vList2"/>
    <dgm:cxn modelId="{5F4E7B6D-3B11-42CC-A96F-359793E547C6}" srcId="{54071A46-05BB-4C08-A6DA-0E09A645FC9E}" destId="{3747D4B0-D959-4235-A889-AA0AAC108CC8}" srcOrd="0" destOrd="0" parTransId="{24B41F07-8C19-4188-BFEC-EF6696710446}" sibTransId="{333C5F22-2CA9-4E7D-8B10-CD69E28F79DE}"/>
    <dgm:cxn modelId="{E1FD2142-13D8-472A-A512-4B0DE0868C62}" type="presOf" srcId="{3747D4B0-D959-4235-A889-AA0AAC108CC8}" destId="{1B5EC465-8DA9-4E04-B78E-7DECD38B9144}" srcOrd="0" destOrd="0" presId="urn:microsoft.com/office/officeart/2005/8/layout/vList2"/>
    <dgm:cxn modelId="{53AD1C0A-6524-4C85-A80B-458A76E0ECB9}" type="presParOf" srcId="{074F9173-1A29-4F0B-AF66-6488052D05BB}" destId="{1B5EC465-8DA9-4E04-B78E-7DECD38B9144}" srcOrd="0" destOrd="0" presId="urn:microsoft.com/office/officeart/2005/8/layout/vList2"/>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ata18.xml><?xml version="1.0" encoding="utf-8"?>
<dgm:dataModel xmlns:dgm="http://schemas.openxmlformats.org/drawingml/2006/diagram" xmlns:a="http://schemas.openxmlformats.org/drawingml/2006/main">
  <dgm:ptLst>
    <dgm:pt modelId="{F557C7BF-D618-41F7-9279-E435356946D7}" type="doc">
      <dgm:prSet loTypeId="urn:microsoft.com/office/officeart/2005/8/layout/vList2" loCatId="list" qsTypeId="urn:microsoft.com/office/officeart/2005/8/quickstyle/simple3" qsCatId="simple" csTypeId="urn:microsoft.com/office/officeart/2005/8/colors/accent1_2" csCatId="accent1" phldr="1"/>
      <dgm:spPr/>
      <dgm:t>
        <a:bodyPr/>
        <a:lstStyle/>
        <a:p>
          <a:endParaRPr lang="ru-RU"/>
        </a:p>
      </dgm:t>
    </dgm:pt>
    <dgm:pt modelId="{802C394A-CA0A-4CEC-8819-F415BDD3C6EB}">
      <dgm:prSet custT="1"/>
      <dgm:spPr/>
      <dgm:t>
        <a:bodyPr/>
        <a:lstStyle/>
        <a:p>
          <a:pPr algn="ctr" rtl="0"/>
          <a:r>
            <a:rPr lang="uz-Cyrl-UZ" sz="4000" b="1" dirty="0" smtClean="0">
              <a:latin typeface="Times New Roman" pitchFamily="18" charset="0"/>
              <a:cs typeface="Times New Roman" pitchFamily="18" charset="0"/>
            </a:rPr>
            <a:t>ЭЪТИБОРЛАРИНГИЗ</a:t>
          </a:r>
        </a:p>
        <a:p>
          <a:pPr algn="ctr" rtl="0"/>
          <a:r>
            <a:rPr lang="en-US" sz="4000" b="1" dirty="0" smtClean="0">
              <a:latin typeface="Times New Roman" pitchFamily="18" charset="0"/>
              <a:cs typeface="Times New Roman" pitchFamily="18" charset="0"/>
            </a:rPr>
            <a:t> </a:t>
          </a:r>
          <a:r>
            <a:rPr lang="uz-Cyrl-UZ" sz="4000" b="1" dirty="0" smtClean="0">
              <a:latin typeface="Times New Roman" pitchFamily="18" charset="0"/>
              <a:cs typeface="Times New Roman" pitchFamily="18" charset="0"/>
            </a:rPr>
            <a:t>УЧУН</a:t>
          </a:r>
          <a:r>
            <a:rPr lang="en-US" sz="4000" b="1" dirty="0" smtClean="0">
              <a:latin typeface="Times New Roman" pitchFamily="18" charset="0"/>
              <a:cs typeface="Times New Roman" pitchFamily="18" charset="0"/>
            </a:rPr>
            <a:t> </a:t>
          </a:r>
          <a:r>
            <a:rPr lang="uz-Cyrl-UZ" sz="4000" b="1" dirty="0" smtClean="0">
              <a:latin typeface="Times New Roman" pitchFamily="18" charset="0"/>
              <a:cs typeface="Times New Roman" pitchFamily="18" charset="0"/>
            </a:rPr>
            <a:t>Р</a:t>
          </a:r>
          <a:r>
            <a:rPr lang="en-US" sz="4000" b="1" dirty="0" smtClean="0">
              <a:latin typeface="Times New Roman" pitchFamily="18" charset="0"/>
              <a:cs typeface="Times New Roman" pitchFamily="18" charset="0"/>
            </a:rPr>
            <a:t>A</a:t>
          </a:r>
          <a:r>
            <a:rPr lang="uz-Cyrl-UZ" sz="4000" b="1" dirty="0" smtClean="0">
              <a:latin typeface="Times New Roman" pitchFamily="18" charset="0"/>
              <a:cs typeface="Times New Roman" pitchFamily="18" charset="0"/>
            </a:rPr>
            <a:t>Ҳ</a:t>
          </a:r>
          <a:r>
            <a:rPr lang="en-US" sz="4000" b="1" dirty="0" smtClean="0">
              <a:latin typeface="Times New Roman" pitchFamily="18" charset="0"/>
              <a:cs typeface="Times New Roman" pitchFamily="18" charset="0"/>
            </a:rPr>
            <a:t>MAT</a:t>
          </a:r>
          <a:r>
            <a:rPr lang="uz-Cyrl-UZ" sz="4000" b="1" dirty="0" smtClean="0">
              <a:latin typeface="Times New Roman" pitchFamily="18" charset="0"/>
              <a:cs typeface="Times New Roman" pitchFamily="18" charset="0"/>
            </a:rPr>
            <a:t>!</a:t>
          </a:r>
          <a:endParaRPr lang="ru-RU" sz="4000" b="1" dirty="0">
            <a:latin typeface="Times New Roman" pitchFamily="18" charset="0"/>
            <a:cs typeface="Times New Roman" pitchFamily="18" charset="0"/>
          </a:endParaRPr>
        </a:p>
      </dgm:t>
    </dgm:pt>
    <dgm:pt modelId="{F8AE54AA-9DEC-42F0-BC19-709CD99E5C30}" type="parTrans" cxnId="{EB1EDA04-AF4E-483E-8D7A-64E081E8421C}">
      <dgm:prSet/>
      <dgm:spPr/>
      <dgm:t>
        <a:bodyPr/>
        <a:lstStyle/>
        <a:p>
          <a:endParaRPr lang="ru-RU"/>
        </a:p>
      </dgm:t>
    </dgm:pt>
    <dgm:pt modelId="{F433C9A9-7AF4-4675-8506-FB9EC4B8DC29}" type="sibTrans" cxnId="{EB1EDA04-AF4E-483E-8D7A-64E081E8421C}">
      <dgm:prSet/>
      <dgm:spPr/>
      <dgm:t>
        <a:bodyPr/>
        <a:lstStyle/>
        <a:p>
          <a:endParaRPr lang="ru-RU"/>
        </a:p>
      </dgm:t>
    </dgm:pt>
    <dgm:pt modelId="{2561557D-8E20-47EC-A081-9D08309B1F6C}" type="pres">
      <dgm:prSet presAssocID="{F557C7BF-D618-41F7-9279-E435356946D7}" presName="linear" presStyleCnt="0">
        <dgm:presLayoutVars>
          <dgm:animLvl val="lvl"/>
          <dgm:resizeHandles val="exact"/>
        </dgm:presLayoutVars>
      </dgm:prSet>
      <dgm:spPr/>
      <dgm:t>
        <a:bodyPr/>
        <a:lstStyle/>
        <a:p>
          <a:endParaRPr lang="ru-RU"/>
        </a:p>
      </dgm:t>
    </dgm:pt>
    <dgm:pt modelId="{EC3229D3-315A-42D4-BD3F-36FD2465CF8B}" type="pres">
      <dgm:prSet presAssocID="{802C394A-CA0A-4CEC-8819-F415BDD3C6EB}" presName="parentText" presStyleLbl="node1" presStyleIdx="0" presStyleCnt="1" custScaleY="290389">
        <dgm:presLayoutVars>
          <dgm:chMax val="0"/>
          <dgm:bulletEnabled val="1"/>
        </dgm:presLayoutVars>
      </dgm:prSet>
      <dgm:spPr/>
      <dgm:t>
        <a:bodyPr/>
        <a:lstStyle/>
        <a:p>
          <a:endParaRPr lang="ru-RU"/>
        </a:p>
      </dgm:t>
    </dgm:pt>
  </dgm:ptLst>
  <dgm:cxnLst>
    <dgm:cxn modelId="{EB1EDA04-AF4E-483E-8D7A-64E081E8421C}" srcId="{F557C7BF-D618-41F7-9279-E435356946D7}" destId="{802C394A-CA0A-4CEC-8819-F415BDD3C6EB}" srcOrd="0" destOrd="0" parTransId="{F8AE54AA-9DEC-42F0-BC19-709CD99E5C30}" sibTransId="{F433C9A9-7AF4-4675-8506-FB9EC4B8DC29}"/>
    <dgm:cxn modelId="{B936EC7D-C70F-4C03-89BA-2204E0482227}" type="presOf" srcId="{F557C7BF-D618-41F7-9279-E435356946D7}" destId="{2561557D-8E20-47EC-A081-9D08309B1F6C}" srcOrd="0" destOrd="0" presId="urn:microsoft.com/office/officeart/2005/8/layout/vList2"/>
    <dgm:cxn modelId="{8710BC2E-38EA-4C84-8BF3-018E9C67E606}" type="presOf" srcId="{802C394A-CA0A-4CEC-8819-F415BDD3C6EB}" destId="{EC3229D3-315A-42D4-BD3F-36FD2465CF8B}" srcOrd="0" destOrd="0" presId="urn:microsoft.com/office/officeart/2005/8/layout/vList2"/>
    <dgm:cxn modelId="{A4245125-6394-4976-B32C-14B3D0F8ADE2}" type="presParOf" srcId="{2561557D-8E20-47EC-A081-9D08309B1F6C}" destId="{EC3229D3-315A-42D4-BD3F-36FD2465CF8B}" srcOrd="0" destOrd="0" presId="urn:microsoft.com/office/officeart/2005/8/layout/vList2"/>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25A184C8-F63F-40F4-BC37-F597648514EC}" type="doc">
      <dgm:prSet loTypeId="urn:microsoft.com/office/officeart/2005/8/layout/vProcess5" loCatId="process" qsTypeId="urn:microsoft.com/office/officeart/2005/8/quickstyle/3d3" qsCatId="3D" csTypeId="urn:microsoft.com/office/officeart/2005/8/colors/accent0_3" csCatId="mainScheme" phldr="1"/>
      <dgm:spPr/>
      <dgm:t>
        <a:bodyPr/>
        <a:lstStyle/>
        <a:p>
          <a:endParaRPr lang="ru-RU"/>
        </a:p>
      </dgm:t>
    </dgm:pt>
    <dgm:pt modelId="{35527354-7CAF-4F48-9BAF-108814BA06D4}">
      <dgm:prSet custT="1"/>
      <dgm:spPr>
        <a:solidFill>
          <a:srgbClr val="92D050"/>
        </a:solidFill>
      </dgm:spPr>
      <dgm:t>
        <a:bodyPr/>
        <a:lstStyle/>
        <a:p>
          <a:pPr rtl="0"/>
          <a:r>
            <a:rPr lang="ru-RU" sz="2400" b="1" dirty="0" smtClean="0">
              <a:latin typeface="Times New Roman" pitchFamily="18" charset="0"/>
              <a:cs typeface="Times New Roman" pitchFamily="18" charset="0"/>
            </a:rPr>
            <a:t>1. </a:t>
          </a:r>
          <a:r>
            <a:rPr lang="ru-RU" sz="2400" b="1" dirty="0" smtClean="0"/>
            <a:t>. </a:t>
          </a:r>
          <a:r>
            <a:rPr lang="ru-RU" sz="2400" b="1" dirty="0" err="1" smtClean="0">
              <a:latin typeface="Times New Roman" pitchFamily="18" charset="0"/>
              <a:cs typeface="Times New Roman" pitchFamily="18" charset="0"/>
            </a:rPr>
            <a:t>Рақобатнинг иқтисодий мазмуни</a:t>
          </a:r>
          <a:r>
            <a:rPr lang="ru-RU" sz="2400" b="1" dirty="0" smtClean="0">
              <a:latin typeface="Times New Roman" pitchFamily="18" charset="0"/>
              <a:cs typeface="Times New Roman" pitchFamily="18" charset="0"/>
            </a:rPr>
            <a:t> </a:t>
          </a:r>
          <a:r>
            <a:rPr lang="ru-RU" sz="2400" b="1" dirty="0" err="1" smtClean="0">
              <a:latin typeface="Times New Roman" pitchFamily="18" charset="0"/>
              <a:cs typeface="Times New Roman" pitchFamily="18" charset="0"/>
            </a:rPr>
            <a:t>ва</a:t>
          </a:r>
          <a:r>
            <a:rPr lang="ru-RU" sz="2400" b="1" dirty="0" smtClean="0">
              <a:latin typeface="Times New Roman" pitchFamily="18" charset="0"/>
              <a:cs typeface="Times New Roman" pitchFamily="18" charset="0"/>
            </a:rPr>
            <a:t> </a:t>
          </a:r>
          <a:r>
            <a:rPr lang="ru-RU" sz="2400" b="1" dirty="0" err="1" smtClean="0">
              <a:latin typeface="Times New Roman" pitchFamily="18" charset="0"/>
              <a:cs typeface="Times New Roman" pitchFamily="18" charset="0"/>
            </a:rPr>
            <a:t>ривожланиш</a:t>
          </a:r>
          <a:r>
            <a:rPr lang="ru-RU" sz="2400" b="1" dirty="0" smtClean="0">
              <a:latin typeface="Times New Roman" pitchFamily="18" charset="0"/>
              <a:cs typeface="Times New Roman" pitchFamily="18" charset="0"/>
            </a:rPr>
            <a:t> </a:t>
          </a:r>
          <a:r>
            <a:rPr lang="ru-RU" sz="2400" b="1" dirty="0" err="1" smtClean="0">
              <a:latin typeface="Times New Roman" pitchFamily="18" charset="0"/>
              <a:cs typeface="Times New Roman" pitchFamily="18" charset="0"/>
            </a:rPr>
            <a:t>босқичлари</a:t>
          </a:r>
          <a:r>
            <a:rPr lang="ru-RU" sz="2400" b="1" dirty="0" smtClean="0">
              <a:latin typeface="Times New Roman" pitchFamily="18" charset="0"/>
              <a:cs typeface="Times New Roman" pitchFamily="18" charset="0"/>
            </a:rPr>
            <a:t> </a:t>
          </a:r>
          <a:endParaRPr lang="ru-RU" sz="2400" b="1" dirty="0">
            <a:latin typeface="Times New Roman" pitchFamily="18" charset="0"/>
            <a:cs typeface="Times New Roman" pitchFamily="18" charset="0"/>
          </a:endParaRPr>
        </a:p>
      </dgm:t>
    </dgm:pt>
    <dgm:pt modelId="{FF8C519A-C10D-447E-B028-1737609D7C7E}" type="parTrans" cxnId="{F490CFB0-C858-4F95-90E9-CB9AED827099}">
      <dgm:prSet/>
      <dgm:spPr/>
      <dgm:t>
        <a:bodyPr/>
        <a:lstStyle/>
        <a:p>
          <a:endParaRPr lang="ru-RU" sz="2400" b="1">
            <a:latin typeface="Times New Roman" pitchFamily="18" charset="0"/>
            <a:cs typeface="Times New Roman" pitchFamily="18" charset="0"/>
          </a:endParaRPr>
        </a:p>
      </dgm:t>
    </dgm:pt>
    <dgm:pt modelId="{2EBDC0E1-E008-496C-B0A5-CA83E4F51AD1}" type="sibTrans" cxnId="{F490CFB0-C858-4F95-90E9-CB9AED827099}">
      <dgm:prSet custT="1"/>
      <dgm:spPr/>
      <dgm:t>
        <a:bodyPr/>
        <a:lstStyle/>
        <a:p>
          <a:endParaRPr lang="ru-RU" sz="2400" b="1">
            <a:latin typeface="Times New Roman" pitchFamily="18" charset="0"/>
            <a:cs typeface="Times New Roman" pitchFamily="18" charset="0"/>
          </a:endParaRPr>
        </a:p>
      </dgm:t>
    </dgm:pt>
    <dgm:pt modelId="{7FC2B96B-0212-4692-A00F-05C8673F7D5B}">
      <dgm:prSet custT="1"/>
      <dgm:spPr>
        <a:solidFill>
          <a:srgbClr val="FF0000"/>
        </a:solidFill>
      </dgm:spPr>
      <dgm:t>
        <a:bodyPr/>
        <a:lstStyle/>
        <a:p>
          <a:pPr rtl="0"/>
          <a:r>
            <a:rPr lang="ru-RU" sz="2400" b="1" dirty="0" smtClean="0">
              <a:latin typeface="Times New Roman" pitchFamily="18" charset="0"/>
              <a:cs typeface="Times New Roman" pitchFamily="18" charset="0"/>
            </a:rPr>
            <a:t>2.</a:t>
          </a:r>
          <a:r>
            <a:rPr lang="uz-Cyrl-UZ" sz="2400" b="1" dirty="0" smtClean="0">
              <a:latin typeface="Times New Roman" pitchFamily="18" charset="0"/>
              <a:cs typeface="Times New Roman" pitchFamily="18" charset="0"/>
            </a:rPr>
            <a:t> Рақобат шакллари ва усуллари</a:t>
          </a:r>
          <a:endParaRPr lang="ru-RU" sz="2400" b="1" dirty="0">
            <a:latin typeface="Times New Roman" pitchFamily="18" charset="0"/>
            <a:cs typeface="Times New Roman" pitchFamily="18" charset="0"/>
          </a:endParaRPr>
        </a:p>
      </dgm:t>
    </dgm:pt>
    <dgm:pt modelId="{456349AE-FD57-4C1D-A2EA-636C3B07A8CD}" type="parTrans" cxnId="{3F29F678-EA45-40A2-89D4-3CC9F373EE9D}">
      <dgm:prSet/>
      <dgm:spPr/>
      <dgm:t>
        <a:bodyPr/>
        <a:lstStyle/>
        <a:p>
          <a:endParaRPr lang="ru-RU" sz="2400" b="1">
            <a:latin typeface="Times New Roman" pitchFamily="18" charset="0"/>
            <a:cs typeface="Times New Roman" pitchFamily="18" charset="0"/>
          </a:endParaRPr>
        </a:p>
      </dgm:t>
    </dgm:pt>
    <dgm:pt modelId="{DA7A8E3C-CFD3-42D7-AFF5-C8E659262A0A}" type="sibTrans" cxnId="{3F29F678-EA45-40A2-89D4-3CC9F373EE9D}">
      <dgm:prSet custT="1"/>
      <dgm:spPr/>
      <dgm:t>
        <a:bodyPr/>
        <a:lstStyle/>
        <a:p>
          <a:endParaRPr lang="ru-RU" sz="2400" b="1">
            <a:latin typeface="Times New Roman" pitchFamily="18" charset="0"/>
            <a:cs typeface="Times New Roman" pitchFamily="18" charset="0"/>
          </a:endParaRPr>
        </a:p>
      </dgm:t>
    </dgm:pt>
    <dgm:pt modelId="{A4FF19DA-A877-4E40-8DDC-93D2944AD84C}">
      <dgm:prSet custT="1"/>
      <dgm:spPr>
        <a:solidFill>
          <a:srgbClr val="00B0F0"/>
        </a:solidFill>
      </dgm:spPr>
      <dgm:t>
        <a:bodyPr/>
        <a:lstStyle/>
        <a:p>
          <a:pPr algn="just"/>
          <a:r>
            <a:rPr lang="ru-RU" sz="2400" b="1" dirty="0" err="1" smtClean="0">
              <a:latin typeface="Times New Roman" pitchFamily="18" charset="0"/>
              <a:cs typeface="Times New Roman" pitchFamily="18" charset="0"/>
            </a:rPr>
            <a:t>Ўзбекистонда</a:t>
          </a:r>
          <a:r>
            <a:rPr lang="ru-RU" sz="2400" b="1" dirty="0" smtClean="0">
              <a:latin typeface="Times New Roman" pitchFamily="18" charset="0"/>
              <a:cs typeface="Times New Roman" pitchFamily="18" charset="0"/>
            </a:rPr>
            <a:t> </a:t>
          </a:r>
          <a:r>
            <a:rPr lang="ru-RU" sz="2400" b="1" dirty="0" err="1" smtClean="0">
              <a:latin typeface="Times New Roman" pitchFamily="18" charset="0"/>
              <a:cs typeface="Times New Roman" pitchFamily="18" charset="0"/>
            </a:rPr>
            <a:t>рақобатчилик муҳитининг вужудга</a:t>
          </a:r>
          <a:r>
            <a:rPr lang="ru-RU" sz="2400" b="1" dirty="0" smtClean="0">
              <a:latin typeface="Times New Roman" pitchFamily="18" charset="0"/>
              <a:cs typeface="Times New Roman" pitchFamily="18" charset="0"/>
            </a:rPr>
            <a:t> </a:t>
          </a:r>
          <a:r>
            <a:rPr lang="ru-RU" sz="2400" b="1" dirty="0" err="1" smtClean="0">
              <a:latin typeface="Times New Roman" pitchFamily="18" charset="0"/>
              <a:cs typeface="Times New Roman" pitchFamily="18" charset="0"/>
            </a:rPr>
            <a:t>келиши</a:t>
          </a:r>
          <a:r>
            <a:rPr lang="ru-RU" sz="2400" b="1" dirty="0" smtClean="0">
              <a:latin typeface="Times New Roman" pitchFamily="18" charset="0"/>
              <a:cs typeface="Times New Roman" pitchFamily="18" charset="0"/>
            </a:rPr>
            <a:t> </a:t>
          </a:r>
          <a:r>
            <a:rPr lang="ru-RU" sz="2400" b="1" dirty="0" err="1" smtClean="0">
              <a:latin typeface="Times New Roman" pitchFamily="18" charset="0"/>
              <a:cs typeface="Times New Roman" pitchFamily="18" charset="0"/>
            </a:rPr>
            <a:t>ва</a:t>
          </a:r>
          <a:r>
            <a:rPr lang="ru-RU" sz="2400" b="1" dirty="0" smtClean="0">
              <a:latin typeface="Times New Roman" pitchFamily="18" charset="0"/>
              <a:cs typeface="Times New Roman" pitchFamily="18" charset="0"/>
            </a:rPr>
            <a:t> </a:t>
          </a:r>
          <a:r>
            <a:rPr lang="ru-RU" sz="2400" b="1" dirty="0" err="1" smtClean="0">
              <a:latin typeface="Times New Roman" pitchFamily="18" charset="0"/>
              <a:cs typeface="Times New Roman" pitchFamily="18" charset="0"/>
            </a:rPr>
            <a:t>антимонопол</a:t>
          </a:r>
          <a:r>
            <a:rPr lang="ru-RU" sz="2400" b="1" dirty="0" smtClean="0">
              <a:latin typeface="Times New Roman" pitchFamily="18" charset="0"/>
              <a:cs typeface="Times New Roman" pitchFamily="18" charset="0"/>
            </a:rPr>
            <a:t> </a:t>
          </a:r>
          <a:r>
            <a:rPr lang="ru-RU" sz="2400" b="1" dirty="0" err="1" smtClean="0">
              <a:latin typeface="Times New Roman" pitchFamily="18" charset="0"/>
              <a:cs typeface="Times New Roman" pitchFamily="18" charset="0"/>
            </a:rPr>
            <a:t>қонунчилик</a:t>
          </a:r>
          <a:r>
            <a:rPr lang="ru-RU" sz="2400" b="1" dirty="0" smtClean="0">
              <a:latin typeface="Times New Roman" pitchFamily="18" charset="0"/>
              <a:cs typeface="Times New Roman" pitchFamily="18" charset="0"/>
            </a:rPr>
            <a:t> </a:t>
          </a:r>
          <a:endParaRPr lang="ru-RU" sz="2400" b="1" dirty="0">
            <a:latin typeface="Times New Roman" pitchFamily="18" charset="0"/>
            <a:cs typeface="Times New Roman" pitchFamily="18" charset="0"/>
          </a:endParaRPr>
        </a:p>
      </dgm:t>
    </dgm:pt>
    <dgm:pt modelId="{80E88DBD-C60D-40EE-A60C-E1A9BAE2D6C8}" type="parTrans" cxnId="{5BFE5750-6944-484B-A0EA-618C0894F2C5}">
      <dgm:prSet/>
      <dgm:spPr/>
      <dgm:t>
        <a:bodyPr/>
        <a:lstStyle/>
        <a:p>
          <a:endParaRPr lang="ru-RU"/>
        </a:p>
      </dgm:t>
    </dgm:pt>
    <dgm:pt modelId="{B6324F04-D1D7-43FB-89BD-60F6A8345650}" type="sibTrans" cxnId="{5BFE5750-6944-484B-A0EA-618C0894F2C5}">
      <dgm:prSet/>
      <dgm:spPr/>
      <dgm:t>
        <a:bodyPr/>
        <a:lstStyle/>
        <a:p>
          <a:endParaRPr lang="ru-RU"/>
        </a:p>
      </dgm:t>
    </dgm:pt>
    <dgm:pt modelId="{8BBDC09E-CA96-48D2-84AA-9DA90A38EF1C}" type="pres">
      <dgm:prSet presAssocID="{25A184C8-F63F-40F4-BC37-F597648514EC}" presName="outerComposite" presStyleCnt="0">
        <dgm:presLayoutVars>
          <dgm:chMax val="5"/>
          <dgm:dir/>
          <dgm:resizeHandles val="exact"/>
        </dgm:presLayoutVars>
      </dgm:prSet>
      <dgm:spPr/>
      <dgm:t>
        <a:bodyPr/>
        <a:lstStyle/>
        <a:p>
          <a:endParaRPr lang="ru-RU"/>
        </a:p>
      </dgm:t>
    </dgm:pt>
    <dgm:pt modelId="{A94A61F0-86D4-4D5A-994C-FB4AB3E9912A}" type="pres">
      <dgm:prSet presAssocID="{25A184C8-F63F-40F4-BC37-F597648514EC}" presName="dummyMaxCanvas" presStyleCnt="0">
        <dgm:presLayoutVars/>
      </dgm:prSet>
      <dgm:spPr/>
    </dgm:pt>
    <dgm:pt modelId="{94641CA4-F33A-4DF4-99F7-A0C20B3C4E17}" type="pres">
      <dgm:prSet presAssocID="{25A184C8-F63F-40F4-BC37-F597648514EC}" presName="ThreeNodes_1" presStyleLbl="node1" presStyleIdx="0" presStyleCnt="3">
        <dgm:presLayoutVars>
          <dgm:bulletEnabled val="1"/>
        </dgm:presLayoutVars>
      </dgm:prSet>
      <dgm:spPr/>
      <dgm:t>
        <a:bodyPr/>
        <a:lstStyle/>
        <a:p>
          <a:endParaRPr lang="ru-RU"/>
        </a:p>
      </dgm:t>
    </dgm:pt>
    <dgm:pt modelId="{8AE79001-57CB-43DA-A3F6-1CB70025E97A}" type="pres">
      <dgm:prSet presAssocID="{25A184C8-F63F-40F4-BC37-F597648514EC}" presName="ThreeNodes_2" presStyleLbl="node1" presStyleIdx="1" presStyleCnt="3">
        <dgm:presLayoutVars>
          <dgm:bulletEnabled val="1"/>
        </dgm:presLayoutVars>
      </dgm:prSet>
      <dgm:spPr/>
      <dgm:t>
        <a:bodyPr/>
        <a:lstStyle/>
        <a:p>
          <a:endParaRPr lang="ru-RU"/>
        </a:p>
      </dgm:t>
    </dgm:pt>
    <dgm:pt modelId="{9AAD1382-6FAE-4777-8ECB-807A4E2997A3}" type="pres">
      <dgm:prSet presAssocID="{25A184C8-F63F-40F4-BC37-F597648514EC}" presName="ThreeNodes_3" presStyleLbl="node1" presStyleIdx="2" presStyleCnt="3">
        <dgm:presLayoutVars>
          <dgm:bulletEnabled val="1"/>
        </dgm:presLayoutVars>
      </dgm:prSet>
      <dgm:spPr/>
      <dgm:t>
        <a:bodyPr/>
        <a:lstStyle/>
        <a:p>
          <a:endParaRPr lang="ru-RU"/>
        </a:p>
      </dgm:t>
    </dgm:pt>
    <dgm:pt modelId="{E3E47667-7443-4116-8FE0-60B290FC84F0}" type="pres">
      <dgm:prSet presAssocID="{25A184C8-F63F-40F4-BC37-F597648514EC}" presName="ThreeConn_1-2" presStyleLbl="fgAccFollowNode1" presStyleIdx="0" presStyleCnt="2">
        <dgm:presLayoutVars>
          <dgm:bulletEnabled val="1"/>
        </dgm:presLayoutVars>
      </dgm:prSet>
      <dgm:spPr/>
      <dgm:t>
        <a:bodyPr/>
        <a:lstStyle/>
        <a:p>
          <a:endParaRPr lang="ru-RU"/>
        </a:p>
      </dgm:t>
    </dgm:pt>
    <dgm:pt modelId="{EB788629-0939-4609-AB1F-C5FD2A070DF3}" type="pres">
      <dgm:prSet presAssocID="{25A184C8-F63F-40F4-BC37-F597648514EC}" presName="ThreeConn_2-3" presStyleLbl="fgAccFollowNode1" presStyleIdx="1" presStyleCnt="2">
        <dgm:presLayoutVars>
          <dgm:bulletEnabled val="1"/>
        </dgm:presLayoutVars>
      </dgm:prSet>
      <dgm:spPr/>
      <dgm:t>
        <a:bodyPr/>
        <a:lstStyle/>
        <a:p>
          <a:endParaRPr lang="ru-RU"/>
        </a:p>
      </dgm:t>
    </dgm:pt>
    <dgm:pt modelId="{6245B2A6-3242-4892-8D23-B626D807373B}" type="pres">
      <dgm:prSet presAssocID="{25A184C8-F63F-40F4-BC37-F597648514EC}" presName="ThreeNodes_1_text" presStyleLbl="node1" presStyleIdx="2" presStyleCnt="3">
        <dgm:presLayoutVars>
          <dgm:bulletEnabled val="1"/>
        </dgm:presLayoutVars>
      </dgm:prSet>
      <dgm:spPr/>
      <dgm:t>
        <a:bodyPr/>
        <a:lstStyle/>
        <a:p>
          <a:endParaRPr lang="ru-RU"/>
        </a:p>
      </dgm:t>
    </dgm:pt>
    <dgm:pt modelId="{4B215981-502F-4F5B-AD21-0005DE232B6F}" type="pres">
      <dgm:prSet presAssocID="{25A184C8-F63F-40F4-BC37-F597648514EC}" presName="ThreeNodes_2_text" presStyleLbl="node1" presStyleIdx="2" presStyleCnt="3">
        <dgm:presLayoutVars>
          <dgm:bulletEnabled val="1"/>
        </dgm:presLayoutVars>
      </dgm:prSet>
      <dgm:spPr/>
      <dgm:t>
        <a:bodyPr/>
        <a:lstStyle/>
        <a:p>
          <a:endParaRPr lang="ru-RU"/>
        </a:p>
      </dgm:t>
    </dgm:pt>
    <dgm:pt modelId="{22BE197A-F261-4C14-8935-40B738BE8AC4}" type="pres">
      <dgm:prSet presAssocID="{25A184C8-F63F-40F4-BC37-F597648514EC}" presName="ThreeNodes_3_text" presStyleLbl="node1" presStyleIdx="2" presStyleCnt="3">
        <dgm:presLayoutVars>
          <dgm:bulletEnabled val="1"/>
        </dgm:presLayoutVars>
      </dgm:prSet>
      <dgm:spPr/>
      <dgm:t>
        <a:bodyPr/>
        <a:lstStyle/>
        <a:p>
          <a:endParaRPr lang="ru-RU"/>
        </a:p>
      </dgm:t>
    </dgm:pt>
  </dgm:ptLst>
  <dgm:cxnLst>
    <dgm:cxn modelId="{AD6A0F67-E8EE-4523-9852-82B689D6C430}" type="presOf" srcId="{35527354-7CAF-4F48-9BAF-108814BA06D4}" destId="{94641CA4-F33A-4DF4-99F7-A0C20B3C4E17}" srcOrd="0" destOrd="0" presId="urn:microsoft.com/office/officeart/2005/8/layout/vProcess5"/>
    <dgm:cxn modelId="{5BFE5750-6944-484B-A0EA-618C0894F2C5}" srcId="{25A184C8-F63F-40F4-BC37-F597648514EC}" destId="{A4FF19DA-A877-4E40-8DDC-93D2944AD84C}" srcOrd="2" destOrd="0" parTransId="{80E88DBD-C60D-40EE-A60C-E1A9BAE2D6C8}" sibTransId="{B6324F04-D1D7-43FB-89BD-60F6A8345650}"/>
    <dgm:cxn modelId="{3F29F678-EA45-40A2-89D4-3CC9F373EE9D}" srcId="{25A184C8-F63F-40F4-BC37-F597648514EC}" destId="{7FC2B96B-0212-4692-A00F-05C8673F7D5B}" srcOrd="1" destOrd="0" parTransId="{456349AE-FD57-4C1D-A2EA-636C3B07A8CD}" sibTransId="{DA7A8E3C-CFD3-42D7-AFF5-C8E659262A0A}"/>
    <dgm:cxn modelId="{A3302031-C42B-402A-8369-EC4E59BA6EDD}" type="presOf" srcId="{A4FF19DA-A877-4E40-8DDC-93D2944AD84C}" destId="{22BE197A-F261-4C14-8935-40B738BE8AC4}" srcOrd="1" destOrd="0" presId="urn:microsoft.com/office/officeart/2005/8/layout/vProcess5"/>
    <dgm:cxn modelId="{F490CFB0-C858-4F95-90E9-CB9AED827099}" srcId="{25A184C8-F63F-40F4-BC37-F597648514EC}" destId="{35527354-7CAF-4F48-9BAF-108814BA06D4}" srcOrd="0" destOrd="0" parTransId="{FF8C519A-C10D-447E-B028-1737609D7C7E}" sibTransId="{2EBDC0E1-E008-496C-B0A5-CA83E4F51AD1}"/>
    <dgm:cxn modelId="{651B7238-5E96-4BCE-83B2-84C9667C24F7}" type="presOf" srcId="{DA7A8E3C-CFD3-42D7-AFF5-C8E659262A0A}" destId="{EB788629-0939-4609-AB1F-C5FD2A070DF3}" srcOrd="0" destOrd="0" presId="urn:microsoft.com/office/officeart/2005/8/layout/vProcess5"/>
    <dgm:cxn modelId="{3DDDA473-27D3-4674-BAB2-31D7D0A31570}" type="presOf" srcId="{2EBDC0E1-E008-496C-B0A5-CA83E4F51AD1}" destId="{E3E47667-7443-4116-8FE0-60B290FC84F0}" srcOrd="0" destOrd="0" presId="urn:microsoft.com/office/officeart/2005/8/layout/vProcess5"/>
    <dgm:cxn modelId="{1497D182-CBC9-439D-AFFD-F0C088A74A61}" type="presOf" srcId="{7FC2B96B-0212-4692-A00F-05C8673F7D5B}" destId="{4B215981-502F-4F5B-AD21-0005DE232B6F}" srcOrd="1" destOrd="0" presId="urn:microsoft.com/office/officeart/2005/8/layout/vProcess5"/>
    <dgm:cxn modelId="{856AB7A1-F0C6-47AF-AD00-266F6BE6BA7B}" type="presOf" srcId="{A4FF19DA-A877-4E40-8DDC-93D2944AD84C}" destId="{9AAD1382-6FAE-4777-8ECB-807A4E2997A3}" srcOrd="0" destOrd="0" presId="urn:microsoft.com/office/officeart/2005/8/layout/vProcess5"/>
    <dgm:cxn modelId="{0DD40684-F798-4FC8-8E5C-36C9BFEE5C92}" type="presOf" srcId="{35527354-7CAF-4F48-9BAF-108814BA06D4}" destId="{6245B2A6-3242-4892-8D23-B626D807373B}" srcOrd="1" destOrd="0" presId="urn:microsoft.com/office/officeart/2005/8/layout/vProcess5"/>
    <dgm:cxn modelId="{71ED3357-4239-429D-990E-DC2C3C0CB8C1}" type="presOf" srcId="{7FC2B96B-0212-4692-A00F-05C8673F7D5B}" destId="{8AE79001-57CB-43DA-A3F6-1CB70025E97A}" srcOrd="0" destOrd="0" presId="urn:microsoft.com/office/officeart/2005/8/layout/vProcess5"/>
    <dgm:cxn modelId="{AD99E8F5-73B4-4E43-BFDB-30B4D45FDB99}" type="presOf" srcId="{25A184C8-F63F-40F4-BC37-F597648514EC}" destId="{8BBDC09E-CA96-48D2-84AA-9DA90A38EF1C}" srcOrd="0" destOrd="0" presId="urn:microsoft.com/office/officeart/2005/8/layout/vProcess5"/>
    <dgm:cxn modelId="{C5076ACC-11F4-48B8-A50A-DC3AB9A3B13D}" type="presParOf" srcId="{8BBDC09E-CA96-48D2-84AA-9DA90A38EF1C}" destId="{A94A61F0-86D4-4D5A-994C-FB4AB3E9912A}" srcOrd="0" destOrd="0" presId="urn:microsoft.com/office/officeart/2005/8/layout/vProcess5"/>
    <dgm:cxn modelId="{7F262342-A221-46FD-AB42-EF53DAC6FC3E}" type="presParOf" srcId="{8BBDC09E-CA96-48D2-84AA-9DA90A38EF1C}" destId="{94641CA4-F33A-4DF4-99F7-A0C20B3C4E17}" srcOrd="1" destOrd="0" presId="urn:microsoft.com/office/officeart/2005/8/layout/vProcess5"/>
    <dgm:cxn modelId="{12F1B382-757A-41EA-AAF5-4B9C6962E18C}" type="presParOf" srcId="{8BBDC09E-CA96-48D2-84AA-9DA90A38EF1C}" destId="{8AE79001-57CB-43DA-A3F6-1CB70025E97A}" srcOrd="2" destOrd="0" presId="urn:microsoft.com/office/officeart/2005/8/layout/vProcess5"/>
    <dgm:cxn modelId="{22CE7047-1FEA-4602-96F8-F4CF6C62D99B}" type="presParOf" srcId="{8BBDC09E-CA96-48D2-84AA-9DA90A38EF1C}" destId="{9AAD1382-6FAE-4777-8ECB-807A4E2997A3}" srcOrd="3" destOrd="0" presId="urn:microsoft.com/office/officeart/2005/8/layout/vProcess5"/>
    <dgm:cxn modelId="{28993D0E-4742-4A23-AD65-95044A38F9E9}" type="presParOf" srcId="{8BBDC09E-CA96-48D2-84AA-9DA90A38EF1C}" destId="{E3E47667-7443-4116-8FE0-60B290FC84F0}" srcOrd="4" destOrd="0" presId="urn:microsoft.com/office/officeart/2005/8/layout/vProcess5"/>
    <dgm:cxn modelId="{E4FA9174-99D6-4046-AF25-E5C76F8A5E1A}" type="presParOf" srcId="{8BBDC09E-CA96-48D2-84AA-9DA90A38EF1C}" destId="{EB788629-0939-4609-AB1F-C5FD2A070DF3}" srcOrd="5" destOrd="0" presId="urn:microsoft.com/office/officeart/2005/8/layout/vProcess5"/>
    <dgm:cxn modelId="{FA53C9FC-5BF7-4139-98F2-D6C5C10FB65A}" type="presParOf" srcId="{8BBDC09E-CA96-48D2-84AA-9DA90A38EF1C}" destId="{6245B2A6-3242-4892-8D23-B626D807373B}" srcOrd="6" destOrd="0" presId="urn:microsoft.com/office/officeart/2005/8/layout/vProcess5"/>
    <dgm:cxn modelId="{CC175618-CB63-49A9-8E67-B401B4F00621}" type="presParOf" srcId="{8BBDC09E-CA96-48D2-84AA-9DA90A38EF1C}" destId="{4B215981-502F-4F5B-AD21-0005DE232B6F}" srcOrd="7" destOrd="0" presId="urn:microsoft.com/office/officeart/2005/8/layout/vProcess5"/>
    <dgm:cxn modelId="{7B949319-2ECA-415E-95B2-7C64F7221A1F}" type="presParOf" srcId="{8BBDC09E-CA96-48D2-84AA-9DA90A38EF1C}" destId="{22BE197A-F261-4C14-8935-40B738BE8AC4}" srcOrd="8" destOrd="0" presId="urn:microsoft.com/office/officeart/2005/8/layout/vProcess5"/>
  </dgm:cxnLst>
  <dgm:bg/>
  <dgm:whole/>
  <dgm:extLst>
    <a:ext uri="http://schemas.microsoft.com/office/drawing/2008/diagram">
      <dsp:dataModelExt xmlns:dsp="http://schemas.microsoft.com/office/drawing/2008/diagram" xmlns="" relId="rId12"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68869D60-2659-459A-939E-4A57F9756EF4}" type="doc">
      <dgm:prSet loTypeId="urn:microsoft.com/office/officeart/2005/8/layout/vList2" loCatId="list" qsTypeId="urn:microsoft.com/office/officeart/2005/8/quickstyle/simple1" qsCatId="simple" csTypeId="urn:microsoft.com/office/officeart/2005/8/colors/accent0_3" csCatId="mainScheme" phldr="1"/>
      <dgm:spPr/>
      <dgm:t>
        <a:bodyPr/>
        <a:lstStyle/>
        <a:p>
          <a:endParaRPr lang="ru-RU"/>
        </a:p>
      </dgm:t>
    </dgm:pt>
    <dgm:pt modelId="{C0401EFE-804D-4278-8F7B-3A5FAC3BE2EC}">
      <dgm:prSet custT="1"/>
      <dgm:spPr>
        <a:solidFill>
          <a:srgbClr val="FF0000"/>
        </a:solidFill>
      </dgm:spPr>
      <dgm:t>
        <a:bodyPr/>
        <a:lstStyle/>
        <a:p>
          <a:pPr rtl="0"/>
          <a:r>
            <a:rPr lang="ru-RU" sz="2800" b="1" dirty="0" smtClean="0">
              <a:latin typeface="Times New Roman" pitchFamily="18" charset="0"/>
              <a:cs typeface="Times New Roman" pitchFamily="18" charset="0"/>
            </a:rPr>
            <a:t>Режа:</a:t>
          </a:r>
          <a:endParaRPr lang="ru-RU" sz="2800" b="1" dirty="0">
            <a:latin typeface="Times New Roman" pitchFamily="18" charset="0"/>
            <a:cs typeface="Times New Roman" pitchFamily="18" charset="0"/>
          </a:endParaRPr>
        </a:p>
      </dgm:t>
    </dgm:pt>
    <dgm:pt modelId="{8FD9F663-DB9E-4C7D-903D-973016265400}" type="parTrans" cxnId="{7E4EAFFE-3E8A-4A49-9FEB-4E3F18CB65BB}">
      <dgm:prSet/>
      <dgm:spPr/>
      <dgm:t>
        <a:bodyPr/>
        <a:lstStyle/>
        <a:p>
          <a:endParaRPr lang="ru-RU"/>
        </a:p>
      </dgm:t>
    </dgm:pt>
    <dgm:pt modelId="{5A083E18-2D46-40FF-BAC7-BA5735AC4ACD}" type="sibTrans" cxnId="{7E4EAFFE-3E8A-4A49-9FEB-4E3F18CB65BB}">
      <dgm:prSet/>
      <dgm:spPr/>
      <dgm:t>
        <a:bodyPr/>
        <a:lstStyle/>
        <a:p>
          <a:endParaRPr lang="ru-RU"/>
        </a:p>
      </dgm:t>
    </dgm:pt>
    <dgm:pt modelId="{76A27029-640A-49F6-BCE0-1F3ABD1BF569}" type="pres">
      <dgm:prSet presAssocID="{68869D60-2659-459A-939E-4A57F9756EF4}" presName="linear" presStyleCnt="0">
        <dgm:presLayoutVars>
          <dgm:animLvl val="lvl"/>
          <dgm:resizeHandles val="exact"/>
        </dgm:presLayoutVars>
      </dgm:prSet>
      <dgm:spPr/>
      <dgm:t>
        <a:bodyPr/>
        <a:lstStyle/>
        <a:p>
          <a:endParaRPr lang="ru-RU"/>
        </a:p>
      </dgm:t>
    </dgm:pt>
    <dgm:pt modelId="{53FD7856-BB4C-4F76-BA2A-423517E41D9E}" type="pres">
      <dgm:prSet presAssocID="{C0401EFE-804D-4278-8F7B-3A5FAC3BE2EC}" presName="parentText" presStyleLbl="node1" presStyleIdx="0" presStyleCnt="1">
        <dgm:presLayoutVars>
          <dgm:chMax val="0"/>
          <dgm:bulletEnabled val="1"/>
        </dgm:presLayoutVars>
      </dgm:prSet>
      <dgm:spPr/>
      <dgm:t>
        <a:bodyPr/>
        <a:lstStyle/>
        <a:p>
          <a:endParaRPr lang="ru-RU"/>
        </a:p>
      </dgm:t>
    </dgm:pt>
  </dgm:ptLst>
  <dgm:cxnLst>
    <dgm:cxn modelId="{7E4EAFFE-3E8A-4A49-9FEB-4E3F18CB65BB}" srcId="{68869D60-2659-459A-939E-4A57F9756EF4}" destId="{C0401EFE-804D-4278-8F7B-3A5FAC3BE2EC}" srcOrd="0" destOrd="0" parTransId="{8FD9F663-DB9E-4C7D-903D-973016265400}" sibTransId="{5A083E18-2D46-40FF-BAC7-BA5735AC4ACD}"/>
    <dgm:cxn modelId="{B2A1D1D7-DBE9-46A8-ACD2-FA2083204797}" type="presOf" srcId="{C0401EFE-804D-4278-8F7B-3A5FAC3BE2EC}" destId="{53FD7856-BB4C-4F76-BA2A-423517E41D9E}" srcOrd="0" destOrd="0" presId="urn:microsoft.com/office/officeart/2005/8/layout/vList2"/>
    <dgm:cxn modelId="{E62B621F-8C26-4D98-8606-E2E1367A87CB}" type="presOf" srcId="{68869D60-2659-459A-939E-4A57F9756EF4}" destId="{76A27029-640A-49F6-BCE0-1F3ABD1BF569}" srcOrd="0" destOrd="0" presId="urn:microsoft.com/office/officeart/2005/8/layout/vList2"/>
    <dgm:cxn modelId="{E402E797-8AB4-43FE-A9A0-D997EE45F73C}" type="presParOf" srcId="{76A27029-640A-49F6-BCE0-1F3ABD1BF569}" destId="{53FD7856-BB4C-4F76-BA2A-423517E41D9E}" srcOrd="0" destOrd="0" presId="urn:microsoft.com/office/officeart/2005/8/layout/vList2"/>
  </dgm:cxnLst>
  <dgm:bg/>
  <dgm:whole/>
  <dgm:extLst>
    <a:ext uri="http://schemas.microsoft.com/office/drawing/2008/diagram">
      <dsp:dataModelExt xmlns:dsp="http://schemas.microsoft.com/office/drawing/2008/diagram" xmlns="" relId="rId1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EB951C87-7396-4063-AF6D-BEAD5425C2CD}" type="doc">
      <dgm:prSet loTypeId="urn:microsoft.com/office/officeart/2005/8/layout/vList2" loCatId="list" qsTypeId="urn:microsoft.com/office/officeart/2005/8/quickstyle/3d1" qsCatId="3D" csTypeId="urn:microsoft.com/office/officeart/2005/8/colors/accent0_3" csCatId="mainScheme" phldr="1"/>
      <dgm:spPr/>
      <dgm:t>
        <a:bodyPr/>
        <a:lstStyle/>
        <a:p>
          <a:endParaRPr lang="ru-RU"/>
        </a:p>
      </dgm:t>
    </dgm:pt>
    <dgm:pt modelId="{FCF6A98A-2780-406E-8B22-ABD7A02EBA6F}">
      <dgm:prSet/>
      <dgm:spPr>
        <a:solidFill>
          <a:srgbClr val="FFC000"/>
        </a:solidFill>
      </dgm:spPr>
      <dgm:t>
        <a:bodyPr/>
        <a:lstStyle/>
        <a:p>
          <a:pPr algn="just" rtl="0"/>
          <a:r>
            <a:rPr lang="uz-Cyrl-UZ" dirty="0" smtClean="0">
              <a:solidFill>
                <a:schemeClr val="tx1"/>
              </a:solidFill>
              <a:latin typeface="Times New Roman" pitchFamily="18" charset="0"/>
              <a:cs typeface="Times New Roman" pitchFamily="18" charset="0"/>
            </a:rPr>
            <a:t>Рақобат — бу юқори фойда ва омилли даромад олиш ҳамда нафлиликни энг юқори даражага етказиш мақсадида бозор субъектлари иқтисодий </a:t>
          </a:r>
          <a:r>
            <a:rPr lang="ru-RU" dirty="0" err="1" smtClean="0">
              <a:solidFill>
                <a:schemeClr val="tx1"/>
              </a:solidFill>
              <a:latin typeface="Times New Roman" pitchFamily="18" charset="0"/>
              <a:cs typeface="Times New Roman" pitchFamily="18" charset="0"/>
            </a:rPr>
            <a:t>манфаатларининг</a:t>
          </a:r>
          <a:r>
            <a:rPr lang="ru-RU" dirty="0" smtClean="0">
              <a:solidFill>
                <a:schemeClr val="tx1"/>
              </a:solidFill>
              <a:latin typeface="Times New Roman" pitchFamily="18" charset="0"/>
              <a:cs typeface="Times New Roman" pitchFamily="18" charset="0"/>
            </a:rPr>
            <a:t> </a:t>
          </a:r>
          <a:r>
            <a:rPr lang="uz-Cyrl-UZ" dirty="0" smtClean="0">
              <a:solidFill>
                <a:schemeClr val="tx1"/>
              </a:solidFill>
              <a:latin typeface="Times New Roman" pitchFamily="18" charset="0"/>
              <a:cs typeface="Times New Roman" pitchFamily="18" charset="0"/>
            </a:rPr>
            <a:t>тўқнашишидир.</a:t>
          </a:r>
          <a:endParaRPr lang="ru-RU" dirty="0">
            <a:solidFill>
              <a:schemeClr val="tx1"/>
            </a:solidFill>
            <a:latin typeface="Times New Roman" pitchFamily="18" charset="0"/>
            <a:cs typeface="Times New Roman" pitchFamily="18" charset="0"/>
          </a:endParaRPr>
        </a:p>
      </dgm:t>
    </dgm:pt>
    <dgm:pt modelId="{6D882ACC-EFB9-49A2-B24F-E3032D29EF82}" type="parTrans" cxnId="{AB50ECF4-E31E-425A-8586-AF5C492149AA}">
      <dgm:prSet/>
      <dgm:spPr/>
      <dgm:t>
        <a:bodyPr/>
        <a:lstStyle/>
        <a:p>
          <a:pPr algn="just"/>
          <a:endParaRPr lang="ru-RU">
            <a:latin typeface="Times New Roman" pitchFamily="18" charset="0"/>
            <a:cs typeface="Times New Roman" pitchFamily="18" charset="0"/>
          </a:endParaRPr>
        </a:p>
      </dgm:t>
    </dgm:pt>
    <dgm:pt modelId="{0665734B-5DCA-4926-BD5D-3206AE076404}" type="sibTrans" cxnId="{AB50ECF4-E31E-425A-8586-AF5C492149AA}">
      <dgm:prSet/>
      <dgm:spPr/>
      <dgm:t>
        <a:bodyPr/>
        <a:lstStyle/>
        <a:p>
          <a:pPr algn="just"/>
          <a:endParaRPr lang="ru-RU">
            <a:latin typeface="Times New Roman" pitchFamily="18" charset="0"/>
            <a:cs typeface="Times New Roman" pitchFamily="18" charset="0"/>
          </a:endParaRPr>
        </a:p>
      </dgm:t>
    </dgm:pt>
    <dgm:pt modelId="{BA0F4EC0-5C1F-43EC-8203-556903AE306F}" type="pres">
      <dgm:prSet presAssocID="{EB951C87-7396-4063-AF6D-BEAD5425C2CD}" presName="linear" presStyleCnt="0">
        <dgm:presLayoutVars>
          <dgm:animLvl val="lvl"/>
          <dgm:resizeHandles val="exact"/>
        </dgm:presLayoutVars>
      </dgm:prSet>
      <dgm:spPr/>
      <dgm:t>
        <a:bodyPr/>
        <a:lstStyle/>
        <a:p>
          <a:endParaRPr lang="ru-RU"/>
        </a:p>
      </dgm:t>
    </dgm:pt>
    <dgm:pt modelId="{A5543965-22FE-4D2D-BDA4-0CCABA06E4D7}" type="pres">
      <dgm:prSet presAssocID="{FCF6A98A-2780-406E-8B22-ABD7A02EBA6F}" presName="parentText" presStyleLbl="node1" presStyleIdx="0" presStyleCnt="1">
        <dgm:presLayoutVars>
          <dgm:chMax val="0"/>
          <dgm:bulletEnabled val="1"/>
        </dgm:presLayoutVars>
      </dgm:prSet>
      <dgm:spPr/>
      <dgm:t>
        <a:bodyPr/>
        <a:lstStyle/>
        <a:p>
          <a:endParaRPr lang="ru-RU"/>
        </a:p>
      </dgm:t>
    </dgm:pt>
  </dgm:ptLst>
  <dgm:cxnLst>
    <dgm:cxn modelId="{AB50ECF4-E31E-425A-8586-AF5C492149AA}" srcId="{EB951C87-7396-4063-AF6D-BEAD5425C2CD}" destId="{FCF6A98A-2780-406E-8B22-ABD7A02EBA6F}" srcOrd="0" destOrd="0" parTransId="{6D882ACC-EFB9-49A2-B24F-E3032D29EF82}" sibTransId="{0665734B-5DCA-4926-BD5D-3206AE076404}"/>
    <dgm:cxn modelId="{002D3C17-77F6-4C8E-979B-5DD4344D7E16}" type="presOf" srcId="{FCF6A98A-2780-406E-8B22-ABD7A02EBA6F}" destId="{A5543965-22FE-4D2D-BDA4-0CCABA06E4D7}" srcOrd="0" destOrd="0" presId="urn:microsoft.com/office/officeart/2005/8/layout/vList2"/>
    <dgm:cxn modelId="{51CCBCC5-2862-4030-998A-C51BF0A840ED}" type="presOf" srcId="{EB951C87-7396-4063-AF6D-BEAD5425C2CD}" destId="{BA0F4EC0-5C1F-43EC-8203-556903AE306F}" srcOrd="0" destOrd="0" presId="urn:microsoft.com/office/officeart/2005/8/layout/vList2"/>
    <dgm:cxn modelId="{CFB80055-90D1-4DCA-A3EF-811648F1042F}" type="presParOf" srcId="{BA0F4EC0-5C1F-43EC-8203-556903AE306F}" destId="{A5543965-22FE-4D2D-BDA4-0CCABA06E4D7}" srcOrd="0" destOrd="0" presId="urn:microsoft.com/office/officeart/2005/8/layout/vList2"/>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813D8463-D627-4B95-9DAB-A0C0EBA5D8A2}" type="doc">
      <dgm:prSet loTypeId="urn:microsoft.com/office/officeart/2005/8/layout/vList3" loCatId="list" qsTypeId="urn:microsoft.com/office/officeart/2005/8/quickstyle/simple1" qsCatId="simple" csTypeId="urn:microsoft.com/office/officeart/2005/8/colors/accent1_2" csCatId="accent1" phldr="1"/>
      <dgm:spPr/>
      <dgm:t>
        <a:bodyPr/>
        <a:lstStyle/>
        <a:p>
          <a:endParaRPr lang="ru-RU"/>
        </a:p>
      </dgm:t>
    </dgm:pt>
    <dgm:pt modelId="{1A915A98-585D-4A02-921B-6C5B864C6B8E}">
      <dgm:prSet custT="1"/>
      <dgm:spPr>
        <a:solidFill>
          <a:srgbClr val="92D050"/>
        </a:solidFill>
      </dgm:spPr>
      <dgm:t>
        <a:bodyPr/>
        <a:lstStyle/>
        <a:p>
          <a:pPr rtl="0"/>
          <a:r>
            <a:rPr lang="uz-Cyrl-UZ" sz="2400" u="sng" dirty="0" smtClean="0">
              <a:solidFill>
                <a:schemeClr val="tx1"/>
              </a:solidFill>
              <a:latin typeface="Times New Roman" pitchFamily="18" charset="0"/>
              <a:cs typeface="Times New Roman" pitchFamily="18" charset="0"/>
            </a:rPr>
            <a:t>Ишлаб чиқарувчилар ўртасидаги рақобат:</a:t>
          </a:r>
          <a:endParaRPr lang="ru-RU" sz="2400" dirty="0">
            <a:solidFill>
              <a:schemeClr val="tx1"/>
            </a:solidFill>
            <a:latin typeface="Times New Roman" pitchFamily="18" charset="0"/>
            <a:cs typeface="Times New Roman" pitchFamily="18" charset="0"/>
          </a:endParaRPr>
        </a:p>
      </dgm:t>
    </dgm:pt>
    <dgm:pt modelId="{70D9C044-4194-40BD-8D75-AAF63BAC18F9}" type="parTrans" cxnId="{C323621C-426E-4C71-95B6-285C7851F1E6}">
      <dgm:prSet/>
      <dgm:spPr/>
      <dgm:t>
        <a:bodyPr/>
        <a:lstStyle/>
        <a:p>
          <a:endParaRPr lang="ru-RU"/>
        </a:p>
      </dgm:t>
    </dgm:pt>
    <dgm:pt modelId="{7985D50E-BC2F-4C29-9705-9B71D32EAD85}" type="sibTrans" cxnId="{C323621C-426E-4C71-95B6-285C7851F1E6}">
      <dgm:prSet/>
      <dgm:spPr/>
      <dgm:t>
        <a:bodyPr/>
        <a:lstStyle/>
        <a:p>
          <a:endParaRPr lang="ru-RU"/>
        </a:p>
      </dgm:t>
    </dgm:pt>
    <dgm:pt modelId="{757E96AF-8DD1-4007-9A99-4BF06E6BEFE2}">
      <dgm:prSet custT="1"/>
      <dgm:spPr>
        <a:solidFill>
          <a:schemeClr val="accent3">
            <a:lumMod val="40000"/>
            <a:lumOff val="60000"/>
          </a:schemeClr>
        </a:solidFill>
      </dgm:spPr>
      <dgm:t>
        <a:bodyPr/>
        <a:lstStyle/>
        <a:p>
          <a:pPr rtl="0"/>
          <a:r>
            <a:rPr lang="uz-Cyrl-UZ" sz="2000" dirty="0" smtClean="0">
              <a:solidFill>
                <a:schemeClr val="tx1">
                  <a:lumMod val="95000"/>
                  <a:lumOff val="5000"/>
                </a:schemeClr>
              </a:solidFill>
              <a:latin typeface="Times New Roman" pitchFamily="18" charset="0"/>
              <a:cs typeface="Times New Roman" pitchFamily="18" charset="0"/>
            </a:rPr>
            <a:t>Товарларни қулай шароитда ишлаб чиқариш, юқори нархларда сотиш ва бозордаги мавқеини мустаҳкамлаш орқали энг кўп фойда олишга қаратилади.</a:t>
          </a:r>
          <a:r>
            <a:rPr lang="ru-RU" sz="1100" dirty="0" smtClean="0"/>
            <a:t>	</a:t>
          </a:r>
          <a:br>
            <a:rPr lang="ru-RU" sz="1100" dirty="0" smtClean="0"/>
          </a:br>
          <a:endParaRPr lang="ru-RU" sz="1100" dirty="0"/>
        </a:p>
      </dgm:t>
    </dgm:pt>
    <dgm:pt modelId="{5F7FDA08-906A-440B-A64F-0E764CD68E4C}" type="parTrans" cxnId="{4BF194E6-93CA-44CF-96DE-86D465F9285E}">
      <dgm:prSet/>
      <dgm:spPr/>
      <dgm:t>
        <a:bodyPr/>
        <a:lstStyle/>
        <a:p>
          <a:endParaRPr lang="ru-RU"/>
        </a:p>
      </dgm:t>
    </dgm:pt>
    <dgm:pt modelId="{6F1494E3-7CE8-4260-8407-33DDD50CE119}" type="sibTrans" cxnId="{4BF194E6-93CA-44CF-96DE-86D465F9285E}">
      <dgm:prSet/>
      <dgm:spPr/>
      <dgm:t>
        <a:bodyPr/>
        <a:lstStyle/>
        <a:p>
          <a:endParaRPr lang="ru-RU"/>
        </a:p>
      </dgm:t>
    </dgm:pt>
    <dgm:pt modelId="{BE4E369D-1349-495F-AD33-CB65087FBDB8}">
      <dgm:prSet custT="1"/>
      <dgm:spPr>
        <a:solidFill>
          <a:srgbClr val="FFFF00"/>
        </a:solidFill>
      </dgm:spPr>
      <dgm:t>
        <a:bodyPr/>
        <a:lstStyle/>
        <a:p>
          <a:pPr rtl="0"/>
          <a:r>
            <a:rPr lang="ru-RU" sz="2400" u="sng" dirty="0" smtClean="0">
              <a:solidFill>
                <a:schemeClr val="tx1">
                  <a:lumMod val="95000"/>
                  <a:lumOff val="5000"/>
                </a:schemeClr>
              </a:solidFill>
              <a:latin typeface="Times New Roman" pitchFamily="18" charset="0"/>
              <a:cs typeface="Times New Roman" pitchFamily="18" charset="0"/>
            </a:rPr>
            <a:t>Ресурс </a:t>
          </a:r>
          <a:r>
            <a:rPr lang="ru-RU" sz="2400" u="sng" dirty="0" err="1" smtClean="0">
              <a:solidFill>
                <a:schemeClr val="tx1">
                  <a:lumMod val="95000"/>
                  <a:lumOff val="5000"/>
                </a:schemeClr>
              </a:solidFill>
              <a:latin typeface="Times New Roman" pitchFamily="18" charset="0"/>
              <a:cs typeface="Times New Roman" pitchFamily="18" charset="0"/>
            </a:rPr>
            <a:t>эгалари</a:t>
          </a:r>
          <a:r>
            <a:rPr lang="ru-RU" sz="2400" u="sng" dirty="0" smtClean="0">
              <a:solidFill>
                <a:schemeClr val="tx1">
                  <a:lumMod val="95000"/>
                  <a:lumOff val="5000"/>
                </a:schemeClr>
              </a:solidFill>
              <a:latin typeface="Times New Roman" pitchFamily="18" charset="0"/>
              <a:cs typeface="Times New Roman" pitchFamily="18" charset="0"/>
            </a:rPr>
            <a:t> </a:t>
          </a:r>
          <a:r>
            <a:rPr lang="uz-Cyrl-UZ" sz="2400" u="sng" dirty="0" smtClean="0">
              <a:solidFill>
                <a:schemeClr val="tx1">
                  <a:lumMod val="95000"/>
                  <a:lumOff val="5000"/>
                </a:schemeClr>
              </a:solidFill>
              <a:latin typeface="Times New Roman" pitchFamily="18" charset="0"/>
              <a:cs typeface="Times New Roman" pitchFamily="18" charset="0"/>
            </a:rPr>
            <a:t>ўртасидаги рақобат</a:t>
          </a:r>
          <a:r>
            <a:rPr lang="uz-Cyrl-UZ" sz="2400" u="none" dirty="0" smtClean="0">
              <a:solidFill>
                <a:schemeClr val="tx1">
                  <a:lumMod val="95000"/>
                  <a:lumOff val="5000"/>
                </a:schemeClr>
              </a:solidFill>
              <a:latin typeface="Times New Roman" pitchFamily="18" charset="0"/>
              <a:cs typeface="Times New Roman" pitchFamily="18" charset="0"/>
            </a:rPr>
            <a:t>:</a:t>
          </a:r>
          <a:endParaRPr lang="ru-RU" sz="2400" u="none" dirty="0">
            <a:solidFill>
              <a:schemeClr val="tx1">
                <a:lumMod val="95000"/>
                <a:lumOff val="5000"/>
              </a:schemeClr>
            </a:solidFill>
            <a:latin typeface="Times New Roman" pitchFamily="18" charset="0"/>
            <a:cs typeface="Times New Roman" pitchFamily="18" charset="0"/>
          </a:endParaRPr>
        </a:p>
      </dgm:t>
    </dgm:pt>
    <dgm:pt modelId="{A23D1544-4408-445A-8CA8-0E7BC6A7A513}" type="parTrans" cxnId="{5147FB11-449B-4A73-BE90-EFAE1361FC28}">
      <dgm:prSet/>
      <dgm:spPr/>
      <dgm:t>
        <a:bodyPr/>
        <a:lstStyle/>
        <a:p>
          <a:endParaRPr lang="ru-RU"/>
        </a:p>
      </dgm:t>
    </dgm:pt>
    <dgm:pt modelId="{16E84E1B-500C-4FF7-BD7E-EFE5F4FB243F}" type="sibTrans" cxnId="{5147FB11-449B-4A73-BE90-EFAE1361FC28}">
      <dgm:prSet/>
      <dgm:spPr/>
      <dgm:t>
        <a:bodyPr/>
        <a:lstStyle/>
        <a:p>
          <a:endParaRPr lang="ru-RU"/>
        </a:p>
      </dgm:t>
    </dgm:pt>
    <dgm:pt modelId="{BAE1B138-977D-4381-8165-DB6DD313407A}">
      <dgm:prSet custT="1"/>
      <dgm:spPr>
        <a:solidFill>
          <a:srgbClr val="92D050"/>
        </a:solidFill>
      </dgm:spPr>
      <dgm:t>
        <a:bodyPr/>
        <a:lstStyle/>
        <a:p>
          <a:pPr rtl="0"/>
          <a:r>
            <a:rPr lang="uz-Cyrl-UZ" sz="2000" dirty="0" smtClean="0">
              <a:solidFill>
                <a:schemeClr val="tx1">
                  <a:lumMod val="95000"/>
                  <a:lumOff val="5000"/>
                </a:schemeClr>
              </a:solidFill>
              <a:latin typeface="Times New Roman" pitchFamily="18" charset="0"/>
              <a:cs typeface="Times New Roman" pitchFamily="18" charset="0"/>
            </a:rPr>
            <a:t>Ўзларининг иқтисодий ресурсларини </a:t>
          </a:r>
          <a:r>
            <a:rPr lang="ru-RU" sz="2000" dirty="0" smtClean="0">
              <a:solidFill>
                <a:schemeClr val="tx1">
                  <a:lumMod val="95000"/>
                  <a:lumOff val="5000"/>
                </a:schemeClr>
              </a:solidFill>
              <a:latin typeface="Times New Roman" pitchFamily="18" charset="0"/>
              <a:cs typeface="Times New Roman" pitchFamily="18" charset="0"/>
            </a:rPr>
            <a:t>(капитал, ер, </a:t>
          </a:r>
          <a:r>
            <a:rPr lang="ru-RU" sz="2000" dirty="0" err="1" smtClean="0">
              <a:solidFill>
                <a:schemeClr val="tx1">
                  <a:lumMod val="95000"/>
                  <a:lumOff val="5000"/>
                </a:schemeClr>
              </a:solidFill>
              <a:latin typeface="Times New Roman" pitchFamily="18" charset="0"/>
              <a:cs typeface="Times New Roman" pitchFamily="18" charset="0"/>
            </a:rPr>
            <a:t>ишчи</a:t>
          </a:r>
          <a:r>
            <a:rPr lang="ru-RU" sz="2000" dirty="0" smtClean="0">
              <a:solidFill>
                <a:schemeClr val="tx1">
                  <a:lumMod val="95000"/>
                  <a:lumOff val="5000"/>
                </a:schemeClr>
              </a:solidFill>
              <a:latin typeface="Times New Roman" pitchFamily="18" charset="0"/>
              <a:cs typeface="Times New Roman" pitchFamily="18" charset="0"/>
            </a:rPr>
            <a:t> кучи) </a:t>
          </a:r>
          <a:r>
            <a:rPr lang="uz-Cyrl-UZ" sz="2000" dirty="0" smtClean="0">
              <a:solidFill>
                <a:schemeClr val="tx1">
                  <a:lumMod val="95000"/>
                  <a:lumOff val="5000"/>
                </a:schemeClr>
              </a:solidFill>
              <a:latin typeface="Times New Roman" pitchFamily="18" charset="0"/>
              <a:cs typeface="Times New Roman" pitchFamily="18" charset="0"/>
            </a:rPr>
            <a:t>юқори </a:t>
          </a:r>
          <a:r>
            <a:rPr lang="ru-RU" sz="2000" dirty="0" err="1" smtClean="0">
              <a:solidFill>
                <a:schemeClr val="tx1">
                  <a:lumMod val="95000"/>
                  <a:lumOff val="5000"/>
                </a:schemeClr>
              </a:solidFill>
              <a:latin typeface="Times New Roman" pitchFamily="18" charset="0"/>
              <a:cs typeface="Times New Roman" pitchFamily="18" charset="0"/>
            </a:rPr>
            <a:t>нархларда</a:t>
          </a:r>
          <a:r>
            <a:rPr lang="ru-RU" sz="2000" dirty="0" smtClean="0">
              <a:solidFill>
                <a:schemeClr val="tx1">
                  <a:lumMod val="95000"/>
                  <a:lumOff val="5000"/>
                </a:schemeClr>
              </a:solidFill>
              <a:latin typeface="Times New Roman" pitchFamily="18" charset="0"/>
              <a:cs typeface="Times New Roman" pitchFamily="18" charset="0"/>
            </a:rPr>
            <a:t> </a:t>
          </a:r>
          <a:r>
            <a:rPr lang="ru-RU" sz="2000" dirty="0" err="1" smtClean="0">
              <a:solidFill>
                <a:schemeClr val="tx1">
                  <a:lumMod val="95000"/>
                  <a:lumOff val="5000"/>
                </a:schemeClr>
              </a:solidFill>
              <a:latin typeface="Times New Roman" pitchFamily="18" charset="0"/>
              <a:cs typeface="Times New Roman" pitchFamily="18" charset="0"/>
            </a:rPr>
            <a:t>сотиш</a:t>
          </a:r>
          <a:r>
            <a:rPr lang="ru-RU" sz="2000" dirty="0" smtClean="0">
              <a:solidFill>
                <a:schemeClr val="tx1">
                  <a:lumMod val="95000"/>
                  <a:lumOff val="5000"/>
                </a:schemeClr>
              </a:solidFill>
              <a:latin typeface="Times New Roman" pitchFamily="18" charset="0"/>
              <a:cs typeface="Times New Roman" pitchFamily="18" charset="0"/>
            </a:rPr>
            <a:t> </a:t>
          </a:r>
          <a:r>
            <a:rPr lang="uz-Cyrl-UZ" sz="2000" dirty="0" smtClean="0">
              <a:solidFill>
                <a:schemeClr val="tx1">
                  <a:lumMod val="95000"/>
                  <a:lumOff val="5000"/>
                </a:schemeClr>
              </a:solidFill>
              <a:latin typeface="Times New Roman" pitchFamily="18" charset="0"/>
              <a:cs typeface="Times New Roman" pitchFamily="18" charset="0"/>
            </a:rPr>
            <a:t>орқали кўпроқ </a:t>
          </a:r>
          <a:r>
            <a:rPr lang="ru-RU" sz="2000" dirty="0" err="1" smtClean="0">
              <a:solidFill>
                <a:schemeClr val="tx1">
                  <a:lumMod val="95000"/>
                  <a:lumOff val="5000"/>
                </a:schemeClr>
              </a:solidFill>
              <a:latin typeface="Times New Roman" pitchFamily="18" charset="0"/>
              <a:cs typeface="Times New Roman" pitchFamily="18" charset="0"/>
            </a:rPr>
            <a:t>омилли</a:t>
          </a:r>
          <a:r>
            <a:rPr lang="ru-RU" sz="2000" dirty="0" smtClean="0">
              <a:solidFill>
                <a:schemeClr val="tx1">
                  <a:lumMod val="95000"/>
                  <a:lumOff val="5000"/>
                </a:schemeClr>
              </a:solidFill>
              <a:latin typeface="Times New Roman" pitchFamily="18" charset="0"/>
              <a:cs typeface="Times New Roman" pitchFamily="18" charset="0"/>
            </a:rPr>
            <a:t> </a:t>
          </a:r>
          <a:r>
            <a:rPr lang="ru-RU" sz="2000" dirty="0" err="1" smtClean="0">
              <a:solidFill>
                <a:schemeClr val="tx1">
                  <a:lumMod val="95000"/>
                  <a:lumOff val="5000"/>
                </a:schemeClr>
              </a:solidFill>
              <a:latin typeface="Times New Roman" pitchFamily="18" charset="0"/>
              <a:cs typeface="Times New Roman" pitchFamily="18" charset="0"/>
            </a:rPr>
            <a:t>даромадга</a:t>
          </a:r>
          <a:r>
            <a:rPr lang="ru-RU" sz="2000" dirty="0" smtClean="0">
              <a:solidFill>
                <a:schemeClr val="tx1">
                  <a:lumMod val="95000"/>
                  <a:lumOff val="5000"/>
                </a:schemeClr>
              </a:solidFill>
              <a:latin typeface="Times New Roman" pitchFamily="18" charset="0"/>
              <a:cs typeface="Times New Roman" pitchFamily="18" charset="0"/>
            </a:rPr>
            <a:t> </a:t>
          </a:r>
          <a:r>
            <a:rPr lang="uz-Cyrl-UZ" sz="2000" dirty="0" smtClean="0">
              <a:solidFill>
                <a:schemeClr val="tx1">
                  <a:lumMod val="95000"/>
                  <a:lumOff val="5000"/>
                </a:schemeClr>
              </a:solidFill>
              <a:latin typeface="Times New Roman" pitchFamily="18" charset="0"/>
              <a:cs typeface="Times New Roman" pitchFamily="18" charset="0"/>
            </a:rPr>
            <a:t>эга бўлишга қаратилади.</a:t>
          </a:r>
          <a:r>
            <a:rPr lang="ru-RU" sz="1000" dirty="0" smtClean="0"/>
            <a:t>	</a:t>
          </a:r>
          <a:br>
            <a:rPr lang="ru-RU" sz="1000" dirty="0" smtClean="0"/>
          </a:br>
          <a:endParaRPr lang="ru-RU" sz="1000" dirty="0"/>
        </a:p>
      </dgm:t>
    </dgm:pt>
    <dgm:pt modelId="{6B6D1B3C-76CB-4A5D-BCED-479D85E1B990}" type="parTrans" cxnId="{4C7FB73E-26FC-49F2-89CC-61BFBFCC03A4}">
      <dgm:prSet/>
      <dgm:spPr/>
      <dgm:t>
        <a:bodyPr/>
        <a:lstStyle/>
        <a:p>
          <a:endParaRPr lang="ru-RU"/>
        </a:p>
      </dgm:t>
    </dgm:pt>
    <dgm:pt modelId="{691448DC-E5C8-4780-83FE-0072A6242E90}" type="sibTrans" cxnId="{4C7FB73E-26FC-49F2-89CC-61BFBFCC03A4}">
      <dgm:prSet/>
      <dgm:spPr/>
      <dgm:t>
        <a:bodyPr/>
        <a:lstStyle/>
        <a:p>
          <a:endParaRPr lang="ru-RU"/>
        </a:p>
      </dgm:t>
    </dgm:pt>
    <dgm:pt modelId="{C4D2C4F3-986A-4D1F-9FDD-C073D903C4C7}">
      <dgm:prSet custT="1"/>
      <dgm:spPr>
        <a:blipFill rotWithShape="0">
          <a:blip xmlns:r="http://schemas.openxmlformats.org/officeDocument/2006/relationships" r:embed="rId1"/>
          <a:tile tx="0" ty="0" sx="100000" sy="100000" flip="none" algn="tl"/>
        </a:blipFill>
      </dgm:spPr>
      <dgm:t>
        <a:bodyPr/>
        <a:lstStyle/>
        <a:p>
          <a:pPr rtl="0"/>
          <a:r>
            <a:rPr lang="ru-RU" sz="2400" u="sng" dirty="0" err="1" smtClean="0">
              <a:solidFill>
                <a:schemeClr val="tx1">
                  <a:lumMod val="95000"/>
                  <a:lumOff val="5000"/>
                </a:schemeClr>
              </a:solidFill>
              <a:latin typeface="Times New Roman" pitchFamily="18" charset="0"/>
              <a:cs typeface="Times New Roman" pitchFamily="18" charset="0"/>
            </a:rPr>
            <a:t>Истеъмолч</a:t>
          </a:r>
          <a:r>
            <a:rPr lang="ru-RU" sz="2400" u="sng" dirty="0" smtClean="0">
              <a:solidFill>
                <a:schemeClr val="tx1">
                  <a:lumMod val="95000"/>
                  <a:lumOff val="5000"/>
                </a:schemeClr>
              </a:solidFill>
              <a:latin typeface="Times New Roman" pitchFamily="18" charset="0"/>
              <a:cs typeface="Times New Roman" pitchFamily="18" charset="0"/>
            </a:rPr>
            <a:t> </a:t>
          </a:r>
          <a:r>
            <a:rPr lang="ru-RU" sz="2400" u="sng" dirty="0" err="1" smtClean="0">
              <a:solidFill>
                <a:schemeClr val="tx1">
                  <a:lumMod val="95000"/>
                  <a:lumOff val="5000"/>
                </a:schemeClr>
              </a:solidFill>
              <a:latin typeface="Times New Roman" pitchFamily="18" charset="0"/>
              <a:cs typeface="Times New Roman" pitchFamily="18" charset="0"/>
            </a:rPr>
            <a:t>илар</a:t>
          </a:r>
          <a:r>
            <a:rPr lang="ru-RU" sz="2400" u="sng" dirty="0" smtClean="0">
              <a:solidFill>
                <a:schemeClr val="tx1">
                  <a:lumMod val="95000"/>
                  <a:lumOff val="5000"/>
                </a:schemeClr>
              </a:solidFill>
              <a:latin typeface="Times New Roman" pitchFamily="18" charset="0"/>
              <a:cs typeface="Times New Roman" pitchFamily="18" charset="0"/>
            </a:rPr>
            <a:t> </a:t>
          </a:r>
          <a:r>
            <a:rPr lang="ru-RU" sz="2400" u="sng" dirty="0" err="1" smtClean="0">
              <a:solidFill>
                <a:schemeClr val="tx1">
                  <a:lumMod val="95000"/>
                  <a:lumOff val="5000"/>
                </a:schemeClr>
              </a:solidFill>
              <a:latin typeface="Times New Roman" pitchFamily="18" charset="0"/>
              <a:cs typeface="Times New Roman" pitchFamily="18" charset="0"/>
            </a:rPr>
            <a:t>ўртасидаги</a:t>
          </a:r>
          <a:r>
            <a:rPr lang="ru-RU" sz="2400" u="sng" dirty="0" smtClean="0">
              <a:solidFill>
                <a:schemeClr val="tx1">
                  <a:lumMod val="95000"/>
                  <a:lumOff val="5000"/>
                </a:schemeClr>
              </a:solidFill>
              <a:latin typeface="Times New Roman" pitchFamily="18" charset="0"/>
              <a:cs typeface="Times New Roman" pitchFamily="18" charset="0"/>
            </a:rPr>
            <a:t> </a:t>
          </a:r>
          <a:r>
            <a:rPr lang="uz-Cyrl-UZ" sz="2400" u="sng" dirty="0" smtClean="0">
              <a:solidFill>
                <a:schemeClr val="tx1">
                  <a:lumMod val="95000"/>
                  <a:lumOff val="5000"/>
                </a:schemeClr>
              </a:solidFill>
              <a:latin typeface="Times New Roman" pitchFamily="18" charset="0"/>
              <a:cs typeface="Times New Roman" pitchFamily="18" charset="0"/>
            </a:rPr>
            <a:t>рақобат:               </a:t>
          </a:r>
          <a:endParaRPr lang="ru-RU" sz="2400" dirty="0">
            <a:solidFill>
              <a:schemeClr val="tx1">
                <a:lumMod val="95000"/>
                <a:lumOff val="5000"/>
              </a:schemeClr>
            </a:solidFill>
            <a:latin typeface="Times New Roman" pitchFamily="18" charset="0"/>
            <a:cs typeface="Times New Roman" pitchFamily="18" charset="0"/>
          </a:endParaRPr>
        </a:p>
      </dgm:t>
    </dgm:pt>
    <dgm:pt modelId="{0084A520-BDEC-4057-891A-D6B1034C2C1F}" type="parTrans" cxnId="{636B60C0-6230-4DE3-8CDB-B74420D607FB}">
      <dgm:prSet/>
      <dgm:spPr/>
      <dgm:t>
        <a:bodyPr/>
        <a:lstStyle/>
        <a:p>
          <a:endParaRPr lang="ru-RU"/>
        </a:p>
      </dgm:t>
    </dgm:pt>
    <dgm:pt modelId="{6063B2A6-67B5-47A8-B366-388958DBCCB0}" type="sibTrans" cxnId="{636B60C0-6230-4DE3-8CDB-B74420D607FB}">
      <dgm:prSet/>
      <dgm:spPr/>
      <dgm:t>
        <a:bodyPr/>
        <a:lstStyle/>
        <a:p>
          <a:endParaRPr lang="ru-RU"/>
        </a:p>
      </dgm:t>
    </dgm:pt>
    <dgm:pt modelId="{727E0100-F67F-4AA3-8378-660832056F95}">
      <dgm:prSet custT="1"/>
      <dgm:spPr>
        <a:blipFill rotWithShape="0">
          <a:blip xmlns:r="http://schemas.openxmlformats.org/officeDocument/2006/relationships" r:embed="rId2"/>
          <a:tile tx="0" ty="0" sx="100000" sy="100000" flip="none" algn="tl"/>
        </a:blipFill>
      </dgm:spPr>
      <dgm:t>
        <a:bodyPr/>
        <a:lstStyle/>
        <a:p>
          <a:pPr rtl="0"/>
          <a:r>
            <a:rPr lang="uz-Cyrl-UZ" sz="2000" dirty="0" smtClean="0">
              <a:solidFill>
                <a:schemeClr val="tx1">
                  <a:lumMod val="95000"/>
                  <a:lumOff val="5000"/>
                </a:schemeClr>
              </a:solidFill>
              <a:latin typeface="Times New Roman" pitchFamily="18" charset="0"/>
              <a:cs typeface="Times New Roman" pitchFamily="18" charset="0"/>
            </a:rPr>
            <a:t>Даромадларнинг мавжуд даражасида кўпроқ миқдордаги </a:t>
          </a:r>
          <a:r>
            <a:rPr lang="ru-RU" sz="2000" dirty="0" err="1" smtClean="0">
              <a:solidFill>
                <a:schemeClr val="tx1">
                  <a:lumMod val="95000"/>
                  <a:lumOff val="5000"/>
                </a:schemeClr>
              </a:solidFill>
              <a:latin typeface="Times New Roman" pitchFamily="18" charset="0"/>
              <a:cs typeface="Times New Roman" pitchFamily="18" charset="0"/>
            </a:rPr>
            <a:t>товарларни</a:t>
          </a:r>
          <a:r>
            <a:rPr lang="ru-RU" sz="2000" dirty="0" smtClean="0">
              <a:solidFill>
                <a:schemeClr val="tx1">
                  <a:lumMod val="95000"/>
                  <a:lumOff val="5000"/>
                </a:schemeClr>
              </a:solidFill>
              <a:latin typeface="Times New Roman" pitchFamily="18" charset="0"/>
              <a:cs typeface="Times New Roman" pitchFamily="18" charset="0"/>
            </a:rPr>
            <a:t> </a:t>
          </a:r>
          <a:r>
            <a:rPr lang="uz-Cyrl-UZ" sz="2000" dirty="0" smtClean="0">
              <a:solidFill>
                <a:schemeClr val="tx1">
                  <a:lumMod val="95000"/>
                  <a:lumOff val="5000"/>
                </a:schemeClr>
              </a:solidFill>
              <a:latin typeface="Times New Roman" pitchFamily="18" charset="0"/>
              <a:cs typeface="Times New Roman" pitchFamily="18" charset="0"/>
            </a:rPr>
            <a:t>сотиб </a:t>
          </a:r>
          <a:r>
            <a:rPr lang="ru-RU" sz="2000" dirty="0" err="1" smtClean="0">
              <a:solidFill>
                <a:schemeClr val="tx1">
                  <a:lumMod val="95000"/>
                  <a:lumOff val="5000"/>
                </a:schemeClr>
              </a:solidFill>
              <a:latin typeface="Times New Roman" pitchFamily="18" charset="0"/>
              <a:cs typeface="Times New Roman" pitchFamily="18" charset="0"/>
            </a:rPr>
            <a:t>олишга</a:t>
          </a:r>
          <a:r>
            <a:rPr lang="ru-RU" sz="2000" dirty="0" smtClean="0">
              <a:solidFill>
                <a:schemeClr val="tx1">
                  <a:lumMod val="95000"/>
                  <a:lumOff val="5000"/>
                </a:schemeClr>
              </a:solidFill>
              <a:latin typeface="Times New Roman" pitchFamily="18" charset="0"/>
              <a:cs typeface="Times New Roman" pitchFamily="18" charset="0"/>
            </a:rPr>
            <a:t>, </a:t>
          </a:r>
          <a:r>
            <a:rPr lang="ru-RU" sz="2000" dirty="0" err="1" smtClean="0">
              <a:solidFill>
                <a:schemeClr val="tx1">
                  <a:lumMod val="95000"/>
                  <a:lumOff val="5000"/>
                </a:schemeClr>
              </a:solidFill>
              <a:latin typeface="Times New Roman" pitchFamily="18" charset="0"/>
              <a:cs typeface="Times New Roman" pitchFamily="18" charset="0"/>
            </a:rPr>
            <a:t>яъни</a:t>
          </a:r>
          <a:r>
            <a:rPr lang="ru-RU" sz="2000" dirty="0" smtClean="0">
              <a:solidFill>
                <a:schemeClr val="tx1">
                  <a:lumMod val="95000"/>
                  <a:lumOff val="5000"/>
                </a:schemeClr>
              </a:solidFill>
              <a:latin typeface="Times New Roman" pitchFamily="18" charset="0"/>
              <a:cs typeface="Times New Roman" pitchFamily="18" charset="0"/>
            </a:rPr>
            <a:t> </a:t>
          </a:r>
          <a:r>
            <a:rPr lang="ru-RU" sz="2000" dirty="0" err="1" smtClean="0">
              <a:solidFill>
                <a:schemeClr val="tx1">
                  <a:lumMod val="95000"/>
                  <a:lumOff val="5000"/>
                </a:schemeClr>
              </a:solidFill>
              <a:latin typeface="Times New Roman" pitchFamily="18" charset="0"/>
              <a:cs typeface="Times New Roman" pitchFamily="18" charset="0"/>
            </a:rPr>
            <a:t>сарфлаган</a:t>
          </a:r>
          <a:r>
            <a:rPr lang="ru-RU" sz="2000" dirty="0" smtClean="0">
              <a:solidFill>
                <a:schemeClr val="tx1">
                  <a:lumMod val="95000"/>
                  <a:lumOff val="5000"/>
                </a:schemeClr>
              </a:solidFill>
              <a:latin typeface="Times New Roman" pitchFamily="18" charset="0"/>
              <a:cs typeface="Times New Roman" pitchFamily="18" charset="0"/>
            </a:rPr>
            <a:t> пули </a:t>
          </a:r>
          <a:r>
            <a:rPr lang="uz-Cyrl-UZ" sz="2000" dirty="0" smtClean="0">
              <a:solidFill>
                <a:schemeClr val="tx1">
                  <a:lumMod val="95000"/>
                  <a:lumOff val="5000"/>
                </a:schemeClr>
              </a:solidFill>
              <a:latin typeface="Times New Roman" pitchFamily="18" charset="0"/>
              <a:cs typeface="Times New Roman" pitchFamily="18" charset="0"/>
            </a:rPr>
            <a:t>эвазига кўпроқ нафлиликга эга бўлишга қаратилади.</a:t>
          </a:r>
          <a:r>
            <a:rPr lang="ru-RU" sz="1600" dirty="0" smtClean="0"/>
            <a:t>	</a:t>
          </a:r>
          <a:br>
            <a:rPr lang="ru-RU" sz="1600" dirty="0" smtClean="0"/>
          </a:br>
          <a:endParaRPr lang="ru-RU" sz="1600" dirty="0"/>
        </a:p>
      </dgm:t>
    </dgm:pt>
    <dgm:pt modelId="{8CF72717-A23A-4DBD-9409-577FC82F62D9}" type="parTrans" cxnId="{2D92E8F0-6879-4AF5-BCE2-525FCFC966CC}">
      <dgm:prSet/>
      <dgm:spPr/>
      <dgm:t>
        <a:bodyPr/>
        <a:lstStyle/>
        <a:p>
          <a:endParaRPr lang="ru-RU"/>
        </a:p>
      </dgm:t>
    </dgm:pt>
    <dgm:pt modelId="{A824558E-ABC3-4CF7-A094-5FDD00C5AF79}" type="sibTrans" cxnId="{2D92E8F0-6879-4AF5-BCE2-525FCFC966CC}">
      <dgm:prSet/>
      <dgm:spPr/>
      <dgm:t>
        <a:bodyPr/>
        <a:lstStyle/>
        <a:p>
          <a:endParaRPr lang="ru-RU"/>
        </a:p>
      </dgm:t>
    </dgm:pt>
    <dgm:pt modelId="{313096AE-FE04-49A6-8C71-794857DF05CB}" type="pres">
      <dgm:prSet presAssocID="{813D8463-D627-4B95-9DAB-A0C0EBA5D8A2}" presName="linearFlow" presStyleCnt="0">
        <dgm:presLayoutVars>
          <dgm:dir/>
          <dgm:resizeHandles val="exact"/>
        </dgm:presLayoutVars>
      </dgm:prSet>
      <dgm:spPr/>
      <dgm:t>
        <a:bodyPr/>
        <a:lstStyle/>
        <a:p>
          <a:endParaRPr lang="ru-RU"/>
        </a:p>
      </dgm:t>
    </dgm:pt>
    <dgm:pt modelId="{6122849B-E514-4870-95CA-97FD07A86BD8}" type="pres">
      <dgm:prSet presAssocID="{1A915A98-585D-4A02-921B-6C5B864C6B8E}" presName="composite" presStyleCnt="0"/>
      <dgm:spPr/>
    </dgm:pt>
    <dgm:pt modelId="{80C01687-BDBA-467F-98A0-E5954FBDF488}" type="pres">
      <dgm:prSet presAssocID="{1A915A98-585D-4A02-921B-6C5B864C6B8E}" presName="imgShp" presStyleLbl="fgImgPlace1" presStyleIdx="0" presStyleCnt="6" custLinFactX="-6298" custLinFactNeighborX="-100000" custLinFactNeighborY="441"/>
      <dgm:spPr/>
    </dgm:pt>
    <dgm:pt modelId="{AB010628-77A1-43C0-966D-47F6B811846C}" type="pres">
      <dgm:prSet presAssocID="{1A915A98-585D-4A02-921B-6C5B864C6B8E}" presName="txShp" presStyleLbl="node1" presStyleIdx="0" presStyleCnt="6" custScaleX="150376">
        <dgm:presLayoutVars>
          <dgm:bulletEnabled val="1"/>
        </dgm:presLayoutVars>
      </dgm:prSet>
      <dgm:spPr/>
      <dgm:t>
        <a:bodyPr/>
        <a:lstStyle/>
        <a:p>
          <a:endParaRPr lang="ru-RU"/>
        </a:p>
      </dgm:t>
    </dgm:pt>
    <dgm:pt modelId="{6987089D-E1D6-4A1D-A9CC-4ACBC52156B8}" type="pres">
      <dgm:prSet presAssocID="{7985D50E-BC2F-4C29-9705-9B71D32EAD85}" presName="spacing" presStyleCnt="0"/>
      <dgm:spPr/>
    </dgm:pt>
    <dgm:pt modelId="{E03988E0-DF50-4459-B568-BDC9B846300E}" type="pres">
      <dgm:prSet presAssocID="{757E96AF-8DD1-4007-9A99-4BF06E6BEFE2}" presName="composite" presStyleCnt="0"/>
      <dgm:spPr/>
    </dgm:pt>
    <dgm:pt modelId="{75DC3B69-6A9E-45E2-B396-E1E11785870A}" type="pres">
      <dgm:prSet presAssocID="{757E96AF-8DD1-4007-9A99-4BF06E6BEFE2}" presName="imgShp" presStyleLbl="fgImgPlace1" presStyleIdx="1" presStyleCnt="6" custLinFactX="-83766" custLinFactNeighborX="-100000" custLinFactNeighborY="4824"/>
      <dgm:spPr/>
    </dgm:pt>
    <dgm:pt modelId="{FD64D6E3-51BC-413C-8F56-F19E666698EE}" type="pres">
      <dgm:prSet presAssocID="{757E96AF-8DD1-4007-9A99-4BF06E6BEFE2}" presName="txShp" presStyleLbl="node1" presStyleIdx="1" presStyleCnt="6" custScaleX="146156" custScaleY="208981">
        <dgm:presLayoutVars>
          <dgm:bulletEnabled val="1"/>
        </dgm:presLayoutVars>
      </dgm:prSet>
      <dgm:spPr/>
      <dgm:t>
        <a:bodyPr/>
        <a:lstStyle/>
        <a:p>
          <a:endParaRPr lang="ru-RU"/>
        </a:p>
      </dgm:t>
    </dgm:pt>
    <dgm:pt modelId="{C4BD69A4-E636-41E0-B90A-A46E6058924B}" type="pres">
      <dgm:prSet presAssocID="{6F1494E3-7CE8-4260-8407-33DDD50CE119}" presName="spacing" presStyleCnt="0"/>
      <dgm:spPr/>
    </dgm:pt>
    <dgm:pt modelId="{12E73122-8BF7-4EF4-AA87-257E4D42D77E}" type="pres">
      <dgm:prSet presAssocID="{BE4E369D-1349-495F-AD33-CB65087FBDB8}" presName="composite" presStyleCnt="0"/>
      <dgm:spPr/>
    </dgm:pt>
    <dgm:pt modelId="{E1E83901-FF28-41BE-B9B1-B10A65686798}" type="pres">
      <dgm:prSet presAssocID="{BE4E369D-1349-495F-AD33-CB65087FBDB8}" presName="imgShp" presStyleLbl="fgImgPlace1" presStyleIdx="2" presStyleCnt="6" custLinFactX="-19120" custLinFactNeighborX="-100000" custLinFactNeighborY="-1758"/>
      <dgm:spPr/>
    </dgm:pt>
    <dgm:pt modelId="{18E5415D-1B47-4071-86AA-ED077C6F58DE}" type="pres">
      <dgm:prSet presAssocID="{BE4E369D-1349-495F-AD33-CB65087FBDB8}" presName="txShp" presStyleLbl="node1" presStyleIdx="2" presStyleCnt="6" custScaleX="144080">
        <dgm:presLayoutVars>
          <dgm:bulletEnabled val="1"/>
        </dgm:presLayoutVars>
      </dgm:prSet>
      <dgm:spPr/>
      <dgm:t>
        <a:bodyPr/>
        <a:lstStyle/>
        <a:p>
          <a:endParaRPr lang="ru-RU"/>
        </a:p>
      </dgm:t>
    </dgm:pt>
    <dgm:pt modelId="{800EADD8-FF64-41DC-85EB-36360A3E5D99}" type="pres">
      <dgm:prSet presAssocID="{16E84E1B-500C-4FF7-BD7E-EFE5F4FB243F}" presName="spacing" presStyleCnt="0"/>
      <dgm:spPr/>
    </dgm:pt>
    <dgm:pt modelId="{E18DAEF4-01B1-42DA-885D-39FA4F5D1FD3}" type="pres">
      <dgm:prSet presAssocID="{BAE1B138-977D-4381-8165-DB6DD313407A}" presName="composite" presStyleCnt="0"/>
      <dgm:spPr/>
    </dgm:pt>
    <dgm:pt modelId="{54ACE4FC-6243-4679-9093-2D08FB84AEB9}" type="pres">
      <dgm:prSet presAssocID="{BAE1B138-977D-4381-8165-DB6DD313407A}" presName="imgShp" presStyleLbl="fgImgPlace1" presStyleIdx="3" presStyleCnt="6" custScaleY="38240" custLinFactX="-60293" custLinFactNeighborX="-100000" custLinFactNeighborY="-8088"/>
      <dgm:spPr/>
    </dgm:pt>
    <dgm:pt modelId="{D7D63267-02AD-47CC-9FE2-AC6E80AB3EFB}" type="pres">
      <dgm:prSet presAssocID="{BAE1B138-977D-4381-8165-DB6DD313407A}" presName="txShp" presStyleLbl="node1" presStyleIdx="3" presStyleCnt="6" custScaleX="149266" custScaleY="225224">
        <dgm:presLayoutVars>
          <dgm:bulletEnabled val="1"/>
        </dgm:presLayoutVars>
      </dgm:prSet>
      <dgm:spPr/>
      <dgm:t>
        <a:bodyPr/>
        <a:lstStyle/>
        <a:p>
          <a:endParaRPr lang="ru-RU"/>
        </a:p>
      </dgm:t>
    </dgm:pt>
    <dgm:pt modelId="{5E702045-B77C-45D2-88BA-3BDB05457F12}" type="pres">
      <dgm:prSet presAssocID="{691448DC-E5C8-4780-83FE-0072A6242E90}" presName="spacing" presStyleCnt="0"/>
      <dgm:spPr/>
    </dgm:pt>
    <dgm:pt modelId="{76E5C7D8-C20D-4787-89FB-F4C3A370A2AD}" type="pres">
      <dgm:prSet presAssocID="{C4D2C4F3-986A-4D1F-9FDD-C073D903C4C7}" presName="composite" presStyleCnt="0"/>
      <dgm:spPr/>
    </dgm:pt>
    <dgm:pt modelId="{C7EF58EA-34FA-4818-A7C8-8C9468C32F48}" type="pres">
      <dgm:prSet presAssocID="{C4D2C4F3-986A-4D1F-9FDD-C073D903C4C7}" presName="imgShp" presStyleLbl="fgImgPlace1" presStyleIdx="4" presStyleCnt="6" custLinFactX="-50061" custLinFactNeighborX="-100000" custLinFactNeighborY="-6021"/>
      <dgm:spPr/>
    </dgm:pt>
    <dgm:pt modelId="{601C35D5-00AD-4137-8504-ED0495042DE9}" type="pres">
      <dgm:prSet presAssocID="{C4D2C4F3-986A-4D1F-9FDD-C073D903C4C7}" presName="txShp" presStyleLbl="node1" presStyleIdx="4" presStyleCnt="6" custScaleX="149591" custLinFactNeighborX="-392" custLinFactNeighborY="-23079">
        <dgm:presLayoutVars>
          <dgm:bulletEnabled val="1"/>
        </dgm:presLayoutVars>
      </dgm:prSet>
      <dgm:spPr/>
      <dgm:t>
        <a:bodyPr/>
        <a:lstStyle/>
        <a:p>
          <a:endParaRPr lang="ru-RU"/>
        </a:p>
      </dgm:t>
    </dgm:pt>
    <dgm:pt modelId="{BA0115EC-6573-4BD9-841C-27B084921759}" type="pres">
      <dgm:prSet presAssocID="{6063B2A6-67B5-47A8-B366-388958DBCCB0}" presName="spacing" presStyleCnt="0"/>
      <dgm:spPr/>
    </dgm:pt>
    <dgm:pt modelId="{32D842A6-C7D1-443E-8DC3-7598A5D30316}" type="pres">
      <dgm:prSet presAssocID="{727E0100-F67F-4AA3-8378-660832056F95}" presName="composite" presStyleCnt="0"/>
      <dgm:spPr/>
    </dgm:pt>
    <dgm:pt modelId="{E5D76B56-DA0B-430A-BE81-D4C6E36AB530}" type="pres">
      <dgm:prSet presAssocID="{727E0100-F67F-4AA3-8378-660832056F95}" presName="imgShp" presStyleLbl="fgImgPlace1" presStyleIdx="5" presStyleCnt="6" custLinFactX="-45714" custLinFactNeighborX="-100000" custLinFactNeighborY="-623"/>
      <dgm:spPr/>
    </dgm:pt>
    <dgm:pt modelId="{0E387156-D1E4-40B3-BDD3-50217AAE8A95}" type="pres">
      <dgm:prSet presAssocID="{727E0100-F67F-4AA3-8378-660832056F95}" presName="txShp" presStyleLbl="node1" presStyleIdx="5" presStyleCnt="6" custScaleX="150376" custScaleY="243909" custLinFactNeighborX="-392" custLinFactNeighborY="-52817">
        <dgm:presLayoutVars>
          <dgm:bulletEnabled val="1"/>
        </dgm:presLayoutVars>
      </dgm:prSet>
      <dgm:spPr/>
      <dgm:t>
        <a:bodyPr/>
        <a:lstStyle/>
        <a:p>
          <a:endParaRPr lang="ru-RU"/>
        </a:p>
      </dgm:t>
    </dgm:pt>
  </dgm:ptLst>
  <dgm:cxnLst>
    <dgm:cxn modelId="{9068C274-4282-4113-8DA4-EF139E9BE072}" type="presOf" srcId="{BE4E369D-1349-495F-AD33-CB65087FBDB8}" destId="{18E5415D-1B47-4071-86AA-ED077C6F58DE}" srcOrd="0" destOrd="0" presId="urn:microsoft.com/office/officeart/2005/8/layout/vList3"/>
    <dgm:cxn modelId="{D670EFF9-527C-4537-ADC1-D61AB6BDDBBC}" type="presOf" srcId="{757E96AF-8DD1-4007-9A99-4BF06E6BEFE2}" destId="{FD64D6E3-51BC-413C-8F56-F19E666698EE}" srcOrd="0" destOrd="0" presId="urn:microsoft.com/office/officeart/2005/8/layout/vList3"/>
    <dgm:cxn modelId="{C323621C-426E-4C71-95B6-285C7851F1E6}" srcId="{813D8463-D627-4B95-9DAB-A0C0EBA5D8A2}" destId="{1A915A98-585D-4A02-921B-6C5B864C6B8E}" srcOrd="0" destOrd="0" parTransId="{70D9C044-4194-40BD-8D75-AAF63BAC18F9}" sibTransId="{7985D50E-BC2F-4C29-9705-9B71D32EAD85}"/>
    <dgm:cxn modelId="{2D92E8F0-6879-4AF5-BCE2-525FCFC966CC}" srcId="{813D8463-D627-4B95-9DAB-A0C0EBA5D8A2}" destId="{727E0100-F67F-4AA3-8378-660832056F95}" srcOrd="5" destOrd="0" parTransId="{8CF72717-A23A-4DBD-9409-577FC82F62D9}" sibTransId="{A824558E-ABC3-4CF7-A094-5FDD00C5AF79}"/>
    <dgm:cxn modelId="{5147FB11-449B-4A73-BE90-EFAE1361FC28}" srcId="{813D8463-D627-4B95-9DAB-A0C0EBA5D8A2}" destId="{BE4E369D-1349-495F-AD33-CB65087FBDB8}" srcOrd="2" destOrd="0" parTransId="{A23D1544-4408-445A-8CA8-0E7BC6A7A513}" sibTransId="{16E84E1B-500C-4FF7-BD7E-EFE5F4FB243F}"/>
    <dgm:cxn modelId="{67669063-F33E-4D35-9189-10DCE3CA63B2}" type="presOf" srcId="{813D8463-D627-4B95-9DAB-A0C0EBA5D8A2}" destId="{313096AE-FE04-49A6-8C71-794857DF05CB}" srcOrd="0" destOrd="0" presId="urn:microsoft.com/office/officeart/2005/8/layout/vList3"/>
    <dgm:cxn modelId="{79A1DB5B-664E-40B0-B3AF-D19A834C2146}" type="presOf" srcId="{1A915A98-585D-4A02-921B-6C5B864C6B8E}" destId="{AB010628-77A1-43C0-966D-47F6B811846C}" srcOrd="0" destOrd="0" presId="urn:microsoft.com/office/officeart/2005/8/layout/vList3"/>
    <dgm:cxn modelId="{D7F35652-63CA-4558-933E-E6F391721041}" type="presOf" srcId="{C4D2C4F3-986A-4D1F-9FDD-C073D903C4C7}" destId="{601C35D5-00AD-4137-8504-ED0495042DE9}" srcOrd="0" destOrd="0" presId="urn:microsoft.com/office/officeart/2005/8/layout/vList3"/>
    <dgm:cxn modelId="{4C7FB73E-26FC-49F2-89CC-61BFBFCC03A4}" srcId="{813D8463-D627-4B95-9DAB-A0C0EBA5D8A2}" destId="{BAE1B138-977D-4381-8165-DB6DD313407A}" srcOrd="3" destOrd="0" parTransId="{6B6D1B3C-76CB-4A5D-BCED-479D85E1B990}" sibTransId="{691448DC-E5C8-4780-83FE-0072A6242E90}"/>
    <dgm:cxn modelId="{75BB67EA-A2EB-4EE0-8683-F804E8497BC5}" type="presOf" srcId="{BAE1B138-977D-4381-8165-DB6DD313407A}" destId="{D7D63267-02AD-47CC-9FE2-AC6E80AB3EFB}" srcOrd="0" destOrd="0" presId="urn:microsoft.com/office/officeart/2005/8/layout/vList3"/>
    <dgm:cxn modelId="{1D902D05-D992-4F8D-BCC3-CB013FFC8B78}" type="presOf" srcId="{727E0100-F67F-4AA3-8378-660832056F95}" destId="{0E387156-D1E4-40B3-BDD3-50217AAE8A95}" srcOrd="0" destOrd="0" presId="urn:microsoft.com/office/officeart/2005/8/layout/vList3"/>
    <dgm:cxn modelId="{636B60C0-6230-4DE3-8CDB-B74420D607FB}" srcId="{813D8463-D627-4B95-9DAB-A0C0EBA5D8A2}" destId="{C4D2C4F3-986A-4D1F-9FDD-C073D903C4C7}" srcOrd="4" destOrd="0" parTransId="{0084A520-BDEC-4057-891A-D6B1034C2C1F}" sibTransId="{6063B2A6-67B5-47A8-B366-388958DBCCB0}"/>
    <dgm:cxn modelId="{4BF194E6-93CA-44CF-96DE-86D465F9285E}" srcId="{813D8463-D627-4B95-9DAB-A0C0EBA5D8A2}" destId="{757E96AF-8DD1-4007-9A99-4BF06E6BEFE2}" srcOrd="1" destOrd="0" parTransId="{5F7FDA08-906A-440B-A64F-0E764CD68E4C}" sibTransId="{6F1494E3-7CE8-4260-8407-33DDD50CE119}"/>
    <dgm:cxn modelId="{AA5E9358-DA51-4E94-A872-46151CAD04B4}" type="presParOf" srcId="{313096AE-FE04-49A6-8C71-794857DF05CB}" destId="{6122849B-E514-4870-95CA-97FD07A86BD8}" srcOrd="0" destOrd="0" presId="urn:microsoft.com/office/officeart/2005/8/layout/vList3"/>
    <dgm:cxn modelId="{8A8A49F5-A4FE-458E-8896-CB077F6A0C3F}" type="presParOf" srcId="{6122849B-E514-4870-95CA-97FD07A86BD8}" destId="{80C01687-BDBA-467F-98A0-E5954FBDF488}" srcOrd="0" destOrd="0" presId="urn:microsoft.com/office/officeart/2005/8/layout/vList3"/>
    <dgm:cxn modelId="{99311369-D616-49E1-B573-8E48EB39D79B}" type="presParOf" srcId="{6122849B-E514-4870-95CA-97FD07A86BD8}" destId="{AB010628-77A1-43C0-966D-47F6B811846C}" srcOrd="1" destOrd="0" presId="urn:microsoft.com/office/officeart/2005/8/layout/vList3"/>
    <dgm:cxn modelId="{1827F24A-CAF6-454D-BCCA-A6AB82741763}" type="presParOf" srcId="{313096AE-FE04-49A6-8C71-794857DF05CB}" destId="{6987089D-E1D6-4A1D-A9CC-4ACBC52156B8}" srcOrd="1" destOrd="0" presId="urn:microsoft.com/office/officeart/2005/8/layout/vList3"/>
    <dgm:cxn modelId="{6F2D00F7-A453-4538-87CD-9A811A26F46A}" type="presParOf" srcId="{313096AE-FE04-49A6-8C71-794857DF05CB}" destId="{E03988E0-DF50-4459-B568-BDC9B846300E}" srcOrd="2" destOrd="0" presId="urn:microsoft.com/office/officeart/2005/8/layout/vList3"/>
    <dgm:cxn modelId="{F8C8065B-BCB4-4FD5-9767-6EA371287D67}" type="presParOf" srcId="{E03988E0-DF50-4459-B568-BDC9B846300E}" destId="{75DC3B69-6A9E-45E2-B396-E1E11785870A}" srcOrd="0" destOrd="0" presId="urn:microsoft.com/office/officeart/2005/8/layout/vList3"/>
    <dgm:cxn modelId="{A3ADBB49-24E1-457D-840A-395A7DE261F9}" type="presParOf" srcId="{E03988E0-DF50-4459-B568-BDC9B846300E}" destId="{FD64D6E3-51BC-413C-8F56-F19E666698EE}" srcOrd="1" destOrd="0" presId="urn:microsoft.com/office/officeart/2005/8/layout/vList3"/>
    <dgm:cxn modelId="{E0BF4B43-9F6B-4714-9D86-9C96E1972E9A}" type="presParOf" srcId="{313096AE-FE04-49A6-8C71-794857DF05CB}" destId="{C4BD69A4-E636-41E0-B90A-A46E6058924B}" srcOrd="3" destOrd="0" presId="urn:microsoft.com/office/officeart/2005/8/layout/vList3"/>
    <dgm:cxn modelId="{AB0803CE-D4FD-43B3-BADF-8F3B5BDBE8B4}" type="presParOf" srcId="{313096AE-FE04-49A6-8C71-794857DF05CB}" destId="{12E73122-8BF7-4EF4-AA87-257E4D42D77E}" srcOrd="4" destOrd="0" presId="urn:microsoft.com/office/officeart/2005/8/layout/vList3"/>
    <dgm:cxn modelId="{9FD36873-AD35-440E-A82E-504289ABB967}" type="presParOf" srcId="{12E73122-8BF7-4EF4-AA87-257E4D42D77E}" destId="{E1E83901-FF28-41BE-B9B1-B10A65686798}" srcOrd="0" destOrd="0" presId="urn:microsoft.com/office/officeart/2005/8/layout/vList3"/>
    <dgm:cxn modelId="{DE057D02-D7DC-46FF-824B-A4715161C2EE}" type="presParOf" srcId="{12E73122-8BF7-4EF4-AA87-257E4D42D77E}" destId="{18E5415D-1B47-4071-86AA-ED077C6F58DE}" srcOrd="1" destOrd="0" presId="urn:microsoft.com/office/officeart/2005/8/layout/vList3"/>
    <dgm:cxn modelId="{C2656579-5EAF-4897-A0FA-3DBDB60C6219}" type="presParOf" srcId="{313096AE-FE04-49A6-8C71-794857DF05CB}" destId="{800EADD8-FF64-41DC-85EB-36360A3E5D99}" srcOrd="5" destOrd="0" presId="urn:microsoft.com/office/officeart/2005/8/layout/vList3"/>
    <dgm:cxn modelId="{5779F83F-B27E-4490-AABB-D1EBE6D92097}" type="presParOf" srcId="{313096AE-FE04-49A6-8C71-794857DF05CB}" destId="{E18DAEF4-01B1-42DA-885D-39FA4F5D1FD3}" srcOrd="6" destOrd="0" presId="urn:microsoft.com/office/officeart/2005/8/layout/vList3"/>
    <dgm:cxn modelId="{328B7AC1-72B8-43AD-9291-0CB370A468D7}" type="presParOf" srcId="{E18DAEF4-01B1-42DA-885D-39FA4F5D1FD3}" destId="{54ACE4FC-6243-4679-9093-2D08FB84AEB9}" srcOrd="0" destOrd="0" presId="urn:microsoft.com/office/officeart/2005/8/layout/vList3"/>
    <dgm:cxn modelId="{6C80BE87-BF6A-4324-9380-5735D124AA31}" type="presParOf" srcId="{E18DAEF4-01B1-42DA-885D-39FA4F5D1FD3}" destId="{D7D63267-02AD-47CC-9FE2-AC6E80AB3EFB}" srcOrd="1" destOrd="0" presId="urn:microsoft.com/office/officeart/2005/8/layout/vList3"/>
    <dgm:cxn modelId="{E3F11A08-E0C6-470B-8441-D3AF378B0D83}" type="presParOf" srcId="{313096AE-FE04-49A6-8C71-794857DF05CB}" destId="{5E702045-B77C-45D2-88BA-3BDB05457F12}" srcOrd="7" destOrd="0" presId="urn:microsoft.com/office/officeart/2005/8/layout/vList3"/>
    <dgm:cxn modelId="{A7569445-6561-48B7-8301-6ACF780EC967}" type="presParOf" srcId="{313096AE-FE04-49A6-8C71-794857DF05CB}" destId="{76E5C7D8-C20D-4787-89FB-F4C3A370A2AD}" srcOrd="8" destOrd="0" presId="urn:microsoft.com/office/officeart/2005/8/layout/vList3"/>
    <dgm:cxn modelId="{6DE0C8F6-46C3-4B37-9C55-65EB171F60DD}" type="presParOf" srcId="{76E5C7D8-C20D-4787-89FB-F4C3A370A2AD}" destId="{C7EF58EA-34FA-4818-A7C8-8C9468C32F48}" srcOrd="0" destOrd="0" presId="urn:microsoft.com/office/officeart/2005/8/layout/vList3"/>
    <dgm:cxn modelId="{08F20AFF-E651-4973-AA99-B4F9FB27DED0}" type="presParOf" srcId="{76E5C7D8-C20D-4787-89FB-F4C3A370A2AD}" destId="{601C35D5-00AD-4137-8504-ED0495042DE9}" srcOrd="1" destOrd="0" presId="urn:microsoft.com/office/officeart/2005/8/layout/vList3"/>
    <dgm:cxn modelId="{B8B7D6CC-AE0E-4BDC-B172-8D82C0DEACC9}" type="presParOf" srcId="{313096AE-FE04-49A6-8C71-794857DF05CB}" destId="{BA0115EC-6573-4BD9-841C-27B084921759}" srcOrd="9" destOrd="0" presId="urn:microsoft.com/office/officeart/2005/8/layout/vList3"/>
    <dgm:cxn modelId="{DC3958EF-2B1E-412E-86AC-FC796497BF4B}" type="presParOf" srcId="{313096AE-FE04-49A6-8C71-794857DF05CB}" destId="{32D842A6-C7D1-443E-8DC3-7598A5D30316}" srcOrd="10" destOrd="0" presId="urn:microsoft.com/office/officeart/2005/8/layout/vList3"/>
    <dgm:cxn modelId="{55D079E6-5EFF-4F45-8CBE-613BBB626D1E}" type="presParOf" srcId="{32D842A6-C7D1-443E-8DC3-7598A5D30316}" destId="{E5D76B56-DA0B-430A-BE81-D4C6E36AB530}" srcOrd="0" destOrd="0" presId="urn:microsoft.com/office/officeart/2005/8/layout/vList3"/>
    <dgm:cxn modelId="{4E10D93E-AE99-4867-966E-D83BEC34C940}" type="presParOf" srcId="{32D842A6-C7D1-443E-8DC3-7598A5D30316}" destId="{0E387156-D1E4-40B3-BDD3-50217AAE8A95}" srcOrd="1" destOrd="0" presId="urn:microsoft.com/office/officeart/2005/8/layout/vList3"/>
  </dgm:cxnLst>
  <dgm:bg/>
  <dgm:whole/>
  <dgm:extLst>
    <a:ext uri="http://schemas.microsoft.com/office/drawing/2008/diagram">
      <dsp:dataModelExt xmlns:dsp="http://schemas.microsoft.com/office/drawing/2008/diagram" xmlns="" relId="rId12"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88CEB833-AF11-4114-88EA-DCEA556E791E}" type="doc">
      <dgm:prSet loTypeId="urn:microsoft.com/office/officeart/2005/8/layout/chevron2" loCatId="process" qsTypeId="urn:microsoft.com/office/officeart/2005/8/quickstyle/simple1" qsCatId="simple" csTypeId="urn:microsoft.com/office/officeart/2005/8/colors/accent1_2" csCatId="accent1" phldr="1"/>
      <dgm:spPr/>
      <dgm:t>
        <a:bodyPr/>
        <a:lstStyle/>
        <a:p>
          <a:endParaRPr lang="ru-RU"/>
        </a:p>
      </dgm:t>
    </dgm:pt>
    <dgm:pt modelId="{6EB92849-AF53-4651-8E34-969DBCC30806}">
      <dgm:prSet custT="1"/>
      <dgm:spPr>
        <a:solidFill>
          <a:srgbClr val="FF0000"/>
        </a:solidFill>
      </dgm:spPr>
      <dgm:t>
        <a:bodyPr/>
        <a:lstStyle/>
        <a:p>
          <a:pPr rtl="0"/>
          <a:r>
            <a:rPr lang="ru-RU" sz="2000" b="1" u="sng" dirty="0" smtClean="0">
              <a:solidFill>
                <a:schemeClr val="tx1"/>
              </a:solidFill>
              <a:latin typeface="Times New Roman" pitchFamily="18" charset="0"/>
              <a:cs typeface="Times New Roman" pitchFamily="18" charset="0"/>
            </a:rPr>
            <a:t>1.Ишлаб </a:t>
          </a:r>
          <a:r>
            <a:rPr lang="uz-Cyrl-UZ" sz="2000" b="1" u="sng" dirty="0" smtClean="0">
              <a:solidFill>
                <a:schemeClr val="tx1"/>
              </a:solidFill>
              <a:latin typeface="Times New Roman" pitchFamily="18" charset="0"/>
              <a:cs typeface="Times New Roman" pitchFamily="18" charset="0"/>
            </a:rPr>
            <a:t>чиқарувчи (сотувчи)</a:t>
          </a:r>
          <a:r>
            <a:rPr lang="ru-RU" sz="2000" b="1" u="sng" dirty="0" err="1" smtClean="0">
              <a:solidFill>
                <a:schemeClr val="tx1"/>
              </a:solidFill>
              <a:latin typeface="Times New Roman" pitchFamily="18" charset="0"/>
              <a:cs typeface="Times New Roman" pitchFamily="18" charset="0"/>
            </a:rPr>
            <a:t>ларнинг</a:t>
          </a:r>
          <a:r>
            <a:rPr lang="ru-RU" sz="2000" b="1" u="sng" dirty="0" smtClean="0">
              <a:solidFill>
                <a:schemeClr val="tx1"/>
              </a:solidFill>
              <a:latin typeface="Times New Roman" pitchFamily="18" charset="0"/>
              <a:cs typeface="Times New Roman" pitchFamily="18" charset="0"/>
            </a:rPr>
            <a:t> </a:t>
          </a:r>
          <a:r>
            <a:rPr lang="ru-RU" sz="2000" b="1" u="sng" dirty="0" err="1" smtClean="0">
              <a:solidFill>
                <a:schemeClr val="tx1"/>
              </a:solidFill>
              <a:latin typeface="Times New Roman" pitchFamily="18" charset="0"/>
              <a:cs typeface="Times New Roman" pitchFamily="18" charset="0"/>
            </a:rPr>
            <a:t>бозордаги</a:t>
          </a:r>
          <a:r>
            <a:rPr lang="ru-RU" sz="2000" b="1" u="sng" dirty="0" smtClean="0">
              <a:solidFill>
                <a:schemeClr val="tx1"/>
              </a:solidFill>
              <a:latin typeface="Times New Roman" pitchFamily="18" charset="0"/>
              <a:cs typeface="Times New Roman" pitchFamily="18" charset="0"/>
            </a:rPr>
            <a:t> </a:t>
          </a:r>
          <a:r>
            <a:rPr lang="uz-Cyrl-UZ" sz="2000" b="1" u="sng" dirty="0" smtClean="0">
              <a:solidFill>
                <a:schemeClr val="tx1"/>
              </a:solidFill>
              <a:latin typeface="Times New Roman" pitchFamily="18" charset="0"/>
              <a:cs typeface="Times New Roman" pitchFamily="18" charset="0"/>
            </a:rPr>
            <a:t>мавқеига кўра</a:t>
          </a:r>
          <a:r>
            <a:rPr lang="ru-RU" sz="2000" b="1" u="sng" dirty="0" smtClean="0">
              <a:solidFill>
                <a:schemeClr val="tx1"/>
              </a:solidFill>
              <a:latin typeface="Times New Roman" pitchFamily="18" charset="0"/>
              <a:cs typeface="Times New Roman" pitchFamily="18" charset="0"/>
            </a:rPr>
            <a:t>:</a:t>
          </a:r>
          <a:endParaRPr lang="ru-RU" sz="2000" dirty="0">
            <a:solidFill>
              <a:schemeClr val="tx1"/>
            </a:solidFill>
            <a:latin typeface="Times New Roman" pitchFamily="18" charset="0"/>
            <a:cs typeface="Times New Roman" pitchFamily="18" charset="0"/>
          </a:endParaRPr>
        </a:p>
      </dgm:t>
    </dgm:pt>
    <dgm:pt modelId="{B99C1EBD-BDB9-41A9-8160-E929D2FBA1CE}" type="parTrans" cxnId="{80F55A67-3A89-4AEA-BCD6-87BD6C2FACAE}">
      <dgm:prSet/>
      <dgm:spPr/>
      <dgm:t>
        <a:bodyPr/>
        <a:lstStyle/>
        <a:p>
          <a:endParaRPr lang="ru-RU"/>
        </a:p>
      </dgm:t>
    </dgm:pt>
    <dgm:pt modelId="{AD4FD3EF-4DAA-4296-A05C-56158EAF0EAB}" type="sibTrans" cxnId="{80F55A67-3A89-4AEA-BCD6-87BD6C2FACAE}">
      <dgm:prSet/>
      <dgm:spPr/>
      <dgm:t>
        <a:bodyPr/>
        <a:lstStyle/>
        <a:p>
          <a:endParaRPr lang="ru-RU"/>
        </a:p>
      </dgm:t>
    </dgm:pt>
    <dgm:pt modelId="{3FF56D94-C633-4FF7-82DA-EC25B786741F}">
      <dgm:prSet/>
      <dgm:spPr>
        <a:solidFill>
          <a:srgbClr val="FF0000"/>
        </a:solidFill>
      </dgm:spPr>
      <dgm:t>
        <a:bodyPr/>
        <a:lstStyle/>
        <a:p>
          <a:pPr rtl="0"/>
          <a:r>
            <a:rPr lang="ru-RU" b="1" u="sng" dirty="0" err="1" smtClean="0">
              <a:solidFill>
                <a:schemeClr val="tx1"/>
              </a:solidFill>
              <a:latin typeface="Times New Roman" pitchFamily="18" charset="0"/>
              <a:cs typeface="Times New Roman" pitchFamily="18" charset="0"/>
            </a:rPr>
            <a:t>2.Миқёсига кўра</a:t>
          </a:r>
          <a:r>
            <a:rPr lang="ru-RU" b="1" u="sng" dirty="0" smtClean="0">
              <a:solidFill>
                <a:schemeClr val="tx1"/>
              </a:solidFill>
              <a:latin typeface="Times New Roman" pitchFamily="18" charset="0"/>
              <a:cs typeface="Times New Roman" pitchFamily="18" charset="0"/>
            </a:rPr>
            <a:t>:</a:t>
          </a:r>
          <a:endParaRPr lang="ru-RU" b="1" u="sng" dirty="0">
            <a:solidFill>
              <a:schemeClr val="tx1"/>
            </a:solidFill>
            <a:latin typeface="Times New Roman" pitchFamily="18" charset="0"/>
            <a:cs typeface="Times New Roman" pitchFamily="18" charset="0"/>
          </a:endParaRPr>
        </a:p>
      </dgm:t>
    </dgm:pt>
    <dgm:pt modelId="{AF783404-E60A-406D-8EC4-D09C0B83FEDE}" type="parTrans" cxnId="{67528F61-3961-43B0-B0DE-AC261E93A380}">
      <dgm:prSet/>
      <dgm:spPr/>
      <dgm:t>
        <a:bodyPr/>
        <a:lstStyle/>
        <a:p>
          <a:endParaRPr lang="ru-RU"/>
        </a:p>
      </dgm:t>
    </dgm:pt>
    <dgm:pt modelId="{64422CE9-7A92-4C48-8D17-0642294D522A}" type="sibTrans" cxnId="{67528F61-3961-43B0-B0DE-AC261E93A380}">
      <dgm:prSet/>
      <dgm:spPr/>
      <dgm:t>
        <a:bodyPr/>
        <a:lstStyle/>
        <a:p>
          <a:endParaRPr lang="ru-RU"/>
        </a:p>
      </dgm:t>
    </dgm:pt>
    <dgm:pt modelId="{05D18D2A-FBE1-49BA-B909-58B61FB9FACB}">
      <dgm:prSet/>
      <dgm:spPr>
        <a:solidFill>
          <a:srgbClr val="FFFF00">
            <a:alpha val="90000"/>
          </a:srgbClr>
        </a:solidFill>
      </dgm:spPr>
      <dgm:t>
        <a:bodyPr/>
        <a:lstStyle/>
        <a:p>
          <a:pPr rtl="0"/>
          <a:r>
            <a:rPr lang="ru-RU" dirty="0" err="1" smtClean="0">
              <a:latin typeface="Times New Roman" pitchFamily="18" charset="0"/>
              <a:cs typeface="Times New Roman" pitchFamily="18" charset="0"/>
            </a:rPr>
            <a:t>тармоқлар ичидаги</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рақобат;</a:t>
          </a:r>
          <a:endParaRPr lang="ru-RU" dirty="0">
            <a:latin typeface="Times New Roman" pitchFamily="18" charset="0"/>
            <a:cs typeface="Times New Roman" pitchFamily="18" charset="0"/>
          </a:endParaRPr>
        </a:p>
      </dgm:t>
    </dgm:pt>
    <dgm:pt modelId="{BD14A17F-F259-4CDC-B459-92C8B3F46463}" type="parTrans" cxnId="{891BC3EE-3EC7-41A6-ACD6-7AB02CAFD3E4}">
      <dgm:prSet/>
      <dgm:spPr/>
      <dgm:t>
        <a:bodyPr/>
        <a:lstStyle/>
        <a:p>
          <a:endParaRPr lang="ru-RU"/>
        </a:p>
      </dgm:t>
    </dgm:pt>
    <dgm:pt modelId="{39444163-B245-44B4-BE75-7ADCC3120B73}" type="sibTrans" cxnId="{891BC3EE-3EC7-41A6-ACD6-7AB02CAFD3E4}">
      <dgm:prSet/>
      <dgm:spPr/>
      <dgm:t>
        <a:bodyPr/>
        <a:lstStyle/>
        <a:p>
          <a:endParaRPr lang="ru-RU"/>
        </a:p>
      </dgm:t>
    </dgm:pt>
    <dgm:pt modelId="{B196DB77-8215-49E7-83D3-EF22DC099E47}">
      <dgm:prSet/>
      <dgm:spPr>
        <a:solidFill>
          <a:srgbClr val="FFFF00">
            <a:alpha val="90000"/>
          </a:srgbClr>
        </a:solidFill>
      </dgm:spPr>
      <dgm:t>
        <a:bodyPr/>
        <a:lstStyle/>
        <a:p>
          <a:pPr rtl="0"/>
          <a:r>
            <a:rPr lang="en-US" dirty="0" err="1" smtClean="0">
              <a:latin typeface="Times New Roman" pitchFamily="18" charset="0"/>
              <a:cs typeface="Times New Roman" pitchFamily="18" charset="0"/>
            </a:rPr>
            <a:t>тармоқлар</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ўртасидаги</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рақобат</a:t>
          </a:r>
          <a:r>
            <a:rPr lang="en-US" dirty="0" smtClean="0">
              <a:latin typeface="Times New Roman" pitchFamily="18" charset="0"/>
              <a:cs typeface="Times New Roman" pitchFamily="18" charset="0"/>
            </a:rPr>
            <a:t>;</a:t>
          </a:r>
          <a:endParaRPr lang="ru-RU" dirty="0">
            <a:latin typeface="Times New Roman" pitchFamily="18" charset="0"/>
            <a:cs typeface="Times New Roman" pitchFamily="18" charset="0"/>
          </a:endParaRPr>
        </a:p>
      </dgm:t>
    </dgm:pt>
    <dgm:pt modelId="{6A301E51-0DA0-44A2-9B03-F82D305FD77E}" type="parTrans" cxnId="{62647DC2-E12D-4032-9457-AC8C8FE748B5}">
      <dgm:prSet/>
      <dgm:spPr/>
      <dgm:t>
        <a:bodyPr/>
        <a:lstStyle/>
        <a:p>
          <a:endParaRPr lang="ru-RU"/>
        </a:p>
      </dgm:t>
    </dgm:pt>
    <dgm:pt modelId="{373B4669-0AC3-46A3-8371-0E767EF05B72}" type="sibTrans" cxnId="{62647DC2-E12D-4032-9457-AC8C8FE748B5}">
      <dgm:prSet/>
      <dgm:spPr/>
      <dgm:t>
        <a:bodyPr/>
        <a:lstStyle/>
        <a:p>
          <a:endParaRPr lang="ru-RU"/>
        </a:p>
      </dgm:t>
    </dgm:pt>
    <dgm:pt modelId="{25B3F6EE-3F2B-4204-BE0E-574BECB1D16B}">
      <dgm:prSet/>
      <dgm:spPr>
        <a:solidFill>
          <a:srgbClr val="FFFF00">
            <a:alpha val="90000"/>
          </a:srgbClr>
        </a:solidFill>
      </dgm:spPr>
      <dgm:t>
        <a:bodyPr/>
        <a:lstStyle/>
        <a:p>
          <a:pPr rtl="0"/>
          <a:r>
            <a:rPr lang="en-US" dirty="0" err="1" smtClean="0">
              <a:latin typeface="Times New Roman" pitchFamily="18" charset="0"/>
              <a:cs typeface="Times New Roman" pitchFamily="18" charset="0"/>
            </a:rPr>
            <a:t>миллий</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хўжалик</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доираси</a:t>
          </a:r>
          <a:r>
            <a:rPr lang="uz-Cyrl-UZ" dirty="0" smtClean="0">
              <a:latin typeface="Times New Roman" pitchFamily="18" charset="0"/>
              <a:cs typeface="Times New Roman" pitchFamily="18" charset="0"/>
            </a:rPr>
            <a:t>д</a:t>
          </a:r>
          <a:r>
            <a:rPr lang="en-US" dirty="0" err="1" smtClean="0">
              <a:latin typeface="Times New Roman" pitchFamily="18" charset="0"/>
              <a:cs typeface="Times New Roman" pitchFamily="18" charset="0"/>
            </a:rPr>
            <a:t>аги</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рақобат</a:t>
          </a:r>
          <a:r>
            <a:rPr lang="en-US" dirty="0" smtClean="0">
              <a:latin typeface="Times New Roman" pitchFamily="18" charset="0"/>
              <a:cs typeface="Times New Roman" pitchFamily="18" charset="0"/>
            </a:rPr>
            <a:t>; </a:t>
          </a:r>
          <a:endParaRPr lang="ru-RU" dirty="0">
            <a:latin typeface="Times New Roman" pitchFamily="18" charset="0"/>
            <a:cs typeface="Times New Roman" pitchFamily="18" charset="0"/>
          </a:endParaRPr>
        </a:p>
      </dgm:t>
    </dgm:pt>
    <dgm:pt modelId="{3D91FC9D-0E87-41D0-B091-47ED34033186}" type="parTrans" cxnId="{F908C839-65A4-420A-AB62-E8D06A45477B}">
      <dgm:prSet/>
      <dgm:spPr/>
      <dgm:t>
        <a:bodyPr/>
        <a:lstStyle/>
        <a:p>
          <a:endParaRPr lang="ru-RU"/>
        </a:p>
      </dgm:t>
    </dgm:pt>
    <dgm:pt modelId="{55BC65EA-4288-4E02-9E43-F70AD1569324}" type="sibTrans" cxnId="{F908C839-65A4-420A-AB62-E8D06A45477B}">
      <dgm:prSet/>
      <dgm:spPr/>
      <dgm:t>
        <a:bodyPr/>
        <a:lstStyle/>
        <a:p>
          <a:endParaRPr lang="ru-RU"/>
        </a:p>
      </dgm:t>
    </dgm:pt>
    <dgm:pt modelId="{9C53C122-804B-4C8A-AD62-06C6C66AF1BC}">
      <dgm:prSet/>
      <dgm:spPr>
        <a:solidFill>
          <a:srgbClr val="FFFF00">
            <a:alpha val="90000"/>
          </a:srgbClr>
        </a:solidFill>
      </dgm:spPr>
      <dgm:t>
        <a:bodyPr/>
        <a:lstStyle/>
        <a:p>
          <a:pPr rtl="0"/>
          <a:r>
            <a:rPr lang="en-US" dirty="0" err="1" smtClean="0">
              <a:latin typeface="Times New Roman" pitchFamily="18" charset="0"/>
              <a:cs typeface="Times New Roman" pitchFamily="18" charset="0"/>
            </a:rPr>
            <a:t>жаҳон</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хўжалиги</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доирасидаги</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рақобат</a:t>
          </a:r>
          <a:r>
            <a:rPr lang="en-US" dirty="0" smtClean="0">
              <a:latin typeface="Times New Roman" pitchFamily="18" charset="0"/>
              <a:cs typeface="Times New Roman" pitchFamily="18" charset="0"/>
            </a:rPr>
            <a:t>.</a:t>
          </a:r>
          <a:endParaRPr lang="ru-RU" dirty="0">
            <a:latin typeface="Times New Roman" pitchFamily="18" charset="0"/>
            <a:cs typeface="Times New Roman" pitchFamily="18" charset="0"/>
          </a:endParaRPr>
        </a:p>
      </dgm:t>
    </dgm:pt>
    <dgm:pt modelId="{6398CCC1-C204-42DC-A02B-22993488AF18}" type="parTrans" cxnId="{E388D0E7-0B74-4288-BD0A-2414556C42A8}">
      <dgm:prSet/>
      <dgm:spPr/>
      <dgm:t>
        <a:bodyPr/>
        <a:lstStyle/>
        <a:p>
          <a:endParaRPr lang="ru-RU"/>
        </a:p>
      </dgm:t>
    </dgm:pt>
    <dgm:pt modelId="{EB9819EC-4482-4C67-8346-7E74D821FEEA}" type="sibTrans" cxnId="{E388D0E7-0B74-4288-BD0A-2414556C42A8}">
      <dgm:prSet/>
      <dgm:spPr/>
      <dgm:t>
        <a:bodyPr/>
        <a:lstStyle/>
        <a:p>
          <a:endParaRPr lang="ru-RU"/>
        </a:p>
      </dgm:t>
    </dgm:pt>
    <dgm:pt modelId="{1BEE8FE2-F6CA-47AC-BFF6-40709686424C}">
      <dgm:prSet/>
      <dgm:spPr>
        <a:solidFill>
          <a:srgbClr val="FFC000">
            <a:alpha val="90000"/>
          </a:srgbClr>
        </a:solidFill>
      </dgm:spPr>
      <dgm:t>
        <a:bodyPr/>
        <a:lstStyle/>
        <a:p>
          <a:pPr rtl="0"/>
          <a:r>
            <a:rPr lang="en-US" dirty="0" err="1" smtClean="0">
              <a:latin typeface="Times New Roman" pitchFamily="18" charset="0"/>
              <a:cs typeface="Times New Roman" pitchFamily="18" charset="0"/>
            </a:rPr>
            <a:t>соф</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ёки</a:t>
          </a:r>
          <a:r>
            <a:rPr lang="en-US" dirty="0" smtClean="0">
              <a:latin typeface="Times New Roman" pitchFamily="18" charset="0"/>
              <a:cs typeface="Times New Roman" pitchFamily="18" charset="0"/>
            </a:rPr>
            <a:t> </a:t>
          </a:r>
          <a:r>
            <a:rPr lang="uz-Cyrl-UZ" dirty="0" smtClean="0">
              <a:latin typeface="Times New Roman" pitchFamily="18" charset="0"/>
              <a:cs typeface="Times New Roman" pitchFamily="18" charset="0"/>
            </a:rPr>
            <a:t>э</a:t>
          </a:r>
          <a:r>
            <a:rPr lang="en-US" dirty="0" err="1" smtClean="0">
              <a:latin typeface="Times New Roman" pitchFamily="18" charset="0"/>
              <a:cs typeface="Times New Roman" pitchFamily="18" charset="0"/>
            </a:rPr>
            <a:t>ркин</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рақобат</a:t>
          </a:r>
          <a:r>
            <a:rPr lang="en-US" dirty="0" smtClean="0">
              <a:latin typeface="Times New Roman" pitchFamily="18" charset="0"/>
              <a:cs typeface="Times New Roman" pitchFamily="18" charset="0"/>
            </a:rPr>
            <a:t>;</a:t>
          </a:r>
          <a:endParaRPr lang="ru-RU" dirty="0">
            <a:latin typeface="Times New Roman" pitchFamily="18" charset="0"/>
            <a:cs typeface="Times New Roman" pitchFamily="18" charset="0"/>
          </a:endParaRPr>
        </a:p>
      </dgm:t>
    </dgm:pt>
    <dgm:pt modelId="{718D6F5E-C484-4806-BC54-1E6E92DF9BA6}" type="parTrans" cxnId="{9DC097BB-9B3A-4C3E-BBF6-206975904F52}">
      <dgm:prSet/>
      <dgm:spPr/>
      <dgm:t>
        <a:bodyPr/>
        <a:lstStyle/>
        <a:p>
          <a:endParaRPr lang="ru-RU"/>
        </a:p>
      </dgm:t>
    </dgm:pt>
    <dgm:pt modelId="{6F4AFFED-DC58-4F47-85F2-1098819F43AC}" type="sibTrans" cxnId="{9DC097BB-9B3A-4C3E-BBF6-206975904F52}">
      <dgm:prSet/>
      <dgm:spPr/>
      <dgm:t>
        <a:bodyPr/>
        <a:lstStyle/>
        <a:p>
          <a:endParaRPr lang="ru-RU"/>
        </a:p>
      </dgm:t>
    </dgm:pt>
    <dgm:pt modelId="{17E8D034-CFF4-474A-8A87-525156927E6D}">
      <dgm:prSet/>
      <dgm:spPr>
        <a:solidFill>
          <a:srgbClr val="FFC000">
            <a:alpha val="90000"/>
          </a:srgbClr>
        </a:solidFill>
      </dgm:spPr>
      <dgm:t>
        <a:bodyPr/>
        <a:lstStyle/>
        <a:p>
          <a:r>
            <a:rPr lang="en-US" dirty="0" err="1" smtClean="0">
              <a:latin typeface="Times New Roman" pitchFamily="18" charset="0"/>
              <a:cs typeface="Times New Roman" pitchFamily="18" charset="0"/>
            </a:rPr>
            <a:t>соф</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монополия</a:t>
          </a:r>
          <a:endParaRPr lang="ru-RU" dirty="0">
            <a:latin typeface="Times New Roman" pitchFamily="18" charset="0"/>
            <a:cs typeface="Times New Roman" pitchFamily="18" charset="0"/>
          </a:endParaRPr>
        </a:p>
      </dgm:t>
    </dgm:pt>
    <dgm:pt modelId="{51C0930C-4AC5-44AA-BD16-B2A135059B01}" type="parTrans" cxnId="{C0D5E96B-8EEA-4966-99CC-6FD30286B4D2}">
      <dgm:prSet/>
      <dgm:spPr/>
      <dgm:t>
        <a:bodyPr/>
        <a:lstStyle/>
        <a:p>
          <a:endParaRPr lang="ru-RU"/>
        </a:p>
      </dgm:t>
    </dgm:pt>
    <dgm:pt modelId="{6179E4C9-E1D3-4B8A-AE8A-0E380AF905E2}" type="sibTrans" cxnId="{C0D5E96B-8EEA-4966-99CC-6FD30286B4D2}">
      <dgm:prSet/>
      <dgm:spPr/>
      <dgm:t>
        <a:bodyPr/>
        <a:lstStyle/>
        <a:p>
          <a:endParaRPr lang="ru-RU"/>
        </a:p>
      </dgm:t>
    </dgm:pt>
    <dgm:pt modelId="{34D504F7-A792-44CB-B232-AA08288ACAE8}">
      <dgm:prSet/>
      <dgm:spPr>
        <a:solidFill>
          <a:srgbClr val="FFC000">
            <a:alpha val="90000"/>
          </a:srgbClr>
        </a:solidFill>
      </dgm:spPr>
      <dgm:t>
        <a:bodyPr/>
        <a:lstStyle/>
        <a:p>
          <a:r>
            <a:rPr lang="en-US" dirty="0" err="1" smtClean="0">
              <a:latin typeface="Times New Roman" pitchFamily="18" charset="0"/>
              <a:cs typeface="Times New Roman" pitchFamily="18" charset="0"/>
            </a:rPr>
            <a:t>монополистик</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рақобат</a:t>
          </a:r>
          <a:endParaRPr lang="ru-RU" dirty="0">
            <a:latin typeface="Times New Roman" pitchFamily="18" charset="0"/>
            <a:cs typeface="Times New Roman" pitchFamily="18" charset="0"/>
          </a:endParaRPr>
        </a:p>
      </dgm:t>
    </dgm:pt>
    <dgm:pt modelId="{69B7DAEF-AB12-4EB0-B5F5-816C5028C2FD}" type="parTrans" cxnId="{6E0E5E7E-0FA7-4FE6-83C8-A1FE3DAE7DC7}">
      <dgm:prSet/>
      <dgm:spPr/>
      <dgm:t>
        <a:bodyPr/>
        <a:lstStyle/>
        <a:p>
          <a:endParaRPr lang="ru-RU"/>
        </a:p>
      </dgm:t>
    </dgm:pt>
    <dgm:pt modelId="{FB6EABD1-A487-476A-8D17-FC424528FF7C}" type="sibTrans" cxnId="{6E0E5E7E-0FA7-4FE6-83C8-A1FE3DAE7DC7}">
      <dgm:prSet/>
      <dgm:spPr/>
      <dgm:t>
        <a:bodyPr/>
        <a:lstStyle/>
        <a:p>
          <a:endParaRPr lang="ru-RU"/>
        </a:p>
      </dgm:t>
    </dgm:pt>
    <dgm:pt modelId="{335F823E-A8D6-4E26-A896-F62C4FEE8597}">
      <dgm:prSet/>
      <dgm:spPr>
        <a:solidFill>
          <a:srgbClr val="FFC000">
            <a:alpha val="90000"/>
          </a:srgbClr>
        </a:solidFill>
      </dgm:spPr>
      <dgm:t>
        <a:bodyPr/>
        <a:lstStyle/>
        <a:p>
          <a:pPr rtl="0"/>
          <a:r>
            <a:rPr lang="en-US" dirty="0" err="1" smtClean="0">
              <a:latin typeface="Times New Roman" pitchFamily="18" charset="0"/>
              <a:cs typeface="Times New Roman" pitchFamily="18" charset="0"/>
            </a:rPr>
            <a:t>олигополия</a:t>
          </a:r>
          <a:r>
            <a:rPr lang="en-US" dirty="0" smtClean="0">
              <a:latin typeface="Times New Roman" pitchFamily="18" charset="0"/>
              <a:cs typeface="Times New Roman" pitchFamily="18" charset="0"/>
            </a:rPr>
            <a:t>.</a:t>
          </a:r>
          <a:endParaRPr lang="ru-RU" dirty="0">
            <a:latin typeface="Times New Roman" pitchFamily="18" charset="0"/>
            <a:cs typeface="Times New Roman" pitchFamily="18" charset="0"/>
          </a:endParaRPr>
        </a:p>
      </dgm:t>
    </dgm:pt>
    <dgm:pt modelId="{085C8CB5-7392-4E99-BD3C-BB2B9ED9597D}" type="parTrans" cxnId="{79B82F4D-9821-491A-A6D6-948DF2DA5B40}">
      <dgm:prSet/>
      <dgm:spPr/>
      <dgm:t>
        <a:bodyPr/>
        <a:lstStyle/>
        <a:p>
          <a:endParaRPr lang="ru-RU"/>
        </a:p>
      </dgm:t>
    </dgm:pt>
    <dgm:pt modelId="{2F7D20DC-DEB6-4EFD-8750-A74AEFA48D20}" type="sibTrans" cxnId="{79B82F4D-9821-491A-A6D6-948DF2DA5B40}">
      <dgm:prSet/>
      <dgm:spPr/>
      <dgm:t>
        <a:bodyPr/>
        <a:lstStyle/>
        <a:p>
          <a:endParaRPr lang="ru-RU"/>
        </a:p>
      </dgm:t>
    </dgm:pt>
    <dgm:pt modelId="{CC4294B3-6067-484E-A9FD-5FE764018B20}" type="pres">
      <dgm:prSet presAssocID="{88CEB833-AF11-4114-88EA-DCEA556E791E}" presName="linearFlow" presStyleCnt="0">
        <dgm:presLayoutVars>
          <dgm:dir/>
          <dgm:animLvl val="lvl"/>
          <dgm:resizeHandles val="exact"/>
        </dgm:presLayoutVars>
      </dgm:prSet>
      <dgm:spPr/>
      <dgm:t>
        <a:bodyPr/>
        <a:lstStyle/>
        <a:p>
          <a:endParaRPr lang="ru-RU"/>
        </a:p>
      </dgm:t>
    </dgm:pt>
    <dgm:pt modelId="{E721A112-9085-4A0C-90AF-9849EFF50E23}" type="pres">
      <dgm:prSet presAssocID="{6EB92849-AF53-4651-8E34-969DBCC30806}" presName="composite" presStyleCnt="0"/>
      <dgm:spPr/>
    </dgm:pt>
    <dgm:pt modelId="{1CA02A18-A013-4368-A418-77D1EEBB6436}" type="pres">
      <dgm:prSet presAssocID="{6EB92849-AF53-4651-8E34-969DBCC30806}" presName="parentText" presStyleLbl="alignNode1" presStyleIdx="0" presStyleCnt="2" custScaleY="137425" custLinFactNeighborX="2246" custLinFactNeighborY="2369">
        <dgm:presLayoutVars>
          <dgm:chMax val="1"/>
          <dgm:bulletEnabled val="1"/>
        </dgm:presLayoutVars>
      </dgm:prSet>
      <dgm:spPr/>
      <dgm:t>
        <a:bodyPr/>
        <a:lstStyle/>
        <a:p>
          <a:endParaRPr lang="ru-RU"/>
        </a:p>
      </dgm:t>
    </dgm:pt>
    <dgm:pt modelId="{C23EC91C-FCAC-401F-AED4-25C76B0EC8AD}" type="pres">
      <dgm:prSet presAssocID="{6EB92849-AF53-4651-8E34-969DBCC30806}" presName="descendantText" presStyleLbl="alignAcc1" presStyleIdx="0" presStyleCnt="2">
        <dgm:presLayoutVars>
          <dgm:bulletEnabled val="1"/>
        </dgm:presLayoutVars>
      </dgm:prSet>
      <dgm:spPr/>
      <dgm:t>
        <a:bodyPr/>
        <a:lstStyle/>
        <a:p>
          <a:endParaRPr lang="ru-RU"/>
        </a:p>
      </dgm:t>
    </dgm:pt>
    <dgm:pt modelId="{DC576546-CC47-4055-B63B-592460B01C43}" type="pres">
      <dgm:prSet presAssocID="{AD4FD3EF-4DAA-4296-A05C-56158EAF0EAB}" presName="sp" presStyleCnt="0"/>
      <dgm:spPr/>
    </dgm:pt>
    <dgm:pt modelId="{4AB79398-A9B1-4F64-8392-1C6DEB624F8C}" type="pres">
      <dgm:prSet presAssocID="{3FF56D94-C633-4FF7-82DA-EC25B786741F}" presName="composite" presStyleCnt="0"/>
      <dgm:spPr/>
    </dgm:pt>
    <dgm:pt modelId="{1669209B-59F8-428A-824E-2A8F529A9E67}" type="pres">
      <dgm:prSet presAssocID="{3FF56D94-C633-4FF7-82DA-EC25B786741F}" presName="parentText" presStyleLbl="alignNode1" presStyleIdx="1" presStyleCnt="2">
        <dgm:presLayoutVars>
          <dgm:chMax val="1"/>
          <dgm:bulletEnabled val="1"/>
        </dgm:presLayoutVars>
      </dgm:prSet>
      <dgm:spPr/>
      <dgm:t>
        <a:bodyPr/>
        <a:lstStyle/>
        <a:p>
          <a:endParaRPr lang="ru-RU"/>
        </a:p>
      </dgm:t>
    </dgm:pt>
    <dgm:pt modelId="{03F31B43-798C-42D1-8563-82B73692F5E5}" type="pres">
      <dgm:prSet presAssocID="{3FF56D94-C633-4FF7-82DA-EC25B786741F}" presName="descendantText" presStyleLbl="alignAcc1" presStyleIdx="1" presStyleCnt="2">
        <dgm:presLayoutVars>
          <dgm:bulletEnabled val="1"/>
        </dgm:presLayoutVars>
      </dgm:prSet>
      <dgm:spPr/>
      <dgm:t>
        <a:bodyPr/>
        <a:lstStyle/>
        <a:p>
          <a:endParaRPr lang="ru-RU"/>
        </a:p>
      </dgm:t>
    </dgm:pt>
  </dgm:ptLst>
  <dgm:cxnLst>
    <dgm:cxn modelId="{F908C839-65A4-420A-AB62-E8D06A45477B}" srcId="{3FF56D94-C633-4FF7-82DA-EC25B786741F}" destId="{25B3F6EE-3F2B-4204-BE0E-574BECB1D16B}" srcOrd="2" destOrd="0" parTransId="{3D91FC9D-0E87-41D0-B091-47ED34033186}" sibTransId="{55BC65EA-4288-4E02-9E43-F70AD1569324}"/>
    <dgm:cxn modelId="{0CB523C6-D16B-4637-8482-D6DB87DCF311}" type="presOf" srcId="{17E8D034-CFF4-474A-8A87-525156927E6D}" destId="{C23EC91C-FCAC-401F-AED4-25C76B0EC8AD}" srcOrd="0" destOrd="3" presId="urn:microsoft.com/office/officeart/2005/8/layout/chevron2"/>
    <dgm:cxn modelId="{891BC3EE-3EC7-41A6-ACD6-7AB02CAFD3E4}" srcId="{3FF56D94-C633-4FF7-82DA-EC25B786741F}" destId="{05D18D2A-FBE1-49BA-B909-58B61FB9FACB}" srcOrd="0" destOrd="0" parTransId="{BD14A17F-F259-4CDC-B459-92C8B3F46463}" sibTransId="{39444163-B245-44B4-BE75-7ADCC3120B73}"/>
    <dgm:cxn modelId="{9DC097BB-9B3A-4C3E-BBF6-206975904F52}" srcId="{6EB92849-AF53-4651-8E34-969DBCC30806}" destId="{1BEE8FE2-F6CA-47AC-BFF6-40709686424C}" srcOrd="0" destOrd="0" parTransId="{718D6F5E-C484-4806-BC54-1E6E92DF9BA6}" sibTransId="{6F4AFFED-DC58-4F47-85F2-1098819F43AC}"/>
    <dgm:cxn modelId="{0BA77C14-2EB8-478A-B5ED-25A00833972A}" type="presOf" srcId="{34D504F7-A792-44CB-B232-AA08288ACAE8}" destId="{C23EC91C-FCAC-401F-AED4-25C76B0EC8AD}" srcOrd="0" destOrd="2" presId="urn:microsoft.com/office/officeart/2005/8/layout/chevron2"/>
    <dgm:cxn modelId="{90B151D9-5BE2-49E9-BD13-E5AF5EA561FC}" type="presOf" srcId="{6EB92849-AF53-4651-8E34-969DBCC30806}" destId="{1CA02A18-A013-4368-A418-77D1EEBB6436}" srcOrd="0" destOrd="0" presId="urn:microsoft.com/office/officeart/2005/8/layout/chevron2"/>
    <dgm:cxn modelId="{80F55A67-3A89-4AEA-BCD6-87BD6C2FACAE}" srcId="{88CEB833-AF11-4114-88EA-DCEA556E791E}" destId="{6EB92849-AF53-4651-8E34-969DBCC30806}" srcOrd="0" destOrd="0" parTransId="{B99C1EBD-BDB9-41A9-8160-E929D2FBA1CE}" sibTransId="{AD4FD3EF-4DAA-4296-A05C-56158EAF0EAB}"/>
    <dgm:cxn modelId="{6E0E5E7E-0FA7-4FE6-83C8-A1FE3DAE7DC7}" srcId="{6EB92849-AF53-4651-8E34-969DBCC30806}" destId="{34D504F7-A792-44CB-B232-AA08288ACAE8}" srcOrd="2" destOrd="0" parTransId="{69B7DAEF-AB12-4EB0-B5F5-816C5028C2FD}" sibTransId="{FB6EABD1-A487-476A-8D17-FC424528FF7C}"/>
    <dgm:cxn modelId="{2A8BAB20-54A5-4276-8E4F-FC9F07BD5DAE}" type="presOf" srcId="{335F823E-A8D6-4E26-A896-F62C4FEE8597}" destId="{C23EC91C-FCAC-401F-AED4-25C76B0EC8AD}" srcOrd="0" destOrd="1" presId="urn:microsoft.com/office/officeart/2005/8/layout/chevron2"/>
    <dgm:cxn modelId="{2B23F889-104B-4967-AE44-E74880A95903}" type="presOf" srcId="{B196DB77-8215-49E7-83D3-EF22DC099E47}" destId="{03F31B43-798C-42D1-8563-82B73692F5E5}" srcOrd="0" destOrd="1" presId="urn:microsoft.com/office/officeart/2005/8/layout/chevron2"/>
    <dgm:cxn modelId="{79B82F4D-9821-491A-A6D6-948DF2DA5B40}" srcId="{6EB92849-AF53-4651-8E34-969DBCC30806}" destId="{335F823E-A8D6-4E26-A896-F62C4FEE8597}" srcOrd="1" destOrd="0" parTransId="{085C8CB5-7392-4E99-BD3C-BB2B9ED9597D}" sibTransId="{2F7D20DC-DEB6-4EFD-8750-A74AEFA48D20}"/>
    <dgm:cxn modelId="{4AEA87DA-1503-4516-BD42-51FBCCB7DD90}" type="presOf" srcId="{1BEE8FE2-F6CA-47AC-BFF6-40709686424C}" destId="{C23EC91C-FCAC-401F-AED4-25C76B0EC8AD}" srcOrd="0" destOrd="0" presId="urn:microsoft.com/office/officeart/2005/8/layout/chevron2"/>
    <dgm:cxn modelId="{44C983FD-F4E7-49A6-B49E-9FF836385AFE}" type="presOf" srcId="{88CEB833-AF11-4114-88EA-DCEA556E791E}" destId="{CC4294B3-6067-484E-A9FD-5FE764018B20}" srcOrd="0" destOrd="0" presId="urn:microsoft.com/office/officeart/2005/8/layout/chevron2"/>
    <dgm:cxn modelId="{D9E3631B-8D00-4797-8311-1AB64A097E3B}" type="presOf" srcId="{9C53C122-804B-4C8A-AD62-06C6C66AF1BC}" destId="{03F31B43-798C-42D1-8563-82B73692F5E5}" srcOrd="0" destOrd="3" presId="urn:microsoft.com/office/officeart/2005/8/layout/chevron2"/>
    <dgm:cxn modelId="{7C43DE72-9BA4-485C-90B7-BD7F28B7EF14}" type="presOf" srcId="{25B3F6EE-3F2B-4204-BE0E-574BECB1D16B}" destId="{03F31B43-798C-42D1-8563-82B73692F5E5}" srcOrd="0" destOrd="2" presId="urn:microsoft.com/office/officeart/2005/8/layout/chevron2"/>
    <dgm:cxn modelId="{D10B2ADD-C08E-4184-AB7E-7C63CE9C23AD}" type="presOf" srcId="{3FF56D94-C633-4FF7-82DA-EC25B786741F}" destId="{1669209B-59F8-428A-824E-2A8F529A9E67}" srcOrd="0" destOrd="0" presId="urn:microsoft.com/office/officeart/2005/8/layout/chevron2"/>
    <dgm:cxn modelId="{C0D5E96B-8EEA-4966-99CC-6FD30286B4D2}" srcId="{6EB92849-AF53-4651-8E34-969DBCC30806}" destId="{17E8D034-CFF4-474A-8A87-525156927E6D}" srcOrd="3" destOrd="0" parTransId="{51C0930C-4AC5-44AA-BD16-B2A135059B01}" sibTransId="{6179E4C9-E1D3-4B8A-AE8A-0E380AF905E2}"/>
    <dgm:cxn modelId="{46063143-F67C-4E61-8C09-CAD03010A58B}" type="presOf" srcId="{05D18D2A-FBE1-49BA-B909-58B61FB9FACB}" destId="{03F31B43-798C-42D1-8563-82B73692F5E5}" srcOrd="0" destOrd="0" presId="urn:microsoft.com/office/officeart/2005/8/layout/chevron2"/>
    <dgm:cxn modelId="{E388D0E7-0B74-4288-BD0A-2414556C42A8}" srcId="{3FF56D94-C633-4FF7-82DA-EC25B786741F}" destId="{9C53C122-804B-4C8A-AD62-06C6C66AF1BC}" srcOrd="3" destOrd="0" parTransId="{6398CCC1-C204-42DC-A02B-22993488AF18}" sibTransId="{EB9819EC-4482-4C67-8346-7E74D821FEEA}"/>
    <dgm:cxn modelId="{67528F61-3961-43B0-B0DE-AC261E93A380}" srcId="{88CEB833-AF11-4114-88EA-DCEA556E791E}" destId="{3FF56D94-C633-4FF7-82DA-EC25B786741F}" srcOrd="1" destOrd="0" parTransId="{AF783404-E60A-406D-8EC4-D09C0B83FEDE}" sibTransId="{64422CE9-7A92-4C48-8D17-0642294D522A}"/>
    <dgm:cxn modelId="{62647DC2-E12D-4032-9457-AC8C8FE748B5}" srcId="{3FF56D94-C633-4FF7-82DA-EC25B786741F}" destId="{B196DB77-8215-49E7-83D3-EF22DC099E47}" srcOrd="1" destOrd="0" parTransId="{6A301E51-0DA0-44A2-9B03-F82D305FD77E}" sibTransId="{373B4669-0AC3-46A3-8371-0E767EF05B72}"/>
    <dgm:cxn modelId="{48B5C2AD-4EA3-4C78-84B5-08F343F3F70C}" type="presParOf" srcId="{CC4294B3-6067-484E-A9FD-5FE764018B20}" destId="{E721A112-9085-4A0C-90AF-9849EFF50E23}" srcOrd="0" destOrd="0" presId="urn:microsoft.com/office/officeart/2005/8/layout/chevron2"/>
    <dgm:cxn modelId="{3214AA8C-87B8-4CD0-B69A-A3075A8CC7B7}" type="presParOf" srcId="{E721A112-9085-4A0C-90AF-9849EFF50E23}" destId="{1CA02A18-A013-4368-A418-77D1EEBB6436}" srcOrd="0" destOrd="0" presId="urn:microsoft.com/office/officeart/2005/8/layout/chevron2"/>
    <dgm:cxn modelId="{FE87924C-0A76-436C-A7D6-D35762154A97}" type="presParOf" srcId="{E721A112-9085-4A0C-90AF-9849EFF50E23}" destId="{C23EC91C-FCAC-401F-AED4-25C76B0EC8AD}" srcOrd="1" destOrd="0" presId="urn:microsoft.com/office/officeart/2005/8/layout/chevron2"/>
    <dgm:cxn modelId="{651BCE06-3960-41DB-B11B-9FCA27002C4A}" type="presParOf" srcId="{CC4294B3-6067-484E-A9FD-5FE764018B20}" destId="{DC576546-CC47-4055-B63B-592460B01C43}" srcOrd="1" destOrd="0" presId="urn:microsoft.com/office/officeart/2005/8/layout/chevron2"/>
    <dgm:cxn modelId="{5FF21B08-809E-4EAE-9697-263CB3E1981B}" type="presParOf" srcId="{CC4294B3-6067-484E-A9FD-5FE764018B20}" destId="{4AB79398-A9B1-4F64-8392-1C6DEB624F8C}" srcOrd="2" destOrd="0" presId="urn:microsoft.com/office/officeart/2005/8/layout/chevron2"/>
    <dgm:cxn modelId="{B58DCBE4-D8FE-4909-B503-55411CD2170D}" type="presParOf" srcId="{4AB79398-A9B1-4F64-8392-1C6DEB624F8C}" destId="{1669209B-59F8-428A-824E-2A8F529A9E67}" srcOrd="0" destOrd="0" presId="urn:microsoft.com/office/officeart/2005/8/layout/chevron2"/>
    <dgm:cxn modelId="{A6CC6579-3CD4-4E2F-955C-F9BD7D4AFA40}" type="presParOf" srcId="{4AB79398-A9B1-4F64-8392-1C6DEB624F8C}" destId="{03F31B43-798C-42D1-8563-82B73692F5E5}" srcOrd="1" destOrd="0" presId="urn:microsoft.com/office/officeart/2005/8/layout/chevron2"/>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EA31D9EE-AB9C-4844-B7AC-48E6DA8BF58F}" type="doc">
      <dgm:prSet loTypeId="urn:microsoft.com/office/officeart/2005/8/layout/chevron2" loCatId="process" qsTypeId="urn:microsoft.com/office/officeart/2005/8/quickstyle/simple1" qsCatId="simple" csTypeId="urn:microsoft.com/office/officeart/2005/8/colors/accent1_2" csCatId="accent1" phldr="1"/>
      <dgm:spPr/>
      <dgm:t>
        <a:bodyPr/>
        <a:lstStyle/>
        <a:p>
          <a:endParaRPr lang="ru-RU"/>
        </a:p>
      </dgm:t>
    </dgm:pt>
    <dgm:pt modelId="{7AD4A841-088A-40A7-8481-AFAA9D99E779}">
      <dgm:prSet custT="1"/>
      <dgm:spPr>
        <a:solidFill>
          <a:srgbClr val="FF0000"/>
        </a:solidFill>
      </dgm:spPr>
      <dgm:t>
        <a:bodyPr/>
        <a:lstStyle/>
        <a:p>
          <a:pPr rtl="0"/>
          <a:r>
            <a:rPr lang="uz-Cyrl-UZ" sz="2000" b="1" u="sng" dirty="0" smtClean="0">
              <a:solidFill>
                <a:schemeClr val="tx1"/>
              </a:solidFill>
              <a:latin typeface="Times New Roman" pitchFamily="18" charset="0"/>
              <a:cs typeface="Times New Roman" pitchFamily="18" charset="0"/>
            </a:rPr>
            <a:t>3.</a:t>
          </a:r>
          <a:r>
            <a:rPr lang="en-US" sz="2000" b="1" u="sng" dirty="0" err="1" smtClean="0">
              <a:solidFill>
                <a:schemeClr val="tx1"/>
              </a:solidFill>
              <a:latin typeface="Times New Roman" pitchFamily="18" charset="0"/>
              <a:cs typeface="Times New Roman" pitchFamily="18" charset="0"/>
            </a:rPr>
            <a:t>Содир</a:t>
          </a:r>
          <a:r>
            <a:rPr lang="en-US" sz="2000" b="1" u="sng" dirty="0" smtClean="0">
              <a:solidFill>
                <a:schemeClr val="tx1"/>
              </a:solidFill>
              <a:latin typeface="Times New Roman" pitchFamily="18" charset="0"/>
              <a:cs typeface="Times New Roman" pitchFamily="18" charset="0"/>
            </a:rPr>
            <a:t> </a:t>
          </a:r>
          <a:r>
            <a:rPr lang="en-US" sz="2000" b="1" u="sng" dirty="0" err="1" smtClean="0">
              <a:solidFill>
                <a:schemeClr val="tx1"/>
              </a:solidFill>
              <a:latin typeface="Times New Roman" pitchFamily="18" charset="0"/>
              <a:cs typeface="Times New Roman" pitchFamily="18" charset="0"/>
            </a:rPr>
            <a:t>бўлиш</a:t>
          </a:r>
          <a:r>
            <a:rPr lang="en-US" sz="2000" b="1" u="sng" dirty="0" smtClean="0">
              <a:solidFill>
                <a:schemeClr val="tx1"/>
              </a:solidFill>
              <a:latin typeface="Times New Roman" pitchFamily="18" charset="0"/>
              <a:cs typeface="Times New Roman" pitchFamily="18" charset="0"/>
            </a:rPr>
            <a:t> </a:t>
          </a:r>
          <a:r>
            <a:rPr lang="en-US" sz="2000" b="1" u="sng" dirty="0" err="1" smtClean="0">
              <a:solidFill>
                <a:schemeClr val="tx1"/>
              </a:solidFill>
              <a:latin typeface="Times New Roman" pitchFamily="18" charset="0"/>
              <a:cs typeface="Times New Roman" pitchFamily="18" charset="0"/>
            </a:rPr>
            <a:t>характерига</a:t>
          </a:r>
          <a:r>
            <a:rPr lang="en-US" sz="2000" b="1" u="sng" dirty="0" smtClean="0">
              <a:solidFill>
                <a:schemeClr val="tx1"/>
              </a:solidFill>
              <a:latin typeface="Times New Roman" pitchFamily="18" charset="0"/>
              <a:cs typeface="Times New Roman" pitchFamily="18" charset="0"/>
            </a:rPr>
            <a:t> </a:t>
          </a:r>
          <a:r>
            <a:rPr lang="en-US" sz="2000" b="1" u="sng" dirty="0" err="1" smtClean="0">
              <a:solidFill>
                <a:schemeClr val="tx1"/>
              </a:solidFill>
              <a:latin typeface="Times New Roman" pitchFamily="18" charset="0"/>
              <a:cs typeface="Times New Roman" pitchFamily="18" charset="0"/>
            </a:rPr>
            <a:t>кўра</a:t>
          </a:r>
          <a:r>
            <a:rPr lang="en-US" sz="1600" b="1" u="sng" dirty="0" smtClean="0"/>
            <a:t>:</a:t>
          </a:r>
          <a:endParaRPr lang="ru-RU" sz="1600" u="sng" dirty="0"/>
        </a:p>
      </dgm:t>
    </dgm:pt>
    <dgm:pt modelId="{53BD8AFB-3894-4B91-AF25-AEFB8B497C9A}" type="parTrans" cxnId="{2DB2507C-230C-4AFC-8F18-59303C19A3C4}">
      <dgm:prSet/>
      <dgm:spPr/>
      <dgm:t>
        <a:bodyPr/>
        <a:lstStyle/>
        <a:p>
          <a:endParaRPr lang="ru-RU"/>
        </a:p>
      </dgm:t>
    </dgm:pt>
    <dgm:pt modelId="{3575A49B-9861-4BFB-AD30-81B89E83A847}" type="sibTrans" cxnId="{2DB2507C-230C-4AFC-8F18-59303C19A3C4}">
      <dgm:prSet/>
      <dgm:spPr/>
      <dgm:t>
        <a:bodyPr/>
        <a:lstStyle/>
        <a:p>
          <a:endParaRPr lang="ru-RU"/>
        </a:p>
      </dgm:t>
    </dgm:pt>
    <dgm:pt modelId="{0C6BDBB1-4489-4994-8500-0DB29B6F2C70}">
      <dgm:prSet/>
      <dgm:spPr>
        <a:solidFill>
          <a:srgbClr val="FFC000">
            <a:alpha val="90000"/>
          </a:srgbClr>
        </a:solidFill>
      </dgm:spPr>
      <dgm:t>
        <a:bodyPr/>
        <a:lstStyle/>
        <a:p>
          <a:pPr rtl="0"/>
          <a:r>
            <a:rPr lang="ru-RU" dirty="0" err="1" smtClean="0">
              <a:latin typeface="Times New Roman" pitchFamily="18" charset="0"/>
              <a:cs typeface="Times New Roman" pitchFamily="18" charset="0"/>
            </a:rPr>
            <a:t>тартибсиз</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стихияли</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рақобат;</a:t>
          </a:r>
          <a:r>
            <a:rPr lang="en-US" dirty="0" smtClean="0">
              <a:latin typeface="Times New Roman" pitchFamily="18" charset="0"/>
              <a:cs typeface="Times New Roman" pitchFamily="18" charset="0"/>
            </a:rPr>
            <a:t> </a:t>
          </a:r>
          <a:endParaRPr lang="ru-RU" dirty="0">
            <a:latin typeface="Times New Roman" pitchFamily="18" charset="0"/>
            <a:cs typeface="Times New Roman" pitchFamily="18" charset="0"/>
          </a:endParaRPr>
        </a:p>
      </dgm:t>
    </dgm:pt>
    <dgm:pt modelId="{27F4877B-E1BD-4FAF-8B21-0E05B5B33C63}" type="parTrans" cxnId="{DF5B4F88-F446-4F07-A175-77C561A44BE3}">
      <dgm:prSet/>
      <dgm:spPr/>
      <dgm:t>
        <a:bodyPr/>
        <a:lstStyle/>
        <a:p>
          <a:endParaRPr lang="ru-RU"/>
        </a:p>
      </dgm:t>
    </dgm:pt>
    <dgm:pt modelId="{8D25538C-21C3-439A-8264-44B3F7BAAE26}" type="sibTrans" cxnId="{DF5B4F88-F446-4F07-A175-77C561A44BE3}">
      <dgm:prSet/>
      <dgm:spPr/>
      <dgm:t>
        <a:bodyPr/>
        <a:lstStyle/>
        <a:p>
          <a:endParaRPr lang="ru-RU"/>
        </a:p>
      </dgm:t>
    </dgm:pt>
    <dgm:pt modelId="{B79AFEFF-A660-43F9-BFFB-611419E46630}">
      <dgm:prSet/>
      <dgm:spPr>
        <a:solidFill>
          <a:srgbClr val="FFC000">
            <a:alpha val="90000"/>
          </a:srgbClr>
        </a:solidFill>
      </dgm:spPr>
      <dgm:t>
        <a:bodyPr/>
        <a:lstStyle/>
        <a:p>
          <a:pPr rtl="0"/>
          <a:r>
            <a:rPr lang="en-US" dirty="0" err="1" smtClean="0">
              <a:latin typeface="Times New Roman" pitchFamily="18" charset="0"/>
              <a:cs typeface="Times New Roman" pitchFamily="18" charset="0"/>
            </a:rPr>
            <a:t>тартибга</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солинадиган</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рақобат</a:t>
          </a:r>
          <a:r>
            <a:rPr lang="en-US" dirty="0" smtClean="0">
              <a:latin typeface="Times New Roman" pitchFamily="18" charset="0"/>
              <a:cs typeface="Times New Roman" pitchFamily="18" charset="0"/>
            </a:rPr>
            <a:t>.</a:t>
          </a:r>
          <a:endParaRPr lang="ru-RU" dirty="0">
            <a:latin typeface="Times New Roman" pitchFamily="18" charset="0"/>
            <a:cs typeface="Times New Roman" pitchFamily="18" charset="0"/>
          </a:endParaRPr>
        </a:p>
      </dgm:t>
    </dgm:pt>
    <dgm:pt modelId="{5FA3729F-5BBD-4B50-9648-329815E722D0}" type="parTrans" cxnId="{AA0180BC-FBA8-4BBB-B216-5447D99C1D13}">
      <dgm:prSet/>
      <dgm:spPr/>
      <dgm:t>
        <a:bodyPr/>
        <a:lstStyle/>
        <a:p>
          <a:endParaRPr lang="ru-RU"/>
        </a:p>
      </dgm:t>
    </dgm:pt>
    <dgm:pt modelId="{192044EC-148B-46F9-AF19-4CEC28DC815C}" type="sibTrans" cxnId="{AA0180BC-FBA8-4BBB-B216-5447D99C1D13}">
      <dgm:prSet/>
      <dgm:spPr/>
      <dgm:t>
        <a:bodyPr/>
        <a:lstStyle/>
        <a:p>
          <a:endParaRPr lang="ru-RU"/>
        </a:p>
      </dgm:t>
    </dgm:pt>
    <dgm:pt modelId="{89C6D049-6708-4702-8368-76017DA076A4}">
      <dgm:prSet custT="1"/>
      <dgm:spPr>
        <a:solidFill>
          <a:srgbClr val="FF0000"/>
        </a:solidFill>
      </dgm:spPr>
      <dgm:t>
        <a:bodyPr/>
        <a:lstStyle/>
        <a:p>
          <a:pPr rtl="0"/>
          <a:r>
            <a:rPr lang="uz-Cyrl-UZ" sz="2000" b="1" u="sng" dirty="0" smtClean="0">
              <a:solidFill>
                <a:schemeClr val="tx1"/>
              </a:solidFill>
              <a:latin typeface="Times New Roman" pitchFamily="18" charset="0"/>
              <a:cs typeface="Times New Roman" pitchFamily="18" charset="0"/>
            </a:rPr>
            <a:t>4.</a:t>
          </a:r>
          <a:r>
            <a:rPr lang="en-US" sz="2000" b="1" u="sng" dirty="0" err="1" smtClean="0">
              <a:solidFill>
                <a:schemeClr val="tx1"/>
              </a:solidFill>
              <a:latin typeface="Times New Roman" pitchFamily="18" charset="0"/>
              <a:cs typeface="Times New Roman" pitchFamily="18" charset="0"/>
            </a:rPr>
            <a:t>Амалга</a:t>
          </a:r>
          <a:r>
            <a:rPr lang="en-US" sz="2000" b="1" u="sng" dirty="0" smtClean="0">
              <a:solidFill>
                <a:schemeClr val="tx1"/>
              </a:solidFill>
              <a:latin typeface="Times New Roman" pitchFamily="18" charset="0"/>
              <a:cs typeface="Times New Roman" pitchFamily="18" charset="0"/>
            </a:rPr>
            <a:t> </a:t>
          </a:r>
          <a:r>
            <a:rPr lang="en-US" sz="2000" b="1" u="sng" dirty="0" err="1" smtClean="0">
              <a:solidFill>
                <a:schemeClr val="tx1"/>
              </a:solidFill>
              <a:latin typeface="Times New Roman" pitchFamily="18" charset="0"/>
              <a:cs typeface="Times New Roman" pitchFamily="18" charset="0"/>
            </a:rPr>
            <a:t>ошириш</a:t>
          </a:r>
          <a:r>
            <a:rPr lang="en-US" sz="2000" b="1" u="sng" dirty="0" smtClean="0">
              <a:solidFill>
                <a:schemeClr val="tx1"/>
              </a:solidFill>
              <a:latin typeface="Times New Roman" pitchFamily="18" charset="0"/>
              <a:cs typeface="Times New Roman" pitchFamily="18" charset="0"/>
            </a:rPr>
            <a:t> </a:t>
          </a:r>
          <a:r>
            <a:rPr lang="en-US" sz="2000" b="1" u="sng" dirty="0" err="1" smtClean="0">
              <a:solidFill>
                <a:schemeClr val="tx1"/>
              </a:solidFill>
              <a:latin typeface="Times New Roman" pitchFamily="18" charset="0"/>
              <a:cs typeface="Times New Roman" pitchFamily="18" charset="0"/>
            </a:rPr>
            <a:t>усулига</a:t>
          </a:r>
          <a:r>
            <a:rPr lang="en-US" sz="2000" b="1" u="sng" dirty="0" smtClean="0">
              <a:solidFill>
                <a:schemeClr val="tx1"/>
              </a:solidFill>
              <a:latin typeface="Times New Roman" pitchFamily="18" charset="0"/>
              <a:cs typeface="Times New Roman" pitchFamily="18" charset="0"/>
            </a:rPr>
            <a:t> </a:t>
          </a:r>
          <a:r>
            <a:rPr lang="en-US" sz="2000" b="1" u="sng" dirty="0" err="1" smtClean="0">
              <a:solidFill>
                <a:schemeClr val="tx1"/>
              </a:solidFill>
              <a:latin typeface="Times New Roman" pitchFamily="18" charset="0"/>
              <a:cs typeface="Times New Roman" pitchFamily="18" charset="0"/>
            </a:rPr>
            <a:t>кўра</a:t>
          </a:r>
          <a:r>
            <a:rPr lang="en-US" sz="2000" b="1" u="sng" dirty="0" smtClean="0">
              <a:solidFill>
                <a:schemeClr val="tx1"/>
              </a:solidFill>
              <a:latin typeface="Times New Roman" pitchFamily="18" charset="0"/>
              <a:cs typeface="Times New Roman" pitchFamily="18" charset="0"/>
            </a:rPr>
            <a:t>:</a:t>
          </a:r>
          <a:endParaRPr lang="ru-RU" sz="2000" u="sng" dirty="0">
            <a:solidFill>
              <a:schemeClr val="tx1"/>
            </a:solidFill>
            <a:latin typeface="Times New Roman" pitchFamily="18" charset="0"/>
            <a:cs typeface="Times New Roman" pitchFamily="18" charset="0"/>
          </a:endParaRPr>
        </a:p>
      </dgm:t>
    </dgm:pt>
    <dgm:pt modelId="{F6ADE1F9-8AA1-403E-BDDB-93D83944B128}" type="parTrans" cxnId="{5143A328-C803-4ACF-80A5-4607F72B5F77}">
      <dgm:prSet/>
      <dgm:spPr/>
      <dgm:t>
        <a:bodyPr/>
        <a:lstStyle/>
        <a:p>
          <a:endParaRPr lang="ru-RU"/>
        </a:p>
      </dgm:t>
    </dgm:pt>
    <dgm:pt modelId="{6460EE9F-9B6B-4095-B09F-D6E94875F7E1}" type="sibTrans" cxnId="{5143A328-C803-4ACF-80A5-4607F72B5F77}">
      <dgm:prSet/>
      <dgm:spPr/>
      <dgm:t>
        <a:bodyPr/>
        <a:lstStyle/>
        <a:p>
          <a:endParaRPr lang="ru-RU"/>
        </a:p>
      </dgm:t>
    </dgm:pt>
    <dgm:pt modelId="{94DCAE8E-EB9A-4455-BEA2-546A037109E2}">
      <dgm:prSet/>
      <dgm:spPr>
        <a:solidFill>
          <a:srgbClr val="92D050">
            <a:alpha val="90000"/>
          </a:srgbClr>
        </a:solidFill>
      </dgm:spPr>
      <dgm:t>
        <a:bodyPr/>
        <a:lstStyle/>
        <a:p>
          <a:pPr rtl="0"/>
          <a:r>
            <a:rPr lang="en-US" dirty="0" err="1" smtClean="0">
              <a:latin typeface="Times New Roman" pitchFamily="18" charset="0"/>
              <a:cs typeface="Times New Roman" pitchFamily="18" charset="0"/>
            </a:rPr>
            <a:t>нарх</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воситасида</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рақобат</a:t>
          </a:r>
          <a:r>
            <a:rPr lang="en-US" dirty="0" smtClean="0">
              <a:latin typeface="Times New Roman" pitchFamily="18" charset="0"/>
              <a:cs typeface="Times New Roman" pitchFamily="18" charset="0"/>
            </a:rPr>
            <a:t>;</a:t>
          </a:r>
          <a:endParaRPr lang="ru-RU" dirty="0">
            <a:latin typeface="Times New Roman" pitchFamily="18" charset="0"/>
            <a:cs typeface="Times New Roman" pitchFamily="18" charset="0"/>
          </a:endParaRPr>
        </a:p>
      </dgm:t>
    </dgm:pt>
    <dgm:pt modelId="{460BACE2-015B-424E-A35D-933EE531F4BF}" type="parTrans" cxnId="{853FBD56-76A5-451A-9EFA-00C4D1B5581D}">
      <dgm:prSet/>
      <dgm:spPr/>
      <dgm:t>
        <a:bodyPr/>
        <a:lstStyle/>
        <a:p>
          <a:endParaRPr lang="ru-RU"/>
        </a:p>
      </dgm:t>
    </dgm:pt>
    <dgm:pt modelId="{5D448BBB-F5BC-4832-8571-A19C5B099967}" type="sibTrans" cxnId="{853FBD56-76A5-451A-9EFA-00C4D1B5581D}">
      <dgm:prSet/>
      <dgm:spPr/>
      <dgm:t>
        <a:bodyPr/>
        <a:lstStyle/>
        <a:p>
          <a:endParaRPr lang="ru-RU"/>
        </a:p>
      </dgm:t>
    </dgm:pt>
    <dgm:pt modelId="{6CA5CE66-0898-405B-BF65-A334D609788B}">
      <dgm:prSet/>
      <dgm:spPr>
        <a:solidFill>
          <a:srgbClr val="92D050">
            <a:alpha val="90000"/>
          </a:srgbClr>
        </a:solidFill>
      </dgm:spPr>
      <dgm:t>
        <a:bodyPr/>
        <a:lstStyle/>
        <a:p>
          <a:pPr rtl="0"/>
          <a:r>
            <a:rPr lang="ru-RU" dirty="0" err="1" smtClean="0">
              <a:latin typeface="Times New Roman" pitchFamily="18" charset="0"/>
              <a:cs typeface="Times New Roman" pitchFamily="18" charset="0"/>
            </a:rPr>
            <a:t>нархдан</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бошқа воситалар</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орқали олиб</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бориладиган</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рақобат</a:t>
          </a:r>
          <a:r>
            <a:rPr lang="uz-Cyrl-UZ" dirty="0" smtClean="0">
              <a:latin typeface="Times New Roman" pitchFamily="18" charset="0"/>
              <a:cs typeface="Times New Roman" pitchFamily="18" charset="0"/>
            </a:rPr>
            <a:t>.</a:t>
          </a:r>
          <a:endParaRPr lang="ru-RU" dirty="0">
            <a:latin typeface="Times New Roman" pitchFamily="18" charset="0"/>
            <a:cs typeface="Times New Roman" pitchFamily="18" charset="0"/>
          </a:endParaRPr>
        </a:p>
      </dgm:t>
    </dgm:pt>
    <dgm:pt modelId="{6402D00C-D992-418A-AFDC-1B11438C66B0}" type="parTrans" cxnId="{435EFA03-5331-4E3B-898E-F544CB356493}">
      <dgm:prSet/>
      <dgm:spPr/>
      <dgm:t>
        <a:bodyPr/>
        <a:lstStyle/>
        <a:p>
          <a:endParaRPr lang="ru-RU"/>
        </a:p>
      </dgm:t>
    </dgm:pt>
    <dgm:pt modelId="{DB54ED10-71EA-416A-B95A-4E3D7530646B}" type="sibTrans" cxnId="{435EFA03-5331-4E3B-898E-F544CB356493}">
      <dgm:prSet/>
      <dgm:spPr/>
      <dgm:t>
        <a:bodyPr/>
        <a:lstStyle/>
        <a:p>
          <a:endParaRPr lang="ru-RU"/>
        </a:p>
      </dgm:t>
    </dgm:pt>
    <dgm:pt modelId="{6629B65B-33F1-4922-9FA0-A216D790CCEB}">
      <dgm:prSet custT="1"/>
      <dgm:spPr>
        <a:solidFill>
          <a:srgbClr val="FF0000"/>
        </a:solidFill>
      </dgm:spPr>
      <dgm:t>
        <a:bodyPr/>
        <a:lstStyle/>
        <a:p>
          <a:pPr rtl="0"/>
          <a:r>
            <a:rPr lang="ru-RU" sz="2000" b="1" u="sng" dirty="0" smtClean="0">
              <a:solidFill>
                <a:schemeClr val="tx1"/>
              </a:solidFill>
              <a:latin typeface="Times New Roman" pitchFamily="18" charset="0"/>
              <a:cs typeface="Times New Roman" pitchFamily="18" charset="0"/>
            </a:rPr>
            <a:t>5.Амалга </a:t>
          </a:r>
          <a:r>
            <a:rPr lang="ru-RU" sz="2000" b="1" u="sng" dirty="0" err="1" smtClean="0">
              <a:solidFill>
                <a:schemeClr val="tx1"/>
              </a:solidFill>
              <a:latin typeface="Times New Roman" pitchFamily="18" charset="0"/>
              <a:cs typeface="Times New Roman" pitchFamily="18" charset="0"/>
            </a:rPr>
            <a:t>ошириш</a:t>
          </a:r>
          <a:r>
            <a:rPr lang="ru-RU" sz="2000" b="1" u="sng" dirty="0" smtClean="0">
              <a:solidFill>
                <a:schemeClr val="tx1"/>
              </a:solidFill>
              <a:latin typeface="Times New Roman" pitchFamily="18" charset="0"/>
              <a:cs typeface="Times New Roman" pitchFamily="18" charset="0"/>
            </a:rPr>
            <a:t> </a:t>
          </a:r>
          <a:r>
            <a:rPr lang="uz-Cyrl-UZ" sz="2000" b="1" u="sng" dirty="0" smtClean="0">
              <a:solidFill>
                <a:schemeClr val="tx1"/>
              </a:solidFill>
              <a:latin typeface="Times New Roman" pitchFamily="18" charset="0"/>
              <a:cs typeface="Times New Roman" pitchFamily="18" charset="0"/>
            </a:rPr>
            <a:t>йўлига кўра:</a:t>
          </a:r>
          <a:endParaRPr lang="ru-RU" sz="2000" b="1" u="sng" dirty="0">
            <a:solidFill>
              <a:schemeClr val="tx1"/>
            </a:solidFill>
            <a:latin typeface="Times New Roman" pitchFamily="18" charset="0"/>
            <a:cs typeface="Times New Roman" pitchFamily="18" charset="0"/>
          </a:endParaRPr>
        </a:p>
      </dgm:t>
    </dgm:pt>
    <dgm:pt modelId="{C7C26499-4736-406D-B17D-B2A95EFA3DFC}" type="parTrans" cxnId="{3A6A5C92-25E3-4982-9ED0-BB00586DCC73}">
      <dgm:prSet/>
      <dgm:spPr/>
      <dgm:t>
        <a:bodyPr/>
        <a:lstStyle/>
        <a:p>
          <a:endParaRPr lang="ru-RU"/>
        </a:p>
      </dgm:t>
    </dgm:pt>
    <dgm:pt modelId="{46899C7A-D005-427B-8840-41DD648729CB}" type="sibTrans" cxnId="{3A6A5C92-25E3-4982-9ED0-BB00586DCC73}">
      <dgm:prSet/>
      <dgm:spPr/>
      <dgm:t>
        <a:bodyPr/>
        <a:lstStyle/>
        <a:p>
          <a:endParaRPr lang="ru-RU"/>
        </a:p>
      </dgm:t>
    </dgm:pt>
    <dgm:pt modelId="{6BBAED9B-C167-4EE6-B4BC-7594D600568F}">
      <dgm:prSet/>
      <dgm:spPr>
        <a:solidFill>
          <a:srgbClr val="00B0F0">
            <a:alpha val="90000"/>
          </a:srgbClr>
        </a:solidFill>
      </dgm:spPr>
      <dgm:t>
        <a:bodyPr/>
        <a:lstStyle/>
        <a:p>
          <a:pPr rtl="0"/>
          <a:r>
            <a:rPr lang="en-US" dirty="0" err="1" smtClean="0">
              <a:latin typeface="Times New Roman" pitchFamily="18" charset="0"/>
              <a:cs typeface="Times New Roman" pitchFamily="18" charset="0"/>
            </a:rPr>
            <a:t>ҳалол</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рақобат</a:t>
          </a:r>
          <a:r>
            <a:rPr lang="en-US" dirty="0" smtClean="0">
              <a:latin typeface="Times New Roman" pitchFamily="18" charset="0"/>
              <a:cs typeface="Times New Roman" pitchFamily="18" charset="0"/>
            </a:rPr>
            <a:t>; </a:t>
          </a:r>
          <a:endParaRPr lang="ru-RU" dirty="0">
            <a:latin typeface="Times New Roman" pitchFamily="18" charset="0"/>
            <a:cs typeface="Times New Roman" pitchFamily="18" charset="0"/>
          </a:endParaRPr>
        </a:p>
      </dgm:t>
    </dgm:pt>
    <dgm:pt modelId="{B2F3E80C-E891-45F6-81B2-9110F51842F5}" type="parTrans" cxnId="{E4D2C2EC-8C89-4530-90D9-6F108D46BA69}">
      <dgm:prSet/>
      <dgm:spPr/>
      <dgm:t>
        <a:bodyPr/>
        <a:lstStyle/>
        <a:p>
          <a:endParaRPr lang="ru-RU"/>
        </a:p>
      </dgm:t>
    </dgm:pt>
    <dgm:pt modelId="{BA71971A-E746-4945-BA86-DA7732FEFFDD}" type="sibTrans" cxnId="{E4D2C2EC-8C89-4530-90D9-6F108D46BA69}">
      <dgm:prSet/>
      <dgm:spPr/>
      <dgm:t>
        <a:bodyPr/>
        <a:lstStyle/>
        <a:p>
          <a:endParaRPr lang="ru-RU"/>
        </a:p>
      </dgm:t>
    </dgm:pt>
    <dgm:pt modelId="{1AD1BB13-8BB7-4597-8387-6BD7417FF9F1}">
      <dgm:prSet/>
      <dgm:spPr>
        <a:solidFill>
          <a:srgbClr val="00B0F0">
            <a:alpha val="90000"/>
          </a:srgbClr>
        </a:solidFill>
      </dgm:spPr>
      <dgm:t>
        <a:bodyPr/>
        <a:lstStyle/>
        <a:p>
          <a:pPr rtl="0"/>
          <a:r>
            <a:rPr lang="uz-Cyrl-UZ" dirty="0" smtClean="0">
              <a:latin typeface="Times New Roman" pitchFamily="18" charset="0"/>
              <a:cs typeface="Times New Roman" pitchFamily="18" charset="0"/>
            </a:rPr>
            <a:t>ғ</a:t>
          </a:r>
          <a:r>
            <a:rPr lang="en-US" dirty="0" err="1" smtClean="0">
              <a:latin typeface="Times New Roman" pitchFamily="18" charset="0"/>
              <a:cs typeface="Times New Roman" pitchFamily="18" charset="0"/>
            </a:rPr>
            <a:t>ирром</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рақобат</a:t>
          </a:r>
          <a:r>
            <a:rPr lang="uz-Cyrl-UZ" dirty="0" smtClean="0"/>
            <a:t>.</a:t>
          </a:r>
          <a:endParaRPr lang="ru-RU" dirty="0"/>
        </a:p>
      </dgm:t>
    </dgm:pt>
    <dgm:pt modelId="{21EC3B68-FB4C-449A-B96E-AEB31C50D809}" type="parTrans" cxnId="{4BE8ED14-1EC7-4021-BE3D-118E5A40F406}">
      <dgm:prSet/>
      <dgm:spPr/>
      <dgm:t>
        <a:bodyPr/>
        <a:lstStyle/>
        <a:p>
          <a:endParaRPr lang="ru-RU"/>
        </a:p>
      </dgm:t>
    </dgm:pt>
    <dgm:pt modelId="{74AB501E-6926-41C9-A0D6-82FBD4A13144}" type="sibTrans" cxnId="{4BE8ED14-1EC7-4021-BE3D-118E5A40F406}">
      <dgm:prSet/>
      <dgm:spPr/>
      <dgm:t>
        <a:bodyPr/>
        <a:lstStyle/>
        <a:p>
          <a:endParaRPr lang="ru-RU"/>
        </a:p>
      </dgm:t>
    </dgm:pt>
    <dgm:pt modelId="{CFEE3338-375D-4EB1-9129-3F8C92F0F5D3}" type="pres">
      <dgm:prSet presAssocID="{EA31D9EE-AB9C-4844-B7AC-48E6DA8BF58F}" presName="linearFlow" presStyleCnt="0">
        <dgm:presLayoutVars>
          <dgm:dir/>
          <dgm:animLvl val="lvl"/>
          <dgm:resizeHandles val="exact"/>
        </dgm:presLayoutVars>
      </dgm:prSet>
      <dgm:spPr/>
      <dgm:t>
        <a:bodyPr/>
        <a:lstStyle/>
        <a:p>
          <a:endParaRPr lang="ru-RU"/>
        </a:p>
      </dgm:t>
    </dgm:pt>
    <dgm:pt modelId="{C6596DD8-6427-4959-BA23-A6F60A325F6C}" type="pres">
      <dgm:prSet presAssocID="{7AD4A841-088A-40A7-8481-AFAA9D99E779}" presName="composite" presStyleCnt="0"/>
      <dgm:spPr/>
    </dgm:pt>
    <dgm:pt modelId="{1ACA3B42-5DCE-4AF1-9795-8EE523F3C49F}" type="pres">
      <dgm:prSet presAssocID="{7AD4A841-088A-40A7-8481-AFAA9D99E779}" presName="parentText" presStyleLbl="alignNode1" presStyleIdx="0" presStyleCnt="3">
        <dgm:presLayoutVars>
          <dgm:chMax val="1"/>
          <dgm:bulletEnabled val="1"/>
        </dgm:presLayoutVars>
      </dgm:prSet>
      <dgm:spPr/>
      <dgm:t>
        <a:bodyPr/>
        <a:lstStyle/>
        <a:p>
          <a:endParaRPr lang="ru-RU"/>
        </a:p>
      </dgm:t>
    </dgm:pt>
    <dgm:pt modelId="{20EC472A-2454-44D2-995A-BDA056ADE182}" type="pres">
      <dgm:prSet presAssocID="{7AD4A841-088A-40A7-8481-AFAA9D99E779}" presName="descendantText" presStyleLbl="alignAcc1" presStyleIdx="0" presStyleCnt="3">
        <dgm:presLayoutVars>
          <dgm:bulletEnabled val="1"/>
        </dgm:presLayoutVars>
      </dgm:prSet>
      <dgm:spPr/>
      <dgm:t>
        <a:bodyPr/>
        <a:lstStyle/>
        <a:p>
          <a:endParaRPr lang="ru-RU"/>
        </a:p>
      </dgm:t>
    </dgm:pt>
    <dgm:pt modelId="{DEF25004-2631-4CAC-8342-5364B2AFC463}" type="pres">
      <dgm:prSet presAssocID="{3575A49B-9861-4BFB-AD30-81B89E83A847}" presName="sp" presStyleCnt="0"/>
      <dgm:spPr/>
    </dgm:pt>
    <dgm:pt modelId="{B6B60446-0148-4717-BCA8-61060E7B7B87}" type="pres">
      <dgm:prSet presAssocID="{89C6D049-6708-4702-8368-76017DA076A4}" presName="composite" presStyleCnt="0"/>
      <dgm:spPr/>
    </dgm:pt>
    <dgm:pt modelId="{37A3E7DB-DC98-437A-A280-94BC3AA4019C}" type="pres">
      <dgm:prSet presAssocID="{89C6D049-6708-4702-8368-76017DA076A4}" presName="parentText" presStyleLbl="alignNode1" presStyleIdx="1" presStyleCnt="3">
        <dgm:presLayoutVars>
          <dgm:chMax val="1"/>
          <dgm:bulletEnabled val="1"/>
        </dgm:presLayoutVars>
      </dgm:prSet>
      <dgm:spPr/>
      <dgm:t>
        <a:bodyPr/>
        <a:lstStyle/>
        <a:p>
          <a:endParaRPr lang="ru-RU"/>
        </a:p>
      </dgm:t>
    </dgm:pt>
    <dgm:pt modelId="{B60303AA-CFD4-47D9-BDC6-BB13D45A2629}" type="pres">
      <dgm:prSet presAssocID="{89C6D049-6708-4702-8368-76017DA076A4}" presName="descendantText" presStyleLbl="alignAcc1" presStyleIdx="1" presStyleCnt="3">
        <dgm:presLayoutVars>
          <dgm:bulletEnabled val="1"/>
        </dgm:presLayoutVars>
      </dgm:prSet>
      <dgm:spPr/>
      <dgm:t>
        <a:bodyPr/>
        <a:lstStyle/>
        <a:p>
          <a:endParaRPr lang="ru-RU"/>
        </a:p>
      </dgm:t>
    </dgm:pt>
    <dgm:pt modelId="{13EA6F4C-46D5-49C2-93F5-B6244B626B4C}" type="pres">
      <dgm:prSet presAssocID="{6460EE9F-9B6B-4095-B09F-D6E94875F7E1}" presName="sp" presStyleCnt="0"/>
      <dgm:spPr/>
    </dgm:pt>
    <dgm:pt modelId="{CBD3FE96-081E-4E64-9696-E5D796626F50}" type="pres">
      <dgm:prSet presAssocID="{6629B65B-33F1-4922-9FA0-A216D790CCEB}" presName="composite" presStyleCnt="0"/>
      <dgm:spPr/>
    </dgm:pt>
    <dgm:pt modelId="{24CE7EA1-E1E6-43B0-B90A-FA5664BF7CA5}" type="pres">
      <dgm:prSet presAssocID="{6629B65B-33F1-4922-9FA0-A216D790CCEB}" presName="parentText" presStyleLbl="alignNode1" presStyleIdx="2" presStyleCnt="3">
        <dgm:presLayoutVars>
          <dgm:chMax val="1"/>
          <dgm:bulletEnabled val="1"/>
        </dgm:presLayoutVars>
      </dgm:prSet>
      <dgm:spPr/>
      <dgm:t>
        <a:bodyPr/>
        <a:lstStyle/>
        <a:p>
          <a:endParaRPr lang="ru-RU"/>
        </a:p>
      </dgm:t>
    </dgm:pt>
    <dgm:pt modelId="{8FEEC338-D2EC-4298-8C67-D77F93E566A3}" type="pres">
      <dgm:prSet presAssocID="{6629B65B-33F1-4922-9FA0-A216D790CCEB}" presName="descendantText" presStyleLbl="alignAcc1" presStyleIdx="2" presStyleCnt="3">
        <dgm:presLayoutVars>
          <dgm:bulletEnabled val="1"/>
        </dgm:presLayoutVars>
      </dgm:prSet>
      <dgm:spPr/>
      <dgm:t>
        <a:bodyPr/>
        <a:lstStyle/>
        <a:p>
          <a:endParaRPr lang="ru-RU"/>
        </a:p>
      </dgm:t>
    </dgm:pt>
  </dgm:ptLst>
  <dgm:cxnLst>
    <dgm:cxn modelId="{3A6A5C92-25E3-4982-9ED0-BB00586DCC73}" srcId="{EA31D9EE-AB9C-4844-B7AC-48E6DA8BF58F}" destId="{6629B65B-33F1-4922-9FA0-A216D790CCEB}" srcOrd="2" destOrd="0" parTransId="{C7C26499-4736-406D-B17D-B2A95EFA3DFC}" sibTransId="{46899C7A-D005-427B-8840-41DD648729CB}"/>
    <dgm:cxn modelId="{2DB2507C-230C-4AFC-8F18-59303C19A3C4}" srcId="{EA31D9EE-AB9C-4844-B7AC-48E6DA8BF58F}" destId="{7AD4A841-088A-40A7-8481-AFAA9D99E779}" srcOrd="0" destOrd="0" parTransId="{53BD8AFB-3894-4B91-AF25-AEFB8B497C9A}" sibTransId="{3575A49B-9861-4BFB-AD30-81B89E83A847}"/>
    <dgm:cxn modelId="{455FB46F-8ADC-4799-ACB7-1F4C2615541C}" type="presOf" srcId="{6BBAED9B-C167-4EE6-B4BC-7594D600568F}" destId="{8FEEC338-D2EC-4298-8C67-D77F93E566A3}" srcOrd="0" destOrd="0" presId="urn:microsoft.com/office/officeart/2005/8/layout/chevron2"/>
    <dgm:cxn modelId="{E4D2C2EC-8C89-4530-90D9-6F108D46BA69}" srcId="{6629B65B-33F1-4922-9FA0-A216D790CCEB}" destId="{6BBAED9B-C167-4EE6-B4BC-7594D600568F}" srcOrd="0" destOrd="0" parTransId="{B2F3E80C-E891-45F6-81B2-9110F51842F5}" sibTransId="{BA71971A-E746-4945-BA86-DA7732FEFFDD}"/>
    <dgm:cxn modelId="{C67CB81C-98B5-403E-AD76-0FE4D836FD74}" type="presOf" srcId="{B79AFEFF-A660-43F9-BFFB-611419E46630}" destId="{20EC472A-2454-44D2-995A-BDA056ADE182}" srcOrd="0" destOrd="1" presId="urn:microsoft.com/office/officeart/2005/8/layout/chevron2"/>
    <dgm:cxn modelId="{4BE8ED14-1EC7-4021-BE3D-118E5A40F406}" srcId="{6629B65B-33F1-4922-9FA0-A216D790CCEB}" destId="{1AD1BB13-8BB7-4597-8387-6BD7417FF9F1}" srcOrd="1" destOrd="0" parTransId="{21EC3B68-FB4C-449A-B96E-AEB31C50D809}" sibTransId="{74AB501E-6926-41C9-A0D6-82FBD4A13144}"/>
    <dgm:cxn modelId="{435EFA03-5331-4E3B-898E-F544CB356493}" srcId="{89C6D049-6708-4702-8368-76017DA076A4}" destId="{6CA5CE66-0898-405B-BF65-A334D609788B}" srcOrd="1" destOrd="0" parTransId="{6402D00C-D992-418A-AFDC-1B11438C66B0}" sibTransId="{DB54ED10-71EA-416A-B95A-4E3D7530646B}"/>
    <dgm:cxn modelId="{8D718912-DD0B-4B63-8F94-FE9068C0C92D}" type="presOf" srcId="{94DCAE8E-EB9A-4455-BEA2-546A037109E2}" destId="{B60303AA-CFD4-47D9-BDC6-BB13D45A2629}" srcOrd="0" destOrd="0" presId="urn:microsoft.com/office/officeart/2005/8/layout/chevron2"/>
    <dgm:cxn modelId="{DF5B4F88-F446-4F07-A175-77C561A44BE3}" srcId="{7AD4A841-088A-40A7-8481-AFAA9D99E779}" destId="{0C6BDBB1-4489-4994-8500-0DB29B6F2C70}" srcOrd="0" destOrd="0" parTransId="{27F4877B-E1BD-4FAF-8B21-0E05B5B33C63}" sibTransId="{8D25538C-21C3-439A-8264-44B3F7BAAE26}"/>
    <dgm:cxn modelId="{AA0180BC-FBA8-4BBB-B216-5447D99C1D13}" srcId="{7AD4A841-088A-40A7-8481-AFAA9D99E779}" destId="{B79AFEFF-A660-43F9-BFFB-611419E46630}" srcOrd="1" destOrd="0" parTransId="{5FA3729F-5BBD-4B50-9648-329815E722D0}" sibTransId="{192044EC-148B-46F9-AF19-4CEC28DC815C}"/>
    <dgm:cxn modelId="{83F260EF-8B41-4D24-9EA4-C7FE599AD621}" type="presOf" srcId="{1AD1BB13-8BB7-4597-8387-6BD7417FF9F1}" destId="{8FEEC338-D2EC-4298-8C67-D77F93E566A3}" srcOrd="0" destOrd="1" presId="urn:microsoft.com/office/officeart/2005/8/layout/chevron2"/>
    <dgm:cxn modelId="{E7EA0353-23A5-4CB0-95B4-F6E87691A921}" type="presOf" srcId="{89C6D049-6708-4702-8368-76017DA076A4}" destId="{37A3E7DB-DC98-437A-A280-94BC3AA4019C}" srcOrd="0" destOrd="0" presId="urn:microsoft.com/office/officeart/2005/8/layout/chevron2"/>
    <dgm:cxn modelId="{FCA32F89-61E4-4F83-84E1-207D65E941B0}" type="presOf" srcId="{6629B65B-33F1-4922-9FA0-A216D790CCEB}" destId="{24CE7EA1-E1E6-43B0-B90A-FA5664BF7CA5}" srcOrd="0" destOrd="0" presId="urn:microsoft.com/office/officeart/2005/8/layout/chevron2"/>
    <dgm:cxn modelId="{853FBD56-76A5-451A-9EFA-00C4D1B5581D}" srcId="{89C6D049-6708-4702-8368-76017DA076A4}" destId="{94DCAE8E-EB9A-4455-BEA2-546A037109E2}" srcOrd="0" destOrd="0" parTransId="{460BACE2-015B-424E-A35D-933EE531F4BF}" sibTransId="{5D448BBB-F5BC-4832-8571-A19C5B099967}"/>
    <dgm:cxn modelId="{5143A328-C803-4ACF-80A5-4607F72B5F77}" srcId="{EA31D9EE-AB9C-4844-B7AC-48E6DA8BF58F}" destId="{89C6D049-6708-4702-8368-76017DA076A4}" srcOrd="1" destOrd="0" parTransId="{F6ADE1F9-8AA1-403E-BDDB-93D83944B128}" sibTransId="{6460EE9F-9B6B-4095-B09F-D6E94875F7E1}"/>
    <dgm:cxn modelId="{C4930515-10B1-4BB5-BCFE-FEA113EBD762}" type="presOf" srcId="{0C6BDBB1-4489-4994-8500-0DB29B6F2C70}" destId="{20EC472A-2454-44D2-995A-BDA056ADE182}" srcOrd="0" destOrd="0" presId="urn:microsoft.com/office/officeart/2005/8/layout/chevron2"/>
    <dgm:cxn modelId="{FCB0F65E-3E87-4A38-A76E-8792D86C68E6}" type="presOf" srcId="{6CA5CE66-0898-405B-BF65-A334D609788B}" destId="{B60303AA-CFD4-47D9-BDC6-BB13D45A2629}" srcOrd="0" destOrd="1" presId="urn:microsoft.com/office/officeart/2005/8/layout/chevron2"/>
    <dgm:cxn modelId="{81C8688C-B5B4-4E16-A742-BC4B7E5D4E71}" type="presOf" srcId="{7AD4A841-088A-40A7-8481-AFAA9D99E779}" destId="{1ACA3B42-5DCE-4AF1-9795-8EE523F3C49F}" srcOrd="0" destOrd="0" presId="urn:microsoft.com/office/officeart/2005/8/layout/chevron2"/>
    <dgm:cxn modelId="{481F649D-E176-4338-95F8-D388F9E99592}" type="presOf" srcId="{EA31D9EE-AB9C-4844-B7AC-48E6DA8BF58F}" destId="{CFEE3338-375D-4EB1-9129-3F8C92F0F5D3}" srcOrd="0" destOrd="0" presId="urn:microsoft.com/office/officeart/2005/8/layout/chevron2"/>
    <dgm:cxn modelId="{B3AABA20-CFBA-4BB0-87D9-88F4EFB1D08F}" type="presParOf" srcId="{CFEE3338-375D-4EB1-9129-3F8C92F0F5D3}" destId="{C6596DD8-6427-4959-BA23-A6F60A325F6C}" srcOrd="0" destOrd="0" presId="urn:microsoft.com/office/officeart/2005/8/layout/chevron2"/>
    <dgm:cxn modelId="{700D1E0D-7EA1-49B4-8111-C6FD4BC76226}" type="presParOf" srcId="{C6596DD8-6427-4959-BA23-A6F60A325F6C}" destId="{1ACA3B42-5DCE-4AF1-9795-8EE523F3C49F}" srcOrd="0" destOrd="0" presId="urn:microsoft.com/office/officeart/2005/8/layout/chevron2"/>
    <dgm:cxn modelId="{7683B092-265C-4C03-90B6-A5BE00CB6A2E}" type="presParOf" srcId="{C6596DD8-6427-4959-BA23-A6F60A325F6C}" destId="{20EC472A-2454-44D2-995A-BDA056ADE182}" srcOrd="1" destOrd="0" presId="urn:microsoft.com/office/officeart/2005/8/layout/chevron2"/>
    <dgm:cxn modelId="{78C7BFDA-289D-491E-BF4B-EE9555444045}" type="presParOf" srcId="{CFEE3338-375D-4EB1-9129-3F8C92F0F5D3}" destId="{DEF25004-2631-4CAC-8342-5364B2AFC463}" srcOrd="1" destOrd="0" presId="urn:microsoft.com/office/officeart/2005/8/layout/chevron2"/>
    <dgm:cxn modelId="{510A9815-B94C-4449-8A02-B41347399D3C}" type="presParOf" srcId="{CFEE3338-375D-4EB1-9129-3F8C92F0F5D3}" destId="{B6B60446-0148-4717-BCA8-61060E7B7B87}" srcOrd="2" destOrd="0" presId="urn:microsoft.com/office/officeart/2005/8/layout/chevron2"/>
    <dgm:cxn modelId="{C90CA228-0DF5-4A9B-9D46-3C0F3CC649C0}" type="presParOf" srcId="{B6B60446-0148-4717-BCA8-61060E7B7B87}" destId="{37A3E7DB-DC98-437A-A280-94BC3AA4019C}" srcOrd="0" destOrd="0" presId="urn:microsoft.com/office/officeart/2005/8/layout/chevron2"/>
    <dgm:cxn modelId="{CC34973B-48A3-4C2B-8AB7-FDEEEEC06FC4}" type="presParOf" srcId="{B6B60446-0148-4717-BCA8-61060E7B7B87}" destId="{B60303AA-CFD4-47D9-BDC6-BB13D45A2629}" srcOrd="1" destOrd="0" presId="urn:microsoft.com/office/officeart/2005/8/layout/chevron2"/>
    <dgm:cxn modelId="{A3619C78-4390-4D30-AD15-2B2356B242CB}" type="presParOf" srcId="{CFEE3338-375D-4EB1-9129-3F8C92F0F5D3}" destId="{13EA6F4C-46D5-49C2-93F5-B6244B626B4C}" srcOrd="3" destOrd="0" presId="urn:microsoft.com/office/officeart/2005/8/layout/chevron2"/>
    <dgm:cxn modelId="{82B4D6F2-D89F-4C2B-A5A1-90AACE3C7FDE}" type="presParOf" srcId="{CFEE3338-375D-4EB1-9129-3F8C92F0F5D3}" destId="{CBD3FE96-081E-4E64-9696-E5D796626F50}" srcOrd="4" destOrd="0" presId="urn:microsoft.com/office/officeart/2005/8/layout/chevron2"/>
    <dgm:cxn modelId="{DDE9CCB6-54F1-405A-A98E-5E0908FCFB82}" type="presParOf" srcId="{CBD3FE96-081E-4E64-9696-E5D796626F50}" destId="{24CE7EA1-E1E6-43B0-B90A-FA5664BF7CA5}" srcOrd="0" destOrd="0" presId="urn:microsoft.com/office/officeart/2005/8/layout/chevron2"/>
    <dgm:cxn modelId="{06D88E1E-1F1F-4760-8473-8B12F031568D}" type="presParOf" srcId="{CBD3FE96-081E-4E64-9696-E5D796626F50}" destId="{8FEEC338-D2EC-4298-8C67-D77F93E566A3}" srcOrd="1" destOrd="0" presId="urn:microsoft.com/office/officeart/2005/8/layout/chevron2"/>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A8D13F2F-9079-4E94-A3F1-04731846F7FD}" type="doc">
      <dgm:prSet loTypeId="urn:microsoft.com/office/officeart/2005/8/layout/vList3" loCatId="list" qsTypeId="urn:microsoft.com/office/officeart/2005/8/quickstyle/simple1" qsCatId="simple" csTypeId="urn:microsoft.com/office/officeart/2005/8/colors/accent1_2" csCatId="accent1" phldr="1"/>
      <dgm:spPr/>
      <dgm:t>
        <a:bodyPr/>
        <a:lstStyle/>
        <a:p>
          <a:endParaRPr lang="ru-RU"/>
        </a:p>
      </dgm:t>
    </dgm:pt>
    <dgm:pt modelId="{4B08AA6B-5FCE-46F6-92B8-C64B6449168E}">
      <dgm:prSet custT="1"/>
      <dgm:spPr>
        <a:solidFill>
          <a:srgbClr val="FFFF00"/>
        </a:solidFill>
      </dgm:spPr>
      <dgm:t>
        <a:bodyPr/>
        <a:lstStyle/>
        <a:p>
          <a:pPr algn="just" rtl="0"/>
          <a:r>
            <a:rPr lang="uz-Cyrl-UZ" sz="2400" b="1" u="sng" dirty="0" smtClean="0">
              <a:solidFill>
                <a:srgbClr val="C00000"/>
              </a:solidFill>
              <a:latin typeface="Times New Roman" pitchFamily="18" charset="0"/>
              <a:cs typeface="Times New Roman" pitchFamily="18" charset="0"/>
            </a:rPr>
            <a:t>Тармоқ ичидаги рақобат </a:t>
          </a:r>
          <a:r>
            <a:rPr lang="uz-Cyrl-UZ" sz="2400" dirty="0" smtClean="0">
              <a:solidFill>
                <a:schemeClr val="tx1"/>
              </a:solidFill>
              <a:latin typeface="Times New Roman" pitchFamily="18" charset="0"/>
              <a:cs typeface="Times New Roman" pitchFamily="18" charset="0"/>
            </a:rPr>
            <a:t>– маҳсулот ишлаб чиқариш ва сотишда қулай </a:t>
          </a:r>
          <a:r>
            <a:rPr lang="ru-RU" sz="2400" dirty="0" err="1" smtClean="0">
              <a:solidFill>
                <a:schemeClr val="tx1"/>
              </a:solidFill>
              <a:latin typeface="Times New Roman" pitchFamily="18" charset="0"/>
              <a:cs typeface="Times New Roman" pitchFamily="18" charset="0"/>
            </a:rPr>
            <a:t>шароитга</a:t>
          </a:r>
          <a:r>
            <a:rPr lang="ru-RU" sz="2400" dirty="0" smtClean="0">
              <a:solidFill>
                <a:schemeClr val="tx1"/>
              </a:solidFill>
              <a:latin typeface="Times New Roman" pitchFamily="18" charset="0"/>
              <a:cs typeface="Times New Roman" pitchFamily="18" charset="0"/>
            </a:rPr>
            <a:t> </a:t>
          </a:r>
          <a:r>
            <a:rPr lang="uz-Cyrl-UZ" sz="2400" dirty="0" smtClean="0">
              <a:solidFill>
                <a:schemeClr val="tx1"/>
              </a:solidFill>
              <a:latin typeface="Times New Roman" pitchFamily="18" charset="0"/>
              <a:cs typeface="Times New Roman" pitchFamily="18" charset="0"/>
            </a:rPr>
            <a:t>э</a:t>
          </a:r>
          <a:r>
            <a:rPr lang="ru-RU" sz="2400" dirty="0" smtClean="0">
              <a:solidFill>
                <a:schemeClr val="tx1"/>
              </a:solidFill>
              <a:latin typeface="Times New Roman" pitchFamily="18" charset="0"/>
              <a:cs typeface="Times New Roman" pitchFamily="18" charset="0"/>
            </a:rPr>
            <a:t>га </a:t>
          </a:r>
          <a:r>
            <a:rPr lang="uz-Cyrl-UZ" sz="2400" dirty="0" smtClean="0">
              <a:solidFill>
                <a:schemeClr val="tx1"/>
              </a:solidFill>
              <a:latin typeface="Times New Roman" pitchFamily="18" charset="0"/>
              <a:cs typeface="Times New Roman" pitchFamily="18" charset="0"/>
            </a:rPr>
            <a:t>бўлиш </a:t>
          </a:r>
          <a:r>
            <a:rPr lang="ru-RU" sz="2400" dirty="0" err="1" smtClean="0">
              <a:solidFill>
                <a:schemeClr val="tx1"/>
              </a:solidFill>
              <a:latin typeface="Times New Roman" pitchFamily="18" charset="0"/>
              <a:cs typeface="Times New Roman" pitchFamily="18" charset="0"/>
            </a:rPr>
            <a:t>учун</a:t>
          </a:r>
          <a:r>
            <a:rPr lang="ru-RU" sz="2400" dirty="0" smtClean="0">
              <a:solidFill>
                <a:schemeClr val="tx1"/>
              </a:solidFill>
              <a:latin typeface="Times New Roman" pitchFamily="18" charset="0"/>
              <a:cs typeface="Times New Roman" pitchFamily="18" charset="0"/>
            </a:rPr>
            <a:t> </a:t>
          </a:r>
          <a:r>
            <a:rPr lang="ru-RU" sz="2400" dirty="0" err="1" smtClean="0">
              <a:solidFill>
                <a:schemeClr val="tx1"/>
              </a:solidFill>
              <a:latin typeface="Times New Roman" pitchFamily="18" charset="0"/>
              <a:cs typeface="Times New Roman" pitchFamily="18" charset="0"/>
            </a:rPr>
            <a:t>бир</a:t>
          </a:r>
          <a:r>
            <a:rPr lang="ru-RU" sz="2400" dirty="0" smtClean="0">
              <a:solidFill>
                <a:schemeClr val="tx1"/>
              </a:solidFill>
              <a:latin typeface="Times New Roman" pitchFamily="18" charset="0"/>
              <a:cs typeface="Times New Roman" pitchFamily="18" charset="0"/>
            </a:rPr>
            <a:t> </a:t>
          </a:r>
          <a:r>
            <a:rPr lang="uz-Cyrl-UZ" sz="2400" dirty="0" smtClean="0">
              <a:solidFill>
                <a:schemeClr val="tx1"/>
              </a:solidFill>
              <a:latin typeface="Times New Roman" pitchFamily="18" charset="0"/>
              <a:cs typeface="Times New Roman" pitchFamily="18" charset="0"/>
            </a:rPr>
            <a:t>тармоқ </a:t>
          </a:r>
          <a:r>
            <a:rPr lang="ru-RU" sz="2400" dirty="0" err="1" smtClean="0">
              <a:solidFill>
                <a:schemeClr val="tx1"/>
              </a:solidFill>
              <a:latin typeface="Times New Roman" pitchFamily="18" charset="0"/>
              <a:cs typeface="Times New Roman" pitchFamily="18" charset="0"/>
            </a:rPr>
            <a:t>корхоналар</a:t>
          </a:r>
          <a:r>
            <a:rPr lang="ru-RU" sz="2400" dirty="0" smtClean="0">
              <a:solidFill>
                <a:schemeClr val="tx1"/>
              </a:solidFill>
              <a:latin typeface="Times New Roman" pitchFamily="18" charset="0"/>
              <a:cs typeface="Times New Roman" pitchFamily="18" charset="0"/>
            </a:rPr>
            <a:t> </a:t>
          </a:r>
          <a:r>
            <a:rPr lang="uz-Cyrl-UZ" sz="2400" dirty="0" smtClean="0">
              <a:solidFill>
                <a:schemeClr val="tx1"/>
              </a:solidFill>
              <a:latin typeface="Times New Roman" pitchFamily="18" charset="0"/>
              <a:cs typeface="Times New Roman" pitchFamily="18" charset="0"/>
            </a:rPr>
            <a:t>ўртасида боради. Тармоқ ичидаги рақобат натижасида турли ишлаб чиқарувчилар товарларнинг индивидуал (алоҳида) нархи, </a:t>
          </a:r>
          <a:r>
            <a:rPr lang="uz-Cyrl-UZ" sz="2400" dirty="0" smtClean="0">
              <a:solidFill>
                <a:schemeClr val="tx1"/>
              </a:solidFill>
            </a:rPr>
            <a:t>бозор нархига айланади</a:t>
          </a:r>
          <a:r>
            <a:rPr lang="uz-Cyrl-UZ" sz="2400" dirty="0" smtClean="0"/>
            <a:t>.</a:t>
          </a:r>
          <a:endParaRPr lang="uz-Cyrl-UZ" sz="2400" dirty="0">
            <a:solidFill>
              <a:schemeClr val="tx1"/>
            </a:solidFill>
            <a:latin typeface="Times New Roman" pitchFamily="18" charset="0"/>
            <a:cs typeface="Times New Roman" pitchFamily="18" charset="0"/>
          </a:endParaRPr>
        </a:p>
      </dgm:t>
    </dgm:pt>
    <dgm:pt modelId="{A3D64480-15BF-47D8-B14A-9E2BE27F2910}" type="parTrans" cxnId="{4B35CFB2-AA0C-4B5F-B51F-AB8BD5F275B4}">
      <dgm:prSet/>
      <dgm:spPr/>
      <dgm:t>
        <a:bodyPr/>
        <a:lstStyle/>
        <a:p>
          <a:endParaRPr lang="ru-RU"/>
        </a:p>
      </dgm:t>
    </dgm:pt>
    <dgm:pt modelId="{9567F171-CE98-49DA-B7B4-1E401D4C05C1}" type="sibTrans" cxnId="{4B35CFB2-AA0C-4B5F-B51F-AB8BD5F275B4}">
      <dgm:prSet/>
      <dgm:spPr/>
      <dgm:t>
        <a:bodyPr/>
        <a:lstStyle/>
        <a:p>
          <a:endParaRPr lang="ru-RU"/>
        </a:p>
      </dgm:t>
    </dgm:pt>
    <dgm:pt modelId="{AC97952A-0B5C-46CC-A2DE-EA3C452050AC}">
      <dgm:prSet custT="1"/>
      <dgm:spPr>
        <a:solidFill>
          <a:srgbClr val="FFC000"/>
        </a:solidFill>
      </dgm:spPr>
      <dgm:t>
        <a:bodyPr/>
        <a:lstStyle/>
        <a:p>
          <a:pPr rtl="0"/>
          <a:r>
            <a:rPr lang="uz-Cyrl-UZ" sz="2400" b="1" u="sng" dirty="0" smtClean="0">
              <a:solidFill>
                <a:srgbClr val="C00000"/>
              </a:solidFill>
              <a:latin typeface="Times New Roman" pitchFamily="18" charset="0"/>
              <a:cs typeface="Times New Roman" pitchFamily="18" charset="0"/>
            </a:rPr>
            <a:t>Тармоқлар ўртасидаги рақобат </a:t>
          </a:r>
          <a:r>
            <a:rPr lang="uz-Cyrl-UZ" sz="2400" dirty="0" smtClean="0">
              <a:solidFill>
                <a:schemeClr val="tx1"/>
              </a:solidFill>
              <a:latin typeface="Times New Roman" pitchFamily="18" charset="0"/>
              <a:cs typeface="Times New Roman" pitchFamily="18" charset="0"/>
            </a:rPr>
            <a:t>– турли тармоқ корхоналари ўртасида юқори фойдага эга бўлиш учун боради. Бу рақобат натижасида корхоналарда ҳосил бўлган турли фойда нормалари ўртача фойдага айланади </a:t>
          </a:r>
          <a:endParaRPr lang="ru-RU" sz="2400" dirty="0">
            <a:solidFill>
              <a:schemeClr val="tx1"/>
            </a:solidFill>
            <a:latin typeface="Times New Roman" pitchFamily="18" charset="0"/>
            <a:cs typeface="Times New Roman" pitchFamily="18" charset="0"/>
          </a:endParaRPr>
        </a:p>
      </dgm:t>
    </dgm:pt>
    <dgm:pt modelId="{2C4CB1B4-D892-43C0-9F42-A4DFD4B1CB6F}" type="parTrans" cxnId="{ADC92B9B-EF9E-4CBD-98EB-B1CC21AB1743}">
      <dgm:prSet/>
      <dgm:spPr/>
      <dgm:t>
        <a:bodyPr/>
        <a:lstStyle/>
        <a:p>
          <a:endParaRPr lang="ru-RU"/>
        </a:p>
      </dgm:t>
    </dgm:pt>
    <dgm:pt modelId="{90C900A7-638D-428D-B1BF-412DD5F337C7}" type="sibTrans" cxnId="{ADC92B9B-EF9E-4CBD-98EB-B1CC21AB1743}">
      <dgm:prSet/>
      <dgm:spPr/>
      <dgm:t>
        <a:bodyPr/>
        <a:lstStyle/>
        <a:p>
          <a:endParaRPr lang="ru-RU"/>
        </a:p>
      </dgm:t>
    </dgm:pt>
    <dgm:pt modelId="{B9DC28C1-8279-4A01-B429-E39E3D475B39}" type="pres">
      <dgm:prSet presAssocID="{A8D13F2F-9079-4E94-A3F1-04731846F7FD}" presName="linearFlow" presStyleCnt="0">
        <dgm:presLayoutVars>
          <dgm:dir/>
          <dgm:resizeHandles val="exact"/>
        </dgm:presLayoutVars>
      </dgm:prSet>
      <dgm:spPr/>
      <dgm:t>
        <a:bodyPr/>
        <a:lstStyle/>
        <a:p>
          <a:endParaRPr lang="ru-RU"/>
        </a:p>
      </dgm:t>
    </dgm:pt>
    <dgm:pt modelId="{76FF724B-3FDC-4AB7-9641-950F1CA2E06F}" type="pres">
      <dgm:prSet presAssocID="{4B08AA6B-5FCE-46F6-92B8-C64B6449168E}" presName="composite" presStyleCnt="0"/>
      <dgm:spPr/>
    </dgm:pt>
    <dgm:pt modelId="{8078F3A5-88FB-4BCC-9B27-9323CEE0A69E}" type="pres">
      <dgm:prSet presAssocID="{4B08AA6B-5FCE-46F6-92B8-C64B6449168E}" presName="imgShp" presStyleLbl="fgImgPlace1" presStyleIdx="0" presStyleCnt="2" custScaleX="26075" custScaleY="33495" custLinFactNeighborX="-66587" custLinFactNeighborY="-3736"/>
      <dgm:spPr/>
    </dgm:pt>
    <dgm:pt modelId="{536B7AC3-3446-4C62-802B-6F869E69C239}" type="pres">
      <dgm:prSet presAssocID="{4B08AA6B-5FCE-46F6-92B8-C64B6449168E}" presName="txShp" presStyleLbl="node1" presStyleIdx="0" presStyleCnt="2" custScaleX="150376">
        <dgm:presLayoutVars>
          <dgm:bulletEnabled val="1"/>
        </dgm:presLayoutVars>
      </dgm:prSet>
      <dgm:spPr/>
      <dgm:t>
        <a:bodyPr/>
        <a:lstStyle/>
        <a:p>
          <a:endParaRPr lang="ru-RU"/>
        </a:p>
      </dgm:t>
    </dgm:pt>
    <dgm:pt modelId="{BB347262-9AC1-45E9-8180-90B44599BAE1}" type="pres">
      <dgm:prSet presAssocID="{9567F171-CE98-49DA-B7B4-1E401D4C05C1}" presName="spacing" presStyleCnt="0"/>
      <dgm:spPr/>
    </dgm:pt>
    <dgm:pt modelId="{AB0FE267-7693-4010-9699-8C02C07E69BD}" type="pres">
      <dgm:prSet presAssocID="{AC97952A-0B5C-46CC-A2DE-EA3C452050AC}" presName="composite" presStyleCnt="0"/>
      <dgm:spPr/>
    </dgm:pt>
    <dgm:pt modelId="{5AB8AB00-DDA0-4498-8339-491344E9CA81}" type="pres">
      <dgm:prSet presAssocID="{AC97952A-0B5C-46CC-A2DE-EA3C452050AC}" presName="imgShp" presStyleLbl="fgImgPlace1" presStyleIdx="1" presStyleCnt="2" custScaleX="28315" custScaleY="40853" custLinFactNeighborX="-46806" custLinFactNeighborY="0"/>
      <dgm:spPr/>
    </dgm:pt>
    <dgm:pt modelId="{F0EA0EBA-9E7F-49FB-9B2D-4B908944B9DB}" type="pres">
      <dgm:prSet presAssocID="{AC97952A-0B5C-46CC-A2DE-EA3C452050AC}" presName="txShp" presStyleLbl="node1" presStyleIdx="1" presStyleCnt="2" custScaleX="150376">
        <dgm:presLayoutVars>
          <dgm:bulletEnabled val="1"/>
        </dgm:presLayoutVars>
      </dgm:prSet>
      <dgm:spPr/>
      <dgm:t>
        <a:bodyPr/>
        <a:lstStyle/>
        <a:p>
          <a:endParaRPr lang="ru-RU"/>
        </a:p>
      </dgm:t>
    </dgm:pt>
  </dgm:ptLst>
  <dgm:cxnLst>
    <dgm:cxn modelId="{DC3764A7-4022-410D-97BE-0754872681C9}" type="presOf" srcId="{A8D13F2F-9079-4E94-A3F1-04731846F7FD}" destId="{B9DC28C1-8279-4A01-B429-E39E3D475B39}" srcOrd="0" destOrd="0" presId="urn:microsoft.com/office/officeart/2005/8/layout/vList3"/>
    <dgm:cxn modelId="{ADC92B9B-EF9E-4CBD-98EB-B1CC21AB1743}" srcId="{A8D13F2F-9079-4E94-A3F1-04731846F7FD}" destId="{AC97952A-0B5C-46CC-A2DE-EA3C452050AC}" srcOrd="1" destOrd="0" parTransId="{2C4CB1B4-D892-43C0-9F42-A4DFD4B1CB6F}" sibTransId="{90C900A7-638D-428D-B1BF-412DD5F337C7}"/>
    <dgm:cxn modelId="{2BE432E3-042B-4105-ABCB-31C54C36552E}" type="presOf" srcId="{4B08AA6B-5FCE-46F6-92B8-C64B6449168E}" destId="{536B7AC3-3446-4C62-802B-6F869E69C239}" srcOrd="0" destOrd="0" presId="urn:microsoft.com/office/officeart/2005/8/layout/vList3"/>
    <dgm:cxn modelId="{4B35CFB2-AA0C-4B5F-B51F-AB8BD5F275B4}" srcId="{A8D13F2F-9079-4E94-A3F1-04731846F7FD}" destId="{4B08AA6B-5FCE-46F6-92B8-C64B6449168E}" srcOrd="0" destOrd="0" parTransId="{A3D64480-15BF-47D8-B14A-9E2BE27F2910}" sibTransId="{9567F171-CE98-49DA-B7B4-1E401D4C05C1}"/>
    <dgm:cxn modelId="{CBB8B402-3807-4EC7-9A31-9E65B79CFEBC}" type="presOf" srcId="{AC97952A-0B5C-46CC-A2DE-EA3C452050AC}" destId="{F0EA0EBA-9E7F-49FB-9B2D-4B908944B9DB}" srcOrd="0" destOrd="0" presId="urn:microsoft.com/office/officeart/2005/8/layout/vList3"/>
    <dgm:cxn modelId="{CFDAA901-BC4F-4241-8B28-B294A829E8ED}" type="presParOf" srcId="{B9DC28C1-8279-4A01-B429-E39E3D475B39}" destId="{76FF724B-3FDC-4AB7-9641-950F1CA2E06F}" srcOrd="0" destOrd="0" presId="urn:microsoft.com/office/officeart/2005/8/layout/vList3"/>
    <dgm:cxn modelId="{51DBB185-AA7E-460C-9335-1C73C3121A26}" type="presParOf" srcId="{76FF724B-3FDC-4AB7-9641-950F1CA2E06F}" destId="{8078F3A5-88FB-4BCC-9B27-9323CEE0A69E}" srcOrd="0" destOrd="0" presId="urn:microsoft.com/office/officeart/2005/8/layout/vList3"/>
    <dgm:cxn modelId="{5CAE1DAF-76D5-42A2-BC75-D198D1168D91}" type="presParOf" srcId="{76FF724B-3FDC-4AB7-9641-950F1CA2E06F}" destId="{536B7AC3-3446-4C62-802B-6F869E69C239}" srcOrd="1" destOrd="0" presId="urn:microsoft.com/office/officeart/2005/8/layout/vList3"/>
    <dgm:cxn modelId="{F47DB0B6-3E67-4CC1-9751-F804E969B966}" type="presParOf" srcId="{B9DC28C1-8279-4A01-B429-E39E3D475B39}" destId="{BB347262-9AC1-45E9-8180-90B44599BAE1}" srcOrd="1" destOrd="0" presId="urn:microsoft.com/office/officeart/2005/8/layout/vList3"/>
    <dgm:cxn modelId="{12D6BD7C-48F7-4646-A01C-260831A87E46}" type="presParOf" srcId="{B9DC28C1-8279-4A01-B429-E39E3D475B39}" destId="{AB0FE267-7693-4010-9699-8C02C07E69BD}" srcOrd="2" destOrd="0" presId="urn:microsoft.com/office/officeart/2005/8/layout/vList3"/>
    <dgm:cxn modelId="{2BFA0EA1-EE13-4BC7-9CF4-627ECA2816BD}" type="presParOf" srcId="{AB0FE267-7693-4010-9699-8C02C07E69BD}" destId="{5AB8AB00-DDA0-4498-8339-491344E9CA81}" srcOrd="0" destOrd="0" presId="urn:microsoft.com/office/officeart/2005/8/layout/vList3"/>
    <dgm:cxn modelId="{66CC86A5-89E7-4096-B59E-B5865FC6564A}" type="presParOf" srcId="{AB0FE267-7693-4010-9699-8C02C07E69BD}" destId="{F0EA0EBA-9E7F-49FB-9B2D-4B908944B9DB}" srcOrd="1" destOrd="0" presId="urn:microsoft.com/office/officeart/2005/8/layout/vList3"/>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8DDBE555-C765-4742-96DC-2D98522E7173}" type="doc">
      <dgm:prSet loTypeId="urn:microsoft.com/office/officeart/2005/8/layout/vList3" loCatId="list" qsTypeId="urn:microsoft.com/office/officeart/2005/8/quickstyle/simple1" qsCatId="simple" csTypeId="urn:microsoft.com/office/officeart/2005/8/colors/accent1_2" csCatId="accent1" phldr="1"/>
      <dgm:spPr/>
      <dgm:t>
        <a:bodyPr/>
        <a:lstStyle/>
        <a:p>
          <a:endParaRPr lang="ru-RU"/>
        </a:p>
      </dgm:t>
    </dgm:pt>
    <dgm:pt modelId="{E15C7566-1A99-49A8-A709-A13BE48A3116}">
      <dgm:prSet custT="1"/>
      <dgm:spPr>
        <a:blipFill rotWithShape="0">
          <a:blip xmlns:r="http://schemas.openxmlformats.org/officeDocument/2006/relationships" r:embed="rId1"/>
          <a:tile tx="0" ty="0" sx="100000" sy="100000" flip="none" algn="tl"/>
        </a:blipFill>
      </dgm:spPr>
      <dgm:t>
        <a:bodyPr/>
        <a:lstStyle/>
        <a:p>
          <a:r>
            <a:rPr lang="uz-Cyrl-UZ" sz="2000" b="1" u="sng" dirty="0" smtClean="0">
              <a:solidFill>
                <a:srgbClr val="C00000"/>
              </a:solidFill>
              <a:latin typeface="Times New Roman" pitchFamily="18" charset="0"/>
              <a:cs typeface="Times New Roman" pitchFamily="18" charset="0"/>
            </a:rPr>
            <a:t>Нархнинг рақобат воситаси сифатида қўлланилиш даражасига қараб     </a:t>
          </a:r>
          <a:r>
            <a:rPr lang="uz-Cyrl-UZ" sz="2000" dirty="0" smtClean="0">
              <a:solidFill>
                <a:schemeClr val="tx1"/>
              </a:solidFill>
              <a:latin typeface="Times New Roman" pitchFamily="18" charset="0"/>
              <a:cs typeface="Times New Roman" pitchFamily="18" charset="0"/>
            </a:rPr>
            <a:t>нарх ёрдамидаги ва нархсиз рақобат ажратилади. </a:t>
          </a:r>
          <a:endParaRPr lang="ru-RU" sz="2000" dirty="0">
            <a:solidFill>
              <a:schemeClr val="tx1"/>
            </a:solidFill>
            <a:latin typeface="Times New Roman" pitchFamily="18" charset="0"/>
            <a:cs typeface="Times New Roman" pitchFamily="18" charset="0"/>
          </a:endParaRPr>
        </a:p>
      </dgm:t>
    </dgm:pt>
    <dgm:pt modelId="{112661D0-BCE5-4F2B-B15B-A2F72EDE5B68}" type="parTrans" cxnId="{ABAD3519-A48C-4E54-83B8-7DDDE6FF7023}">
      <dgm:prSet/>
      <dgm:spPr/>
      <dgm:t>
        <a:bodyPr/>
        <a:lstStyle/>
        <a:p>
          <a:endParaRPr lang="ru-RU"/>
        </a:p>
      </dgm:t>
    </dgm:pt>
    <dgm:pt modelId="{5CEB2935-5188-4C40-8EA3-F92747145F65}" type="sibTrans" cxnId="{ABAD3519-A48C-4E54-83B8-7DDDE6FF7023}">
      <dgm:prSet/>
      <dgm:spPr/>
      <dgm:t>
        <a:bodyPr/>
        <a:lstStyle/>
        <a:p>
          <a:endParaRPr lang="ru-RU"/>
        </a:p>
      </dgm:t>
    </dgm:pt>
    <dgm:pt modelId="{F9D9A188-10E9-4417-BA1D-18E9FD7B601C}">
      <dgm:prSet custT="1"/>
      <dgm:spPr>
        <a:blipFill rotWithShape="0">
          <a:blip xmlns:r="http://schemas.openxmlformats.org/officeDocument/2006/relationships" r:embed="rId2"/>
          <a:tile tx="0" ty="0" sx="100000" sy="100000" flip="none" algn="tl"/>
        </a:blipFill>
      </dgm:spPr>
      <dgm:t>
        <a:bodyPr/>
        <a:lstStyle/>
        <a:p>
          <a:r>
            <a:rPr lang="uz-Cyrl-UZ" sz="2000" b="1" u="sng" dirty="0" smtClean="0">
              <a:solidFill>
                <a:srgbClr val="C00000"/>
              </a:solidFill>
              <a:latin typeface="Times New Roman" pitchFamily="18" charset="0"/>
              <a:cs typeface="Times New Roman" pitchFamily="18" charset="0"/>
            </a:rPr>
            <a:t>Тартибга солинадиган рақобат</a:t>
          </a:r>
          <a:r>
            <a:rPr lang="uz-Cyrl-UZ" sz="2000" u="sng" dirty="0" smtClean="0">
              <a:solidFill>
                <a:srgbClr val="C00000"/>
              </a:solidFill>
              <a:latin typeface="Times New Roman" pitchFamily="18" charset="0"/>
              <a:cs typeface="Times New Roman" pitchFamily="18" charset="0"/>
            </a:rPr>
            <a:t> </a:t>
          </a:r>
          <a:r>
            <a:rPr lang="uz-Cyrl-UZ" sz="2000" dirty="0" smtClean="0">
              <a:solidFill>
                <a:schemeClr val="tx1"/>
              </a:solidFill>
              <a:latin typeface="Times New Roman" pitchFamily="18" charset="0"/>
              <a:cs typeface="Times New Roman" pitchFamily="18" charset="0"/>
            </a:rPr>
            <a:t>– маданийлаш</a:t>
          </a:r>
          <a:r>
            <a:rPr lang="en-US" sz="2000" dirty="0" smtClean="0">
              <a:solidFill>
                <a:schemeClr val="tx1"/>
              </a:solidFill>
              <a:latin typeface="Times New Roman" pitchFamily="18" charset="0"/>
              <a:cs typeface="Times New Roman" pitchFamily="18" charset="0"/>
            </a:rPr>
            <a:t>г</a:t>
          </a:r>
          <a:r>
            <a:rPr lang="uz-Cyrl-UZ" sz="2000" dirty="0" smtClean="0">
              <a:solidFill>
                <a:schemeClr val="tx1"/>
              </a:solidFill>
              <a:latin typeface="Times New Roman" pitchFamily="18" charset="0"/>
              <a:cs typeface="Times New Roman" pitchFamily="18" charset="0"/>
            </a:rPr>
            <a:t>ан тарзда ва маълум меъёрлар доирасида содир бў</a:t>
          </a:r>
          <a:r>
            <a:rPr lang="en-US" sz="2000" dirty="0" smtClean="0">
              <a:solidFill>
                <a:schemeClr val="tx1"/>
              </a:solidFill>
              <a:latin typeface="Times New Roman" pitchFamily="18" charset="0"/>
              <a:cs typeface="Times New Roman" pitchFamily="18" charset="0"/>
            </a:rPr>
            <a:t>л</a:t>
          </a:r>
          <a:r>
            <a:rPr lang="uz-Cyrl-UZ" sz="2000" dirty="0" smtClean="0">
              <a:solidFill>
                <a:schemeClr val="tx1"/>
              </a:solidFill>
              <a:latin typeface="Times New Roman" pitchFamily="18" charset="0"/>
              <a:cs typeface="Times New Roman" pitchFamily="18" charset="0"/>
            </a:rPr>
            <a:t>ади.</a:t>
          </a:r>
          <a:endParaRPr lang="ru-RU" sz="2000" dirty="0">
            <a:solidFill>
              <a:schemeClr val="tx1"/>
            </a:solidFill>
            <a:latin typeface="Times New Roman" pitchFamily="18" charset="0"/>
            <a:cs typeface="Times New Roman" pitchFamily="18" charset="0"/>
          </a:endParaRPr>
        </a:p>
      </dgm:t>
    </dgm:pt>
    <dgm:pt modelId="{0C4F5CC8-9A52-466D-9D71-9A3134C97A9F}" type="parTrans" cxnId="{5ABD3417-821E-44C9-8243-ECA5756C7097}">
      <dgm:prSet/>
      <dgm:spPr/>
      <dgm:t>
        <a:bodyPr/>
        <a:lstStyle/>
        <a:p>
          <a:endParaRPr lang="ru-RU"/>
        </a:p>
      </dgm:t>
    </dgm:pt>
    <dgm:pt modelId="{A4A383EE-4A13-4FC1-B0E4-3A93486DB1EA}" type="sibTrans" cxnId="{5ABD3417-821E-44C9-8243-ECA5756C7097}">
      <dgm:prSet/>
      <dgm:spPr/>
      <dgm:t>
        <a:bodyPr/>
        <a:lstStyle/>
        <a:p>
          <a:endParaRPr lang="ru-RU"/>
        </a:p>
      </dgm:t>
    </dgm:pt>
    <dgm:pt modelId="{73499912-8791-4488-9B1C-0D334C6A4718}">
      <dgm:prSet custT="1"/>
      <dgm:spPr>
        <a:solidFill>
          <a:srgbClr val="FFFF00"/>
        </a:solidFill>
      </dgm:spPr>
      <dgm:t>
        <a:bodyPr/>
        <a:lstStyle/>
        <a:p>
          <a:r>
            <a:rPr lang="uz-Cyrl-UZ" sz="2000" b="1" u="sng" dirty="0" smtClean="0">
              <a:solidFill>
                <a:srgbClr val="C00000"/>
              </a:solidFill>
              <a:latin typeface="Times New Roman" pitchFamily="18" charset="0"/>
              <a:cs typeface="Times New Roman" pitchFamily="18" charset="0"/>
            </a:rPr>
            <a:t>Миллий хўжалик доирасидаги рақобат </a:t>
          </a:r>
          <a:r>
            <a:rPr lang="uz-Cyrl-UZ" sz="2000" dirty="0" smtClean="0">
              <a:solidFill>
                <a:schemeClr val="tx1"/>
              </a:solidFill>
              <a:latin typeface="Times New Roman" pitchFamily="18" charset="0"/>
              <a:cs typeface="Times New Roman" pitchFamily="18" charset="0"/>
            </a:rPr>
            <a:t>– натижасида ўртача нархлар ва бозор субъектларининг ялпи миллий (ички) маҳсулотдаги улуши аниқланади.</a:t>
          </a:r>
          <a:endParaRPr lang="ru-RU" sz="2000" dirty="0">
            <a:solidFill>
              <a:schemeClr val="tx1"/>
            </a:solidFill>
          </a:endParaRPr>
        </a:p>
      </dgm:t>
    </dgm:pt>
    <dgm:pt modelId="{4C887F86-805F-4107-A18E-D16541C9F641}" type="parTrans" cxnId="{1CB28F4E-310D-468D-BCEF-9E524C5EF693}">
      <dgm:prSet/>
      <dgm:spPr/>
      <dgm:t>
        <a:bodyPr/>
        <a:lstStyle/>
        <a:p>
          <a:endParaRPr lang="ru-RU"/>
        </a:p>
      </dgm:t>
    </dgm:pt>
    <dgm:pt modelId="{5D63EE5E-4196-4207-B678-D6B65614F889}" type="sibTrans" cxnId="{1CB28F4E-310D-468D-BCEF-9E524C5EF693}">
      <dgm:prSet/>
      <dgm:spPr/>
      <dgm:t>
        <a:bodyPr/>
        <a:lstStyle/>
        <a:p>
          <a:endParaRPr lang="ru-RU"/>
        </a:p>
      </dgm:t>
    </dgm:pt>
    <dgm:pt modelId="{171F1F13-F2B6-467E-81A1-1DA4EB47762D}">
      <dgm:prSet custT="1"/>
      <dgm:spPr>
        <a:blipFill rotWithShape="0">
          <a:blip xmlns:r="http://schemas.openxmlformats.org/officeDocument/2006/relationships" r:embed="rId3"/>
          <a:tile tx="0" ty="0" sx="100000" sy="100000" flip="none" algn="tl"/>
        </a:blipFill>
      </dgm:spPr>
      <dgm:t>
        <a:bodyPr/>
        <a:lstStyle/>
        <a:p>
          <a:r>
            <a:rPr lang="uz-Cyrl-UZ" sz="2000" b="1" u="sng" dirty="0" smtClean="0">
              <a:solidFill>
                <a:srgbClr val="C00000"/>
              </a:solidFill>
              <a:latin typeface="Times New Roman" pitchFamily="18" charset="0"/>
              <a:cs typeface="Times New Roman" pitchFamily="18" charset="0"/>
            </a:rPr>
            <a:t>Тартибсиз (стихияли) рақобат</a:t>
          </a:r>
          <a:r>
            <a:rPr lang="uz-Cyrl-UZ" sz="2000" u="sng" dirty="0" smtClean="0">
              <a:solidFill>
                <a:srgbClr val="C00000"/>
              </a:solidFill>
              <a:latin typeface="Times New Roman" pitchFamily="18" charset="0"/>
              <a:cs typeface="Times New Roman" pitchFamily="18" charset="0"/>
            </a:rPr>
            <a:t> </a:t>
          </a:r>
          <a:r>
            <a:rPr lang="uz-Cyrl-UZ" sz="2000" dirty="0" smtClean="0">
              <a:solidFill>
                <a:schemeClr val="tx1"/>
              </a:solidFill>
              <a:latin typeface="Times New Roman" pitchFamily="18" charset="0"/>
              <a:cs typeface="Times New Roman" pitchFamily="18" charset="0"/>
            </a:rPr>
            <a:t>– бозор кучларининг </a:t>
          </a:r>
          <a:r>
            <a:rPr lang="en-US" sz="2000" dirty="0" err="1" smtClean="0">
              <a:solidFill>
                <a:schemeClr val="tx1"/>
              </a:solidFill>
              <a:latin typeface="Times New Roman" pitchFamily="18" charset="0"/>
              <a:cs typeface="Times New Roman" pitchFamily="18" charset="0"/>
            </a:rPr>
            <a:t>таъсирида</a:t>
          </a:r>
          <a:r>
            <a:rPr lang="en-US" sz="2000" dirty="0" smtClean="0">
              <a:solidFill>
                <a:schemeClr val="tx1"/>
              </a:solidFill>
              <a:latin typeface="Times New Roman" pitchFamily="18" charset="0"/>
              <a:cs typeface="Times New Roman" pitchFamily="18" charset="0"/>
            </a:rPr>
            <a:t> </a:t>
          </a:r>
          <a:r>
            <a:rPr lang="en-US" sz="2000" dirty="0" err="1" smtClean="0">
              <a:solidFill>
                <a:schemeClr val="tx1"/>
              </a:solidFill>
              <a:latin typeface="Times New Roman" pitchFamily="18" charset="0"/>
              <a:cs typeface="Times New Roman" pitchFamily="18" charset="0"/>
            </a:rPr>
            <a:t>табиий</a:t>
          </a:r>
          <a:r>
            <a:rPr lang="en-US" sz="2000" dirty="0" smtClean="0">
              <a:solidFill>
                <a:schemeClr val="tx1"/>
              </a:solidFill>
              <a:latin typeface="Times New Roman" pitchFamily="18" charset="0"/>
              <a:cs typeface="Times New Roman" pitchFamily="18" charset="0"/>
            </a:rPr>
            <a:t> </a:t>
          </a:r>
          <a:r>
            <a:rPr lang="en-US" sz="2000" dirty="0" err="1" smtClean="0">
              <a:solidFill>
                <a:schemeClr val="tx1"/>
              </a:solidFill>
              <a:latin typeface="Times New Roman" pitchFamily="18" charset="0"/>
              <a:cs typeface="Times New Roman" pitchFamily="18" charset="0"/>
            </a:rPr>
            <a:t>равишда</a:t>
          </a:r>
          <a:r>
            <a:rPr lang="en-US" sz="2000" dirty="0" smtClean="0">
              <a:solidFill>
                <a:schemeClr val="tx1"/>
              </a:solidFill>
              <a:latin typeface="Times New Roman" pitchFamily="18" charset="0"/>
              <a:cs typeface="Times New Roman" pitchFamily="18" charset="0"/>
            </a:rPr>
            <a:t> </a:t>
          </a:r>
          <a:r>
            <a:rPr lang="en-US" sz="2000" dirty="0" err="1" smtClean="0">
              <a:solidFill>
                <a:schemeClr val="tx1"/>
              </a:solidFill>
              <a:latin typeface="Times New Roman" pitchFamily="18" charset="0"/>
              <a:cs typeface="Times New Roman" pitchFamily="18" charset="0"/>
            </a:rPr>
            <a:t>рўй</a:t>
          </a:r>
          <a:r>
            <a:rPr lang="en-US" sz="2000" dirty="0" smtClean="0">
              <a:solidFill>
                <a:schemeClr val="tx1"/>
              </a:solidFill>
              <a:latin typeface="Times New Roman" pitchFamily="18" charset="0"/>
              <a:cs typeface="Times New Roman" pitchFamily="18" charset="0"/>
            </a:rPr>
            <a:t> </a:t>
          </a:r>
          <a:r>
            <a:rPr lang="en-US" sz="2000" dirty="0" err="1" smtClean="0">
              <a:solidFill>
                <a:schemeClr val="tx1"/>
              </a:solidFill>
              <a:latin typeface="Times New Roman" pitchFamily="18" charset="0"/>
              <a:cs typeface="Times New Roman" pitchFamily="18" charset="0"/>
            </a:rPr>
            <a:t>беради</a:t>
          </a:r>
          <a:r>
            <a:rPr lang="en-US" sz="1900" dirty="0" smtClean="0"/>
            <a:t>.</a:t>
          </a:r>
          <a:endParaRPr lang="ru-RU" sz="1900" dirty="0"/>
        </a:p>
      </dgm:t>
    </dgm:pt>
    <dgm:pt modelId="{93994DA6-1C90-46A5-9D11-1E0547C27356}" type="parTrans" cxnId="{15D31D8E-4506-4EF3-92D5-B98A137B32C7}">
      <dgm:prSet/>
      <dgm:spPr/>
      <dgm:t>
        <a:bodyPr/>
        <a:lstStyle/>
        <a:p>
          <a:endParaRPr lang="ru-RU"/>
        </a:p>
      </dgm:t>
    </dgm:pt>
    <dgm:pt modelId="{3CE459F1-7130-47D3-8FB4-B6B080A52621}" type="sibTrans" cxnId="{15D31D8E-4506-4EF3-92D5-B98A137B32C7}">
      <dgm:prSet/>
      <dgm:spPr/>
      <dgm:t>
        <a:bodyPr/>
        <a:lstStyle/>
        <a:p>
          <a:endParaRPr lang="ru-RU"/>
        </a:p>
      </dgm:t>
    </dgm:pt>
    <dgm:pt modelId="{9B2BBC14-5A98-4696-8772-F091F8A5E119}">
      <dgm:prSet custT="1"/>
      <dgm:spPr>
        <a:blipFill rotWithShape="0">
          <a:blip xmlns:r="http://schemas.openxmlformats.org/officeDocument/2006/relationships" r:embed="rId4"/>
          <a:tile tx="0" ty="0" sx="100000" sy="100000" flip="none" algn="tl"/>
        </a:blipFill>
      </dgm:spPr>
      <dgm:t>
        <a:bodyPr/>
        <a:lstStyle/>
        <a:p>
          <a:r>
            <a:rPr lang="uz-Cyrl-UZ" sz="2000" b="1" u="sng" dirty="0" smtClean="0">
              <a:solidFill>
                <a:srgbClr val="C00000"/>
              </a:solidFill>
              <a:latin typeface="Times New Roman" pitchFamily="18" charset="0"/>
              <a:cs typeface="Times New Roman" pitchFamily="18" charset="0"/>
            </a:rPr>
            <a:t>Жаҳон хўжалигидаги рақобат </a:t>
          </a:r>
          <a:r>
            <a:rPr lang="uz-Cyrl-UZ" sz="2000" dirty="0" smtClean="0">
              <a:solidFill>
                <a:schemeClr val="tx1"/>
              </a:solidFill>
              <a:latin typeface="Times New Roman" pitchFamily="18" charset="0"/>
              <a:cs typeface="Times New Roman" pitchFamily="18" charset="0"/>
            </a:rPr>
            <a:t>– турли давлатлар миллий ишлаб чиқарувчиларнинг жаҳон бозоридаги мавқеини мустаҳкамлаш учун боради ва унинг натижасида алоҳида товарларнинг жаҳон нархлари шаклланади</a:t>
          </a:r>
          <a:endParaRPr lang="ru-RU" sz="2000" dirty="0">
            <a:solidFill>
              <a:schemeClr val="tx1"/>
            </a:solidFill>
            <a:latin typeface="Times New Roman" pitchFamily="18" charset="0"/>
            <a:cs typeface="Times New Roman" pitchFamily="18" charset="0"/>
          </a:endParaRPr>
        </a:p>
      </dgm:t>
    </dgm:pt>
    <dgm:pt modelId="{39AB1DD8-3975-4FF6-931E-A6F20138B3A9}" type="parTrans" cxnId="{E552BE02-E998-4C70-87B9-C464F6029D22}">
      <dgm:prSet/>
      <dgm:spPr/>
      <dgm:t>
        <a:bodyPr/>
        <a:lstStyle/>
        <a:p>
          <a:endParaRPr lang="ru-RU"/>
        </a:p>
      </dgm:t>
    </dgm:pt>
    <dgm:pt modelId="{14786503-E1FD-49B1-B017-7B8F36AFEB1E}" type="sibTrans" cxnId="{E552BE02-E998-4C70-87B9-C464F6029D22}">
      <dgm:prSet/>
      <dgm:spPr/>
      <dgm:t>
        <a:bodyPr/>
        <a:lstStyle/>
        <a:p>
          <a:endParaRPr lang="ru-RU"/>
        </a:p>
      </dgm:t>
    </dgm:pt>
    <dgm:pt modelId="{F75E0D03-B475-4620-97F6-BBD300566033}" type="pres">
      <dgm:prSet presAssocID="{8DDBE555-C765-4742-96DC-2D98522E7173}" presName="linearFlow" presStyleCnt="0">
        <dgm:presLayoutVars>
          <dgm:dir/>
          <dgm:resizeHandles val="exact"/>
        </dgm:presLayoutVars>
      </dgm:prSet>
      <dgm:spPr/>
      <dgm:t>
        <a:bodyPr/>
        <a:lstStyle/>
        <a:p>
          <a:endParaRPr lang="ru-RU"/>
        </a:p>
      </dgm:t>
    </dgm:pt>
    <dgm:pt modelId="{74DE8C84-AE6F-4CE9-85D2-4F0963AC5914}" type="pres">
      <dgm:prSet presAssocID="{73499912-8791-4488-9B1C-0D334C6A4718}" presName="composite" presStyleCnt="0"/>
      <dgm:spPr/>
    </dgm:pt>
    <dgm:pt modelId="{9BE5605C-64C6-48D8-91F9-3D28EC0E9141}" type="pres">
      <dgm:prSet presAssocID="{73499912-8791-4488-9B1C-0D334C6A4718}" presName="imgShp" presStyleLbl="fgImgPlace1" presStyleIdx="0" presStyleCnt="5" custScaleX="67788" custScaleY="77164" custLinFactX="-5387" custLinFactNeighborX="-100000" custLinFactNeighborY="-8387"/>
      <dgm:spPr/>
    </dgm:pt>
    <dgm:pt modelId="{129B817B-E64B-4EAA-927B-15E24318F93F}" type="pres">
      <dgm:prSet presAssocID="{73499912-8791-4488-9B1C-0D334C6A4718}" presName="txShp" presStyleLbl="node1" presStyleIdx="0" presStyleCnt="5" custScaleX="150376">
        <dgm:presLayoutVars>
          <dgm:bulletEnabled val="1"/>
        </dgm:presLayoutVars>
      </dgm:prSet>
      <dgm:spPr/>
      <dgm:t>
        <a:bodyPr/>
        <a:lstStyle/>
        <a:p>
          <a:endParaRPr lang="ru-RU"/>
        </a:p>
      </dgm:t>
    </dgm:pt>
    <dgm:pt modelId="{E674FD79-371B-455C-97CC-BBC1B0D4DD89}" type="pres">
      <dgm:prSet presAssocID="{5D63EE5E-4196-4207-B678-D6B65614F889}" presName="spacing" presStyleCnt="0"/>
      <dgm:spPr/>
    </dgm:pt>
    <dgm:pt modelId="{E0E27E1E-FA08-4A98-81CC-2D1C0C373917}" type="pres">
      <dgm:prSet presAssocID="{9B2BBC14-5A98-4696-8772-F091F8A5E119}" presName="composite" presStyleCnt="0"/>
      <dgm:spPr/>
    </dgm:pt>
    <dgm:pt modelId="{887CA335-1732-4C2D-9A2A-C262487E6A05}" type="pres">
      <dgm:prSet presAssocID="{9B2BBC14-5A98-4696-8772-F091F8A5E119}" presName="imgShp" presStyleLbl="fgImgPlace1" presStyleIdx="1" presStyleCnt="5" custScaleX="61057" custScaleY="67788" custLinFactX="-30387" custLinFactNeighborX="-100000" custLinFactNeighborY="-1339"/>
      <dgm:spPr/>
    </dgm:pt>
    <dgm:pt modelId="{1523B2BF-7389-45DE-AD47-329B09D5C577}" type="pres">
      <dgm:prSet presAssocID="{9B2BBC14-5A98-4696-8772-F091F8A5E119}" presName="txShp" presStyleLbl="node1" presStyleIdx="1" presStyleCnt="5" custScaleX="150376" custScaleY="144539">
        <dgm:presLayoutVars>
          <dgm:bulletEnabled val="1"/>
        </dgm:presLayoutVars>
      </dgm:prSet>
      <dgm:spPr/>
      <dgm:t>
        <a:bodyPr/>
        <a:lstStyle/>
        <a:p>
          <a:endParaRPr lang="ru-RU"/>
        </a:p>
      </dgm:t>
    </dgm:pt>
    <dgm:pt modelId="{4F0FB1E6-5414-4E91-8F30-40DB8730FA9B}" type="pres">
      <dgm:prSet presAssocID="{14786503-E1FD-49B1-B017-7B8F36AFEB1E}" presName="spacing" presStyleCnt="0"/>
      <dgm:spPr/>
    </dgm:pt>
    <dgm:pt modelId="{8D657BFB-8A4C-4FBF-8383-9EBE6FB32342}" type="pres">
      <dgm:prSet presAssocID="{171F1F13-F2B6-467E-81A1-1DA4EB47762D}" presName="composite" presStyleCnt="0"/>
      <dgm:spPr/>
    </dgm:pt>
    <dgm:pt modelId="{03526878-FD5A-42BD-AE12-E992A8076645}" type="pres">
      <dgm:prSet presAssocID="{171F1F13-F2B6-467E-81A1-1DA4EB47762D}" presName="imgShp" presStyleLbl="fgImgPlace1" presStyleIdx="2" presStyleCnt="5" custScaleX="77163" custScaleY="67788" custLinFactX="-5387" custLinFactNeighborX="-100000" custLinFactNeighborY="5709"/>
      <dgm:spPr/>
    </dgm:pt>
    <dgm:pt modelId="{6F47A9B8-520E-43BE-A572-5CEFAFBFEA96}" type="pres">
      <dgm:prSet presAssocID="{171F1F13-F2B6-467E-81A1-1DA4EB47762D}" presName="txShp" presStyleLbl="node1" presStyleIdx="2" presStyleCnt="5" custScaleX="150376">
        <dgm:presLayoutVars>
          <dgm:bulletEnabled val="1"/>
        </dgm:presLayoutVars>
      </dgm:prSet>
      <dgm:spPr/>
      <dgm:t>
        <a:bodyPr/>
        <a:lstStyle/>
        <a:p>
          <a:endParaRPr lang="ru-RU"/>
        </a:p>
      </dgm:t>
    </dgm:pt>
    <dgm:pt modelId="{A1E2F66D-FE22-4745-89EB-5264E19CA9C3}" type="pres">
      <dgm:prSet presAssocID="{3CE459F1-7130-47D3-8FB4-B6B080A52621}" presName="spacing" presStyleCnt="0"/>
      <dgm:spPr/>
    </dgm:pt>
    <dgm:pt modelId="{64F538FA-6DEF-45A7-9802-9413E6FC6018}" type="pres">
      <dgm:prSet presAssocID="{F9D9A188-10E9-4417-BA1D-18E9FD7B601C}" presName="composite" presStyleCnt="0"/>
      <dgm:spPr/>
    </dgm:pt>
    <dgm:pt modelId="{019E07C9-D021-46FA-8FC3-1DC7714776DF}" type="pres">
      <dgm:prSet presAssocID="{F9D9A188-10E9-4417-BA1D-18E9FD7B601C}" presName="imgShp" presStyleLbl="fgImgPlace1" presStyleIdx="3" presStyleCnt="5" custScaleX="61057" custScaleY="83893" custLinFactX="-29546" custLinFactNeighborX="-100000" custLinFactNeighborY="-3349"/>
      <dgm:spPr/>
    </dgm:pt>
    <dgm:pt modelId="{1CBF7063-0F93-40D8-95CE-FFB8597DA132}" type="pres">
      <dgm:prSet presAssocID="{F9D9A188-10E9-4417-BA1D-18E9FD7B601C}" presName="txShp" presStyleLbl="node1" presStyleIdx="3" presStyleCnt="5" custScaleX="150376" custLinFactNeighborX="-3916" custLinFactNeighborY="-3349">
        <dgm:presLayoutVars>
          <dgm:bulletEnabled val="1"/>
        </dgm:presLayoutVars>
      </dgm:prSet>
      <dgm:spPr/>
      <dgm:t>
        <a:bodyPr/>
        <a:lstStyle/>
        <a:p>
          <a:endParaRPr lang="ru-RU"/>
        </a:p>
      </dgm:t>
    </dgm:pt>
    <dgm:pt modelId="{1CC0D981-BE9F-4DF5-B429-D7A0AD686813}" type="pres">
      <dgm:prSet presAssocID="{A4A383EE-4A13-4FC1-B0E4-3A93486DB1EA}" presName="spacing" presStyleCnt="0"/>
      <dgm:spPr/>
    </dgm:pt>
    <dgm:pt modelId="{BE5EF799-BABD-4B65-A2EE-DBD14C7D0966}" type="pres">
      <dgm:prSet presAssocID="{E15C7566-1A99-49A8-A709-A13BE48A3116}" presName="composite" presStyleCnt="0"/>
      <dgm:spPr/>
    </dgm:pt>
    <dgm:pt modelId="{1F63B473-577F-41E9-89EE-5D749D403974}" type="pres">
      <dgm:prSet presAssocID="{E15C7566-1A99-49A8-A709-A13BE48A3116}" presName="imgShp" presStyleLbl="fgImgPlace1" presStyleIdx="4" presStyleCnt="5" custScaleX="77163" custScaleY="67789" custLinFactX="-36551" custLinFactNeighborX="-100000" custLinFactNeighborY="6479"/>
      <dgm:spPr/>
    </dgm:pt>
    <dgm:pt modelId="{5DE57ED4-8884-4092-B215-5DFFD52B85B6}" type="pres">
      <dgm:prSet presAssocID="{E15C7566-1A99-49A8-A709-A13BE48A3116}" presName="txShp" presStyleLbl="node1" presStyleIdx="4" presStyleCnt="5" custScaleX="150376">
        <dgm:presLayoutVars>
          <dgm:bulletEnabled val="1"/>
        </dgm:presLayoutVars>
      </dgm:prSet>
      <dgm:spPr/>
      <dgm:t>
        <a:bodyPr/>
        <a:lstStyle/>
        <a:p>
          <a:endParaRPr lang="ru-RU"/>
        </a:p>
      </dgm:t>
    </dgm:pt>
  </dgm:ptLst>
  <dgm:cxnLst>
    <dgm:cxn modelId="{ABAD3519-A48C-4E54-83B8-7DDDE6FF7023}" srcId="{8DDBE555-C765-4742-96DC-2D98522E7173}" destId="{E15C7566-1A99-49A8-A709-A13BE48A3116}" srcOrd="4" destOrd="0" parTransId="{112661D0-BCE5-4F2B-B15B-A2F72EDE5B68}" sibTransId="{5CEB2935-5188-4C40-8EA3-F92747145F65}"/>
    <dgm:cxn modelId="{5ABD3417-821E-44C9-8243-ECA5756C7097}" srcId="{8DDBE555-C765-4742-96DC-2D98522E7173}" destId="{F9D9A188-10E9-4417-BA1D-18E9FD7B601C}" srcOrd="3" destOrd="0" parTransId="{0C4F5CC8-9A52-466D-9D71-9A3134C97A9F}" sibTransId="{A4A383EE-4A13-4FC1-B0E4-3A93486DB1EA}"/>
    <dgm:cxn modelId="{15D31D8E-4506-4EF3-92D5-B98A137B32C7}" srcId="{8DDBE555-C765-4742-96DC-2D98522E7173}" destId="{171F1F13-F2B6-467E-81A1-1DA4EB47762D}" srcOrd="2" destOrd="0" parTransId="{93994DA6-1C90-46A5-9D11-1E0547C27356}" sibTransId="{3CE459F1-7130-47D3-8FB4-B6B080A52621}"/>
    <dgm:cxn modelId="{17104569-F6F0-4E11-A16A-5AF7243785C7}" type="presOf" srcId="{8DDBE555-C765-4742-96DC-2D98522E7173}" destId="{F75E0D03-B475-4620-97F6-BBD300566033}" srcOrd="0" destOrd="0" presId="urn:microsoft.com/office/officeart/2005/8/layout/vList3"/>
    <dgm:cxn modelId="{F0374B11-72E9-44EC-860E-550457EBA38D}" type="presOf" srcId="{171F1F13-F2B6-467E-81A1-1DA4EB47762D}" destId="{6F47A9B8-520E-43BE-A572-5CEFAFBFEA96}" srcOrd="0" destOrd="0" presId="urn:microsoft.com/office/officeart/2005/8/layout/vList3"/>
    <dgm:cxn modelId="{297DB4C2-37DF-4145-AB21-3544707492C6}" type="presOf" srcId="{73499912-8791-4488-9B1C-0D334C6A4718}" destId="{129B817B-E64B-4EAA-927B-15E24318F93F}" srcOrd="0" destOrd="0" presId="urn:microsoft.com/office/officeart/2005/8/layout/vList3"/>
    <dgm:cxn modelId="{E552BE02-E998-4C70-87B9-C464F6029D22}" srcId="{8DDBE555-C765-4742-96DC-2D98522E7173}" destId="{9B2BBC14-5A98-4696-8772-F091F8A5E119}" srcOrd="1" destOrd="0" parTransId="{39AB1DD8-3975-4FF6-931E-A6F20138B3A9}" sibTransId="{14786503-E1FD-49B1-B017-7B8F36AFEB1E}"/>
    <dgm:cxn modelId="{1E77FDFC-49D2-41A9-BB2B-5D9AE9E9BE2F}" type="presOf" srcId="{E15C7566-1A99-49A8-A709-A13BE48A3116}" destId="{5DE57ED4-8884-4092-B215-5DFFD52B85B6}" srcOrd="0" destOrd="0" presId="urn:microsoft.com/office/officeart/2005/8/layout/vList3"/>
    <dgm:cxn modelId="{1CB28F4E-310D-468D-BCEF-9E524C5EF693}" srcId="{8DDBE555-C765-4742-96DC-2D98522E7173}" destId="{73499912-8791-4488-9B1C-0D334C6A4718}" srcOrd="0" destOrd="0" parTransId="{4C887F86-805F-4107-A18E-D16541C9F641}" sibTransId="{5D63EE5E-4196-4207-B678-D6B65614F889}"/>
    <dgm:cxn modelId="{FD446A3C-5849-4EB3-B034-926932947355}" type="presOf" srcId="{F9D9A188-10E9-4417-BA1D-18E9FD7B601C}" destId="{1CBF7063-0F93-40D8-95CE-FFB8597DA132}" srcOrd="0" destOrd="0" presId="urn:microsoft.com/office/officeart/2005/8/layout/vList3"/>
    <dgm:cxn modelId="{BEB48F77-4BFC-4FD3-85F1-0E6503CE425A}" type="presOf" srcId="{9B2BBC14-5A98-4696-8772-F091F8A5E119}" destId="{1523B2BF-7389-45DE-AD47-329B09D5C577}" srcOrd="0" destOrd="0" presId="urn:microsoft.com/office/officeart/2005/8/layout/vList3"/>
    <dgm:cxn modelId="{B5960831-D7A2-49F3-855D-3C30A5A3EC00}" type="presParOf" srcId="{F75E0D03-B475-4620-97F6-BBD300566033}" destId="{74DE8C84-AE6F-4CE9-85D2-4F0963AC5914}" srcOrd="0" destOrd="0" presId="urn:microsoft.com/office/officeart/2005/8/layout/vList3"/>
    <dgm:cxn modelId="{63537CB4-41C4-4137-8EB5-7A7E00919647}" type="presParOf" srcId="{74DE8C84-AE6F-4CE9-85D2-4F0963AC5914}" destId="{9BE5605C-64C6-48D8-91F9-3D28EC0E9141}" srcOrd="0" destOrd="0" presId="urn:microsoft.com/office/officeart/2005/8/layout/vList3"/>
    <dgm:cxn modelId="{788C48B2-2FB6-4CCE-A175-864A84D4046E}" type="presParOf" srcId="{74DE8C84-AE6F-4CE9-85D2-4F0963AC5914}" destId="{129B817B-E64B-4EAA-927B-15E24318F93F}" srcOrd="1" destOrd="0" presId="urn:microsoft.com/office/officeart/2005/8/layout/vList3"/>
    <dgm:cxn modelId="{C92A5F9A-1D43-4B7E-BB95-BA005B48583B}" type="presParOf" srcId="{F75E0D03-B475-4620-97F6-BBD300566033}" destId="{E674FD79-371B-455C-97CC-BBC1B0D4DD89}" srcOrd="1" destOrd="0" presId="urn:microsoft.com/office/officeart/2005/8/layout/vList3"/>
    <dgm:cxn modelId="{E20EDB01-9EDE-4222-BEAD-5EBDFB42E504}" type="presParOf" srcId="{F75E0D03-B475-4620-97F6-BBD300566033}" destId="{E0E27E1E-FA08-4A98-81CC-2D1C0C373917}" srcOrd="2" destOrd="0" presId="urn:microsoft.com/office/officeart/2005/8/layout/vList3"/>
    <dgm:cxn modelId="{AF3C1362-5983-48D9-A966-82D4B95BB262}" type="presParOf" srcId="{E0E27E1E-FA08-4A98-81CC-2D1C0C373917}" destId="{887CA335-1732-4C2D-9A2A-C262487E6A05}" srcOrd="0" destOrd="0" presId="urn:microsoft.com/office/officeart/2005/8/layout/vList3"/>
    <dgm:cxn modelId="{9A0FDE68-28F5-4711-8BC5-365A2A25DB60}" type="presParOf" srcId="{E0E27E1E-FA08-4A98-81CC-2D1C0C373917}" destId="{1523B2BF-7389-45DE-AD47-329B09D5C577}" srcOrd="1" destOrd="0" presId="urn:microsoft.com/office/officeart/2005/8/layout/vList3"/>
    <dgm:cxn modelId="{05F81C5A-33C0-46D1-B9A6-13B311760824}" type="presParOf" srcId="{F75E0D03-B475-4620-97F6-BBD300566033}" destId="{4F0FB1E6-5414-4E91-8F30-40DB8730FA9B}" srcOrd="3" destOrd="0" presId="urn:microsoft.com/office/officeart/2005/8/layout/vList3"/>
    <dgm:cxn modelId="{45FCEF68-2261-4432-A5FE-AF8113532EC0}" type="presParOf" srcId="{F75E0D03-B475-4620-97F6-BBD300566033}" destId="{8D657BFB-8A4C-4FBF-8383-9EBE6FB32342}" srcOrd="4" destOrd="0" presId="urn:microsoft.com/office/officeart/2005/8/layout/vList3"/>
    <dgm:cxn modelId="{487575A2-3AE0-4DE2-B62D-A437701F0CE5}" type="presParOf" srcId="{8D657BFB-8A4C-4FBF-8383-9EBE6FB32342}" destId="{03526878-FD5A-42BD-AE12-E992A8076645}" srcOrd="0" destOrd="0" presId="urn:microsoft.com/office/officeart/2005/8/layout/vList3"/>
    <dgm:cxn modelId="{D9C364CF-DF8C-4FB6-8402-E84D8669CDB9}" type="presParOf" srcId="{8D657BFB-8A4C-4FBF-8383-9EBE6FB32342}" destId="{6F47A9B8-520E-43BE-A572-5CEFAFBFEA96}" srcOrd="1" destOrd="0" presId="urn:microsoft.com/office/officeart/2005/8/layout/vList3"/>
    <dgm:cxn modelId="{1FE26D72-16D8-4B30-B1FE-01437FB52BA5}" type="presParOf" srcId="{F75E0D03-B475-4620-97F6-BBD300566033}" destId="{A1E2F66D-FE22-4745-89EB-5264E19CA9C3}" srcOrd="5" destOrd="0" presId="urn:microsoft.com/office/officeart/2005/8/layout/vList3"/>
    <dgm:cxn modelId="{0CA2BA93-510B-49A7-A3DA-396D188C68FE}" type="presParOf" srcId="{F75E0D03-B475-4620-97F6-BBD300566033}" destId="{64F538FA-6DEF-45A7-9802-9413E6FC6018}" srcOrd="6" destOrd="0" presId="urn:microsoft.com/office/officeart/2005/8/layout/vList3"/>
    <dgm:cxn modelId="{83D80CCE-D490-4F88-8A06-44D791F918AB}" type="presParOf" srcId="{64F538FA-6DEF-45A7-9802-9413E6FC6018}" destId="{019E07C9-D021-46FA-8FC3-1DC7714776DF}" srcOrd="0" destOrd="0" presId="urn:microsoft.com/office/officeart/2005/8/layout/vList3"/>
    <dgm:cxn modelId="{0F408499-0A11-4497-90D2-38D1E24C9727}" type="presParOf" srcId="{64F538FA-6DEF-45A7-9802-9413E6FC6018}" destId="{1CBF7063-0F93-40D8-95CE-FFB8597DA132}" srcOrd="1" destOrd="0" presId="urn:microsoft.com/office/officeart/2005/8/layout/vList3"/>
    <dgm:cxn modelId="{2F49476A-A61B-426D-B7F9-EB5212DC4B9D}" type="presParOf" srcId="{F75E0D03-B475-4620-97F6-BBD300566033}" destId="{1CC0D981-BE9F-4DF5-B429-D7A0AD686813}" srcOrd="7" destOrd="0" presId="urn:microsoft.com/office/officeart/2005/8/layout/vList3"/>
    <dgm:cxn modelId="{F1C8D2F0-57EA-45DA-801E-B0BF1DEA80A7}" type="presParOf" srcId="{F75E0D03-B475-4620-97F6-BBD300566033}" destId="{BE5EF799-BABD-4B65-A2EE-DBD14C7D0966}" srcOrd="8" destOrd="0" presId="urn:microsoft.com/office/officeart/2005/8/layout/vList3"/>
    <dgm:cxn modelId="{D86BD8FE-E0EB-4C28-8538-CD6F50CE3D18}" type="presParOf" srcId="{BE5EF799-BABD-4B65-A2EE-DBD14C7D0966}" destId="{1F63B473-577F-41E9-89EE-5D749D403974}" srcOrd="0" destOrd="0" presId="urn:microsoft.com/office/officeart/2005/8/layout/vList3"/>
    <dgm:cxn modelId="{F2D6A0D9-573D-4E37-A2BD-5173909C24A7}" type="presParOf" srcId="{BE5EF799-BABD-4B65-A2EE-DBD14C7D0966}" destId="{5DE57ED4-8884-4092-B215-5DFFD52B85B6}" srcOrd="1" destOrd="0" presId="urn:microsoft.com/office/officeart/2005/8/layout/vList3"/>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B9C484CF-B79A-4FCC-93CF-D8291CFE1F8D}">
      <dsp:nvSpPr>
        <dsp:cNvPr id="0" name=""/>
        <dsp:cNvSpPr/>
      </dsp:nvSpPr>
      <dsp:spPr>
        <a:xfrm>
          <a:off x="0" y="201878"/>
          <a:ext cx="8229600" cy="1029600"/>
        </a:xfrm>
        <a:prstGeom prst="roundRect">
          <a:avLst/>
        </a:prstGeom>
        <a:solidFill>
          <a:srgbClr val="FFC000"/>
        </a:solidFill>
        <a:ln>
          <a:noFill/>
        </a:ln>
        <a:effectLst>
          <a:outerShdw blurRad="57150" dist="38100" dir="5400000" algn="ctr" rotWithShape="0">
            <a:schemeClr val="dk2">
              <a:hueOff val="0"/>
              <a:satOff val="0"/>
              <a:lumOff val="0"/>
              <a:alphaOff val="0"/>
              <a:shade val="9000"/>
              <a:satMod val="105000"/>
              <a:alpha val="48000"/>
            </a:scheme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167640" tIns="167640" rIns="167640" bIns="167640" numCol="1" spcCol="1270" anchor="ctr" anchorCtr="0">
          <a:noAutofit/>
        </a:bodyPr>
        <a:lstStyle/>
        <a:p>
          <a:pPr lvl="0" algn="ctr" defTabSz="1955800" rtl="0">
            <a:lnSpc>
              <a:spcPct val="90000"/>
            </a:lnSpc>
            <a:spcBef>
              <a:spcPct val="0"/>
            </a:spcBef>
            <a:spcAft>
              <a:spcPct val="35000"/>
            </a:spcAft>
          </a:pPr>
          <a:r>
            <a:rPr lang="ru-RU" sz="4400" kern="1200" dirty="0" err="1" smtClean="0">
              <a:latin typeface="Times New Roman" pitchFamily="18" charset="0"/>
              <a:cs typeface="Times New Roman" pitchFamily="18" charset="0"/>
            </a:rPr>
            <a:t>Ма</a:t>
          </a:r>
          <a:r>
            <a:rPr lang="uz-Cyrl-UZ" sz="4400" kern="1200" dirty="0" smtClean="0">
              <a:latin typeface="Times New Roman" pitchFamily="18" charset="0"/>
              <a:cs typeface="Times New Roman" pitchFamily="18" charset="0"/>
            </a:rPr>
            <a:t>взу:</a:t>
          </a:r>
          <a:r>
            <a:rPr lang="ru-RU" sz="4400" kern="1200" dirty="0" smtClean="0">
              <a:latin typeface="Times New Roman" pitchFamily="18" charset="0"/>
              <a:cs typeface="Times New Roman" pitchFamily="18" charset="0"/>
            </a:rPr>
            <a:t> </a:t>
          </a:r>
          <a:r>
            <a:rPr lang="uz-Cyrl-UZ" sz="4400" kern="1200" dirty="0" smtClean="0">
              <a:latin typeface="Times New Roman" pitchFamily="18" charset="0"/>
              <a:cs typeface="Times New Roman" pitchFamily="18" charset="0"/>
            </a:rPr>
            <a:t>РАҚОБАТ НАЗАРИЯСИ</a:t>
          </a:r>
          <a:endParaRPr lang="ru-RU" sz="4400" kern="1200" dirty="0">
            <a:latin typeface="Times New Roman" pitchFamily="18" charset="0"/>
            <a:cs typeface="Times New Roman" pitchFamily="18" charset="0"/>
          </a:endParaRPr>
        </a:p>
      </dsp:txBody>
      <dsp:txXfrm>
        <a:off x="0" y="201878"/>
        <a:ext cx="8229600" cy="1029600"/>
      </dsp:txXfrm>
    </dsp:sp>
  </dsp:spTree>
</dsp:drawing>
</file>

<file path=ppt/diagrams/drawing10.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7FE7D1CF-B868-48FA-9826-59DC483AAA98}">
      <dsp:nvSpPr>
        <dsp:cNvPr id="0" name=""/>
        <dsp:cNvSpPr/>
      </dsp:nvSpPr>
      <dsp:spPr>
        <a:xfrm>
          <a:off x="0" y="92"/>
          <a:ext cx="9144000" cy="857070"/>
        </a:xfrm>
        <a:prstGeom prst="roundRect">
          <a:avLst/>
        </a:prstGeom>
        <a:solidFill>
          <a:srgbClr val="C00000"/>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137160" tIns="137160" rIns="137160" bIns="137160" numCol="1" spcCol="1270" anchor="ctr" anchorCtr="0">
          <a:noAutofit/>
        </a:bodyPr>
        <a:lstStyle/>
        <a:p>
          <a:pPr lvl="0" algn="ctr" defTabSz="1600200" rtl="0">
            <a:lnSpc>
              <a:spcPct val="90000"/>
            </a:lnSpc>
            <a:spcBef>
              <a:spcPct val="0"/>
            </a:spcBef>
            <a:spcAft>
              <a:spcPct val="35000"/>
            </a:spcAft>
          </a:pPr>
          <a:r>
            <a:rPr lang="ru-RU" sz="3600" b="1" u="sng" kern="1200" dirty="0" err="1" smtClean="0">
              <a:latin typeface="Times New Roman" pitchFamily="18" charset="0"/>
              <a:cs typeface="Times New Roman" pitchFamily="18" charset="0"/>
            </a:rPr>
            <a:t>Нарх</a:t>
          </a:r>
          <a:r>
            <a:rPr lang="ru-RU" sz="3600" b="1" u="sng" kern="1200" dirty="0" smtClean="0">
              <a:latin typeface="Times New Roman" pitchFamily="18" charset="0"/>
              <a:cs typeface="Times New Roman" pitchFamily="18" charset="0"/>
            </a:rPr>
            <a:t> </a:t>
          </a:r>
          <a:r>
            <a:rPr lang="ru-RU" sz="3600" b="1" u="sng" kern="1200" dirty="0" err="1" smtClean="0">
              <a:latin typeface="Times New Roman" pitchFamily="18" charset="0"/>
              <a:cs typeface="Times New Roman" pitchFamily="18" charset="0"/>
            </a:rPr>
            <a:t>ёрдамида</a:t>
          </a:r>
          <a:r>
            <a:rPr lang="ru-RU" sz="3600" b="1" u="sng" kern="1200" dirty="0" smtClean="0">
              <a:latin typeface="Times New Roman" pitchFamily="18" charset="0"/>
              <a:cs typeface="Times New Roman" pitchFamily="18" charset="0"/>
            </a:rPr>
            <a:t> </a:t>
          </a:r>
          <a:r>
            <a:rPr lang="uz-Cyrl-UZ" sz="3600" b="1" u="sng" kern="1200" dirty="0" smtClean="0">
              <a:latin typeface="Times New Roman" pitchFamily="18" charset="0"/>
              <a:cs typeface="Times New Roman" pitchFamily="18" charset="0"/>
            </a:rPr>
            <a:t>рақобатлашиш</a:t>
          </a:r>
          <a:r>
            <a:rPr lang="uz-Cyrl-UZ" sz="4500" b="0" kern="1200" dirty="0" smtClean="0">
              <a:latin typeface="Times New Roman" pitchFamily="18" charset="0"/>
              <a:cs typeface="Times New Roman" pitchFamily="18" charset="0"/>
            </a:rPr>
            <a:t>:</a:t>
          </a:r>
          <a:endParaRPr lang="ru-RU" sz="4500" b="0" kern="1200" dirty="0">
            <a:latin typeface="Times New Roman" pitchFamily="18" charset="0"/>
            <a:cs typeface="Times New Roman" pitchFamily="18" charset="0"/>
          </a:endParaRPr>
        </a:p>
      </dsp:txBody>
      <dsp:txXfrm>
        <a:off x="0" y="92"/>
        <a:ext cx="9144000" cy="857070"/>
      </dsp:txXfrm>
    </dsp:sp>
  </dsp:spTree>
</dsp:drawing>
</file>

<file path=ppt/diagrams/drawing1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9E6325DC-BC9E-48C9-88D3-5D5D50B85753}">
      <dsp:nvSpPr>
        <dsp:cNvPr id="0" name=""/>
        <dsp:cNvSpPr/>
      </dsp:nvSpPr>
      <dsp:spPr>
        <a:xfrm>
          <a:off x="0" y="4962631"/>
          <a:ext cx="9144000" cy="751214"/>
        </a:xfrm>
        <a:prstGeom prst="rect">
          <a:avLst/>
        </a:prstGeom>
        <a:solidFill>
          <a:srgbClr val="FFC000"/>
        </a:solidFill>
        <a:ln>
          <a:noFill/>
        </a:ln>
        <a:effectLst>
          <a:outerShdw blurRad="57150" dist="38100" dir="5400000" algn="ctr" rotWithShape="0">
            <a:schemeClr val="dk2">
              <a:hueOff val="0"/>
              <a:satOff val="0"/>
              <a:lumOff val="0"/>
              <a:alphaOff val="0"/>
              <a:shade val="9000"/>
              <a:satMod val="105000"/>
              <a:alpha val="48000"/>
            </a:scheme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56464" tIns="156464" rIns="156464" bIns="156464" numCol="1" spcCol="1270" anchor="ctr" anchorCtr="0">
          <a:noAutofit/>
        </a:bodyPr>
        <a:lstStyle/>
        <a:p>
          <a:pPr lvl="0" algn="ctr" defTabSz="977900" rtl="0">
            <a:lnSpc>
              <a:spcPct val="90000"/>
            </a:lnSpc>
            <a:spcBef>
              <a:spcPct val="0"/>
            </a:spcBef>
            <a:spcAft>
              <a:spcPct val="35000"/>
            </a:spcAft>
          </a:pPr>
          <a:r>
            <a:rPr lang="uz-Cyrl-UZ" sz="2200" b="1" u="sng" kern="1200" dirty="0" smtClean="0">
              <a:latin typeface="Times New Roman" pitchFamily="18" charset="0"/>
              <a:cs typeface="Times New Roman" pitchFamily="18" charset="0"/>
            </a:rPr>
            <a:t>4.Имтиёзли </a:t>
          </a:r>
          <a:r>
            <a:rPr lang="ru-RU" sz="2200" b="1" u="sng" kern="1200" dirty="0" err="1" smtClean="0">
              <a:latin typeface="Times New Roman" pitchFamily="18" charset="0"/>
              <a:cs typeface="Times New Roman" pitchFamily="18" charset="0"/>
            </a:rPr>
            <a:t>нархларни</a:t>
          </a:r>
          <a:r>
            <a:rPr lang="ru-RU" sz="2200" b="1" u="sng" kern="1200" dirty="0" smtClean="0">
              <a:latin typeface="Times New Roman" pitchFamily="18" charset="0"/>
              <a:cs typeface="Times New Roman" pitchFamily="18" charset="0"/>
            </a:rPr>
            <a:t> </a:t>
          </a:r>
          <a:r>
            <a:rPr lang="uz-Cyrl-UZ" sz="2200" b="1" u="sng" kern="1200" dirty="0" smtClean="0">
              <a:latin typeface="Times New Roman" pitchFamily="18" charset="0"/>
              <a:cs typeface="Times New Roman" pitchFamily="18" charset="0"/>
            </a:rPr>
            <a:t>қуллаш</a:t>
          </a:r>
          <a:r>
            <a:rPr lang="uz-Cyrl-UZ" sz="2200" kern="1200" dirty="0" smtClean="0">
              <a:latin typeface="Times New Roman" pitchFamily="18" charset="0"/>
              <a:cs typeface="Times New Roman" pitchFamily="18" charset="0"/>
            </a:rPr>
            <a:t>-</a:t>
          </a:r>
          <a:r>
            <a:rPr lang="ru-RU" sz="2000" kern="1200" dirty="0" smtClean="0">
              <a:latin typeface="Times New Roman" pitchFamily="18" charset="0"/>
              <a:cs typeface="Times New Roman" pitchFamily="18" charset="0"/>
            </a:rPr>
            <a:t>Бунда </a:t>
          </a:r>
          <a:r>
            <a:rPr lang="ru-RU" sz="2000" kern="1200" dirty="0" err="1" smtClean="0">
              <a:latin typeface="Times New Roman" pitchFamily="18" charset="0"/>
              <a:cs typeface="Times New Roman" pitchFamily="18" charset="0"/>
            </a:rPr>
            <a:t>харид</a:t>
          </a:r>
          <a:r>
            <a:rPr lang="ru-RU" sz="2000" kern="1200" dirty="0" smtClean="0">
              <a:latin typeface="Times New Roman" pitchFamily="18" charset="0"/>
              <a:cs typeface="Times New Roman" pitchFamily="18" charset="0"/>
            </a:rPr>
            <a:t> </a:t>
          </a:r>
          <a:r>
            <a:rPr lang="uz-Cyrl-UZ" sz="2000" kern="1200" dirty="0" smtClean="0">
              <a:latin typeface="Times New Roman" pitchFamily="18" charset="0"/>
              <a:cs typeface="Times New Roman" pitchFamily="18" charset="0"/>
            </a:rPr>
            <a:t>ҳажмини </a:t>
          </a:r>
          <a:r>
            <a:rPr lang="ru-RU" sz="2000" kern="1200" dirty="0" err="1" smtClean="0">
              <a:latin typeface="Times New Roman" pitchFamily="18" charset="0"/>
              <a:cs typeface="Times New Roman" pitchFamily="18" charset="0"/>
            </a:rPr>
            <a:t>купайтириб</a:t>
          </a:r>
          <a:r>
            <a:rPr lang="ru-RU" sz="2000" kern="1200" dirty="0" smtClean="0">
              <a:latin typeface="Times New Roman" pitchFamily="18" charset="0"/>
              <a:cs typeface="Times New Roman" pitchFamily="18" charset="0"/>
            </a:rPr>
            <a:t> </a:t>
          </a:r>
          <a:r>
            <a:rPr lang="uz-Cyrl-UZ" sz="2000" kern="1200" dirty="0" smtClean="0">
              <a:latin typeface="Times New Roman" pitchFamily="18" charset="0"/>
              <a:cs typeface="Times New Roman" pitchFamily="18" charset="0"/>
            </a:rPr>
            <a:t>борган истеъмолчиларга рагбатлантирувчи </a:t>
          </a:r>
          <a:r>
            <a:rPr lang="ru-RU" sz="2000" kern="1200" dirty="0" err="1" smtClean="0">
              <a:latin typeface="Times New Roman" pitchFamily="18" charset="0"/>
              <a:cs typeface="Times New Roman" pitchFamily="18" charset="0"/>
            </a:rPr>
            <a:t>имтиёзли</a:t>
          </a:r>
          <a:r>
            <a:rPr lang="ru-RU" sz="2000" kern="1200" dirty="0" smtClean="0">
              <a:latin typeface="Times New Roman" pitchFamily="18" charset="0"/>
              <a:cs typeface="Times New Roman" pitchFamily="18" charset="0"/>
            </a:rPr>
            <a:t> (</a:t>
          </a:r>
          <a:r>
            <a:rPr lang="ru-RU" sz="2000" kern="1200" dirty="0" err="1" smtClean="0">
              <a:latin typeface="Times New Roman" pitchFamily="18" charset="0"/>
              <a:cs typeface="Times New Roman" pitchFamily="18" charset="0"/>
            </a:rPr>
            <a:t>пасайиб</a:t>
          </a:r>
          <a:r>
            <a:rPr lang="ru-RU" sz="2000" kern="1200" dirty="0" smtClean="0">
              <a:latin typeface="Times New Roman" pitchFamily="18" charset="0"/>
              <a:cs typeface="Times New Roman" pitchFamily="18" charset="0"/>
            </a:rPr>
            <a:t> </a:t>
          </a:r>
          <a:r>
            <a:rPr lang="uz-Cyrl-UZ" sz="2000" kern="1200" dirty="0" smtClean="0">
              <a:latin typeface="Times New Roman" pitchFamily="18" charset="0"/>
              <a:cs typeface="Times New Roman" pitchFamily="18" charset="0"/>
            </a:rPr>
            <a:t>борувчи) </a:t>
          </a:r>
          <a:r>
            <a:rPr lang="ru-RU" sz="2000" kern="1200" dirty="0" err="1" smtClean="0">
              <a:latin typeface="Times New Roman" pitchFamily="18" charset="0"/>
              <a:cs typeface="Times New Roman" pitchFamily="18" charset="0"/>
            </a:rPr>
            <a:t>нархлардан</a:t>
          </a:r>
          <a:r>
            <a:rPr lang="ru-RU" sz="2000" kern="1200" dirty="0" smtClean="0">
              <a:latin typeface="Times New Roman" pitchFamily="18" charset="0"/>
              <a:cs typeface="Times New Roman" pitchFamily="18" charset="0"/>
            </a:rPr>
            <a:t> </a:t>
          </a:r>
          <a:r>
            <a:rPr lang="ru-RU" sz="2000" kern="1200" dirty="0" err="1" smtClean="0">
              <a:latin typeface="Times New Roman" pitchFamily="18" charset="0"/>
              <a:cs typeface="Times New Roman" pitchFamily="18" charset="0"/>
            </a:rPr>
            <a:t>фойдаланилади</a:t>
          </a:r>
          <a:r>
            <a:rPr lang="ru-RU" sz="1700" kern="1200" dirty="0" smtClean="0"/>
            <a:t>.</a:t>
          </a:r>
          <a:endParaRPr lang="ru-RU" sz="1700" kern="1200" dirty="0"/>
        </a:p>
      </dsp:txBody>
      <dsp:txXfrm>
        <a:off x="0" y="4962631"/>
        <a:ext cx="9144000" cy="751214"/>
      </dsp:txXfrm>
    </dsp:sp>
    <dsp:sp modelId="{A1ABFA1B-46A1-4DBE-B74E-C99B9C0D8DE5}">
      <dsp:nvSpPr>
        <dsp:cNvPr id="0" name=""/>
        <dsp:cNvSpPr/>
      </dsp:nvSpPr>
      <dsp:spPr>
        <a:xfrm rot="10800000">
          <a:off x="0" y="3847711"/>
          <a:ext cx="9144000" cy="1142462"/>
        </a:xfrm>
        <a:prstGeom prst="upArrowCallout">
          <a:avLst/>
        </a:prstGeom>
        <a:blipFill rotWithShape="0">
          <a:blip xmlns:r="http://schemas.openxmlformats.org/officeDocument/2006/relationships" r:embed="rId1"/>
          <a:tile tx="0" ty="0" sx="100000" sy="100000" flip="none" algn="tl"/>
        </a:blipFill>
        <a:ln>
          <a:noFill/>
        </a:ln>
        <a:effectLst>
          <a:outerShdw blurRad="57150" dist="38100" dir="5400000" algn="ctr" rotWithShape="0">
            <a:schemeClr val="dk2">
              <a:hueOff val="0"/>
              <a:satOff val="0"/>
              <a:lumOff val="0"/>
              <a:alphaOff val="0"/>
              <a:shade val="9000"/>
              <a:satMod val="105000"/>
              <a:alpha val="48000"/>
            </a:scheme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70688" tIns="170688" rIns="170688" bIns="170688" numCol="1" spcCol="1270" anchor="ctr" anchorCtr="0">
          <a:noAutofit/>
        </a:bodyPr>
        <a:lstStyle/>
        <a:p>
          <a:pPr lvl="0" algn="ctr" defTabSz="1066800" rtl="0">
            <a:lnSpc>
              <a:spcPct val="90000"/>
            </a:lnSpc>
            <a:spcBef>
              <a:spcPct val="0"/>
            </a:spcBef>
            <a:spcAft>
              <a:spcPct val="35000"/>
            </a:spcAft>
          </a:pPr>
          <a:r>
            <a:rPr lang="uz-Cyrl-UZ" sz="2400" b="1" u="sng" kern="1200" dirty="0" smtClean="0">
              <a:latin typeface="Times New Roman" pitchFamily="18" charset="0"/>
              <a:cs typeface="Times New Roman" pitchFamily="18" charset="0"/>
            </a:rPr>
            <a:t>3.Нархлардан чегирма қилиш</a:t>
          </a:r>
          <a:r>
            <a:rPr lang="uz-Cyrl-UZ" sz="2000" kern="1200" dirty="0" smtClean="0">
              <a:latin typeface="Times New Roman" pitchFamily="18" charset="0"/>
              <a:cs typeface="Times New Roman" pitchFamily="18" charset="0"/>
            </a:rPr>
            <a:t>-</a:t>
          </a:r>
          <a:r>
            <a:rPr lang="ru-RU" sz="2000" kern="1200" dirty="0" smtClean="0">
              <a:latin typeface="Times New Roman" pitchFamily="18" charset="0"/>
              <a:cs typeface="Times New Roman" pitchFamily="18" charset="0"/>
            </a:rPr>
            <a:t>Бунда товар </a:t>
          </a:r>
          <a:r>
            <a:rPr lang="uz-Cyrl-UZ" sz="2000" kern="1200" dirty="0" smtClean="0">
              <a:latin typeface="Times New Roman" pitchFamily="18" charset="0"/>
              <a:cs typeface="Times New Roman" pitchFamily="18" charset="0"/>
            </a:rPr>
            <a:t>нархларидан муайян фоизда чегирма қилинади.</a:t>
          </a:r>
          <a:r>
            <a:rPr lang="ru-RU" sz="2000" kern="1200" dirty="0" smtClean="0">
              <a:latin typeface="Times New Roman" pitchFamily="18" charset="0"/>
              <a:cs typeface="Times New Roman" pitchFamily="18" charset="0"/>
            </a:rPr>
            <a:t/>
          </a:r>
          <a:br>
            <a:rPr lang="ru-RU" sz="2000" kern="1200" dirty="0" smtClean="0">
              <a:latin typeface="Times New Roman" pitchFamily="18" charset="0"/>
              <a:cs typeface="Times New Roman" pitchFamily="18" charset="0"/>
            </a:rPr>
          </a:br>
          <a:endParaRPr lang="ru-RU" sz="2000" kern="1200" dirty="0">
            <a:latin typeface="Times New Roman" pitchFamily="18" charset="0"/>
            <a:cs typeface="Times New Roman" pitchFamily="18" charset="0"/>
          </a:endParaRPr>
        </a:p>
      </dsp:txBody>
      <dsp:txXfrm rot="10800000">
        <a:off x="0" y="3847711"/>
        <a:ext cx="9144000" cy="1142462"/>
      </dsp:txXfrm>
    </dsp:sp>
    <dsp:sp modelId="{DF84C242-687E-456A-9265-AD97DD567512}">
      <dsp:nvSpPr>
        <dsp:cNvPr id="0" name=""/>
        <dsp:cNvSpPr/>
      </dsp:nvSpPr>
      <dsp:spPr>
        <a:xfrm rot="10800000">
          <a:off x="0" y="2125624"/>
          <a:ext cx="9144000" cy="1749629"/>
        </a:xfrm>
        <a:prstGeom prst="upArrowCallout">
          <a:avLst/>
        </a:prstGeom>
        <a:solidFill>
          <a:srgbClr val="FFFF00"/>
        </a:solidFill>
        <a:ln>
          <a:noFill/>
        </a:ln>
        <a:effectLst>
          <a:outerShdw blurRad="57150" dist="38100" dir="5400000" algn="ctr" rotWithShape="0">
            <a:schemeClr val="dk2">
              <a:hueOff val="0"/>
              <a:satOff val="0"/>
              <a:lumOff val="0"/>
              <a:alphaOff val="0"/>
              <a:shade val="9000"/>
              <a:satMod val="105000"/>
              <a:alpha val="48000"/>
            </a:scheme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70688" tIns="170688" rIns="170688" bIns="170688" numCol="1" spcCol="1270" anchor="ctr" anchorCtr="0">
          <a:noAutofit/>
        </a:bodyPr>
        <a:lstStyle/>
        <a:p>
          <a:pPr lvl="0" algn="ctr" defTabSz="1066800" rtl="0">
            <a:lnSpc>
              <a:spcPct val="90000"/>
            </a:lnSpc>
            <a:spcBef>
              <a:spcPct val="0"/>
            </a:spcBef>
            <a:spcAft>
              <a:spcPct val="35000"/>
            </a:spcAft>
          </a:pPr>
          <a:endParaRPr lang="uz-Cyrl-UZ" sz="2400" b="1" u="sng" kern="1200" dirty="0" smtClean="0">
            <a:latin typeface="Times New Roman" pitchFamily="18" charset="0"/>
            <a:cs typeface="Times New Roman" pitchFamily="18" charset="0"/>
          </a:endParaRPr>
        </a:p>
        <a:p>
          <a:pPr lvl="0" algn="ctr" defTabSz="1066800" rtl="0">
            <a:lnSpc>
              <a:spcPct val="90000"/>
            </a:lnSpc>
            <a:spcBef>
              <a:spcPct val="0"/>
            </a:spcBef>
            <a:spcAft>
              <a:spcPct val="35000"/>
            </a:spcAft>
          </a:pPr>
          <a:r>
            <a:rPr lang="uz-Cyrl-UZ" sz="2400" b="1" u="sng" kern="1200" dirty="0" smtClean="0">
              <a:latin typeface="Times New Roman" pitchFamily="18" charset="0"/>
              <a:cs typeface="Times New Roman" pitchFamily="18" charset="0"/>
            </a:rPr>
            <a:t>2.Демппинг нархларни қуллаш</a:t>
          </a:r>
          <a:r>
            <a:rPr lang="uz-Cyrl-UZ" sz="2000" kern="1200" dirty="0" smtClean="0">
              <a:latin typeface="Times New Roman" pitchFamily="18" charset="0"/>
              <a:cs typeface="Times New Roman" pitchFamily="18" charset="0"/>
            </a:rPr>
            <a:t>-</a:t>
          </a:r>
          <a:r>
            <a:rPr lang="ru-RU" sz="2000" kern="1200" dirty="0" smtClean="0">
              <a:latin typeface="Times New Roman" pitchFamily="18" charset="0"/>
              <a:cs typeface="Times New Roman" pitchFamily="18" charset="0"/>
            </a:rPr>
            <a:t>Бунда </a:t>
          </a:r>
          <a:r>
            <a:rPr lang="ru-RU" sz="2000" kern="1200" dirty="0" err="1" smtClean="0">
              <a:latin typeface="Times New Roman" pitchFamily="18" charset="0"/>
              <a:cs typeface="Times New Roman" pitchFamily="18" charset="0"/>
            </a:rPr>
            <a:t>миллий</a:t>
          </a:r>
          <a:r>
            <a:rPr lang="ru-RU" sz="2000" kern="1200" dirty="0" smtClean="0">
              <a:latin typeface="Times New Roman" pitchFamily="18" charset="0"/>
              <a:cs typeface="Times New Roman" pitchFamily="18" charset="0"/>
            </a:rPr>
            <a:t> </a:t>
          </a:r>
          <a:r>
            <a:rPr lang="uz-Cyrl-UZ" sz="2000" kern="1200" dirty="0" smtClean="0">
              <a:latin typeface="Times New Roman" pitchFamily="18" charset="0"/>
              <a:cs typeface="Times New Roman" pitchFamily="18" charset="0"/>
            </a:rPr>
            <a:t>ишлаб чиқарувчилар ўзларининг товарларини бошқа мамлакатларга ички </a:t>
          </a:r>
          <a:r>
            <a:rPr lang="ru-RU" sz="2000" kern="1200" dirty="0" err="1" smtClean="0">
              <a:latin typeface="Times New Roman" pitchFamily="18" charset="0"/>
              <a:cs typeface="Times New Roman" pitchFamily="18" charset="0"/>
            </a:rPr>
            <a:t>бозордаги</a:t>
          </a:r>
          <a:r>
            <a:rPr lang="ru-RU" sz="2000" kern="1200" dirty="0" smtClean="0">
              <a:latin typeface="Times New Roman" pitchFamily="18" charset="0"/>
              <a:cs typeface="Times New Roman" pitchFamily="18" charset="0"/>
            </a:rPr>
            <a:t> </a:t>
          </a:r>
          <a:r>
            <a:rPr lang="uz-Cyrl-UZ" sz="2000" kern="1200" dirty="0" smtClean="0">
              <a:latin typeface="Times New Roman" pitchFamily="18" charset="0"/>
              <a:cs typeface="Times New Roman" pitchFamily="18" charset="0"/>
            </a:rPr>
            <a:t>нархлар-дан, айрим ҳолларда таннархдан ҳам паст бўлган нархларда чиқаради. </a:t>
          </a:r>
          <a:br>
            <a:rPr lang="uz-Cyrl-UZ" sz="2000" kern="1200" dirty="0" smtClean="0">
              <a:latin typeface="Times New Roman" pitchFamily="18" charset="0"/>
              <a:cs typeface="Times New Roman" pitchFamily="18" charset="0"/>
            </a:rPr>
          </a:br>
          <a:endParaRPr lang="ru-RU" sz="2000" kern="1200" dirty="0">
            <a:latin typeface="Times New Roman" pitchFamily="18" charset="0"/>
            <a:cs typeface="Times New Roman" pitchFamily="18" charset="0"/>
          </a:endParaRPr>
        </a:p>
      </dsp:txBody>
      <dsp:txXfrm rot="10800000">
        <a:off x="0" y="2125624"/>
        <a:ext cx="9144000" cy="1749629"/>
      </dsp:txXfrm>
    </dsp:sp>
    <dsp:sp modelId="{F2E9623C-DCD6-4FFC-836A-FCE5A07DA16B}">
      <dsp:nvSpPr>
        <dsp:cNvPr id="0" name=""/>
        <dsp:cNvSpPr/>
      </dsp:nvSpPr>
      <dsp:spPr>
        <a:xfrm rot="10800000">
          <a:off x="0" y="1169"/>
          <a:ext cx="9144000" cy="2151997"/>
        </a:xfrm>
        <a:prstGeom prst="upArrowCallout">
          <a:avLst/>
        </a:prstGeom>
        <a:solidFill>
          <a:srgbClr val="FFC000"/>
        </a:solidFill>
        <a:ln>
          <a:noFill/>
        </a:ln>
        <a:effectLst>
          <a:outerShdw blurRad="57150" dist="38100" dir="5400000" algn="ctr" rotWithShape="0">
            <a:schemeClr val="dk2">
              <a:hueOff val="0"/>
              <a:satOff val="0"/>
              <a:lumOff val="0"/>
              <a:alphaOff val="0"/>
              <a:shade val="9000"/>
              <a:satMod val="105000"/>
              <a:alpha val="48000"/>
            </a:scheme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70688" tIns="170688" rIns="170688" bIns="170688" numCol="1" spcCol="1270" anchor="ctr" anchorCtr="0">
          <a:noAutofit/>
        </a:bodyPr>
        <a:lstStyle/>
        <a:p>
          <a:pPr lvl="0" algn="ctr" defTabSz="1066800" rtl="0">
            <a:lnSpc>
              <a:spcPct val="90000"/>
            </a:lnSpc>
            <a:spcBef>
              <a:spcPct val="0"/>
            </a:spcBef>
            <a:spcAft>
              <a:spcPct val="35000"/>
            </a:spcAft>
          </a:pPr>
          <a:r>
            <a:rPr lang="ru-RU" sz="2400" b="1" u="sng" kern="1200" dirty="0" smtClean="0">
              <a:latin typeface="Times New Roman" pitchFamily="18" charset="0"/>
              <a:cs typeface="Times New Roman" pitchFamily="18" charset="0"/>
            </a:rPr>
            <a:t>1.“</a:t>
          </a:r>
          <a:r>
            <a:rPr lang="ru-RU" sz="2400" b="1" u="sng" kern="1200" dirty="0" err="1" smtClean="0">
              <a:latin typeface="Times New Roman" pitchFamily="18" charset="0"/>
              <a:cs typeface="Times New Roman" pitchFamily="18" charset="0"/>
            </a:rPr>
            <a:t>Нархлар</a:t>
          </a:r>
          <a:r>
            <a:rPr lang="ru-RU" sz="2400" b="1" u="sng" kern="1200" dirty="0" smtClean="0">
              <a:latin typeface="Times New Roman" pitchFamily="18" charset="0"/>
              <a:cs typeface="Times New Roman" pitchFamily="18" charset="0"/>
            </a:rPr>
            <a:t> </a:t>
          </a:r>
          <a:r>
            <a:rPr lang="ru-RU" sz="2400" b="1" u="sng" kern="1200" dirty="0" err="1" smtClean="0">
              <a:latin typeface="Times New Roman" pitchFamily="18" charset="0"/>
              <a:cs typeface="Times New Roman" pitchFamily="18" charset="0"/>
            </a:rPr>
            <a:t>жанги</a:t>
          </a:r>
          <a:r>
            <a:rPr lang="ru-RU" sz="2400" b="1" u="sng" kern="1200" dirty="0" smtClean="0">
              <a:latin typeface="Times New Roman" pitchFamily="18" charset="0"/>
              <a:cs typeface="Times New Roman" pitchFamily="18" charset="0"/>
            </a:rPr>
            <a:t>”</a:t>
          </a:r>
          <a:r>
            <a:rPr lang="ru-RU" sz="2000" kern="1200" dirty="0" smtClean="0">
              <a:latin typeface="Times New Roman" pitchFamily="18" charset="0"/>
              <a:cs typeface="Times New Roman" pitchFamily="18" charset="0"/>
            </a:rPr>
            <a:t>-Бунда </a:t>
          </a:r>
          <a:r>
            <a:rPr lang="ru-RU" sz="2000" kern="1200" dirty="0" err="1" smtClean="0">
              <a:latin typeface="Times New Roman" pitchFamily="18" charset="0"/>
              <a:cs typeface="Times New Roman" pitchFamily="18" charset="0"/>
            </a:rPr>
            <a:t>йирик</a:t>
          </a:r>
          <a:r>
            <a:rPr lang="ru-RU" sz="2000" kern="1200" dirty="0" smtClean="0">
              <a:latin typeface="Times New Roman" pitchFamily="18" charset="0"/>
              <a:cs typeface="Times New Roman" pitchFamily="18" charset="0"/>
            </a:rPr>
            <a:t> </a:t>
          </a:r>
          <a:r>
            <a:rPr lang="ru-RU" sz="2000" kern="1200" dirty="0" err="1" smtClean="0">
              <a:latin typeface="Times New Roman" pitchFamily="18" charset="0"/>
              <a:cs typeface="Times New Roman" pitchFamily="18" charset="0"/>
            </a:rPr>
            <a:t>ишлаб</a:t>
          </a:r>
          <a:r>
            <a:rPr lang="ru-RU" sz="2000" kern="1200" dirty="0" smtClean="0">
              <a:latin typeface="Times New Roman" pitchFamily="18" charset="0"/>
              <a:cs typeface="Times New Roman" pitchFamily="18" charset="0"/>
            </a:rPr>
            <a:t> </a:t>
          </a:r>
          <a:r>
            <a:rPr lang="uz-Cyrl-UZ" sz="2000" kern="1200" dirty="0" smtClean="0">
              <a:latin typeface="Times New Roman" pitchFamily="18" charset="0"/>
              <a:cs typeface="Times New Roman" pitchFamily="18" charset="0"/>
            </a:rPr>
            <a:t>чиқарувчилар рақибларини тармоқ (бозор)дан сиқиб чиқариш учун товарларига нархларини вақти-вақти билан ва узоқ муддат пасайтириб туради. </a:t>
          </a:r>
          <a:endParaRPr lang="uz-Cyrl-UZ" sz="2000" kern="1200" dirty="0">
            <a:latin typeface="Times New Roman" pitchFamily="18" charset="0"/>
            <a:cs typeface="Times New Roman" pitchFamily="18" charset="0"/>
          </a:endParaRPr>
        </a:p>
      </dsp:txBody>
      <dsp:txXfrm rot="10800000">
        <a:off x="0" y="1169"/>
        <a:ext cx="9144000" cy="2151997"/>
      </dsp:txXfrm>
    </dsp:sp>
  </dsp:spTree>
</dsp:drawing>
</file>

<file path=ppt/diagrams/drawing12.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Tree>
</dsp:drawing>
</file>

<file path=ppt/diagrams/drawing13.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Tree>
</dsp:drawing>
</file>

<file path=ppt/diagrams/drawing14.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Tree>
</dsp:drawing>
</file>

<file path=ppt/diagrams/drawing15.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Tree>
</dsp:drawing>
</file>

<file path=ppt/diagrams/drawing16.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Tree>
</dsp:drawing>
</file>

<file path=ppt/diagrams/drawing17.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Tree>
</dsp:drawing>
</file>

<file path=ppt/diagrams/drawing18.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Tree>
</dsp:drawing>
</file>

<file path=ppt/diagrams/drawing2.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94641CA4-F33A-4DF4-99F7-A0C20B3C4E17}">
      <dsp:nvSpPr>
        <dsp:cNvPr id="0" name=""/>
        <dsp:cNvSpPr/>
      </dsp:nvSpPr>
      <dsp:spPr>
        <a:xfrm>
          <a:off x="0" y="0"/>
          <a:ext cx="7406719" cy="1382553"/>
        </a:xfrm>
        <a:prstGeom prst="roundRect">
          <a:avLst>
            <a:gd name="adj" fmla="val 10000"/>
          </a:avLst>
        </a:prstGeom>
        <a:solidFill>
          <a:srgbClr val="92D050"/>
        </a:solidFill>
        <a:ln>
          <a:noFill/>
        </a:ln>
        <a:effectLst>
          <a:outerShdw blurRad="57150" dist="38100" dir="5400000" algn="ctr" rotWithShape="0">
            <a:schemeClr val="dk2">
              <a:hueOff val="0"/>
              <a:satOff val="0"/>
              <a:lumOff val="0"/>
              <a:alphaOff val="0"/>
              <a:shade val="9000"/>
              <a:satMod val="105000"/>
              <a:alpha val="48000"/>
            </a:scheme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91440" tIns="91440" rIns="91440" bIns="91440" numCol="1" spcCol="1270" anchor="ctr" anchorCtr="0">
          <a:noAutofit/>
        </a:bodyPr>
        <a:lstStyle/>
        <a:p>
          <a:pPr lvl="0" algn="l" defTabSz="1066800" rtl="0">
            <a:lnSpc>
              <a:spcPct val="90000"/>
            </a:lnSpc>
            <a:spcBef>
              <a:spcPct val="0"/>
            </a:spcBef>
            <a:spcAft>
              <a:spcPct val="35000"/>
            </a:spcAft>
          </a:pPr>
          <a:r>
            <a:rPr lang="ru-RU" sz="2400" b="1" kern="1200" dirty="0" smtClean="0">
              <a:latin typeface="Times New Roman" pitchFamily="18" charset="0"/>
              <a:cs typeface="Times New Roman" pitchFamily="18" charset="0"/>
            </a:rPr>
            <a:t>1. </a:t>
          </a:r>
          <a:r>
            <a:rPr lang="ru-RU" sz="2400" b="1" kern="1200" dirty="0" smtClean="0"/>
            <a:t>. </a:t>
          </a:r>
          <a:r>
            <a:rPr lang="ru-RU" sz="2400" b="1" kern="1200" dirty="0" err="1" smtClean="0">
              <a:latin typeface="Times New Roman" pitchFamily="18" charset="0"/>
              <a:cs typeface="Times New Roman" pitchFamily="18" charset="0"/>
            </a:rPr>
            <a:t>Рақобатнинг иқтисодий мазмуни</a:t>
          </a:r>
          <a:r>
            <a:rPr lang="ru-RU" sz="2400" b="1" kern="1200" dirty="0" smtClean="0">
              <a:latin typeface="Times New Roman" pitchFamily="18" charset="0"/>
              <a:cs typeface="Times New Roman" pitchFamily="18" charset="0"/>
            </a:rPr>
            <a:t> </a:t>
          </a:r>
          <a:r>
            <a:rPr lang="ru-RU" sz="2400" b="1" kern="1200" dirty="0" err="1" smtClean="0">
              <a:latin typeface="Times New Roman" pitchFamily="18" charset="0"/>
              <a:cs typeface="Times New Roman" pitchFamily="18" charset="0"/>
            </a:rPr>
            <a:t>ва</a:t>
          </a:r>
          <a:r>
            <a:rPr lang="ru-RU" sz="2400" b="1" kern="1200" dirty="0" smtClean="0">
              <a:latin typeface="Times New Roman" pitchFamily="18" charset="0"/>
              <a:cs typeface="Times New Roman" pitchFamily="18" charset="0"/>
            </a:rPr>
            <a:t> </a:t>
          </a:r>
          <a:r>
            <a:rPr lang="ru-RU" sz="2400" b="1" kern="1200" dirty="0" err="1" smtClean="0">
              <a:latin typeface="Times New Roman" pitchFamily="18" charset="0"/>
              <a:cs typeface="Times New Roman" pitchFamily="18" charset="0"/>
            </a:rPr>
            <a:t>ривожланиш</a:t>
          </a:r>
          <a:r>
            <a:rPr lang="ru-RU" sz="2400" b="1" kern="1200" dirty="0" smtClean="0">
              <a:latin typeface="Times New Roman" pitchFamily="18" charset="0"/>
              <a:cs typeface="Times New Roman" pitchFamily="18" charset="0"/>
            </a:rPr>
            <a:t> </a:t>
          </a:r>
          <a:r>
            <a:rPr lang="ru-RU" sz="2400" b="1" kern="1200" dirty="0" err="1" smtClean="0">
              <a:latin typeface="Times New Roman" pitchFamily="18" charset="0"/>
              <a:cs typeface="Times New Roman" pitchFamily="18" charset="0"/>
            </a:rPr>
            <a:t>босқичлари</a:t>
          </a:r>
          <a:r>
            <a:rPr lang="ru-RU" sz="2400" b="1" kern="1200" dirty="0" smtClean="0">
              <a:latin typeface="Times New Roman" pitchFamily="18" charset="0"/>
              <a:cs typeface="Times New Roman" pitchFamily="18" charset="0"/>
            </a:rPr>
            <a:t> </a:t>
          </a:r>
          <a:endParaRPr lang="ru-RU" sz="2400" b="1" kern="1200" dirty="0">
            <a:latin typeface="Times New Roman" pitchFamily="18" charset="0"/>
            <a:cs typeface="Times New Roman" pitchFamily="18" charset="0"/>
          </a:endParaRPr>
        </a:p>
      </dsp:txBody>
      <dsp:txXfrm>
        <a:off x="0" y="0"/>
        <a:ext cx="5995823" cy="1382553"/>
      </dsp:txXfrm>
    </dsp:sp>
    <dsp:sp modelId="{8AE79001-57CB-43DA-A3F6-1CB70025E97A}">
      <dsp:nvSpPr>
        <dsp:cNvPr id="0" name=""/>
        <dsp:cNvSpPr/>
      </dsp:nvSpPr>
      <dsp:spPr>
        <a:xfrm>
          <a:off x="653534" y="1612979"/>
          <a:ext cx="7406719" cy="1382553"/>
        </a:xfrm>
        <a:prstGeom prst="roundRect">
          <a:avLst>
            <a:gd name="adj" fmla="val 10000"/>
          </a:avLst>
        </a:prstGeom>
        <a:solidFill>
          <a:srgbClr val="FF0000"/>
        </a:solidFill>
        <a:ln>
          <a:noFill/>
        </a:ln>
        <a:effectLst>
          <a:outerShdw blurRad="57150" dist="38100" dir="5400000" algn="ctr" rotWithShape="0">
            <a:schemeClr val="dk2">
              <a:hueOff val="0"/>
              <a:satOff val="0"/>
              <a:lumOff val="0"/>
              <a:alphaOff val="0"/>
              <a:shade val="9000"/>
              <a:satMod val="105000"/>
              <a:alpha val="48000"/>
            </a:scheme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91440" tIns="91440" rIns="91440" bIns="91440" numCol="1" spcCol="1270" anchor="ctr" anchorCtr="0">
          <a:noAutofit/>
        </a:bodyPr>
        <a:lstStyle/>
        <a:p>
          <a:pPr lvl="0" algn="l" defTabSz="1066800" rtl="0">
            <a:lnSpc>
              <a:spcPct val="90000"/>
            </a:lnSpc>
            <a:spcBef>
              <a:spcPct val="0"/>
            </a:spcBef>
            <a:spcAft>
              <a:spcPct val="35000"/>
            </a:spcAft>
          </a:pPr>
          <a:r>
            <a:rPr lang="ru-RU" sz="2400" b="1" kern="1200" dirty="0" smtClean="0">
              <a:latin typeface="Times New Roman" pitchFamily="18" charset="0"/>
              <a:cs typeface="Times New Roman" pitchFamily="18" charset="0"/>
            </a:rPr>
            <a:t>2.</a:t>
          </a:r>
          <a:r>
            <a:rPr lang="uz-Cyrl-UZ" sz="2400" b="1" kern="1200" dirty="0" smtClean="0">
              <a:latin typeface="Times New Roman" pitchFamily="18" charset="0"/>
              <a:cs typeface="Times New Roman" pitchFamily="18" charset="0"/>
            </a:rPr>
            <a:t> Рақобат шакллари ва усуллари</a:t>
          </a:r>
          <a:endParaRPr lang="ru-RU" sz="2400" b="1" kern="1200" dirty="0">
            <a:latin typeface="Times New Roman" pitchFamily="18" charset="0"/>
            <a:cs typeface="Times New Roman" pitchFamily="18" charset="0"/>
          </a:endParaRPr>
        </a:p>
      </dsp:txBody>
      <dsp:txXfrm>
        <a:off x="653534" y="1612979"/>
        <a:ext cx="5854525" cy="1382553"/>
      </dsp:txXfrm>
    </dsp:sp>
    <dsp:sp modelId="{9AAD1382-6FAE-4777-8ECB-807A4E2997A3}">
      <dsp:nvSpPr>
        <dsp:cNvPr id="0" name=""/>
        <dsp:cNvSpPr/>
      </dsp:nvSpPr>
      <dsp:spPr>
        <a:xfrm>
          <a:off x="1307068" y="3225959"/>
          <a:ext cx="7406719" cy="1382553"/>
        </a:xfrm>
        <a:prstGeom prst="roundRect">
          <a:avLst>
            <a:gd name="adj" fmla="val 10000"/>
          </a:avLst>
        </a:prstGeom>
        <a:solidFill>
          <a:srgbClr val="00B0F0"/>
        </a:solidFill>
        <a:ln>
          <a:noFill/>
        </a:ln>
        <a:effectLst>
          <a:outerShdw blurRad="57150" dist="38100" dir="5400000" algn="ctr" rotWithShape="0">
            <a:schemeClr val="dk2">
              <a:hueOff val="0"/>
              <a:satOff val="0"/>
              <a:lumOff val="0"/>
              <a:alphaOff val="0"/>
              <a:shade val="9000"/>
              <a:satMod val="105000"/>
              <a:alpha val="48000"/>
            </a:scheme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91440" tIns="91440" rIns="91440" bIns="91440" numCol="1" spcCol="1270" anchor="ctr" anchorCtr="0">
          <a:noAutofit/>
        </a:bodyPr>
        <a:lstStyle/>
        <a:p>
          <a:pPr lvl="0" algn="just" defTabSz="1066800">
            <a:lnSpc>
              <a:spcPct val="90000"/>
            </a:lnSpc>
            <a:spcBef>
              <a:spcPct val="0"/>
            </a:spcBef>
            <a:spcAft>
              <a:spcPct val="35000"/>
            </a:spcAft>
          </a:pPr>
          <a:r>
            <a:rPr lang="ru-RU" sz="2400" b="1" kern="1200" dirty="0" err="1" smtClean="0">
              <a:latin typeface="Times New Roman" pitchFamily="18" charset="0"/>
              <a:cs typeface="Times New Roman" pitchFamily="18" charset="0"/>
            </a:rPr>
            <a:t>Ўзбекистонда</a:t>
          </a:r>
          <a:r>
            <a:rPr lang="ru-RU" sz="2400" b="1" kern="1200" dirty="0" smtClean="0">
              <a:latin typeface="Times New Roman" pitchFamily="18" charset="0"/>
              <a:cs typeface="Times New Roman" pitchFamily="18" charset="0"/>
            </a:rPr>
            <a:t> </a:t>
          </a:r>
          <a:r>
            <a:rPr lang="ru-RU" sz="2400" b="1" kern="1200" dirty="0" err="1" smtClean="0">
              <a:latin typeface="Times New Roman" pitchFamily="18" charset="0"/>
              <a:cs typeface="Times New Roman" pitchFamily="18" charset="0"/>
            </a:rPr>
            <a:t>рақобатчилик муҳитининг вужудга</a:t>
          </a:r>
          <a:r>
            <a:rPr lang="ru-RU" sz="2400" b="1" kern="1200" dirty="0" smtClean="0">
              <a:latin typeface="Times New Roman" pitchFamily="18" charset="0"/>
              <a:cs typeface="Times New Roman" pitchFamily="18" charset="0"/>
            </a:rPr>
            <a:t> </a:t>
          </a:r>
          <a:r>
            <a:rPr lang="ru-RU" sz="2400" b="1" kern="1200" dirty="0" err="1" smtClean="0">
              <a:latin typeface="Times New Roman" pitchFamily="18" charset="0"/>
              <a:cs typeface="Times New Roman" pitchFamily="18" charset="0"/>
            </a:rPr>
            <a:t>келиши</a:t>
          </a:r>
          <a:r>
            <a:rPr lang="ru-RU" sz="2400" b="1" kern="1200" dirty="0" smtClean="0">
              <a:latin typeface="Times New Roman" pitchFamily="18" charset="0"/>
              <a:cs typeface="Times New Roman" pitchFamily="18" charset="0"/>
            </a:rPr>
            <a:t> </a:t>
          </a:r>
          <a:r>
            <a:rPr lang="ru-RU" sz="2400" b="1" kern="1200" dirty="0" err="1" smtClean="0">
              <a:latin typeface="Times New Roman" pitchFamily="18" charset="0"/>
              <a:cs typeface="Times New Roman" pitchFamily="18" charset="0"/>
            </a:rPr>
            <a:t>ва</a:t>
          </a:r>
          <a:r>
            <a:rPr lang="ru-RU" sz="2400" b="1" kern="1200" dirty="0" smtClean="0">
              <a:latin typeface="Times New Roman" pitchFamily="18" charset="0"/>
              <a:cs typeface="Times New Roman" pitchFamily="18" charset="0"/>
            </a:rPr>
            <a:t> </a:t>
          </a:r>
          <a:r>
            <a:rPr lang="ru-RU" sz="2400" b="1" kern="1200" dirty="0" err="1" smtClean="0">
              <a:latin typeface="Times New Roman" pitchFamily="18" charset="0"/>
              <a:cs typeface="Times New Roman" pitchFamily="18" charset="0"/>
            </a:rPr>
            <a:t>антимонопол</a:t>
          </a:r>
          <a:r>
            <a:rPr lang="ru-RU" sz="2400" b="1" kern="1200" dirty="0" smtClean="0">
              <a:latin typeface="Times New Roman" pitchFamily="18" charset="0"/>
              <a:cs typeface="Times New Roman" pitchFamily="18" charset="0"/>
            </a:rPr>
            <a:t> </a:t>
          </a:r>
          <a:r>
            <a:rPr lang="ru-RU" sz="2400" b="1" kern="1200" dirty="0" err="1" smtClean="0">
              <a:latin typeface="Times New Roman" pitchFamily="18" charset="0"/>
              <a:cs typeface="Times New Roman" pitchFamily="18" charset="0"/>
            </a:rPr>
            <a:t>қонунчилик</a:t>
          </a:r>
          <a:r>
            <a:rPr lang="ru-RU" sz="2400" b="1" kern="1200" dirty="0" smtClean="0">
              <a:latin typeface="Times New Roman" pitchFamily="18" charset="0"/>
              <a:cs typeface="Times New Roman" pitchFamily="18" charset="0"/>
            </a:rPr>
            <a:t> </a:t>
          </a:r>
          <a:endParaRPr lang="ru-RU" sz="2400" b="1" kern="1200" dirty="0">
            <a:latin typeface="Times New Roman" pitchFamily="18" charset="0"/>
            <a:cs typeface="Times New Roman" pitchFamily="18" charset="0"/>
          </a:endParaRPr>
        </a:p>
      </dsp:txBody>
      <dsp:txXfrm>
        <a:off x="1307068" y="3225959"/>
        <a:ext cx="5854525" cy="1382553"/>
      </dsp:txXfrm>
    </dsp:sp>
    <dsp:sp modelId="{E3E47667-7443-4116-8FE0-60B290FC84F0}">
      <dsp:nvSpPr>
        <dsp:cNvPr id="0" name=""/>
        <dsp:cNvSpPr/>
      </dsp:nvSpPr>
      <dsp:spPr>
        <a:xfrm>
          <a:off x="6508059" y="1048436"/>
          <a:ext cx="898660" cy="898660"/>
        </a:xfrm>
        <a:prstGeom prst="downArrow">
          <a:avLst>
            <a:gd name="adj1" fmla="val 55000"/>
            <a:gd name="adj2" fmla="val 45000"/>
          </a:avLst>
        </a:prstGeom>
        <a:solidFill>
          <a:schemeClr val="dk2">
            <a:alpha val="90000"/>
            <a:tint val="40000"/>
            <a:hueOff val="0"/>
            <a:satOff val="0"/>
            <a:lumOff val="0"/>
            <a:alphaOff val="0"/>
          </a:schemeClr>
        </a:solidFill>
        <a:ln>
          <a:noFill/>
        </a:ln>
        <a:effectLst/>
        <a:scene3d>
          <a:camera prst="orthographicFront">
            <a:rot lat="0" lon="0" rev="0"/>
          </a:camera>
          <a:lightRig rig="contrasting" dir="t">
            <a:rot lat="0" lon="0" rev="1200000"/>
          </a:lightRig>
        </a:scene3d>
        <a:sp3d z="300000" contourW="19050" prstMaterial="metal">
          <a:bevelT w="88900" h="203200"/>
          <a:bevelB w="165100" h="254000"/>
        </a:sp3d>
      </dsp:spPr>
      <dsp:style>
        <a:lnRef idx="0">
          <a:scrgbClr r="0" g="0" b="0"/>
        </a:lnRef>
        <a:fillRef idx="1">
          <a:scrgbClr r="0" g="0" b="0"/>
        </a:fillRef>
        <a:effectRef idx="0">
          <a:scrgbClr r="0" g="0" b="0"/>
        </a:effectRef>
        <a:fontRef idx="minor"/>
      </dsp:style>
      <dsp:txBody>
        <a:bodyPr spcFirstLastPara="0" vert="horz" wrap="square" lIns="30480" tIns="30480" rIns="30480" bIns="30480" numCol="1" spcCol="1270" anchor="ctr" anchorCtr="0">
          <a:noAutofit/>
        </a:bodyPr>
        <a:lstStyle/>
        <a:p>
          <a:pPr lvl="0" algn="ctr" defTabSz="1066800">
            <a:lnSpc>
              <a:spcPct val="90000"/>
            </a:lnSpc>
            <a:spcBef>
              <a:spcPct val="0"/>
            </a:spcBef>
            <a:spcAft>
              <a:spcPct val="35000"/>
            </a:spcAft>
          </a:pPr>
          <a:endParaRPr lang="ru-RU" sz="2400" b="1" kern="1200">
            <a:latin typeface="Times New Roman" pitchFamily="18" charset="0"/>
            <a:cs typeface="Times New Roman" pitchFamily="18" charset="0"/>
          </a:endParaRPr>
        </a:p>
      </dsp:txBody>
      <dsp:txXfrm>
        <a:off x="6508059" y="1048436"/>
        <a:ext cx="898660" cy="898660"/>
      </dsp:txXfrm>
    </dsp:sp>
    <dsp:sp modelId="{EB788629-0939-4609-AB1F-C5FD2A070DF3}">
      <dsp:nvSpPr>
        <dsp:cNvPr id="0" name=""/>
        <dsp:cNvSpPr/>
      </dsp:nvSpPr>
      <dsp:spPr>
        <a:xfrm>
          <a:off x="7161593" y="2652199"/>
          <a:ext cx="898660" cy="898660"/>
        </a:xfrm>
        <a:prstGeom prst="downArrow">
          <a:avLst>
            <a:gd name="adj1" fmla="val 55000"/>
            <a:gd name="adj2" fmla="val 45000"/>
          </a:avLst>
        </a:prstGeom>
        <a:solidFill>
          <a:schemeClr val="dk2">
            <a:alpha val="90000"/>
            <a:tint val="40000"/>
            <a:hueOff val="0"/>
            <a:satOff val="0"/>
            <a:lumOff val="0"/>
            <a:alphaOff val="0"/>
          </a:schemeClr>
        </a:solidFill>
        <a:ln>
          <a:noFill/>
        </a:ln>
        <a:effectLst/>
        <a:scene3d>
          <a:camera prst="orthographicFront">
            <a:rot lat="0" lon="0" rev="0"/>
          </a:camera>
          <a:lightRig rig="contrasting" dir="t">
            <a:rot lat="0" lon="0" rev="1200000"/>
          </a:lightRig>
        </a:scene3d>
        <a:sp3d z="300000" contourW="19050" prstMaterial="metal">
          <a:bevelT w="88900" h="203200"/>
          <a:bevelB w="165100" h="254000"/>
        </a:sp3d>
      </dsp:spPr>
      <dsp:style>
        <a:lnRef idx="0">
          <a:scrgbClr r="0" g="0" b="0"/>
        </a:lnRef>
        <a:fillRef idx="1">
          <a:scrgbClr r="0" g="0" b="0"/>
        </a:fillRef>
        <a:effectRef idx="0">
          <a:scrgbClr r="0" g="0" b="0"/>
        </a:effectRef>
        <a:fontRef idx="minor"/>
      </dsp:style>
      <dsp:txBody>
        <a:bodyPr spcFirstLastPara="0" vert="horz" wrap="square" lIns="30480" tIns="30480" rIns="30480" bIns="30480" numCol="1" spcCol="1270" anchor="ctr" anchorCtr="0">
          <a:noAutofit/>
        </a:bodyPr>
        <a:lstStyle/>
        <a:p>
          <a:pPr lvl="0" algn="ctr" defTabSz="1066800">
            <a:lnSpc>
              <a:spcPct val="90000"/>
            </a:lnSpc>
            <a:spcBef>
              <a:spcPct val="0"/>
            </a:spcBef>
            <a:spcAft>
              <a:spcPct val="35000"/>
            </a:spcAft>
          </a:pPr>
          <a:endParaRPr lang="ru-RU" sz="2400" b="1" kern="1200">
            <a:latin typeface="Times New Roman" pitchFamily="18" charset="0"/>
            <a:cs typeface="Times New Roman" pitchFamily="18" charset="0"/>
          </a:endParaRPr>
        </a:p>
      </dsp:txBody>
      <dsp:txXfrm>
        <a:off x="7161593" y="2652199"/>
        <a:ext cx="898660" cy="898660"/>
      </dsp:txXfrm>
    </dsp:sp>
  </dsp:spTree>
</dsp:drawing>
</file>

<file path=ppt/diagrams/drawing3.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53FD7856-BB4C-4F76-BA2A-423517E41D9E}">
      <dsp:nvSpPr>
        <dsp:cNvPr id="0" name=""/>
        <dsp:cNvSpPr/>
      </dsp:nvSpPr>
      <dsp:spPr>
        <a:xfrm>
          <a:off x="0" y="71"/>
          <a:ext cx="1343455" cy="369189"/>
        </a:xfrm>
        <a:prstGeom prst="roundRect">
          <a:avLst/>
        </a:prstGeom>
        <a:solidFill>
          <a:srgbClr val="FF0000"/>
        </a:solidFill>
        <a:ln w="254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lvl="0" algn="l" defTabSz="1244600" rtl="0">
            <a:lnSpc>
              <a:spcPct val="90000"/>
            </a:lnSpc>
            <a:spcBef>
              <a:spcPct val="0"/>
            </a:spcBef>
            <a:spcAft>
              <a:spcPct val="35000"/>
            </a:spcAft>
          </a:pPr>
          <a:r>
            <a:rPr lang="ru-RU" sz="2800" b="1" kern="1200" dirty="0" smtClean="0">
              <a:latin typeface="Times New Roman" pitchFamily="18" charset="0"/>
              <a:cs typeface="Times New Roman" pitchFamily="18" charset="0"/>
            </a:rPr>
            <a:t>Режа:</a:t>
          </a:r>
          <a:endParaRPr lang="ru-RU" sz="2800" b="1" kern="1200" dirty="0">
            <a:latin typeface="Times New Roman" pitchFamily="18" charset="0"/>
            <a:cs typeface="Times New Roman" pitchFamily="18" charset="0"/>
          </a:endParaRPr>
        </a:p>
      </dsp:txBody>
      <dsp:txXfrm>
        <a:off x="0" y="71"/>
        <a:ext cx="1343455" cy="369189"/>
      </dsp:txXfrm>
    </dsp:sp>
  </dsp:spTree>
</dsp:drawing>
</file>

<file path=ppt/diagrams/drawing4.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A5543965-22FE-4D2D-BDA4-0CCABA06E4D7}">
      <dsp:nvSpPr>
        <dsp:cNvPr id="0" name=""/>
        <dsp:cNvSpPr/>
      </dsp:nvSpPr>
      <dsp:spPr>
        <a:xfrm>
          <a:off x="0" y="106864"/>
          <a:ext cx="8215370" cy="1263599"/>
        </a:xfrm>
        <a:prstGeom prst="roundRect">
          <a:avLst/>
        </a:prstGeom>
        <a:solidFill>
          <a:srgbClr val="FFC000"/>
        </a:solidFill>
        <a:ln>
          <a:noFill/>
        </a:ln>
        <a:effectLst>
          <a:outerShdw blurRad="57150" dist="38100" dir="5400000" algn="ctr" rotWithShape="0">
            <a:schemeClr val="dk2">
              <a:hueOff val="0"/>
              <a:satOff val="0"/>
              <a:lumOff val="0"/>
              <a:alphaOff val="0"/>
              <a:shade val="9000"/>
              <a:satMod val="105000"/>
              <a:alpha val="48000"/>
            </a:scheme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91440" tIns="91440" rIns="91440" bIns="91440" numCol="1" spcCol="1270" anchor="ctr" anchorCtr="0">
          <a:noAutofit/>
        </a:bodyPr>
        <a:lstStyle/>
        <a:p>
          <a:pPr lvl="0" algn="just" defTabSz="1066800" rtl="0">
            <a:lnSpc>
              <a:spcPct val="90000"/>
            </a:lnSpc>
            <a:spcBef>
              <a:spcPct val="0"/>
            </a:spcBef>
            <a:spcAft>
              <a:spcPct val="35000"/>
            </a:spcAft>
          </a:pPr>
          <a:r>
            <a:rPr lang="uz-Cyrl-UZ" sz="2400" kern="1200" dirty="0" smtClean="0">
              <a:solidFill>
                <a:schemeClr val="tx1"/>
              </a:solidFill>
              <a:latin typeface="Times New Roman" pitchFamily="18" charset="0"/>
              <a:cs typeface="Times New Roman" pitchFamily="18" charset="0"/>
            </a:rPr>
            <a:t>Рақобат — бу юқори фойда ва омилли даромад олиш ҳамда нафлиликни энг юқори даражага етказиш мақсадида бозор субъектлари иқтисодий </a:t>
          </a:r>
          <a:r>
            <a:rPr lang="ru-RU" sz="2400" kern="1200" dirty="0" err="1" smtClean="0">
              <a:solidFill>
                <a:schemeClr val="tx1"/>
              </a:solidFill>
              <a:latin typeface="Times New Roman" pitchFamily="18" charset="0"/>
              <a:cs typeface="Times New Roman" pitchFamily="18" charset="0"/>
            </a:rPr>
            <a:t>манфаатларининг</a:t>
          </a:r>
          <a:r>
            <a:rPr lang="ru-RU" sz="2400" kern="1200" dirty="0" smtClean="0">
              <a:solidFill>
                <a:schemeClr val="tx1"/>
              </a:solidFill>
              <a:latin typeface="Times New Roman" pitchFamily="18" charset="0"/>
              <a:cs typeface="Times New Roman" pitchFamily="18" charset="0"/>
            </a:rPr>
            <a:t> </a:t>
          </a:r>
          <a:r>
            <a:rPr lang="uz-Cyrl-UZ" sz="2400" kern="1200" dirty="0" smtClean="0">
              <a:solidFill>
                <a:schemeClr val="tx1"/>
              </a:solidFill>
              <a:latin typeface="Times New Roman" pitchFamily="18" charset="0"/>
              <a:cs typeface="Times New Roman" pitchFamily="18" charset="0"/>
            </a:rPr>
            <a:t>тўқнашишидир.</a:t>
          </a:r>
          <a:endParaRPr lang="ru-RU" sz="2400" kern="1200" dirty="0">
            <a:solidFill>
              <a:schemeClr val="tx1"/>
            </a:solidFill>
            <a:latin typeface="Times New Roman" pitchFamily="18" charset="0"/>
            <a:cs typeface="Times New Roman" pitchFamily="18" charset="0"/>
          </a:endParaRPr>
        </a:p>
      </dsp:txBody>
      <dsp:txXfrm>
        <a:off x="0" y="106864"/>
        <a:ext cx="8215370" cy="1263599"/>
      </dsp:txXfrm>
    </dsp:sp>
  </dsp:spTree>
</dsp:drawing>
</file>

<file path=ppt/diagrams/drawing5.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AB010628-77A1-43C0-966D-47F6B811846C}">
      <dsp:nvSpPr>
        <dsp:cNvPr id="0" name=""/>
        <dsp:cNvSpPr/>
      </dsp:nvSpPr>
      <dsp:spPr>
        <a:xfrm rot="10800000">
          <a:off x="-1" y="538"/>
          <a:ext cx="8286779" cy="499502"/>
        </a:xfrm>
        <a:prstGeom prst="homePlate">
          <a:avLst/>
        </a:prstGeom>
        <a:solidFill>
          <a:srgbClr val="92D05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0267" tIns="91440" rIns="170688" bIns="91440" numCol="1" spcCol="1270" anchor="ctr" anchorCtr="0">
          <a:noAutofit/>
        </a:bodyPr>
        <a:lstStyle/>
        <a:p>
          <a:pPr lvl="0" algn="ctr" defTabSz="1066800" rtl="0">
            <a:lnSpc>
              <a:spcPct val="90000"/>
            </a:lnSpc>
            <a:spcBef>
              <a:spcPct val="0"/>
            </a:spcBef>
            <a:spcAft>
              <a:spcPct val="35000"/>
            </a:spcAft>
          </a:pPr>
          <a:r>
            <a:rPr lang="uz-Cyrl-UZ" sz="2400" u="sng" kern="1200" dirty="0" smtClean="0">
              <a:solidFill>
                <a:schemeClr val="tx1"/>
              </a:solidFill>
              <a:latin typeface="Times New Roman" pitchFamily="18" charset="0"/>
              <a:cs typeface="Times New Roman" pitchFamily="18" charset="0"/>
            </a:rPr>
            <a:t>Ишлаб чиқарувчилар ўртасидаги рақобат:</a:t>
          </a:r>
          <a:endParaRPr lang="ru-RU" sz="2400" kern="1200" dirty="0">
            <a:solidFill>
              <a:schemeClr val="tx1"/>
            </a:solidFill>
            <a:latin typeface="Times New Roman" pitchFamily="18" charset="0"/>
            <a:cs typeface="Times New Roman" pitchFamily="18" charset="0"/>
          </a:endParaRPr>
        </a:p>
      </dsp:txBody>
      <dsp:txXfrm rot="10800000">
        <a:off x="-1" y="538"/>
        <a:ext cx="8286779" cy="499502"/>
      </dsp:txXfrm>
    </dsp:sp>
    <dsp:sp modelId="{80C01687-BDBA-467F-98A0-E5954FBDF488}">
      <dsp:nvSpPr>
        <dsp:cNvPr id="0" name=""/>
        <dsp:cNvSpPr/>
      </dsp:nvSpPr>
      <dsp:spPr>
        <a:xfrm>
          <a:off x="607322" y="2741"/>
          <a:ext cx="499502" cy="499502"/>
        </a:xfrm>
        <a:prstGeom prst="ellipse">
          <a:avLst/>
        </a:prstGeom>
        <a:solidFill>
          <a:schemeClr val="accent1">
            <a:tint val="5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FD64D6E3-51BC-413C-8F56-F19E666698EE}">
      <dsp:nvSpPr>
        <dsp:cNvPr id="0" name=""/>
        <dsp:cNvSpPr/>
      </dsp:nvSpPr>
      <dsp:spPr>
        <a:xfrm rot="10800000">
          <a:off x="116274" y="649146"/>
          <a:ext cx="8054227" cy="1043865"/>
        </a:xfrm>
        <a:prstGeom prst="homePlate">
          <a:avLst/>
        </a:prstGeom>
        <a:solidFill>
          <a:schemeClr val="accent3">
            <a:lumMod val="40000"/>
            <a:lumOff val="6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0267" tIns="76200" rIns="142240" bIns="76200" numCol="1" spcCol="1270" anchor="ctr" anchorCtr="0">
          <a:noAutofit/>
        </a:bodyPr>
        <a:lstStyle/>
        <a:p>
          <a:pPr lvl="0" algn="ctr" defTabSz="889000" rtl="0">
            <a:lnSpc>
              <a:spcPct val="90000"/>
            </a:lnSpc>
            <a:spcBef>
              <a:spcPct val="0"/>
            </a:spcBef>
            <a:spcAft>
              <a:spcPct val="35000"/>
            </a:spcAft>
          </a:pPr>
          <a:r>
            <a:rPr lang="uz-Cyrl-UZ" sz="2000" kern="1200" dirty="0" smtClean="0">
              <a:solidFill>
                <a:schemeClr val="tx1">
                  <a:lumMod val="95000"/>
                  <a:lumOff val="5000"/>
                </a:schemeClr>
              </a:solidFill>
              <a:latin typeface="Times New Roman" pitchFamily="18" charset="0"/>
              <a:cs typeface="Times New Roman" pitchFamily="18" charset="0"/>
            </a:rPr>
            <a:t>Товарларни қулай шароитда ишлаб чиқариш, юқори нархларда сотиш ва бозордаги мавқеини мустаҳкамлаш орқали энг кўп фойда олишга қаратилади.</a:t>
          </a:r>
          <a:r>
            <a:rPr lang="ru-RU" sz="1100" kern="1200" dirty="0" smtClean="0"/>
            <a:t>	</a:t>
          </a:r>
          <a:br>
            <a:rPr lang="ru-RU" sz="1100" kern="1200" dirty="0" smtClean="0"/>
          </a:br>
          <a:endParaRPr lang="ru-RU" sz="1100" kern="1200" dirty="0"/>
        </a:p>
      </dsp:txBody>
      <dsp:txXfrm rot="10800000">
        <a:off x="116274" y="649146"/>
        <a:ext cx="8054227" cy="1043865"/>
      </dsp:txXfrm>
    </dsp:sp>
    <dsp:sp modelId="{75DC3B69-6A9E-45E2-B396-E1E11785870A}">
      <dsp:nvSpPr>
        <dsp:cNvPr id="0" name=""/>
        <dsp:cNvSpPr/>
      </dsp:nvSpPr>
      <dsp:spPr>
        <a:xfrm>
          <a:off x="220367" y="945424"/>
          <a:ext cx="499502" cy="499502"/>
        </a:xfrm>
        <a:prstGeom prst="ellipse">
          <a:avLst/>
        </a:prstGeom>
        <a:solidFill>
          <a:schemeClr val="accent1">
            <a:tint val="5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18E5415D-1B47-4071-86AA-ED077C6F58DE}">
      <dsp:nvSpPr>
        <dsp:cNvPr id="0" name=""/>
        <dsp:cNvSpPr/>
      </dsp:nvSpPr>
      <dsp:spPr>
        <a:xfrm rot="10800000">
          <a:off x="173475" y="1842118"/>
          <a:ext cx="7939825" cy="499502"/>
        </a:xfrm>
        <a:prstGeom prst="homePlate">
          <a:avLst/>
        </a:prstGeom>
        <a:solidFill>
          <a:srgbClr val="FFFF0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0267" tIns="91440" rIns="170688" bIns="91440" numCol="1" spcCol="1270" anchor="ctr" anchorCtr="0">
          <a:noAutofit/>
        </a:bodyPr>
        <a:lstStyle/>
        <a:p>
          <a:pPr lvl="0" algn="ctr" defTabSz="1066800" rtl="0">
            <a:lnSpc>
              <a:spcPct val="90000"/>
            </a:lnSpc>
            <a:spcBef>
              <a:spcPct val="0"/>
            </a:spcBef>
            <a:spcAft>
              <a:spcPct val="35000"/>
            </a:spcAft>
          </a:pPr>
          <a:r>
            <a:rPr lang="ru-RU" sz="2400" u="sng" kern="1200" dirty="0" smtClean="0">
              <a:solidFill>
                <a:schemeClr val="tx1">
                  <a:lumMod val="95000"/>
                  <a:lumOff val="5000"/>
                </a:schemeClr>
              </a:solidFill>
              <a:latin typeface="Times New Roman" pitchFamily="18" charset="0"/>
              <a:cs typeface="Times New Roman" pitchFamily="18" charset="0"/>
            </a:rPr>
            <a:t>Ресурс </a:t>
          </a:r>
          <a:r>
            <a:rPr lang="ru-RU" sz="2400" u="sng" kern="1200" dirty="0" err="1" smtClean="0">
              <a:solidFill>
                <a:schemeClr val="tx1">
                  <a:lumMod val="95000"/>
                  <a:lumOff val="5000"/>
                </a:schemeClr>
              </a:solidFill>
              <a:latin typeface="Times New Roman" pitchFamily="18" charset="0"/>
              <a:cs typeface="Times New Roman" pitchFamily="18" charset="0"/>
            </a:rPr>
            <a:t>эгалари</a:t>
          </a:r>
          <a:r>
            <a:rPr lang="ru-RU" sz="2400" u="sng" kern="1200" dirty="0" smtClean="0">
              <a:solidFill>
                <a:schemeClr val="tx1">
                  <a:lumMod val="95000"/>
                  <a:lumOff val="5000"/>
                </a:schemeClr>
              </a:solidFill>
              <a:latin typeface="Times New Roman" pitchFamily="18" charset="0"/>
              <a:cs typeface="Times New Roman" pitchFamily="18" charset="0"/>
            </a:rPr>
            <a:t> </a:t>
          </a:r>
          <a:r>
            <a:rPr lang="uz-Cyrl-UZ" sz="2400" u="sng" kern="1200" dirty="0" smtClean="0">
              <a:solidFill>
                <a:schemeClr val="tx1">
                  <a:lumMod val="95000"/>
                  <a:lumOff val="5000"/>
                </a:schemeClr>
              </a:solidFill>
              <a:latin typeface="Times New Roman" pitchFamily="18" charset="0"/>
              <a:cs typeface="Times New Roman" pitchFamily="18" charset="0"/>
            </a:rPr>
            <a:t>ўртасидаги рақобат</a:t>
          </a:r>
          <a:r>
            <a:rPr lang="uz-Cyrl-UZ" sz="2400" u="none" kern="1200" dirty="0" smtClean="0">
              <a:solidFill>
                <a:schemeClr val="tx1">
                  <a:lumMod val="95000"/>
                  <a:lumOff val="5000"/>
                </a:schemeClr>
              </a:solidFill>
              <a:latin typeface="Times New Roman" pitchFamily="18" charset="0"/>
              <a:cs typeface="Times New Roman" pitchFamily="18" charset="0"/>
            </a:rPr>
            <a:t>:</a:t>
          </a:r>
          <a:endParaRPr lang="ru-RU" sz="2400" u="none" kern="1200" dirty="0">
            <a:solidFill>
              <a:schemeClr val="tx1">
                <a:lumMod val="95000"/>
                <a:lumOff val="5000"/>
              </a:schemeClr>
            </a:solidFill>
            <a:latin typeface="Times New Roman" pitchFamily="18" charset="0"/>
            <a:cs typeface="Times New Roman" pitchFamily="18" charset="0"/>
          </a:endParaRPr>
        </a:p>
      </dsp:txBody>
      <dsp:txXfrm rot="10800000">
        <a:off x="173475" y="1842118"/>
        <a:ext cx="7939825" cy="499502"/>
      </dsp:txXfrm>
    </dsp:sp>
    <dsp:sp modelId="{E1E83901-FF28-41BE-B9B1-B10A65686798}">
      <dsp:nvSpPr>
        <dsp:cNvPr id="0" name=""/>
        <dsp:cNvSpPr/>
      </dsp:nvSpPr>
      <dsp:spPr>
        <a:xfrm>
          <a:off x="543275" y="1833336"/>
          <a:ext cx="499502" cy="499502"/>
        </a:xfrm>
        <a:prstGeom prst="ellipse">
          <a:avLst/>
        </a:prstGeom>
        <a:solidFill>
          <a:schemeClr val="accent1">
            <a:tint val="5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D7D63267-02AD-47CC-9FE2-AC6E80AB3EFB}">
      <dsp:nvSpPr>
        <dsp:cNvPr id="0" name=""/>
        <dsp:cNvSpPr/>
      </dsp:nvSpPr>
      <dsp:spPr>
        <a:xfrm rot="10800000">
          <a:off x="30582" y="2490726"/>
          <a:ext cx="8225610" cy="1125000"/>
        </a:xfrm>
        <a:prstGeom prst="homePlate">
          <a:avLst/>
        </a:prstGeom>
        <a:solidFill>
          <a:srgbClr val="92D05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0267" tIns="76200" rIns="142240" bIns="76200" numCol="1" spcCol="1270" anchor="ctr" anchorCtr="0">
          <a:noAutofit/>
        </a:bodyPr>
        <a:lstStyle/>
        <a:p>
          <a:pPr lvl="0" algn="ctr" defTabSz="889000" rtl="0">
            <a:lnSpc>
              <a:spcPct val="90000"/>
            </a:lnSpc>
            <a:spcBef>
              <a:spcPct val="0"/>
            </a:spcBef>
            <a:spcAft>
              <a:spcPct val="35000"/>
            </a:spcAft>
          </a:pPr>
          <a:r>
            <a:rPr lang="uz-Cyrl-UZ" sz="2000" kern="1200" dirty="0" smtClean="0">
              <a:solidFill>
                <a:schemeClr val="tx1">
                  <a:lumMod val="95000"/>
                  <a:lumOff val="5000"/>
                </a:schemeClr>
              </a:solidFill>
              <a:latin typeface="Times New Roman" pitchFamily="18" charset="0"/>
              <a:cs typeface="Times New Roman" pitchFamily="18" charset="0"/>
            </a:rPr>
            <a:t>Ўзларининг иқтисодий ресурсларини </a:t>
          </a:r>
          <a:r>
            <a:rPr lang="ru-RU" sz="2000" kern="1200" dirty="0" smtClean="0">
              <a:solidFill>
                <a:schemeClr val="tx1">
                  <a:lumMod val="95000"/>
                  <a:lumOff val="5000"/>
                </a:schemeClr>
              </a:solidFill>
              <a:latin typeface="Times New Roman" pitchFamily="18" charset="0"/>
              <a:cs typeface="Times New Roman" pitchFamily="18" charset="0"/>
            </a:rPr>
            <a:t>(капитал, ер, </a:t>
          </a:r>
          <a:r>
            <a:rPr lang="ru-RU" sz="2000" kern="1200" dirty="0" err="1" smtClean="0">
              <a:solidFill>
                <a:schemeClr val="tx1">
                  <a:lumMod val="95000"/>
                  <a:lumOff val="5000"/>
                </a:schemeClr>
              </a:solidFill>
              <a:latin typeface="Times New Roman" pitchFamily="18" charset="0"/>
              <a:cs typeface="Times New Roman" pitchFamily="18" charset="0"/>
            </a:rPr>
            <a:t>ишчи</a:t>
          </a:r>
          <a:r>
            <a:rPr lang="ru-RU" sz="2000" kern="1200" dirty="0" smtClean="0">
              <a:solidFill>
                <a:schemeClr val="tx1">
                  <a:lumMod val="95000"/>
                  <a:lumOff val="5000"/>
                </a:schemeClr>
              </a:solidFill>
              <a:latin typeface="Times New Roman" pitchFamily="18" charset="0"/>
              <a:cs typeface="Times New Roman" pitchFamily="18" charset="0"/>
            </a:rPr>
            <a:t> кучи) </a:t>
          </a:r>
          <a:r>
            <a:rPr lang="uz-Cyrl-UZ" sz="2000" kern="1200" dirty="0" smtClean="0">
              <a:solidFill>
                <a:schemeClr val="tx1">
                  <a:lumMod val="95000"/>
                  <a:lumOff val="5000"/>
                </a:schemeClr>
              </a:solidFill>
              <a:latin typeface="Times New Roman" pitchFamily="18" charset="0"/>
              <a:cs typeface="Times New Roman" pitchFamily="18" charset="0"/>
            </a:rPr>
            <a:t>юқори </a:t>
          </a:r>
          <a:r>
            <a:rPr lang="ru-RU" sz="2000" kern="1200" dirty="0" err="1" smtClean="0">
              <a:solidFill>
                <a:schemeClr val="tx1">
                  <a:lumMod val="95000"/>
                  <a:lumOff val="5000"/>
                </a:schemeClr>
              </a:solidFill>
              <a:latin typeface="Times New Roman" pitchFamily="18" charset="0"/>
              <a:cs typeface="Times New Roman" pitchFamily="18" charset="0"/>
            </a:rPr>
            <a:t>нархларда</a:t>
          </a:r>
          <a:r>
            <a:rPr lang="ru-RU" sz="2000" kern="1200" dirty="0" smtClean="0">
              <a:solidFill>
                <a:schemeClr val="tx1">
                  <a:lumMod val="95000"/>
                  <a:lumOff val="5000"/>
                </a:schemeClr>
              </a:solidFill>
              <a:latin typeface="Times New Roman" pitchFamily="18" charset="0"/>
              <a:cs typeface="Times New Roman" pitchFamily="18" charset="0"/>
            </a:rPr>
            <a:t> </a:t>
          </a:r>
          <a:r>
            <a:rPr lang="ru-RU" sz="2000" kern="1200" dirty="0" err="1" smtClean="0">
              <a:solidFill>
                <a:schemeClr val="tx1">
                  <a:lumMod val="95000"/>
                  <a:lumOff val="5000"/>
                </a:schemeClr>
              </a:solidFill>
              <a:latin typeface="Times New Roman" pitchFamily="18" charset="0"/>
              <a:cs typeface="Times New Roman" pitchFamily="18" charset="0"/>
            </a:rPr>
            <a:t>сотиш</a:t>
          </a:r>
          <a:r>
            <a:rPr lang="ru-RU" sz="2000" kern="1200" dirty="0" smtClean="0">
              <a:solidFill>
                <a:schemeClr val="tx1">
                  <a:lumMod val="95000"/>
                  <a:lumOff val="5000"/>
                </a:schemeClr>
              </a:solidFill>
              <a:latin typeface="Times New Roman" pitchFamily="18" charset="0"/>
              <a:cs typeface="Times New Roman" pitchFamily="18" charset="0"/>
            </a:rPr>
            <a:t> </a:t>
          </a:r>
          <a:r>
            <a:rPr lang="uz-Cyrl-UZ" sz="2000" kern="1200" dirty="0" smtClean="0">
              <a:solidFill>
                <a:schemeClr val="tx1">
                  <a:lumMod val="95000"/>
                  <a:lumOff val="5000"/>
                </a:schemeClr>
              </a:solidFill>
              <a:latin typeface="Times New Roman" pitchFamily="18" charset="0"/>
              <a:cs typeface="Times New Roman" pitchFamily="18" charset="0"/>
            </a:rPr>
            <a:t>орқали кўпроқ </a:t>
          </a:r>
          <a:r>
            <a:rPr lang="ru-RU" sz="2000" kern="1200" dirty="0" err="1" smtClean="0">
              <a:solidFill>
                <a:schemeClr val="tx1">
                  <a:lumMod val="95000"/>
                  <a:lumOff val="5000"/>
                </a:schemeClr>
              </a:solidFill>
              <a:latin typeface="Times New Roman" pitchFamily="18" charset="0"/>
              <a:cs typeface="Times New Roman" pitchFamily="18" charset="0"/>
            </a:rPr>
            <a:t>омилли</a:t>
          </a:r>
          <a:r>
            <a:rPr lang="ru-RU" sz="2000" kern="1200" dirty="0" smtClean="0">
              <a:solidFill>
                <a:schemeClr val="tx1">
                  <a:lumMod val="95000"/>
                  <a:lumOff val="5000"/>
                </a:schemeClr>
              </a:solidFill>
              <a:latin typeface="Times New Roman" pitchFamily="18" charset="0"/>
              <a:cs typeface="Times New Roman" pitchFamily="18" charset="0"/>
            </a:rPr>
            <a:t> </a:t>
          </a:r>
          <a:r>
            <a:rPr lang="ru-RU" sz="2000" kern="1200" dirty="0" err="1" smtClean="0">
              <a:solidFill>
                <a:schemeClr val="tx1">
                  <a:lumMod val="95000"/>
                  <a:lumOff val="5000"/>
                </a:schemeClr>
              </a:solidFill>
              <a:latin typeface="Times New Roman" pitchFamily="18" charset="0"/>
              <a:cs typeface="Times New Roman" pitchFamily="18" charset="0"/>
            </a:rPr>
            <a:t>даромадга</a:t>
          </a:r>
          <a:r>
            <a:rPr lang="ru-RU" sz="2000" kern="1200" dirty="0" smtClean="0">
              <a:solidFill>
                <a:schemeClr val="tx1">
                  <a:lumMod val="95000"/>
                  <a:lumOff val="5000"/>
                </a:schemeClr>
              </a:solidFill>
              <a:latin typeface="Times New Roman" pitchFamily="18" charset="0"/>
              <a:cs typeface="Times New Roman" pitchFamily="18" charset="0"/>
            </a:rPr>
            <a:t> </a:t>
          </a:r>
          <a:r>
            <a:rPr lang="uz-Cyrl-UZ" sz="2000" kern="1200" dirty="0" smtClean="0">
              <a:solidFill>
                <a:schemeClr val="tx1">
                  <a:lumMod val="95000"/>
                  <a:lumOff val="5000"/>
                </a:schemeClr>
              </a:solidFill>
              <a:latin typeface="Times New Roman" pitchFamily="18" charset="0"/>
              <a:cs typeface="Times New Roman" pitchFamily="18" charset="0"/>
            </a:rPr>
            <a:t>эга бўлишга қаратилади.</a:t>
          </a:r>
          <a:r>
            <a:rPr lang="ru-RU" sz="1000" kern="1200" dirty="0" smtClean="0"/>
            <a:t>	</a:t>
          </a:r>
          <a:br>
            <a:rPr lang="ru-RU" sz="1000" kern="1200" dirty="0" smtClean="0"/>
          </a:br>
          <a:endParaRPr lang="ru-RU" sz="1000" kern="1200" dirty="0"/>
        </a:p>
      </dsp:txBody>
      <dsp:txXfrm rot="10800000">
        <a:off x="30582" y="2490726"/>
        <a:ext cx="8225610" cy="1125000"/>
      </dsp:txXfrm>
    </dsp:sp>
    <dsp:sp modelId="{54ACE4FC-6243-4679-9093-2D08FB84AEB9}">
      <dsp:nvSpPr>
        <dsp:cNvPr id="0" name=""/>
        <dsp:cNvSpPr/>
      </dsp:nvSpPr>
      <dsp:spPr>
        <a:xfrm>
          <a:off x="337615" y="2917321"/>
          <a:ext cx="499502" cy="191009"/>
        </a:xfrm>
        <a:prstGeom prst="ellipse">
          <a:avLst/>
        </a:prstGeom>
        <a:solidFill>
          <a:schemeClr val="accent1">
            <a:tint val="5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601C35D5-00AD-4137-8504-ED0495042DE9}">
      <dsp:nvSpPr>
        <dsp:cNvPr id="0" name=""/>
        <dsp:cNvSpPr/>
      </dsp:nvSpPr>
      <dsp:spPr>
        <a:xfrm rot="10800000">
          <a:off x="25" y="3649551"/>
          <a:ext cx="8243520" cy="499502"/>
        </a:xfrm>
        <a:prstGeom prst="homePlate">
          <a:avLst/>
        </a:prstGeom>
        <a:blipFill rotWithShape="0">
          <a:blip xmlns:r="http://schemas.openxmlformats.org/officeDocument/2006/relationships" r:embed="rId1"/>
          <a:tile tx="0" ty="0" sx="100000" sy="100000" flip="none" algn="tl"/>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0267" tIns="91440" rIns="170688" bIns="91440" numCol="1" spcCol="1270" anchor="ctr" anchorCtr="0">
          <a:noAutofit/>
        </a:bodyPr>
        <a:lstStyle/>
        <a:p>
          <a:pPr lvl="0" algn="ctr" defTabSz="1066800" rtl="0">
            <a:lnSpc>
              <a:spcPct val="90000"/>
            </a:lnSpc>
            <a:spcBef>
              <a:spcPct val="0"/>
            </a:spcBef>
            <a:spcAft>
              <a:spcPct val="35000"/>
            </a:spcAft>
          </a:pPr>
          <a:r>
            <a:rPr lang="ru-RU" sz="2400" u="sng" kern="1200" dirty="0" err="1" smtClean="0">
              <a:solidFill>
                <a:schemeClr val="tx1">
                  <a:lumMod val="95000"/>
                  <a:lumOff val="5000"/>
                </a:schemeClr>
              </a:solidFill>
              <a:latin typeface="Times New Roman" pitchFamily="18" charset="0"/>
              <a:cs typeface="Times New Roman" pitchFamily="18" charset="0"/>
            </a:rPr>
            <a:t>Истеъмолч</a:t>
          </a:r>
          <a:r>
            <a:rPr lang="ru-RU" sz="2400" u="sng" kern="1200" dirty="0" smtClean="0">
              <a:solidFill>
                <a:schemeClr val="tx1">
                  <a:lumMod val="95000"/>
                  <a:lumOff val="5000"/>
                </a:schemeClr>
              </a:solidFill>
              <a:latin typeface="Times New Roman" pitchFamily="18" charset="0"/>
              <a:cs typeface="Times New Roman" pitchFamily="18" charset="0"/>
            </a:rPr>
            <a:t> </a:t>
          </a:r>
          <a:r>
            <a:rPr lang="ru-RU" sz="2400" u="sng" kern="1200" dirty="0" err="1" smtClean="0">
              <a:solidFill>
                <a:schemeClr val="tx1">
                  <a:lumMod val="95000"/>
                  <a:lumOff val="5000"/>
                </a:schemeClr>
              </a:solidFill>
              <a:latin typeface="Times New Roman" pitchFamily="18" charset="0"/>
              <a:cs typeface="Times New Roman" pitchFamily="18" charset="0"/>
            </a:rPr>
            <a:t>илар</a:t>
          </a:r>
          <a:r>
            <a:rPr lang="ru-RU" sz="2400" u="sng" kern="1200" dirty="0" smtClean="0">
              <a:solidFill>
                <a:schemeClr val="tx1">
                  <a:lumMod val="95000"/>
                  <a:lumOff val="5000"/>
                </a:schemeClr>
              </a:solidFill>
              <a:latin typeface="Times New Roman" pitchFamily="18" charset="0"/>
              <a:cs typeface="Times New Roman" pitchFamily="18" charset="0"/>
            </a:rPr>
            <a:t> </a:t>
          </a:r>
          <a:r>
            <a:rPr lang="ru-RU" sz="2400" u="sng" kern="1200" dirty="0" err="1" smtClean="0">
              <a:solidFill>
                <a:schemeClr val="tx1">
                  <a:lumMod val="95000"/>
                  <a:lumOff val="5000"/>
                </a:schemeClr>
              </a:solidFill>
              <a:latin typeface="Times New Roman" pitchFamily="18" charset="0"/>
              <a:cs typeface="Times New Roman" pitchFamily="18" charset="0"/>
            </a:rPr>
            <a:t>ўртасидаги</a:t>
          </a:r>
          <a:r>
            <a:rPr lang="ru-RU" sz="2400" u="sng" kern="1200" dirty="0" smtClean="0">
              <a:solidFill>
                <a:schemeClr val="tx1">
                  <a:lumMod val="95000"/>
                  <a:lumOff val="5000"/>
                </a:schemeClr>
              </a:solidFill>
              <a:latin typeface="Times New Roman" pitchFamily="18" charset="0"/>
              <a:cs typeface="Times New Roman" pitchFamily="18" charset="0"/>
            </a:rPr>
            <a:t> </a:t>
          </a:r>
          <a:r>
            <a:rPr lang="uz-Cyrl-UZ" sz="2400" u="sng" kern="1200" dirty="0" smtClean="0">
              <a:solidFill>
                <a:schemeClr val="tx1">
                  <a:lumMod val="95000"/>
                  <a:lumOff val="5000"/>
                </a:schemeClr>
              </a:solidFill>
              <a:latin typeface="Times New Roman" pitchFamily="18" charset="0"/>
              <a:cs typeface="Times New Roman" pitchFamily="18" charset="0"/>
            </a:rPr>
            <a:t>рақобат:               </a:t>
          </a:r>
          <a:endParaRPr lang="ru-RU" sz="2400" kern="1200" dirty="0">
            <a:solidFill>
              <a:schemeClr val="tx1">
                <a:lumMod val="95000"/>
                <a:lumOff val="5000"/>
              </a:schemeClr>
            </a:solidFill>
            <a:latin typeface="Times New Roman" pitchFamily="18" charset="0"/>
            <a:cs typeface="Times New Roman" pitchFamily="18" charset="0"/>
          </a:endParaRPr>
        </a:p>
      </dsp:txBody>
      <dsp:txXfrm rot="10800000">
        <a:off x="25" y="3649551"/>
        <a:ext cx="8243520" cy="499502"/>
      </dsp:txXfrm>
    </dsp:sp>
    <dsp:sp modelId="{C7EF58EA-34FA-4818-A7C8-8C9468C32F48}">
      <dsp:nvSpPr>
        <dsp:cNvPr id="0" name=""/>
        <dsp:cNvSpPr/>
      </dsp:nvSpPr>
      <dsp:spPr>
        <a:xfrm>
          <a:off x="388724" y="3734756"/>
          <a:ext cx="499502" cy="499502"/>
        </a:xfrm>
        <a:prstGeom prst="ellipse">
          <a:avLst/>
        </a:prstGeom>
        <a:solidFill>
          <a:schemeClr val="accent1">
            <a:tint val="5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0E387156-D1E4-40B3-BDD3-50217AAE8A95}">
      <dsp:nvSpPr>
        <dsp:cNvPr id="0" name=""/>
        <dsp:cNvSpPr/>
      </dsp:nvSpPr>
      <dsp:spPr>
        <a:xfrm rot="10800000">
          <a:off x="-1" y="4149617"/>
          <a:ext cx="8286779" cy="1218332"/>
        </a:xfrm>
        <a:prstGeom prst="homePlate">
          <a:avLst/>
        </a:prstGeom>
        <a:blipFill rotWithShape="0">
          <a:blip xmlns:r="http://schemas.openxmlformats.org/officeDocument/2006/relationships" r:embed="rId2"/>
          <a:tile tx="0" ty="0" sx="100000" sy="100000" flip="none" algn="tl"/>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0267" tIns="76200" rIns="142240" bIns="76200" numCol="1" spcCol="1270" anchor="ctr" anchorCtr="0">
          <a:noAutofit/>
        </a:bodyPr>
        <a:lstStyle/>
        <a:p>
          <a:pPr lvl="0" algn="ctr" defTabSz="889000" rtl="0">
            <a:lnSpc>
              <a:spcPct val="90000"/>
            </a:lnSpc>
            <a:spcBef>
              <a:spcPct val="0"/>
            </a:spcBef>
            <a:spcAft>
              <a:spcPct val="35000"/>
            </a:spcAft>
          </a:pPr>
          <a:r>
            <a:rPr lang="uz-Cyrl-UZ" sz="2000" kern="1200" dirty="0" smtClean="0">
              <a:solidFill>
                <a:schemeClr val="tx1">
                  <a:lumMod val="95000"/>
                  <a:lumOff val="5000"/>
                </a:schemeClr>
              </a:solidFill>
              <a:latin typeface="Times New Roman" pitchFamily="18" charset="0"/>
              <a:cs typeface="Times New Roman" pitchFamily="18" charset="0"/>
            </a:rPr>
            <a:t>Даромадларнинг мавжуд даражасида кўпроқ миқдордаги </a:t>
          </a:r>
          <a:r>
            <a:rPr lang="ru-RU" sz="2000" kern="1200" dirty="0" err="1" smtClean="0">
              <a:solidFill>
                <a:schemeClr val="tx1">
                  <a:lumMod val="95000"/>
                  <a:lumOff val="5000"/>
                </a:schemeClr>
              </a:solidFill>
              <a:latin typeface="Times New Roman" pitchFamily="18" charset="0"/>
              <a:cs typeface="Times New Roman" pitchFamily="18" charset="0"/>
            </a:rPr>
            <a:t>товарларни</a:t>
          </a:r>
          <a:r>
            <a:rPr lang="ru-RU" sz="2000" kern="1200" dirty="0" smtClean="0">
              <a:solidFill>
                <a:schemeClr val="tx1">
                  <a:lumMod val="95000"/>
                  <a:lumOff val="5000"/>
                </a:schemeClr>
              </a:solidFill>
              <a:latin typeface="Times New Roman" pitchFamily="18" charset="0"/>
              <a:cs typeface="Times New Roman" pitchFamily="18" charset="0"/>
            </a:rPr>
            <a:t> </a:t>
          </a:r>
          <a:r>
            <a:rPr lang="uz-Cyrl-UZ" sz="2000" kern="1200" dirty="0" smtClean="0">
              <a:solidFill>
                <a:schemeClr val="tx1">
                  <a:lumMod val="95000"/>
                  <a:lumOff val="5000"/>
                </a:schemeClr>
              </a:solidFill>
              <a:latin typeface="Times New Roman" pitchFamily="18" charset="0"/>
              <a:cs typeface="Times New Roman" pitchFamily="18" charset="0"/>
            </a:rPr>
            <a:t>сотиб </a:t>
          </a:r>
          <a:r>
            <a:rPr lang="ru-RU" sz="2000" kern="1200" dirty="0" err="1" smtClean="0">
              <a:solidFill>
                <a:schemeClr val="tx1">
                  <a:lumMod val="95000"/>
                  <a:lumOff val="5000"/>
                </a:schemeClr>
              </a:solidFill>
              <a:latin typeface="Times New Roman" pitchFamily="18" charset="0"/>
              <a:cs typeface="Times New Roman" pitchFamily="18" charset="0"/>
            </a:rPr>
            <a:t>олишга</a:t>
          </a:r>
          <a:r>
            <a:rPr lang="ru-RU" sz="2000" kern="1200" dirty="0" smtClean="0">
              <a:solidFill>
                <a:schemeClr val="tx1">
                  <a:lumMod val="95000"/>
                  <a:lumOff val="5000"/>
                </a:schemeClr>
              </a:solidFill>
              <a:latin typeface="Times New Roman" pitchFamily="18" charset="0"/>
              <a:cs typeface="Times New Roman" pitchFamily="18" charset="0"/>
            </a:rPr>
            <a:t>, </a:t>
          </a:r>
          <a:r>
            <a:rPr lang="ru-RU" sz="2000" kern="1200" dirty="0" err="1" smtClean="0">
              <a:solidFill>
                <a:schemeClr val="tx1">
                  <a:lumMod val="95000"/>
                  <a:lumOff val="5000"/>
                </a:schemeClr>
              </a:solidFill>
              <a:latin typeface="Times New Roman" pitchFamily="18" charset="0"/>
              <a:cs typeface="Times New Roman" pitchFamily="18" charset="0"/>
            </a:rPr>
            <a:t>яъни</a:t>
          </a:r>
          <a:r>
            <a:rPr lang="ru-RU" sz="2000" kern="1200" dirty="0" smtClean="0">
              <a:solidFill>
                <a:schemeClr val="tx1">
                  <a:lumMod val="95000"/>
                  <a:lumOff val="5000"/>
                </a:schemeClr>
              </a:solidFill>
              <a:latin typeface="Times New Roman" pitchFamily="18" charset="0"/>
              <a:cs typeface="Times New Roman" pitchFamily="18" charset="0"/>
            </a:rPr>
            <a:t> </a:t>
          </a:r>
          <a:r>
            <a:rPr lang="ru-RU" sz="2000" kern="1200" dirty="0" err="1" smtClean="0">
              <a:solidFill>
                <a:schemeClr val="tx1">
                  <a:lumMod val="95000"/>
                  <a:lumOff val="5000"/>
                </a:schemeClr>
              </a:solidFill>
              <a:latin typeface="Times New Roman" pitchFamily="18" charset="0"/>
              <a:cs typeface="Times New Roman" pitchFamily="18" charset="0"/>
            </a:rPr>
            <a:t>сарфлаган</a:t>
          </a:r>
          <a:r>
            <a:rPr lang="ru-RU" sz="2000" kern="1200" dirty="0" smtClean="0">
              <a:solidFill>
                <a:schemeClr val="tx1">
                  <a:lumMod val="95000"/>
                  <a:lumOff val="5000"/>
                </a:schemeClr>
              </a:solidFill>
              <a:latin typeface="Times New Roman" pitchFamily="18" charset="0"/>
              <a:cs typeface="Times New Roman" pitchFamily="18" charset="0"/>
            </a:rPr>
            <a:t> пули </a:t>
          </a:r>
          <a:r>
            <a:rPr lang="uz-Cyrl-UZ" sz="2000" kern="1200" dirty="0" smtClean="0">
              <a:solidFill>
                <a:schemeClr val="tx1">
                  <a:lumMod val="95000"/>
                  <a:lumOff val="5000"/>
                </a:schemeClr>
              </a:solidFill>
              <a:latin typeface="Times New Roman" pitchFamily="18" charset="0"/>
              <a:cs typeface="Times New Roman" pitchFamily="18" charset="0"/>
            </a:rPr>
            <a:t>эвазига кўпроқ нафлиликга эга бўлишга қаратилади.</a:t>
          </a:r>
          <a:r>
            <a:rPr lang="ru-RU" sz="1600" kern="1200" dirty="0" smtClean="0"/>
            <a:t>	</a:t>
          </a:r>
          <a:br>
            <a:rPr lang="ru-RU" sz="1600" kern="1200" dirty="0" smtClean="0"/>
          </a:br>
          <a:endParaRPr lang="ru-RU" sz="1600" kern="1200" dirty="0"/>
        </a:p>
      </dsp:txBody>
      <dsp:txXfrm rot="10800000">
        <a:off x="-1" y="4149617"/>
        <a:ext cx="8286779" cy="1218332"/>
      </dsp:txXfrm>
    </dsp:sp>
    <dsp:sp modelId="{E5D76B56-DA0B-430A-BE81-D4C6E36AB530}">
      <dsp:nvSpPr>
        <dsp:cNvPr id="0" name=""/>
        <dsp:cNvSpPr/>
      </dsp:nvSpPr>
      <dsp:spPr>
        <a:xfrm>
          <a:off x="410438" y="4769742"/>
          <a:ext cx="499502" cy="499502"/>
        </a:xfrm>
        <a:prstGeom prst="ellipse">
          <a:avLst/>
        </a:prstGeom>
        <a:solidFill>
          <a:schemeClr val="accent1">
            <a:tint val="5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drawing6.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1CA02A18-A013-4368-A418-77D1EEBB6436}">
      <dsp:nvSpPr>
        <dsp:cNvPr id="0" name=""/>
        <dsp:cNvSpPr/>
      </dsp:nvSpPr>
      <dsp:spPr>
        <a:xfrm rot="5400000">
          <a:off x="65126" y="826703"/>
          <a:ext cx="3129691" cy="1594166"/>
        </a:xfrm>
        <a:prstGeom prst="chevron">
          <a:avLst/>
        </a:prstGeom>
        <a:solidFill>
          <a:srgbClr val="FF0000"/>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lvl="0" algn="ctr" defTabSz="889000" rtl="0">
            <a:lnSpc>
              <a:spcPct val="90000"/>
            </a:lnSpc>
            <a:spcBef>
              <a:spcPct val="0"/>
            </a:spcBef>
            <a:spcAft>
              <a:spcPct val="35000"/>
            </a:spcAft>
          </a:pPr>
          <a:r>
            <a:rPr lang="ru-RU" sz="2000" b="1" u="sng" kern="1200" dirty="0" smtClean="0">
              <a:solidFill>
                <a:schemeClr val="tx1"/>
              </a:solidFill>
              <a:latin typeface="Times New Roman" pitchFamily="18" charset="0"/>
              <a:cs typeface="Times New Roman" pitchFamily="18" charset="0"/>
            </a:rPr>
            <a:t>1.Ишлаб </a:t>
          </a:r>
          <a:r>
            <a:rPr lang="uz-Cyrl-UZ" sz="2000" b="1" u="sng" kern="1200" dirty="0" smtClean="0">
              <a:solidFill>
                <a:schemeClr val="tx1"/>
              </a:solidFill>
              <a:latin typeface="Times New Roman" pitchFamily="18" charset="0"/>
              <a:cs typeface="Times New Roman" pitchFamily="18" charset="0"/>
            </a:rPr>
            <a:t>чиқарувчи (сотувчи)</a:t>
          </a:r>
          <a:r>
            <a:rPr lang="ru-RU" sz="2000" b="1" u="sng" kern="1200" dirty="0" err="1" smtClean="0">
              <a:solidFill>
                <a:schemeClr val="tx1"/>
              </a:solidFill>
              <a:latin typeface="Times New Roman" pitchFamily="18" charset="0"/>
              <a:cs typeface="Times New Roman" pitchFamily="18" charset="0"/>
            </a:rPr>
            <a:t>ларнинг</a:t>
          </a:r>
          <a:r>
            <a:rPr lang="ru-RU" sz="2000" b="1" u="sng" kern="1200" dirty="0" smtClean="0">
              <a:solidFill>
                <a:schemeClr val="tx1"/>
              </a:solidFill>
              <a:latin typeface="Times New Roman" pitchFamily="18" charset="0"/>
              <a:cs typeface="Times New Roman" pitchFamily="18" charset="0"/>
            </a:rPr>
            <a:t> </a:t>
          </a:r>
          <a:r>
            <a:rPr lang="ru-RU" sz="2000" b="1" u="sng" kern="1200" dirty="0" err="1" smtClean="0">
              <a:solidFill>
                <a:schemeClr val="tx1"/>
              </a:solidFill>
              <a:latin typeface="Times New Roman" pitchFamily="18" charset="0"/>
              <a:cs typeface="Times New Roman" pitchFamily="18" charset="0"/>
            </a:rPr>
            <a:t>бозордаги</a:t>
          </a:r>
          <a:r>
            <a:rPr lang="ru-RU" sz="2000" b="1" u="sng" kern="1200" dirty="0" smtClean="0">
              <a:solidFill>
                <a:schemeClr val="tx1"/>
              </a:solidFill>
              <a:latin typeface="Times New Roman" pitchFamily="18" charset="0"/>
              <a:cs typeface="Times New Roman" pitchFamily="18" charset="0"/>
            </a:rPr>
            <a:t> </a:t>
          </a:r>
          <a:r>
            <a:rPr lang="uz-Cyrl-UZ" sz="2000" b="1" u="sng" kern="1200" dirty="0" smtClean="0">
              <a:solidFill>
                <a:schemeClr val="tx1"/>
              </a:solidFill>
              <a:latin typeface="Times New Roman" pitchFamily="18" charset="0"/>
              <a:cs typeface="Times New Roman" pitchFamily="18" charset="0"/>
            </a:rPr>
            <a:t>мавқеига кўра</a:t>
          </a:r>
          <a:r>
            <a:rPr lang="ru-RU" sz="2000" b="1" u="sng" kern="1200" dirty="0" smtClean="0">
              <a:solidFill>
                <a:schemeClr val="tx1"/>
              </a:solidFill>
              <a:latin typeface="Times New Roman" pitchFamily="18" charset="0"/>
              <a:cs typeface="Times New Roman" pitchFamily="18" charset="0"/>
            </a:rPr>
            <a:t>:</a:t>
          </a:r>
          <a:endParaRPr lang="ru-RU" sz="2000" kern="1200" dirty="0">
            <a:solidFill>
              <a:schemeClr val="tx1"/>
            </a:solidFill>
            <a:latin typeface="Times New Roman" pitchFamily="18" charset="0"/>
            <a:cs typeface="Times New Roman" pitchFamily="18" charset="0"/>
          </a:endParaRPr>
        </a:p>
      </dsp:txBody>
      <dsp:txXfrm rot="5400000">
        <a:off x="65126" y="826703"/>
        <a:ext cx="3129691" cy="1594166"/>
      </dsp:txXfrm>
    </dsp:sp>
    <dsp:sp modelId="{C23EC91C-FCAC-401F-AED4-25C76B0EC8AD}">
      <dsp:nvSpPr>
        <dsp:cNvPr id="0" name=""/>
        <dsp:cNvSpPr/>
      </dsp:nvSpPr>
      <dsp:spPr>
        <a:xfrm rot="5400000">
          <a:off x="4171734" y="-1349338"/>
          <a:ext cx="1480297" cy="5041266"/>
        </a:xfrm>
        <a:prstGeom prst="round2SameRect">
          <a:avLst/>
        </a:prstGeom>
        <a:solidFill>
          <a:srgbClr val="FFC000">
            <a:alpha val="90000"/>
          </a:srgb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56464" tIns="13970" rIns="13970" bIns="13970" numCol="1" spcCol="1270" anchor="ctr" anchorCtr="0">
          <a:noAutofit/>
        </a:bodyPr>
        <a:lstStyle/>
        <a:p>
          <a:pPr marL="228600" lvl="1" indent="-228600" algn="l" defTabSz="977900" rtl="0">
            <a:lnSpc>
              <a:spcPct val="90000"/>
            </a:lnSpc>
            <a:spcBef>
              <a:spcPct val="0"/>
            </a:spcBef>
            <a:spcAft>
              <a:spcPct val="15000"/>
            </a:spcAft>
            <a:buChar char="••"/>
          </a:pPr>
          <a:r>
            <a:rPr lang="en-US" sz="2200" kern="1200" dirty="0" err="1" smtClean="0">
              <a:latin typeface="Times New Roman" pitchFamily="18" charset="0"/>
              <a:cs typeface="Times New Roman" pitchFamily="18" charset="0"/>
            </a:rPr>
            <a:t>соф</a:t>
          </a:r>
          <a:r>
            <a:rPr lang="en-US" sz="2200" kern="1200" dirty="0" smtClean="0">
              <a:latin typeface="Times New Roman" pitchFamily="18" charset="0"/>
              <a:cs typeface="Times New Roman" pitchFamily="18" charset="0"/>
            </a:rPr>
            <a:t> </a:t>
          </a:r>
          <a:r>
            <a:rPr lang="en-US" sz="2200" kern="1200" dirty="0" err="1" smtClean="0">
              <a:latin typeface="Times New Roman" pitchFamily="18" charset="0"/>
              <a:cs typeface="Times New Roman" pitchFamily="18" charset="0"/>
            </a:rPr>
            <a:t>ёки</a:t>
          </a:r>
          <a:r>
            <a:rPr lang="en-US" sz="2200" kern="1200" dirty="0" smtClean="0">
              <a:latin typeface="Times New Roman" pitchFamily="18" charset="0"/>
              <a:cs typeface="Times New Roman" pitchFamily="18" charset="0"/>
            </a:rPr>
            <a:t> </a:t>
          </a:r>
          <a:r>
            <a:rPr lang="uz-Cyrl-UZ" sz="2200" kern="1200" dirty="0" smtClean="0">
              <a:latin typeface="Times New Roman" pitchFamily="18" charset="0"/>
              <a:cs typeface="Times New Roman" pitchFamily="18" charset="0"/>
            </a:rPr>
            <a:t>э</a:t>
          </a:r>
          <a:r>
            <a:rPr lang="en-US" sz="2200" kern="1200" dirty="0" err="1" smtClean="0">
              <a:latin typeface="Times New Roman" pitchFamily="18" charset="0"/>
              <a:cs typeface="Times New Roman" pitchFamily="18" charset="0"/>
            </a:rPr>
            <a:t>ркин</a:t>
          </a:r>
          <a:r>
            <a:rPr lang="en-US" sz="2200" kern="1200" dirty="0" smtClean="0">
              <a:latin typeface="Times New Roman" pitchFamily="18" charset="0"/>
              <a:cs typeface="Times New Roman" pitchFamily="18" charset="0"/>
            </a:rPr>
            <a:t> </a:t>
          </a:r>
          <a:r>
            <a:rPr lang="en-US" sz="2200" kern="1200" dirty="0" err="1" smtClean="0">
              <a:latin typeface="Times New Roman" pitchFamily="18" charset="0"/>
              <a:cs typeface="Times New Roman" pitchFamily="18" charset="0"/>
            </a:rPr>
            <a:t>рақобат</a:t>
          </a:r>
          <a:r>
            <a:rPr lang="en-US" sz="2200" kern="1200" dirty="0" smtClean="0">
              <a:latin typeface="Times New Roman" pitchFamily="18" charset="0"/>
              <a:cs typeface="Times New Roman" pitchFamily="18" charset="0"/>
            </a:rPr>
            <a:t>;</a:t>
          </a:r>
          <a:endParaRPr lang="ru-RU" sz="2200" kern="1200" dirty="0">
            <a:latin typeface="Times New Roman" pitchFamily="18" charset="0"/>
            <a:cs typeface="Times New Roman" pitchFamily="18" charset="0"/>
          </a:endParaRPr>
        </a:p>
        <a:p>
          <a:pPr marL="228600" lvl="1" indent="-228600" algn="l" defTabSz="977900" rtl="0">
            <a:lnSpc>
              <a:spcPct val="90000"/>
            </a:lnSpc>
            <a:spcBef>
              <a:spcPct val="0"/>
            </a:spcBef>
            <a:spcAft>
              <a:spcPct val="15000"/>
            </a:spcAft>
            <a:buChar char="••"/>
          </a:pPr>
          <a:r>
            <a:rPr lang="en-US" sz="2200" kern="1200" dirty="0" err="1" smtClean="0">
              <a:latin typeface="Times New Roman" pitchFamily="18" charset="0"/>
              <a:cs typeface="Times New Roman" pitchFamily="18" charset="0"/>
            </a:rPr>
            <a:t>олигополия</a:t>
          </a:r>
          <a:r>
            <a:rPr lang="en-US" sz="2200" kern="1200" dirty="0" smtClean="0">
              <a:latin typeface="Times New Roman" pitchFamily="18" charset="0"/>
              <a:cs typeface="Times New Roman" pitchFamily="18" charset="0"/>
            </a:rPr>
            <a:t>.</a:t>
          </a:r>
          <a:endParaRPr lang="ru-RU" sz="2200" kern="1200" dirty="0">
            <a:latin typeface="Times New Roman" pitchFamily="18" charset="0"/>
            <a:cs typeface="Times New Roman" pitchFamily="18" charset="0"/>
          </a:endParaRPr>
        </a:p>
        <a:p>
          <a:pPr marL="228600" lvl="1" indent="-228600" algn="l" defTabSz="977900">
            <a:lnSpc>
              <a:spcPct val="90000"/>
            </a:lnSpc>
            <a:spcBef>
              <a:spcPct val="0"/>
            </a:spcBef>
            <a:spcAft>
              <a:spcPct val="15000"/>
            </a:spcAft>
            <a:buChar char="••"/>
          </a:pPr>
          <a:r>
            <a:rPr lang="en-US" sz="2200" kern="1200" dirty="0" err="1" smtClean="0">
              <a:latin typeface="Times New Roman" pitchFamily="18" charset="0"/>
              <a:cs typeface="Times New Roman" pitchFamily="18" charset="0"/>
            </a:rPr>
            <a:t>монополистик</a:t>
          </a:r>
          <a:r>
            <a:rPr lang="en-US" sz="2200" kern="1200" dirty="0" smtClean="0">
              <a:latin typeface="Times New Roman" pitchFamily="18" charset="0"/>
              <a:cs typeface="Times New Roman" pitchFamily="18" charset="0"/>
            </a:rPr>
            <a:t> </a:t>
          </a:r>
          <a:r>
            <a:rPr lang="en-US" sz="2200" kern="1200" dirty="0" err="1" smtClean="0">
              <a:latin typeface="Times New Roman" pitchFamily="18" charset="0"/>
              <a:cs typeface="Times New Roman" pitchFamily="18" charset="0"/>
            </a:rPr>
            <a:t>рақобат</a:t>
          </a:r>
          <a:endParaRPr lang="ru-RU" sz="2200" kern="1200" dirty="0">
            <a:latin typeface="Times New Roman" pitchFamily="18" charset="0"/>
            <a:cs typeface="Times New Roman" pitchFamily="18" charset="0"/>
          </a:endParaRPr>
        </a:p>
        <a:p>
          <a:pPr marL="228600" lvl="1" indent="-228600" algn="l" defTabSz="977900">
            <a:lnSpc>
              <a:spcPct val="90000"/>
            </a:lnSpc>
            <a:spcBef>
              <a:spcPct val="0"/>
            </a:spcBef>
            <a:spcAft>
              <a:spcPct val="15000"/>
            </a:spcAft>
            <a:buChar char="••"/>
          </a:pPr>
          <a:r>
            <a:rPr lang="en-US" sz="2200" kern="1200" dirty="0" err="1" smtClean="0">
              <a:latin typeface="Times New Roman" pitchFamily="18" charset="0"/>
              <a:cs typeface="Times New Roman" pitchFamily="18" charset="0"/>
            </a:rPr>
            <a:t>соф</a:t>
          </a:r>
          <a:r>
            <a:rPr lang="en-US" sz="2200" kern="1200" dirty="0" smtClean="0">
              <a:latin typeface="Times New Roman" pitchFamily="18" charset="0"/>
              <a:cs typeface="Times New Roman" pitchFamily="18" charset="0"/>
            </a:rPr>
            <a:t> </a:t>
          </a:r>
          <a:r>
            <a:rPr lang="en-US" sz="2200" kern="1200" dirty="0" err="1" smtClean="0">
              <a:latin typeface="Times New Roman" pitchFamily="18" charset="0"/>
              <a:cs typeface="Times New Roman" pitchFamily="18" charset="0"/>
            </a:rPr>
            <a:t>монополия</a:t>
          </a:r>
          <a:endParaRPr lang="ru-RU" sz="2200" kern="1200" dirty="0">
            <a:latin typeface="Times New Roman" pitchFamily="18" charset="0"/>
            <a:cs typeface="Times New Roman" pitchFamily="18" charset="0"/>
          </a:endParaRPr>
        </a:p>
      </dsp:txBody>
      <dsp:txXfrm rot="5400000">
        <a:off x="4171734" y="-1349338"/>
        <a:ext cx="1480297" cy="5041266"/>
      </dsp:txXfrm>
    </dsp:sp>
    <dsp:sp modelId="{1669209B-59F8-428A-824E-2A8F529A9E67}">
      <dsp:nvSpPr>
        <dsp:cNvPr id="0" name=""/>
        <dsp:cNvSpPr/>
      </dsp:nvSpPr>
      <dsp:spPr>
        <a:xfrm rot="5400000">
          <a:off x="455476" y="3240851"/>
          <a:ext cx="2277381" cy="1594166"/>
        </a:xfrm>
        <a:prstGeom prst="chevron">
          <a:avLst/>
        </a:prstGeom>
        <a:solidFill>
          <a:srgbClr val="FF0000"/>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605" tIns="14605" rIns="14605" bIns="14605" numCol="1" spcCol="1270" anchor="ctr" anchorCtr="0">
          <a:noAutofit/>
        </a:bodyPr>
        <a:lstStyle/>
        <a:p>
          <a:pPr lvl="0" algn="ctr" defTabSz="1022350" rtl="0">
            <a:lnSpc>
              <a:spcPct val="90000"/>
            </a:lnSpc>
            <a:spcBef>
              <a:spcPct val="0"/>
            </a:spcBef>
            <a:spcAft>
              <a:spcPct val="35000"/>
            </a:spcAft>
          </a:pPr>
          <a:r>
            <a:rPr lang="ru-RU" sz="2300" b="1" u="sng" kern="1200" dirty="0" err="1" smtClean="0">
              <a:solidFill>
                <a:schemeClr val="tx1"/>
              </a:solidFill>
              <a:latin typeface="Times New Roman" pitchFamily="18" charset="0"/>
              <a:cs typeface="Times New Roman" pitchFamily="18" charset="0"/>
            </a:rPr>
            <a:t>2.Миқёсига кўра</a:t>
          </a:r>
          <a:r>
            <a:rPr lang="ru-RU" sz="2300" b="1" u="sng" kern="1200" dirty="0" smtClean="0">
              <a:solidFill>
                <a:schemeClr val="tx1"/>
              </a:solidFill>
              <a:latin typeface="Times New Roman" pitchFamily="18" charset="0"/>
              <a:cs typeface="Times New Roman" pitchFamily="18" charset="0"/>
            </a:rPr>
            <a:t>:</a:t>
          </a:r>
          <a:endParaRPr lang="ru-RU" sz="2300" b="1" u="sng" kern="1200" dirty="0">
            <a:solidFill>
              <a:schemeClr val="tx1"/>
            </a:solidFill>
            <a:latin typeface="Times New Roman" pitchFamily="18" charset="0"/>
            <a:cs typeface="Times New Roman" pitchFamily="18" charset="0"/>
          </a:endParaRPr>
        </a:p>
      </dsp:txBody>
      <dsp:txXfrm rot="5400000">
        <a:off x="455476" y="3240851"/>
        <a:ext cx="2277381" cy="1594166"/>
      </dsp:txXfrm>
    </dsp:sp>
    <dsp:sp modelId="{03F31B43-798C-42D1-8563-82B73692F5E5}">
      <dsp:nvSpPr>
        <dsp:cNvPr id="0" name=""/>
        <dsp:cNvSpPr/>
      </dsp:nvSpPr>
      <dsp:spPr>
        <a:xfrm rot="5400000">
          <a:off x="4171734" y="1118759"/>
          <a:ext cx="1480297" cy="5041266"/>
        </a:xfrm>
        <a:prstGeom prst="round2SameRect">
          <a:avLst/>
        </a:prstGeom>
        <a:solidFill>
          <a:srgbClr val="FFFF00">
            <a:alpha val="90000"/>
          </a:srgb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49352" tIns="13335" rIns="13335" bIns="13335" numCol="1" spcCol="1270" anchor="ctr" anchorCtr="0">
          <a:noAutofit/>
        </a:bodyPr>
        <a:lstStyle/>
        <a:p>
          <a:pPr marL="228600" lvl="1" indent="-228600" algn="l" defTabSz="933450" rtl="0">
            <a:lnSpc>
              <a:spcPct val="90000"/>
            </a:lnSpc>
            <a:spcBef>
              <a:spcPct val="0"/>
            </a:spcBef>
            <a:spcAft>
              <a:spcPct val="15000"/>
            </a:spcAft>
            <a:buChar char="••"/>
          </a:pPr>
          <a:r>
            <a:rPr lang="ru-RU" sz="2100" kern="1200" dirty="0" err="1" smtClean="0">
              <a:latin typeface="Times New Roman" pitchFamily="18" charset="0"/>
              <a:cs typeface="Times New Roman" pitchFamily="18" charset="0"/>
            </a:rPr>
            <a:t>тармоқлар ичидаги</a:t>
          </a:r>
          <a:r>
            <a:rPr lang="ru-RU" sz="2100" kern="1200" dirty="0" smtClean="0">
              <a:latin typeface="Times New Roman" pitchFamily="18" charset="0"/>
              <a:cs typeface="Times New Roman" pitchFamily="18" charset="0"/>
            </a:rPr>
            <a:t>  </a:t>
          </a:r>
          <a:r>
            <a:rPr lang="ru-RU" sz="2100" kern="1200" dirty="0" err="1" smtClean="0">
              <a:latin typeface="Times New Roman" pitchFamily="18" charset="0"/>
              <a:cs typeface="Times New Roman" pitchFamily="18" charset="0"/>
            </a:rPr>
            <a:t>рақобат;</a:t>
          </a:r>
          <a:endParaRPr lang="ru-RU" sz="2100" kern="1200" dirty="0">
            <a:latin typeface="Times New Roman" pitchFamily="18" charset="0"/>
            <a:cs typeface="Times New Roman" pitchFamily="18" charset="0"/>
          </a:endParaRPr>
        </a:p>
        <a:p>
          <a:pPr marL="228600" lvl="1" indent="-228600" algn="l" defTabSz="933450" rtl="0">
            <a:lnSpc>
              <a:spcPct val="90000"/>
            </a:lnSpc>
            <a:spcBef>
              <a:spcPct val="0"/>
            </a:spcBef>
            <a:spcAft>
              <a:spcPct val="15000"/>
            </a:spcAft>
            <a:buChar char="••"/>
          </a:pPr>
          <a:r>
            <a:rPr lang="en-US" sz="2100" kern="1200" dirty="0" err="1" smtClean="0">
              <a:latin typeface="Times New Roman" pitchFamily="18" charset="0"/>
              <a:cs typeface="Times New Roman" pitchFamily="18" charset="0"/>
            </a:rPr>
            <a:t>тармоқлар</a:t>
          </a:r>
          <a:r>
            <a:rPr lang="en-US" sz="2100" kern="1200" dirty="0" smtClean="0">
              <a:latin typeface="Times New Roman" pitchFamily="18" charset="0"/>
              <a:cs typeface="Times New Roman" pitchFamily="18" charset="0"/>
            </a:rPr>
            <a:t> </a:t>
          </a:r>
          <a:r>
            <a:rPr lang="en-US" sz="2100" kern="1200" dirty="0" err="1" smtClean="0">
              <a:latin typeface="Times New Roman" pitchFamily="18" charset="0"/>
              <a:cs typeface="Times New Roman" pitchFamily="18" charset="0"/>
            </a:rPr>
            <a:t>ўртасидаги</a:t>
          </a:r>
          <a:r>
            <a:rPr lang="en-US" sz="2100" kern="1200" dirty="0" smtClean="0">
              <a:latin typeface="Times New Roman" pitchFamily="18" charset="0"/>
              <a:cs typeface="Times New Roman" pitchFamily="18" charset="0"/>
            </a:rPr>
            <a:t> </a:t>
          </a:r>
          <a:r>
            <a:rPr lang="en-US" sz="2100" kern="1200" dirty="0" err="1" smtClean="0">
              <a:latin typeface="Times New Roman" pitchFamily="18" charset="0"/>
              <a:cs typeface="Times New Roman" pitchFamily="18" charset="0"/>
            </a:rPr>
            <a:t>рақобат</a:t>
          </a:r>
          <a:r>
            <a:rPr lang="en-US" sz="2100" kern="1200" dirty="0" smtClean="0">
              <a:latin typeface="Times New Roman" pitchFamily="18" charset="0"/>
              <a:cs typeface="Times New Roman" pitchFamily="18" charset="0"/>
            </a:rPr>
            <a:t>;</a:t>
          </a:r>
          <a:endParaRPr lang="ru-RU" sz="2100" kern="1200" dirty="0">
            <a:latin typeface="Times New Roman" pitchFamily="18" charset="0"/>
            <a:cs typeface="Times New Roman" pitchFamily="18" charset="0"/>
          </a:endParaRPr>
        </a:p>
        <a:p>
          <a:pPr marL="228600" lvl="1" indent="-228600" algn="l" defTabSz="933450" rtl="0">
            <a:lnSpc>
              <a:spcPct val="90000"/>
            </a:lnSpc>
            <a:spcBef>
              <a:spcPct val="0"/>
            </a:spcBef>
            <a:spcAft>
              <a:spcPct val="15000"/>
            </a:spcAft>
            <a:buChar char="••"/>
          </a:pPr>
          <a:r>
            <a:rPr lang="en-US" sz="2100" kern="1200" dirty="0" err="1" smtClean="0">
              <a:latin typeface="Times New Roman" pitchFamily="18" charset="0"/>
              <a:cs typeface="Times New Roman" pitchFamily="18" charset="0"/>
            </a:rPr>
            <a:t>миллий</a:t>
          </a:r>
          <a:r>
            <a:rPr lang="en-US" sz="2100" kern="1200" dirty="0" smtClean="0">
              <a:latin typeface="Times New Roman" pitchFamily="18" charset="0"/>
              <a:cs typeface="Times New Roman" pitchFamily="18" charset="0"/>
            </a:rPr>
            <a:t> </a:t>
          </a:r>
          <a:r>
            <a:rPr lang="en-US" sz="2100" kern="1200" dirty="0" err="1" smtClean="0">
              <a:latin typeface="Times New Roman" pitchFamily="18" charset="0"/>
              <a:cs typeface="Times New Roman" pitchFamily="18" charset="0"/>
            </a:rPr>
            <a:t>хўжалик</a:t>
          </a:r>
          <a:r>
            <a:rPr lang="en-US" sz="2100" kern="1200" dirty="0" smtClean="0">
              <a:latin typeface="Times New Roman" pitchFamily="18" charset="0"/>
              <a:cs typeface="Times New Roman" pitchFamily="18" charset="0"/>
            </a:rPr>
            <a:t> </a:t>
          </a:r>
          <a:r>
            <a:rPr lang="en-US" sz="2100" kern="1200" dirty="0" err="1" smtClean="0">
              <a:latin typeface="Times New Roman" pitchFamily="18" charset="0"/>
              <a:cs typeface="Times New Roman" pitchFamily="18" charset="0"/>
            </a:rPr>
            <a:t>доираси</a:t>
          </a:r>
          <a:r>
            <a:rPr lang="uz-Cyrl-UZ" sz="2100" kern="1200" dirty="0" smtClean="0">
              <a:latin typeface="Times New Roman" pitchFamily="18" charset="0"/>
              <a:cs typeface="Times New Roman" pitchFamily="18" charset="0"/>
            </a:rPr>
            <a:t>д</a:t>
          </a:r>
          <a:r>
            <a:rPr lang="en-US" sz="2100" kern="1200" dirty="0" err="1" smtClean="0">
              <a:latin typeface="Times New Roman" pitchFamily="18" charset="0"/>
              <a:cs typeface="Times New Roman" pitchFamily="18" charset="0"/>
            </a:rPr>
            <a:t>аги</a:t>
          </a:r>
          <a:r>
            <a:rPr lang="en-US" sz="2100" kern="1200" dirty="0" smtClean="0">
              <a:latin typeface="Times New Roman" pitchFamily="18" charset="0"/>
              <a:cs typeface="Times New Roman" pitchFamily="18" charset="0"/>
            </a:rPr>
            <a:t> </a:t>
          </a:r>
          <a:r>
            <a:rPr lang="en-US" sz="2100" kern="1200" dirty="0" err="1" smtClean="0">
              <a:latin typeface="Times New Roman" pitchFamily="18" charset="0"/>
              <a:cs typeface="Times New Roman" pitchFamily="18" charset="0"/>
            </a:rPr>
            <a:t>рақобат</a:t>
          </a:r>
          <a:r>
            <a:rPr lang="en-US" sz="2100" kern="1200" dirty="0" smtClean="0">
              <a:latin typeface="Times New Roman" pitchFamily="18" charset="0"/>
              <a:cs typeface="Times New Roman" pitchFamily="18" charset="0"/>
            </a:rPr>
            <a:t>; </a:t>
          </a:r>
          <a:endParaRPr lang="ru-RU" sz="2100" kern="1200" dirty="0">
            <a:latin typeface="Times New Roman" pitchFamily="18" charset="0"/>
            <a:cs typeface="Times New Roman" pitchFamily="18" charset="0"/>
          </a:endParaRPr>
        </a:p>
        <a:p>
          <a:pPr marL="228600" lvl="1" indent="-228600" algn="l" defTabSz="933450" rtl="0">
            <a:lnSpc>
              <a:spcPct val="90000"/>
            </a:lnSpc>
            <a:spcBef>
              <a:spcPct val="0"/>
            </a:spcBef>
            <a:spcAft>
              <a:spcPct val="15000"/>
            </a:spcAft>
            <a:buChar char="••"/>
          </a:pPr>
          <a:r>
            <a:rPr lang="en-US" sz="2100" kern="1200" dirty="0" err="1" smtClean="0">
              <a:latin typeface="Times New Roman" pitchFamily="18" charset="0"/>
              <a:cs typeface="Times New Roman" pitchFamily="18" charset="0"/>
            </a:rPr>
            <a:t>жаҳон</a:t>
          </a:r>
          <a:r>
            <a:rPr lang="en-US" sz="2100" kern="1200" dirty="0" smtClean="0">
              <a:latin typeface="Times New Roman" pitchFamily="18" charset="0"/>
              <a:cs typeface="Times New Roman" pitchFamily="18" charset="0"/>
            </a:rPr>
            <a:t> </a:t>
          </a:r>
          <a:r>
            <a:rPr lang="en-US" sz="2100" kern="1200" dirty="0" err="1" smtClean="0">
              <a:latin typeface="Times New Roman" pitchFamily="18" charset="0"/>
              <a:cs typeface="Times New Roman" pitchFamily="18" charset="0"/>
            </a:rPr>
            <a:t>хўжалиги</a:t>
          </a:r>
          <a:r>
            <a:rPr lang="en-US" sz="2100" kern="1200" dirty="0" smtClean="0">
              <a:latin typeface="Times New Roman" pitchFamily="18" charset="0"/>
              <a:cs typeface="Times New Roman" pitchFamily="18" charset="0"/>
            </a:rPr>
            <a:t> </a:t>
          </a:r>
          <a:r>
            <a:rPr lang="en-US" sz="2100" kern="1200" dirty="0" err="1" smtClean="0">
              <a:latin typeface="Times New Roman" pitchFamily="18" charset="0"/>
              <a:cs typeface="Times New Roman" pitchFamily="18" charset="0"/>
            </a:rPr>
            <a:t>доирасидаги</a:t>
          </a:r>
          <a:r>
            <a:rPr lang="en-US" sz="2100" kern="1200" dirty="0" smtClean="0">
              <a:latin typeface="Times New Roman" pitchFamily="18" charset="0"/>
              <a:cs typeface="Times New Roman" pitchFamily="18" charset="0"/>
            </a:rPr>
            <a:t> </a:t>
          </a:r>
          <a:r>
            <a:rPr lang="en-US" sz="2100" kern="1200" dirty="0" err="1" smtClean="0">
              <a:latin typeface="Times New Roman" pitchFamily="18" charset="0"/>
              <a:cs typeface="Times New Roman" pitchFamily="18" charset="0"/>
            </a:rPr>
            <a:t>рақобат</a:t>
          </a:r>
          <a:r>
            <a:rPr lang="en-US" sz="2100" kern="1200" dirty="0" smtClean="0">
              <a:latin typeface="Times New Roman" pitchFamily="18" charset="0"/>
              <a:cs typeface="Times New Roman" pitchFamily="18" charset="0"/>
            </a:rPr>
            <a:t>.</a:t>
          </a:r>
          <a:endParaRPr lang="ru-RU" sz="2100" kern="1200" dirty="0">
            <a:latin typeface="Times New Roman" pitchFamily="18" charset="0"/>
            <a:cs typeface="Times New Roman" pitchFamily="18" charset="0"/>
          </a:endParaRPr>
        </a:p>
      </dsp:txBody>
      <dsp:txXfrm rot="5400000">
        <a:off x="4171734" y="1118759"/>
        <a:ext cx="1480297" cy="5041266"/>
      </dsp:txXfrm>
    </dsp:sp>
  </dsp:spTree>
</dsp:drawing>
</file>

<file path=ppt/diagrams/drawing7.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1ACA3B42-5DCE-4AF1-9795-8EE523F3C49F}">
      <dsp:nvSpPr>
        <dsp:cNvPr id="0" name=""/>
        <dsp:cNvSpPr/>
      </dsp:nvSpPr>
      <dsp:spPr>
        <a:xfrm rot="5400000">
          <a:off x="-361299" y="365448"/>
          <a:ext cx="2408661" cy="1686062"/>
        </a:xfrm>
        <a:prstGeom prst="chevron">
          <a:avLst/>
        </a:prstGeom>
        <a:solidFill>
          <a:srgbClr val="FF0000"/>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lvl="0" algn="ctr" defTabSz="889000" rtl="0">
            <a:lnSpc>
              <a:spcPct val="90000"/>
            </a:lnSpc>
            <a:spcBef>
              <a:spcPct val="0"/>
            </a:spcBef>
            <a:spcAft>
              <a:spcPct val="35000"/>
            </a:spcAft>
          </a:pPr>
          <a:r>
            <a:rPr lang="uz-Cyrl-UZ" sz="2000" b="1" u="sng" kern="1200" dirty="0" smtClean="0">
              <a:solidFill>
                <a:schemeClr val="tx1"/>
              </a:solidFill>
              <a:latin typeface="Times New Roman" pitchFamily="18" charset="0"/>
              <a:cs typeface="Times New Roman" pitchFamily="18" charset="0"/>
            </a:rPr>
            <a:t>3.</a:t>
          </a:r>
          <a:r>
            <a:rPr lang="en-US" sz="2000" b="1" u="sng" kern="1200" dirty="0" err="1" smtClean="0">
              <a:solidFill>
                <a:schemeClr val="tx1"/>
              </a:solidFill>
              <a:latin typeface="Times New Roman" pitchFamily="18" charset="0"/>
              <a:cs typeface="Times New Roman" pitchFamily="18" charset="0"/>
            </a:rPr>
            <a:t>Содир</a:t>
          </a:r>
          <a:r>
            <a:rPr lang="en-US" sz="2000" b="1" u="sng" kern="1200" dirty="0" smtClean="0">
              <a:solidFill>
                <a:schemeClr val="tx1"/>
              </a:solidFill>
              <a:latin typeface="Times New Roman" pitchFamily="18" charset="0"/>
              <a:cs typeface="Times New Roman" pitchFamily="18" charset="0"/>
            </a:rPr>
            <a:t> </a:t>
          </a:r>
          <a:r>
            <a:rPr lang="en-US" sz="2000" b="1" u="sng" kern="1200" dirty="0" err="1" smtClean="0">
              <a:solidFill>
                <a:schemeClr val="tx1"/>
              </a:solidFill>
              <a:latin typeface="Times New Roman" pitchFamily="18" charset="0"/>
              <a:cs typeface="Times New Roman" pitchFamily="18" charset="0"/>
            </a:rPr>
            <a:t>бўлиш</a:t>
          </a:r>
          <a:r>
            <a:rPr lang="en-US" sz="2000" b="1" u="sng" kern="1200" dirty="0" smtClean="0">
              <a:solidFill>
                <a:schemeClr val="tx1"/>
              </a:solidFill>
              <a:latin typeface="Times New Roman" pitchFamily="18" charset="0"/>
              <a:cs typeface="Times New Roman" pitchFamily="18" charset="0"/>
            </a:rPr>
            <a:t> </a:t>
          </a:r>
          <a:r>
            <a:rPr lang="en-US" sz="2000" b="1" u="sng" kern="1200" dirty="0" err="1" smtClean="0">
              <a:solidFill>
                <a:schemeClr val="tx1"/>
              </a:solidFill>
              <a:latin typeface="Times New Roman" pitchFamily="18" charset="0"/>
              <a:cs typeface="Times New Roman" pitchFamily="18" charset="0"/>
            </a:rPr>
            <a:t>характерига</a:t>
          </a:r>
          <a:r>
            <a:rPr lang="en-US" sz="2000" b="1" u="sng" kern="1200" dirty="0" smtClean="0">
              <a:solidFill>
                <a:schemeClr val="tx1"/>
              </a:solidFill>
              <a:latin typeface="Times New Roman" pitchFamily="18" charset="0"/>
              <a:cs typeface="Times New Roman" pitchFamily="18" charset="0"/>
            </a:rPr>
            <a:t> </a:t>
          </a:r>
          <a:r>
            <a:rPr lang="en-US" sz="2000" b="1" u="sng" kern="1200" dirty="0" err="1" smtClean="0">
              <a:solidFill>
                <a:schemeClr val="tx1"/>
              </a:solidFill>
              <a:latin typeface="Times New Roman" pitchFamily="18" charset="0"/>
              <a:cs typeface="Times New Roman" pitchFamily="18" charset="0"/>
            </a:rPr>
            <a:t>кўра</a:t>
          </a:r>
          <a:r>
            <a:rPr lang="en-US" sz="1600" b="1" u="sng" kern="1200" dirty="0" smtClean="0"/>
            <a:t>:</a:t>
          </a:r>
          <a:endParaRPr lang="ru-RU" sz="1600" u="sng" kern="1200" dirty="0"/>
        </a:p>
      </dsp:txBody>
      <dsp:txXfrm rot="5400000">
        <a:off x="-361299" y="365448"/>
        <a:ext cx="2408661" cy="1686062"/>
      </dsp:txXfrm>
    </dsp:sp>
    <dsp:sp modelId="{20EC472A-2454-44D2-995A-BDA056ADE182}">
      <dsp:nvSpPr>
        <dsp:cNvPr id="0" name=""/>
        <dsp:cNvSpPr/>
      </dsp:nvSpPr>
      <dsp:spPr>
        <a:xfrm rot="5400000">
          <a:off x="4631804" y="-2941592"/>
          <a:ext cx="1566452" cy="7457937"/>
        </a:xfrm>
        <a:prstGeom prst="round2SameRect">
          <a:avLst/>
        </a:prstGeom>
        <a:solidFill>
          <a:srgbClr val="FFC000">
            <a:alpha val="90000"/>
          </a:srgb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27584" tIns="20320" rIns="20320" bIns="20320" numCol="1" spcCol="1270" anchor="ctr" anchorCtr="0">
          <a:noAutofit/>
        </a:bodyPr>
        <a:lstStyle/>
        <a:p>
          <a:pPr marL="285750" lvl="1" indent="-285750" algn="l" defTabSz="1422400" rtl="0">
            <a:lnSpc>
              <a:spcPct val="90000"/>
            </a:lnSpc>
            <a:spcBef>
              <a:spcPct val="0"/>
            </a:spcBef>
            <a:spcAft>
              <a:spcPct val="15000"/>
            </a:spcAft>
            <a:buChar char="••"/>
          </a:pPr>
          <a:r>
            <a:rPr lang="ru-RU" sz="3200" kern="1200" dirty="0" err="1" smtClean="0">
              <a:latin typeface="Times New Roman" pitchFamily="18" charset="0"/>
              <a:cs typeface="Times New Roman" pitchFamily="18" charset="0"/>
            </a:rPr>
            <a:t>тартибсиз</a:t>
          </a:r>
          <a:r>
            <a:rPr lang="ru-RU" sz="3200" kern="1200" dirty="0" smtClean="0">
              <a:latin typeface="Times New Roman" pitchFamily="18" charset="0"/>
              <a:cs typeface="Times New Roman" pitchFamily="18" charset="0"/>
            </a:rPr>
            <a:t> (</a:t>
          </a:r>
          <a:r>
            <a:rPr lang="ru-RU" sz="3200" kern="1200" dirty="0" err="1" smtClean="0">
              <a:latin typeface="Times New Roman" pitchFamily="18" charset="0"/>
              <a:cs typeface="Times New Roman" pitchFamily="18" charset="0"/>
            </a:rPr>
            <a:t>стихияли</a:t>
          </a:r>
          <a:r>
            <a:rPr lang="ru-RU" sz="3200" kern="1200" dirty="0" smtClean="0">
              <a:latin typeface="Times New Roman" pitchFamily="18" charset="0"/>
              <a:cs typeface="Times New Roman" pitchFamily="18" charset="0"/>
            </a:rPr>
            <a:t>) </a:t>
          </a:r>
          <a:r>
            <a:rPr lang="ru-RU" sz="3200" kern="1200" dirty="0" err="1" smtClean="0">
              <a:latin typeface="Times New Roman" pitchFamily="18" charset="0"/>
              <a:cs typeface="Times New Roman" pitchFamily="18" charset="0"/>
            </a:rPr>
            <a:t>рақобат;</a:t>
          </a:r>
          <a:r>
            <a:rPr lang="en-US" sz="3200" kern="1200" dirty="0" smtClean="0">
              <a:latin typeface="Times New Roman" pitchFamily="18" charset="0"/>
              <a:cs typeface="Times New Roman" pitchFamily="18" charset="0"/>
            </a:rPr>
            <a:t> </a:t>
          </a:r>
          <a:endParaRPr lang="ru-RU" sz="3200" kern="1200" dirty="0">
            <a:latin typeface="Times New Roman" pitchFamily="18" charset="0"/>
            <a:cs typeface="Times New Roman" pitchFamily="18" charset="0"/>
          </a:endParaRPr>
        </a:p>
        <a:p>
          <a:pPr marL="285750" lvl="1" indent="-285750" algn="l" defTabSz="1422400" rtl="0">
            <a:lnSpc>
              <a:spcPct val="90000"/>
            </a:lnSpc>
            <a:spcBef>
              <a:spcPct val="0"/>
            </a:spcBef>
            <a:spcAft>
              <a:spcPct val="15000"/>
            </a:spcAft>
            <a:buChar char="••"/>
          </a:pPr>
          <a:r>
            <a:rPr lang="en-US" sz="3200" kern="1200" dirty="0" err="1" smtClean="0">
              <a:latin typeface="Times New Roman" pitchFamily="18" charset="0"/>
              <a:cs typeface="Times New Roman" pitchFamily="18" charset="0"/>
            </a:rPr>
            <a:t>тартибга</a:t>
          </a:r>
          <a:r>
            <a:rPr lang="en-US" sz="3200" kern="1200" dirty="0" smtClean="0">
              <a:latin typeface="Times New Roman" pitchFamily="18" charset="0"/>
              <a:cs typeface="Times New Roman" pitchFamily="18" charset="0"/>
            </a:rPr>
            <a:t> </a:t>
          </a:r>
          <a:r>
            <a:rPr lang="en-US" sz="3200" kern="1200" dirty="0" err="1" smtClean="0">
              <a:latin typeface="Times New Roman" pitchFamily="18" charset="0"/>
              <a:cs typeface="Times New Roman" pitchFamily="18" charset="0"/>
            </a:rPr>
            <a:t>солинадиган</a:t>
          </a:r>
          <a:r>
            <a:rPr lang="en-US" sz="3200" kern="1200" dirty="0" smtClean="0">
              <a:latin typeface="Times New Roman" pitchFamily="18" charset="0"/>
              <a:cs typeface="Times New Roman" pitchFamily="18" charset="0"/>
            </a:rPr>
            <a:t>  </a:t>
          </a:r>
          <a:r>
            <a:rPr lang="en-US" sz="3200" kern="1200" dirty="0" err="1" smtClean="0">
              <a:latin typeface="Times New Roman" pitchFamily="18" charset="0"/>
              <a:cs typeface="Times New Roman" pitchFamily="18" charset="0"/>
            </a:rPr>
            <a:t>рақобат</a:t>
          </a:r>
          <a:r>
            <a:rPr lang="en-US" sz="3200" kern="1200" dirty="0" smtClean="0">
              <a:latin typeface="Times New Roman" pitchFamily="18" charset="0"/>
              <a:cs typeface="Times New Roman" pitchFamily="18" charset="0"/>
            </a:rPr>
            <a:t>.</a:t>
          </a:r>
          <a:endParaRPr lang="ru-RU" sz="3200" kern="1200" dirty="0">
            <a:latin typeface="Times New Roman" pitchFamily="18" charset="0"/>
            <a:cs typeface="Times New Roman" pitchFamily="18" charset="0"/>
          </a:endParaRPr>
        </a:p>
      </dsp:txBody>
      <dsp:txXfrm rot="5400000">
        <a:off x="4631804" y="-2941592"/>
        <a:ext cx="1566452" cy="7457937"/>
      </dsp:txXfrm>
    </dsp:sp>
    <dsp:sp modelId="{37A3E7DB-DC98-437A-A280-94BC3AA4019C}">
      <dsp:nvSpPr>
        <dsp:cNvPr id="0" name=""/>
        <dsp:cNvSpPr/>
      </dsp:nvSpPr>
      <dsp:spPr>
        <a:xfrm rot="5400000">
          <a:off x="-361299" y="2585968"/>
          <a:ext cx="2408661" cy="1686062"/>
        </a:xfrm>
        <a:prstGeom prst="chevron">
          <a:avLst/>
        </a:prstGeom>
        <a:solidFill>
          <a:srgbClr val="FF0000"/>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lvl="0" algn="ctr" defTabSz="889000" rtl="0">
            <a:lnSpc>
              <a:spcPct val="90000"/>
            </a:lnSpc>
            <a:spcBef>
              <a:spcPct val="0"/>
            </a:spcBef>
            <a:spcAft>
              <a:spcPct val="35000"/>
            </a:spcAft>
          </a:pPr>
          <a:r>
            <a:rPr lang="uz-Cyrl-UZ" sz="2000" b="1" u="sng" kern="1200" dirty="0" smtClean="0">
              <a:solidFill>
                <a:schemeClr val="tx1"/>
              </a:solidFill>
              <a:latin typeface="Times New Roman" pitchFamily="18" charset="0"/>
              <a:cs typeface="Times New Roman" pitchFamily="18" charset="0"/>
            </a:rPr>
            <a:t>4.</a:t>
          </a:r>
          <a:r>
            <a:rPr lang="en-US" sz="2000" b="1" u="sng" kern="1200" dirty="0" err="1" smtClean="0">
              <a:solidFill>
                <a:schemeClr val="tx1"/>
              </a:solidFill>
              <a:latin typeface="Times New Roman" pitchFamily="18" charset="0"/>
              <a:cs typeface="Times New Roman" pitchFamily="18" charset="0"/>
            </a:rPr>
            <a:t>Амалга</a:t>
          </a:r>
          <a:r>
            <a:rPr lang="en-US" sz="2000" b="1" u="sng" kern="1200" dirty="0" smtClean="0">
              <a:solidFill>
                <a:schemeClr val="tx1"/>
              </a:solidFill>
              <a:latin typeface="Times New Roman" pitchFamily="18" charset="0"/>
              <a:cs typeface="Times New Roman" pitchFamily="18" charset="0"/>
            </a:rPr>
            <a:t> </a:t>
          </a:r>
          <a:r>
            <a:rPr lang="en-US" sz="2000" b="1" u="sng" kern="1200" dirty="0" err="1" smtClean="0">
              <a:solidFill>
                <a:schemeClr val="tx1"/>
              </a:solidFill>
              <a:latin typeface="Times New Roman" pitchFamily="18" charset="0"/>
              <a:cs typeface="Times New Roman" pitchFamily="18" charset="0"/>
            </a:rPr>
            <a:t>ошириш</a:t>
          </a:r>
          <a:r>
            <a:rPr lang="en-US" sz="2000" b="1" u="sng" kern="1200" dirty="0" smtClean="0">
              <a:solidFill>
                <a:schemeClr val="tx1"/>
              </a:solidFill>
              <a:latin typeface="Times New Roman" pitchFamily="18" charset="0"/>
              <a:cs typeface="Times New Roman" pitchFamily="18" charset="0"/>
            </a:rPr>
            <a:t> </a:t>
          </a:r>
          <a:r>
            <a:rPr lang="en-US" sz="2000" b="1" u="sng" kern="1200" dirty="0" err="1" smtClean="0">
              <a:solidFill>
                <a:schemeClr val="tx1"/>
              </a:solidFill>
              <a:latin typeface="Times New Roman" pitchFamily="18" charset="0"/>
              <a:cs typeface="Times New Roman" pitchFamily="18" charset="0"/>
            </a:rPr>
            <a:t>усулига</a:t>
          </a:r>
          <a:r>
            <a:rPr lang="en-US" sz="2000" b="1" u="sng" kern="1200" dirty="0" smtClean="0">
              <a:solidFill>
                <a:schemeClr val="tx1"/>
              </a:solidFill>
              <a:latin typeface="Times New Roman" pitchFamily="18" charset="0"/>
              <a:cs typeface="Times New Roman" pitchFamily="18" charset="0"/>
            </a:rPr>
            <a:t> </a:t>
          </a:r>
          <a:r>
            <a:rPr lang="en-US" sz="2000" b="1" u="sng" kern="1200" dirty="0" err="1" smtClean="0">
              <a:solidFill>
                <a:schemeClr val="tx1"/>
              </a:solidFill>
              <a:latin typeface="Times New Roman" pitchFamily="18" charset="0"/>
              <a:cs typeface="Times New Roman" pitchFamily="18" charset="0"/>
            </a:rPr>
            <a:t>кўра</a:t>
          </a:r>
          <a:r>
            <a:rPr lang="en-US" sz="2000" b="1" u="sng" kern="1200" dirty="0" smtClean="0">
              <a:solidFill>
                <a:schemeClr val="tx1"/>
              </a:solidFill>
              <a:latin typeface="Times New Roman" pitchFamily="18" charset="0"/>
              <a:cs typeface="Times New Roman" pitchFamily="18" charset="0"/>
            </a:rPr>
            <a:t>:</a:t>
          </a:r>
          <a:endParaRPr lang="ru-RU" sz="2000" u="sng" kern="1200" dirty="0">
            <a:solidFill>
              <a:schemeClr val="tx1"/>
            </a:solidFill>
            <a:latin typeface="Times New Roman" pitchFamily="18" charset="0"/>
            <a:cs typeface="Times New Roman" pitchFamily="18" charset="0"/>
          </a:endParaRPr>
        </a:p>
      </dsp:txBody>
      <dsp:txXfrm rot="5400000">
        <a:off x="-361299" y="2585968"/>
        <a:ext cx="2408661" cy="1686062"/>
      </dsp:txXfrm>
    </dsp:sp>
    <dsp:sp modelId="{B60303AA-CFD4-47D9-BDC6-BB13D45A2629}">
      <dsp:nvSpPr>
        <dsp:cNvPr id="0" name=""/>
        <dsp:cNvSpPr/>
      </dsp:nvSpPr>
      <dsp:spPr>
        <a:xfrm rot="5400000">
          <a:off x="4632216" y="-721484"/>
          <a:ext cx="1565629" cy="7457937"/>
        </a:xfrm>
        <a:prstGeom prst="round2SameRect">
          <a:avLst/>
        </a:prstGeom>
        <a:solidFill>
          <a:srgbClr val="92D050">
            <a:alpha val="90000"/>
          </a:srgb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27584" tIns="20320" rIns="20320" bIns="20320" numCol="1" spcCol="1270" anchor="ctr" anchorCtr="0">
          <a:noAutofit/>
        </a:bodyPr>
        <a:lstStyle/>
        <a:p>
          <a:pPr marL="285750" lvl="1" indent="-285750" algn="l" defTabSz="1422400" rtl="0">
            <a:lnSpc>
              <a:spcPct val="90000"/>
            </a:lnSpc>
            <a:spcBef>
              <a:spcPct val="0"/>
            </a:spcBef>
            <a:spcAft>
              <a:spcPct val="15000"/>
            </a:spcAft>
            <a:buChar char="••"/>
          </a:pPr>
          <a:r>
            <a:rPr lang="en-US" sz="3200" kern="1200" dirty="0" err="1" smtClean="0">
              <a:latin typeface="Times New Roman" pitchFamily="18" charset="0"/>
              <a:cs typeface="Times New Roman" pitchFamily="18" charset="0"/>
            </a:rPr>
            <a:t>нарх</a:t>
          </a:r>
          <a:r>
            <a:rPr lang="en-US" sz="3200" kern="1200" dirty="0" smtClean="0">
              <a:latin typeface="Times New Roman" pitchFamily="18" charset="0"/>
              <a:cs typeface="Times New Roman" pitchFamily="18" charset="0"/>
            </a:rPr>
            <a:t> </a:t>
          </a:r>
          <a:r>
            <a:rPr lang="en-US" sz="3200" kern="1200" dirty="0" err="1" smtClean="0">
              <a:latin typeface="Times New Roman" pitchFamily="18" charset="0"/>
              <a:cs typeface="Times New Roman" pitchFamily="18" charset="0"/>
            </a:rPr>
            <a:t>воситасида</a:t>
          </a:r>
          <a:r>
            <a:rPr lang="en-US" sz="3200" kern="1200" dirty="0" smtClean="0">
              <a:latin typeface="Times New Roman" pitchFamily="18" charset="0"/>
              <a:cs typeface="Times New Roman" pitchFamily="18" charset="0"/>
            </a:rPr>
            <a:t> </a:t>
          </a:r>
          <a:r>
            <a:rPr lang="en-US" sz="3200" kern="1200" dirty="0" err="1" smtClean="0">
              <a:latin typeface="Times New Roman" pitchFamily="18" charset="0"/>
              <a:cs typeface="Times New Roman" pitchFamily="18" charset="0"/>
            </a:rPr>
            <a:t>рақобат</a:t>
          </a:r>
          <a:r>
            <a:rPr lang="en-US" sz="3200" kern="1200" dirty="0" smtClean="0">
              <a:latin typeface="Times New Roman" pitchFamily="18" charset="0"/>
              <a:cs typeface="Times New Roman" pitchFamily="18" charset="0"/>
            </a:rPr>
            <a:t>;</a:t>
          </a:r>
          <a:endParaRPr lang="ru-RU" sz="3200" kern="1200" dirty="0">
            <a:latin typeface="Times New Roman" pitchFamily="18" charset="0"/>
            <a:cs typeface="Times New Roman" pitchFamily="18" charset="0"/>
          </a:endParaRPr>
        </a:p>
        <a:p>
          <a:pPr marL="285750" lvl="1" indent="-285750" algn="l" defTabSz="1422400" rtl="0">
            <a:lnSpc>
              <a:spcPct val="90000"/>
            </a:lnSpc>
            <a:spcBef>
              <a:spcPct val="0"/>
            </a:spcBef>
            <a:spcAft>
              <a:spcPct val="15000"/>
            </a:spcAft>
            <a:buChar char="••"/>
          </a:pPr>
          <a:r>
            <a:rPr lang="ru-RU" sz="3200" kern="1200" dirty="0" err="1" smtClean="0">
              <a:latin typeface="Times New Roman" pitchFamily="18" charset="0"/>
              <a:cs typeface="Times New Roman" pitchFamily="18" charset="0"/>
            </a:rPr>
            <a:t>нархдан</a:t>
          </a:r>
          <a:r>
            <a:rPr lang="ru-RU" sz="3200" kern="1200" dirty="0" smtClean="0">
              <a:latin typeface="Times New Roman" pitchFamily="18" charset="0"/>
              <a:cs typeface="Times New Roman" pitchFamily="18" charset="0"/>
            </a:rPr>
            <a:t> </a:t>
          </a:r>
          <a:r>
            <a:rPr lang="ru-RU" sz="3200" kern="1200" dirty="0" err="1" smtClean="0">
              <a:latin typeface="Times New Roman" pitchFamily="18" charset="0"/>
              <a:cs typeface="Times New Roman" pitchFamily="18" charset="0"/>
            </a:rPr>
            <a:t>бошқа воситалар</a:t>
          </a:r>
          <a:r>
            <a:rPr lang="ru-RU" sz="3200" kern="1200" dirty="0" smtClean="0">
              <a:latin typeface="Times New Roman" pitchFamily="18" charset="0"/>
              <a:cs typeface="Times New Roman" pitchFamily="18" charset="0"/>
            </a:rPr>
            <a:t> </a:t>
          </a:r>
          <a:r>
            <a:rPr lang="ru-RU" sz="3200" kern="1200" dirty="0" err="1" smtClean="0">
              <a:latin typeface="Times New Roman" pitchFamily="18" charset="0"/>
              <a:cs typeface="Times New Roman" pitchFamily="18" charset="0"/>
            </a:rPr>
            <a:t>орқали олиб</a:t>
          </a:r>
          <a:r>
            <a:rPr lang="ru-RU" sz="3200" kern="1200" dirty="0" smtClean="0">
              <a:latin typeface="Times New Roman" pitchFamily="18" charset="0"/>
              <a:cs typeface="Times New Roman" pitchFamily="18" charset="0"/>
            </a:rPr>
            <a:t> </a:t>
          </a:r>
          <a:r>
            <a:rPr lang="ru-RU" sz="3200" kern="1200" dirty="0" err="1" smtClean="0">
              <a:latin typeface="Times New Roman" pitchFamily="18" charset="0"/>
              <a:cs typeface="Times New Roman" pitchFamily="18" charset="0"/>
            </a:rPr>
            <a:t>бориладиган</a:t>
          </a:r>
          <a:r>
            <a:rPr lang="ru-RU" sz="3200" kern="1200" dirty="0" smtClean="0">
              <a:latin typeface="Times New Roman" pitchFamily="18" charset="0"/>
              <a:cs typeface="Times New Roman" pitchFamily="18" charset="0"/>
            </a:rPr>
            <a:t> </a:t>
          </a:r>
          <a:r>
            <a:rPr lang="ru-RU" sz="3200" kern="1200" dirty="0" err="1" smtClean="0">
              <a:latin typeface="Times New Roman" pitchFamily="18" charset="0"/>
              <a:cs typeface="Times New Roman" pitchFamily="18" charset="0"/>
            </a:rPr>
            <a:t>рақобат</a:t>
          </a:r>
          <a:r>
            <a:rPr lang="uz-Cyrl-UZ" sz="3200" kern="1200" dirty="0" smtClean="0">
              <a:latin typeface="Times New Roman" pitchFamily="18" charset="0"/>
              <a:cs typeface="Times New Roman" pitchFamily="18" charset="0"/>
            </a:rPr>
            <a:t>.</a:t>
          </a:r>
          <a:endParaRPr lang="ru-RU" sz="3200" kern="1200" dirty="0">
            <a:latin typeface="Times New Roman" pitchFamily="18" charset="0"/>
            <a:cs typeface="Times New Roman" pitchFamily="18" charset="0"/>
          </a:endParaRPr>
        </a:p>
      </dsp:txBody>
      <dsp:txXfrm rot="5400000">
        <a:off x="4632216" y="-721484"/>
        <a:ext cx="1565629" cy="7457937"/>
      </dsp:txXfrm>
    </dsp:sp>
    <dsp:sp modelId="{24CE7EA1-E1E6-43B0-B90A-FA5664BF7CA5}">
      <dsp:nvSpPr>
        <dsp:cNvPr id="0" name=""/>
        <dsp:cNvSpPr/>
      </dsp:nvSpPr>
      <dsp:spPr>
        <a:xfrm rot="5400000">
          <a:off x="-361299" y="4806488"/>
          <a:ext cx="2408661" cy="1686062"/>
        </a:xfrm>
        <a:prstGeom prst="chevron">
          <a:avLst/>
        </a:prstGeom>
        <a:solidFill>
          <a:srgbClr val="FF0000"/>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lvl="0" algn="ctr" defTabSz="889000" rtl="0">
            <a:lnSpc>
              <a:spcPct val="90000"/>
            </a:lnSpc>
            <a:spcBef>
              <a:spcPct val="0"/>
            </a:spcBef>
            <a:spcAft>
              <a:spcPct val="35000"/>
            </a:spcAft>
          </a:pPr>
          <a:r>
            <a:rPr lang="ru-RU" sz="2000" b="1" u="sng" kern="1200" dirty="0" smtClean="0">
              <a:solidFill>
                <a:schemeClr val="tx1"/>
              </a:solidFill>
              <a:latin typeface="Times New Roman" pitchFamily="18" charset="0"/>
              <a:cs typeface="Times New Roman" pitchFamily="18" charset="0"/>
            </a:rPr>
            <a:t>5.Амалга </a:t>
          </a:r>
          <a:r>
            <a:rPr lang="ru-RU" sz="2000" b="1" u="sng" kern="1200" dirty="0" err="1" smtClean="0">
              <a:solidFill>
                <a:schemeClr val="tx1"/>
              </a:solidFill>
              <a:latin typeface="Times New Roman" pitchFamily="18" charset="0"/>
              <a:cs typeface="Times New Roman" pitchFamily="18" charset="0"/>
            </a:rPr>
            <a:t>ошириш</a:t>
          </a:r>
          <a:r>
            <a:rPr lang="ru-RU" sz="2000" b="1" u="sng" kern="1200" dirty="0" smtClean="0">
              <a:solidFill>
                <a:schemeClr val="tx1"/>
              </a:solidFill>
              <a:latin typeface="Times New Roman" pitchFamily="18" charset="0"/>
              <a:cs typeface="Times New Roman" pitchFamily="18" charset="0"/>
            </a:rPr>
            <a:t> </a:t>
          </a:r>
          <a:r>
            <a:rPr lang="uz-Cyrl-UZ" sz="2000" b="1" u="sng" kern="1200" dirty="0" smtClean="0">
              <a:solidFill>
                <a:schemeClr val="tx1"/>
              </a:solidFill>
              <a:latin typeface="Times New Roman" pitchFamily="18" charset="0"/>
              <a:cs typeface="Times New Roman" pitchFamily="18" charset="0"/>
            </a:rPr>
            <a:t>йўлига кўра:</a:t>
          </a:r>
          <a:endParaRPr lang="ru-RU" sz="2000" b="1" u="sng" kern="1200" dirty="0">
            <a:solidFill>
              <a:schemeClr val="tx1"/>
            </a:solidFill>
            <a:latin typeface="Times New Roman" pitchFamily="18" charset="0"/>
            <a:cs typeface="Times New Roman" pitchFamily="18" charset="0"/>
          </a:endParaRPr>
        </a:p>
      </dsp:txBody>
      <dsp:txXfrm rot="5400000">
        <a:off x="-361299" y="4806488"/>
        <a:ext cx="2408661" cy="1686062"/>
      </dsp:txXfrm>
    </dsp:sp>
    <dsp:sp modelId="{8FEEC338-D2EC-4298-8C67-D77F93E566A3}">
      <dsp:nvSpPr>
        <dsp:cNvPr id="0" name=""/>
        <dsp:cNvSpPr/>
      </dsp:nvSpPr>
      <dsp:spPr>
        <a:xfrm rot="5400000">
          <a:off x="4632216" y="1499035"/>
          <a:ext cx="1565629" cy="7457937"/>
        </a:xfrm>
        <a:prstGeom prst="round2SameRect">
          <a:avLst/>
        </a:prstGeom>
        <a:solidFill>
          <a:srgbClr val="00B0F0">
            <a:alpha val="90000"/>
          </a:srgb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27584" tIns="20320" rIns="20320" bIns="20320" numCol="1" spcCol="1270" anchor="ctr" anchorCtr="0">
          <a:noAutofit/>
        </a:bodyPr>
        <a:lstStyle/>
        <a:p>
          <a:pPr marL="285750" lvl="1" indent="-285750" algn="l" defTabSz="1422400" rtl="0">
            <a:lnSpc>
              <a:spcPct val="90000"/>
            </a:lnSpc>
            <a:spcBef>
              <a:spcPct val="0"/>
            </a:spcBef>
            <a:spcAft>
              <a:spcPct val="15000"/>
            </a:spcAft>
            <a:buChar char="••"/>
          </a:pPr>
          <a:r>
            <a:rPr lang="en-US" sz="3200" kern="1200" dirty="0" err="1" smtClean="0">
              <a:latin typeface="Times New Roman" pitchFamily="18" charset="0"/>
              <a:cs typeface="Times New Roman" pitchFamily="18" charset="0"/>
            </a:rPr>
            <a:t>ҳалол</a:t>
          </a:r>
          <a:r>
            <a:rPr lang="en-US" sz="3200" kern="1200" dirty="0" smtClean="0">
              <a:latin typeface="Times New Roman" pitchFamily="18" charset="0"/>
              <a:cs typeface="Times New Roman" pitchFamily="18" charset="0"/>
            </a:rPr>
            <a:t> </a:t>
          </a:r>
          <a:r>
            <a:rPr lang="en-US" sz="3200" kern="1200" dirty="0" err="1" smtClean="0">
              <a:latin typeface="Times New Roman" pitchFamily="18" charset="0"/>
              <a:cs typeface="Times New Roman" pitchFamily="18" charset="0"/>
            </a:rPr>
            <a:t>рақобат</a:t>
          </a:r>
          <a:r>
            <a:rPr lang="en-US" sz="3200" kern="1200" dirty="0" smtClean="0">
              <a:latin typeface="Times New Roman" pitchFamily="18" charset="0"/>
              <a:cs typeface="Times New Roman" pitchFamily="18" charset="0"/>
            </a:rPr>
            <a:t>; </a:t>
          </a:r>
          <a:endParaRPr lang="ru-RU" sz="3200" kern="1200" dirty="0">
            <a:latin typeface="Times New Roman" pitchFamily="18" charset="0"/>
            <a:cs typeface="Times New Roman" pitchFamily="18" charset="0"/>
          </a:endParaRPr>
        </a:p>
        <a:p>
          <a:pPr marL="285750" lvl="1" indent="-285750" algn="l" defTabSz="1422400" rtl="0">
            <a:lnSpc>
              <a:spcPct val="90000"/>
            </a:lnSpc>
            <a:spcBef>
              <a:spcPct val="0"/>
            </a:spcBef>
            <a:spcAft>
              <a:spcPct val="15000"/>
            </a:spcAft>
            <a:buChar char="••"/>
          </a:pPr>
          <a:r>
            <a:rPr lang="uz-Cyrl-UZ" sz="3200" kern="1200" dirty="0" smtClean="0">
              <a:latin typeface="Times New Roman" pitchFamily="18" charset="0"/>
              <a:cs typeface="Times New Roman" pitchFamily="18" charset="0"/>
            </a:rPr>
            <a:t>ғ</a:t>
          </a:r>
          <a:r>
            <a:rPr lang="en-US" sz="3200" kern="1200" dirty="0" err="1" smtClean="0">
              <a:latin typeface="Times New Roman" pitchFamily="18" charset="0"/>
              <a:cs typeface="Times New Roman" pitchFamily="18" charset="0"/>
            </a:rPr>
            <a:t>ирром</a:t>
          </a:r>
          <a:r>
            <a:rPr lang="en-US" sz="3200" kern="1200" dirty="0" smtClean="0">
              <a:latin typeface="Times New Roman" pitchFamily="18" charset="0"/>
              <a:cs typeface="Times New Roman" pitchFamily="18" charset="0"/>
            </a:rPr>
            <a:t> </a:t>
          </a:r>
          <a:r>
            <a:rPr lang="en-US" sz="3200" kern="1200" dirty="0" err="1" smtClean="0">
              <a:latin typeface="Times New Roman" pitchFamily="18" charset="0"/>
              <a:cs typeface="Times New Roman" pitchFamily="18" charset="0"/>
            </a:rPr>
            <a:t>рақобат</a:t>
          </a:r>
          <a:r>
            <a:rPr lang="uz-Cyrl-UZ" sz="3200" kern="1200" dirty="0" smtClean="0"/>
            <a:t>.</a:t>
          </a:r>
          <a:endParaRPr lang="ru-RU" sz="3200" kern="1200" dirty="0"/>
        </a:p>
      </dsp:txBody>
      <dsp:txXfrm rot="5400000">
        <a:off x="4632216" y="1499035"/>
        <a:ext cx="1565629" cy="7457937"/>
      </dsp:txXfrm>
    </dsp:sp>
  </dsp:spTree>
</dsp:drawing>
</file>

<file path=ppt/diagrams/drawing8.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536B7AC3-3446-4C62-802B-6F869E69C239}">
      <dsp:nvSpPr>
        <dsp:cNvPr id="0" name=""/>
        <dsp:cNvSpPr/>
      </dsp:nvSpPr>
      <dsp:spPr>
        <a:xfrm rot="10800000">
          <a:off x="-1" y="539"/>
          <a:ext cx="9144003" cy="1926490"/>
        </a:xfrm>
        <a:prstGeom prst="homePlate">
          <a:avLst/>
        </a:prstGeom>
        <a:solidFill>
          <a:srgbClr val="FFFF0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49529" tIns="91440" rIns="170688" bIns="91440" numCol="1" spcCol="1270" anchor="ctr" anchorCtr="0">
          <a:noAutofit/>
        </a:bodyPr>
        <a:lstStyle/>
        <a:p>
          <a:pPr lvl="0" algn="just" defTabSz="1066800" rtl="0">
            <a:lnSpc>
              <a:spcPct val="90000"/>
            </a:lnSpc>
            <a:spcBef>
              <a:spcPct val="0"/>
            </a:spcBef>
            <a:spcAft>
              <a:spcPct val="35000"/>
            </a:spcAft>
          </a:pPr>
          <a:r>
            <a:rPr lang="uz-Cyrl-UZ" sz="2400" b="1" u="sng" kern="1200" dirty="0" smtClean="0">
              <a:solidFill>
                <a:srgbClr val="C00000"/>
              </a:solidFill>
              <a:latin typeface="Times New Roman" pitchFamily="18" charset="0"/>
              <a:cs typeface="Times New Roman" pitchFamily="18" charset="0"/>
            </a:rPr>
            <a:t>Тармоқ ичидаги рақобат </a:t>
          </a:r>
          <a:r>
            <a:rPr lang="uz-Cyrl-UZ" sz="2400" kern="1200" dirty="0" smtClean="0">
              <a:solidFill>
                <a:schemeClr val="tx1"/>
              </a:solidFill>
              <a:latin typeface="Times New Roman" pitchFamily="18" charset="0"/>
              <a:cs typeface="Times New Roman" pitchFamily="18" charset="0"/>
            </a:rPr>
            <a:t>– маҳсулот ишлаб чиқариш ва сотишда қулай </a:t>
          </a:r>
          <a:r>
            <a:rPr lang="ru-RU" sz="2400" kern="1200" dirty="0" err="1" smtClean="0">
              <a:solidFill>
                <a:schemeClr val="tx1"/>
              </a:solidFill>
              <a:latin typeface="Times New Roman" pitchFamily="18" charset="0"/>
              <a:cs typeface="Times New Roman" pitchFamily="18" charset="0"/>
            </a:rPr>
            <a:t>шароитга</a:t>
          </a:r>
          <a:r>
            <a:rPr lang="ru-RU" sz="2400" kern="1200" dirty="0" smtClean="0">
              <a:solidFill>
                <a:schemeClr val="tx1"/>
              </a:solidFill>
              <a:latin typeface="Times New Roman" pitchFamily="18" charset="0"/>
              <a:cs typeface="Times New Roman" pitchFamily="18" charset="0"/>
            </a:rPr>
            <a:t> </a:t>
          </a:r>
          <a:r>
            <a:rPr lang="uz-Cyrl-UZ" sz="2400" kern="1200" dirty="0" smtClean="0">
              <a:solidFill>
                <a:schemeClr val="tx1"/>
              </a:solidFill>
              <a:latin typeface="Times New Roman" pitchFamily="18" charset="0"/>
              <a:cs typeface="Times New Roman" pitchFamily="18" charset="0"/>
            </a:rPr>
            <a:t>э</a:t>
          </a:r>
          <a:r>
            <a:rPr lang="ru-RU" sz="2400" kern="1200" dirty="0" smtClean="0">
              <a:solidFill>
                <a:schemeClr val="tx1"/>
              </a:solidFill>
              <a:latin typeface="Times New Roman" pitchFamily="18" charset="0"/>
              <a:cs typeface="Times New Roman" pitchFamily="18" charset="0"/>
            </a:rPr>
            <a:t>га </a:t>
          </a:r>
          <a:r>
            <a:rPr lang="uz-Cyrl-UZ" sz="2400" kern="1200" dirty="0" smtClean="0">
              <a:solidFill>
                <a:schemeClr val="tx1"/>
              </a:solidFill>
              <a:latin typeface="Times New Roman" pitchFamily="18" charset="0"/>
              <a:cs typeface="Times New Roman" pitchFamily="18" charset="0"/>
            </a:rPr>
            <a:t>бўлиш </a:t>
          </a:r>
          <a:r>
            <a:rPr lang="ru-RU" sz="2400" kern="1200" dirty="0" err="1" smtClean="0">
              <a:solidFill>
                <a:schemeClr val="tx1"/>
              </a:solidFill>
              <a:latin typeface="Times New Roman" pitchFamily="18" charset="0"/>
              <a:cs typeface="Times New Roman" pitchFamily="18" charset="0"/>
            </a:rPr>
            <a:t>учун</a:t>
          </a:r>
          <a:r>
            <a:rPr lang="ru-RU" sz="2400" kern="1200" dirty="0" smtClean="0">
              <a:solidFill>
                <a:schemeClr val="tx1"/>
              </a:solidFill>
              <a:latin typeface="Times New Roman" pitchFamily="18" charset="0"/>
              <a:cs typeface="Times New Roman" pitchFamily="18" charset="0"/>
            </a:rPr>
            <a:t> </a:t>
          </a:r>
          <a:r>
            <a:rPr lang="ru-RU" sz="2400" kern="1200" dirty="0" err="1" smtClean="0">
              <a:solidFill>
                <a:schemeClr val="tx1"/>
              </a:solidFill>
              <a:latin typeface="Times New Roman" pitchFamily="18" charset="0"/>
              <a:cs typeface="Times New Roman" pitchFamily="18" charset="0"/>
            </a:rPr>
            <a:t>бир</a:t>
          </a:r>
          <a:r>
            <a:rPr lang="ru-RU" sz="2400" kern="1200" dirty="0" smtClean="0">
              <a:solidFill>
                <a:schemeClr val="tx1"/>
              </a:solidFill>
              <a:latin typeface="Times New Roman" pitchFamily="18" charset="0"/>
              <a:cs typeface="Times New Roman" pitchFamily="18" charset="0"/>
            </a:rPr>
            <a:t> </a:t>
          </a:r>
          <a:r>
            <a:rPr lang="uz-Cyrl-UZ" sz="2400" kern="1200" dirty="0" smtClean="0">
              <a:solidFill>
                <a:schemeClr val="tx1"/>
              </a:solidFill>
              <a:latin typeface="Times New Roman" pitchFamily="18" charset="0"/>
              <a:cs typeface="Times New Roman" pitchFamily="18" charset="0"/>
            </a:rPr>
            <a:t>тармоқ </a:t>
          </a:r>
          <a:r>
            <a:rPr lang="ru-RU" sz="2400" kern="1200" dirty="0" err="1" smtClean="0">
              <a:solidFill>
                <a:schemeClr val="tx1"/>
              </a:solidFill>
              <a:latin typeface="Times New Roman" pitchFamily="18" charset="0"/>
              <a:cs typeface="Times New Roman" pitchFamily="18" charset="0"/>
            </a:rPr>
            <a:t>корхоналар</a:t>
          </a:r>
          <a:r>
            <a:rPr lang="ru-RU" sz="2400" kern="1200" dirty="0" smtClean="0">
              <a:solidFill>
                <a:schemeClr val="tx1"/>
              </a:solidFill>
              <a:latin typeface="Times New Roman" pitchFamily="18" charset="0"/>
              <a:cs typeface="Times New Roman" pitchFamily="18" charset="0"/>
            </a:rPr>
            <a:t> </a:t>
          </a:r>
          <a:r>
            <a:rPr lang="uz-Cyrl-UZ" sz="2400" kern="1200" dirty="0" smtClean="0">
              <a:solidFill>
                <a:schemeClr val="tx1"/>
              </a:solidFill>
              <a:latin typeface="Times New Roman" pitchFamily="18" charset="0"/>
              <a:cs typeface="Times New Roman" pitchFamily="18" charset="0"/>
            </a:rPr>
            <a:t>ўртасида боради. Тармоқ ичидаги рақобат натижасида турли ишлаб чиқарувчилар товарларнинг индивидуал (алоҳида) нархи, </a:t>
          </a:r>
          <a:r>
            <a:rPr lang="uz-Cyrl-UZ" sz="2400" kern="1200" dirty="0" smtClean="0">
              <a:solidFill>
                <a:schemeClr val="tx1"/>
              </a:solidFill>
            </a:rPr>
            <a:t>бозор нархига айланади</a:t>
          </a:r>
          <a:r>
            <a:rPr lang="uz-Cyrl-UZ" sz="2400" kern="1200" dirty="0" smtClean="0"/>
            <a:t>.</a:t>
          </a:r>
          <a:endParaRPr lang="uz-Cyrl-UZ" sz="2400" kern="1200" dirty="0">
            <a:solidFill>
              <a:schemeClr val="tx1"/>
            </a:solidFill>
            <a:latin typeface="Times New Roman" pitchFamily="18" charset="0"/>
            <a:cs typeface="Times New Roman" pitchFamily="18" charset="0"/>
          </a:endParaRPr>
        </a:p>
      </dsp:txBody>
      <dsp:txXfrm rot="10800000">
        <a:off x="-1" y="539"/>
        <a:ext cx="9144003" cy="1926490"/>
      </dsp:txXfrm>
    </dsp:sp>
    <dsp:sp modelId="{8078F3A5-88FB-4BCC-9B27-9323CEE0A69E}">
      <dsp:nvSpPr>
        <dsp:cNvPr id="0" name=""/>
        <dsp:cNvSpPr/>
      </dsp:nvSpPr>
      <dsp:spPr>
        <a:xfrm>
          <a:off x="0" y="569171"/>
          <a:ext cx="502332" cy="645278"/>
        </a:xfrm>
        <a:prstGeom prst="ellipse">
          <a:avLst/>
        </a:prstGeom>
        <a:solidFill>
          <a:schemeClr val="accent1">
            <a:tint val="5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F0EA0EBA-9E7F-49FB-9B2D-4B908944B9DB}">
      <dsp:nvSpPr>
        <dsp:cNvPr id="0" name=""/>
        <dsp:cNvSpPr/>
      </dsp:nvSpPr>
      <dsp:spPr>
        <a:xfrm rot="10800000">
          <a:off x="-1" y="2502101"/>
          <a:ext cx="9144003" cy="1926490"/>
        </a:xfrm>
        <a:prstGeom prst="homePlate">
          <a:avLst/>
        </a:prstGeom>
        <a:solidFill>
          <a:srgbClr val="FFC00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49529" tIns="91440" rIns="170688" bIns="91440" numCol="1" spcCol="1270" anchor="ctr" anchorCtr="0">
          <a:noAutofit/>
        </a:bodyPr>
        <a:lstStyle/>
        <a:p>
          <a:pPr lvl="0" algn="ctr" defTabSz="1066800" rtl="0">
            <a:lnSpc>
              <a:spcPct val="90000"/>
            </a:lnSpc>
            <a:spcBef>
              <a:spcPct val="0"/>
            </a:spcBef>
            <a:spcAft>
              <a:spcPct val="35000"/>
            </a:spcAft>
          </a:pPr>
          <a:r>
            <a:rPr lang="uz-Cyrl-UZ" sz="2400" b="1" u="sng" kern="1200" dirty="0" smtClean="0">
              <a:solidFill>
                <a:srgbClr val="C00000"/>
              </a:solidFill>
              <a:latin typeface="Times New Roman" pitchFamily="18" charset="0"/>
              <a:cs typeface="Times New Roman" pitchFamily="18" charset="0"/>
            </a:rPr>
            <a:t>Тармоқлар ўртасидаги рақобат </a:t>
          </a:r>
          <a:r>
            <a:rPr lang="uz-Cyrl-UZ" sz="2400" kern="1200" dirty="0" smtClean="0">
              <a:solidFill>
                <a:schemeClr val="tx1"/>
              </a:solidFill>
              <a:latin typeface="Times New Roman" pitchFamily="18" charset="0"/>
              <a:cs typeface="Times New Roman" pitchFamily="18" charset="0"/>
            </a:rPr>
            <a:t>– турли тармоқ корхоналари ўртасида юқори фойдага эга бўлиш учун боради. Бу рақобат натижасида корхоналарда ҳосил бўлган турли фойда нормалари ўртача фойдага айланади </a:t>
          </a:r>
          <a:endParaRPr lang="ru-RU" sz="2400" kern="1200" dirty="0">
            <a:solidFill>
              <a:schemeClr val="tx1"/>
            </a:solidFill>
            <a:latin typeface="Times New Roman" pitchFamily="18" charset="0"/>
            <a:cs typeface="Times New Roman" pitchFamily="18" charset="0"/>
          </a:endParaRPr>
        </a:p>
      </dsp:txBody>
      <dsp:txXfrm rot="10800000">
        <a:off x="-1" y="2502101"/>
        <a:ext cx="9144003" cy="1926490"/>
      </dsp:txXfrm>
    </dsp:sp>
    <dsp:sp modelId="{5AB8AB00-DDA0-4498-8339-491344E9CA81}">
      <dsp:nvSpPr>
        <dsp:cNvPr id="0" name=""/>
        <dsp:cNvSpPr/>
      </dsp:nvSpPr>
      <dsp:spPr>
        <a:xfrm>
          <a:off x="357163" y="3071832"/>
          <a:ext cx="545485" cy="787029"/>
        </a:xfrm>
        <a:prstGeom prst="ellipse">
          <a:avLst/>
        </a:prstGeom>
        <a:solidFill>
          <a:schemeClr val="accent1">
            <a:tint val="5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drawing9.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129B817B-E64B-4EAA-927B-15E24318F93F}">
      <dsp:nvSpPr>
        <dsp:cNvPr id="0" name=""/>
        <dsp:cNvSpPr/>
      </dsp:nvSpPr>
      <dsp:spPr>
        <a:xfrm rot="10800000">
          <a:off x="-1" y="2033"/>
          <a:ext cx="8229603" cy="827882"/>
        </a:xfrm>
        <a:prstGeom prst="homePlate">
          <a:avLst/>
        </a:prstGeom>
        <a:solidFill>
          <a:srgbClr val="FFFF0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65073" tIns="76200" rIns="142240" bIns="76200" numCol="1" spcCol="1270" anchor="ctr" anchorCtr="0">
          <a:noAutofit/>
        </a:bodyPr>
        <a:lstStyle/>
        <a:p>
          <a:pPr lvl="0" algn="ctr" defTabSz="889000">
            <a:lnSpc>
              <a:spcPct val="90000"/>
            </a:lnSpc>
            <a:spcBef>
              <a:spcPct val="0"/>
            </a:spcBef>
            <a:spcAft>
              <a:spcPct val="35000"/>
            </a:spcAft>
          </a:pPr>
          <a:r>
            <a:rPr lang="uz-Cyrl-UZ" sz="2000" b="1" u="sng" kern="1200" dirty="0" smtClean="0">
              <a:solidFill>
                <a:srgbClr val="C00000"/>
              </a:solidFill>
              <a:latin typeface="Times New Roman" pitchFamily="18" charset="0"/>
              <a:cs typeface="Times New Roman" pitchFamily="18" charset="0"/>
            </a:rPr>
            <a:t>Миллий хўжалик доирасидаги рақобат </a:t>
          </a:r>
          <a:r>
            <a:rPr lang="uz-Cyrl-UZ" sz="2000" kern="1200" dirty="0" smtClean="0">
              <a:solidFill>
                <a:schemeClr val="tx1"/>
              </a:solidFill>
              <a:latin typeface="Times New Roman" pitchFamily="18" charset="0"/>
              <a:cs typeface="Times New Roman" pitchFamily="18" charset="0"/>
            </a:rPr>
            <a:t>– натижасида ўртача нархлар ва бозор субъектларининг ялпи миллий (ички) маҳсулотдаги улуши аниқланади.</a:t>
          </a:r>
          <a:endParaRPr lang="ru-RU" sz="2000" kern="1200" dirty="0">
            <a:solidFill>
              <a:schemeClr val="tx1"/>
            </a:solidFill>
          </a:endParaRPr>
        </a:p>
      </dsp:txBody>
      <dsp:txXfrm rot="10800000">
        <a:off x="-1" y="2033"/>
        <a:ext cx="8229603" cy="827882"/>
      </dsp:txXfrm>
    </dsp:sp>
    <dsp:sp modelId="{9BE5605C-64C6-48D8-91F9-3D28EC0E9141}">
      <dsp:nvSpPr>
        <dsp:cNvPr id="0" name=""/>
        <dsp:cNvSpPr/>
      </dsp:nvSpPr>
      <dsp:spPr>
        <a:xfrm>
          <a:off x="225374" y="27126"/>
          <a:ext cx="561204" cy="638827"/>
        </a:xfrm>
        <a:prstGeom prst="ellipse">
          <a:avLst/>
        </a:prstGeom>
        <a:solidFill>
          <a:schemeClr val="accent1">
            <a:tint val="5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1523B2BF-7389-45DE-AD47-329B09D5C577}">
      <dsp:nvSpPr>
        <dsp:cNvPr id="0" name=""/>
        <dsp:cNvSpPr/>
      </dsp:nvSpPr>
      <dsp:spPr>
        <a:xfrm rot="10800000">
          <a:off x="-1" y="1077044"/>
          <a:ext cx="8229603" cy="1196613"/>
        </a:xfrm>
        <a:prstGeom prst="homePlate">
          <a:avLst/>
        </a:prstGeom>
        <a:blipFill rotWithShape="0">
          <a:blip xmlns:r="http://schemas.openxmlformats.org/officeDocument/2006/relationships" r:embed="rId1"/>
          <a:tile tx="0" ty="0" sx="100000" sy="100000" flip="none" algn="tl"/>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65073" tIns="76200" rIns="142240" bIns="76200" numCol="1" spcCol="1270" anchor="ctr" anchorCtr="0">
          <a:noAutofit/>
        </a:bodyPr>
        <a:lstStyle/>
        <a:p>
          <a:pPr lvl="0" algn="ctr" defTabSz="889000">
            <a:lnSpc>
              <a:spcPct val="90000"/>
            </a:lnSpc>
            <a:spcBef>
              <a:spcPct val="0"/>
            </a:spcBef>
            <a:spcAft>
              <a:spcPct val="35000"/>
            </a:spcAft>
          </a:pPr>
          <a:r>
            <a:rPr lang="uz-Cyrl-UZ" sz="2000" b="1" u="sng" kern="1200" dirty="0" smtClean="0">
              <a:solidFill>
                <a:srgbClr val="C00000"/>
              </a:solidFill>
              <a:latin typeface="Times New Roman" pitchFamily="18" charset="0"/>
              <a:cs typeface="Times New Roman" pitchFamily="18" charset="0"/>
            </a:rPr>
            <a:t>Жаҳон хўжалигидаги рақобат </a:t>
          </a:r>
          <a:r>
            <a:rPr lang="uz-Cyrl-UZ" sz="2000" kern="1200" dirty="0" smtClean="0">
              <a:solidFill>
                <a:schemeClr val="tx1"/>
              </a:solidFill>
              <a:latin typeface="Times New Roman" pitchFamily="18" charset="0"/>
              <a:cs typeface="Times New Roman" pitchFamily="18" charset="0"/>
            </a:rPr>
            <a:t>– турли давлатлар миллий ишлаб чиқарувчиларнинг жаҳон бозоридаги мавқеини мустаҳкамлаш учун боради ва унинг натижасида алоҳида товарларнинг жаҳон нархлари шаклланади</a:t>
          </a:r>
          <a:endParaRPr lang="ru-RU" sz="2000" kern="1200" dirty="0">
            <a:solidFill>
              <a:schemeClr val="tx1"/>
            </a:solidFill>
            <a:latin typeface="Times New Roman" pitchFamily="18" charset="0"/>
            <a:cs typeface="Times New Roman" pitchFamily="18" charset="0"/>
          </a:endParaRPr>
        </a:p>
      </dsp:txBody>
      <dsp:txXfrm rot="10800000">
        <a:off x="-1" y="1077044"/>
        <a:ext cx="8229603" cy="1196613"/>
      </dsp:txXfrm>
    </dsp:sp>
    <dsp:sp modelId="{887CA335-1732-4C2D-9A2A-C262487E6A05}">
      <dsp:nvSpPr>
        <dsp:cNvPr id="0" name=""/>
        <dsp:cNvSpPr/>
      </dsp:nvSpPr>
      <dsp:spPr>
        <a:xfrm>
          <a:off x="46266" y="1383663"/>
          <a:ext cx="505480" cy="561204"/>
        </a:xfrm>
        <a:prstGeom prst="ellipse">
          <a:avLst/>
        </a:prstGeom>
        <a:solidFill>
          <a:schemeClr val="accent1">
            <a:tint val="5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6F47A9B8-520E-43BE-A572-5CEFAFBFEA96}">
      <dsp:nvSpPr>
        <dsp:cNvPr id="0" name=""/>
        <dsp:cNvSpPr/>
      </dsp:nvSpPr>
      <dsp:spPr>
        <a:xfrm rot="10800000">
          <a:off x="-1" y="2520787"/>
          <a:ext cx="8229603" cy="827882"/>
        </a:xfrm>
        <a:prstGeom prst="homePlate">
          <a:avLst/>
        </a:prstGeom>
        <a:blipFill rotWithShape="0">
          <a:blip xmlns:r="http://schemas.openxmlformats.org/officeDocument/2006/relationships" r:embed="rId2"/>
          <a:tile tx="0" ty="0" sx="100000" sy="100000" flip="none" algn="tl"/>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65073" tIns="76200" rIns="142240" bIns="76200" numCol="1" spcCol="1270" anchor="ctr" anchorCtr="0">
          <a:noAutofit/>
        </a:bodyPr>
        <a:lstStyle/>
        <a:p>
          <a:pPr lvl="0" algn="ctr" defTabSz="889000">
            <a:lnSpc>
              <a:spcPct val="90000"/>
            </a:lnSpc>
            <a:spcBef>
              <a:spcPct val="0"/>
            </a:spcBef>
            <a:spcAft>
              <a:spcPct val="35000"/>
            </a:spcAft>
          </a:pPr>
          <a:r>
            <a:rPr lang="uz-Cyrl-UZ" sz="2000" b="1" u="sng" kern="1200" dirty="0" smtClean="0">
              <a:solidFill>
                <a:srgbClr val="C00000"/>
              </a:solidFill>
              <a:latin typeface="Times New Roman" pitchFamily="18" charset="0"/>
              <a:cs typeface="Times New Roman" pitchFamily="18" charset="0"/>
            </a:rPr>
            <a:t>Тартибсиз (стихияли) рақобат</a:t>
          </a:r>
          <a:r>
            <a:rPr lang="uz-Cyrl-UZ" sz="2000" u="sng" kern="1200" dirty="0" smtClean="0">
              <a:solidFill>
                <a:srgbClr val="C00000"/>
              </a:solidFill>
              <a:latin typeface="Times New Roman" pitchFamily="18" charset="0"/>
              <a:cs typeface="Times New Roman" pitchFamily="18" charset="0"/>
            </a:rPr>
            <a:t> </a:t>
          </a:r>
          <a:r>
            <a:rPr lang="uz-Cyrl-UZ" sz="2000" kern="1200" dirty="0" smtClean="0">
              <a:solidFill>
                <a:schemeClr val="tx1"/>
              </a:solidFill>
              <a:latin typeface="Times New Roman" pitchFamily="18" charset="0"/>
              <a:cs typeface="Times New Roman" pitchFamily="18" charset="0"/>
            </a:rPr>
            <a:t>– бозор кучларининг </a:t>
          </a:r>
          <a:r>
            <a:rPr lang="en-US" sz="2000" kern="1200" dirty="0" err="1" smtClean="0">
              <a:solidFill>
                <a:schemeClr val="tx1"/>
              </a:solidFill>
              <a:latin typeface="Times New Roman" pitchFamily="18" charset="0"/>
              <a:cs typeface="Times New Roman" pitchFamily="18" charset="0"/>
            </a:rPr>
            <a:t>таъсирида</a:t>
          </a:r>
          <a:r>
            <a:rPr lang="en-US" sz="2000" kern="1200" dirty="0" smtClean="0">
              <a:solidFill>
                <a:schemeClr val="tx1"/>
              </a:solidFill>
              <a:latin typeface="Times New Roman" pitchFamily="18" charset="0"/>
              <a:cs typeface="Times New Roman" pitchFamily="18" charset="0"/>
            </a:rPr>
            <a:t> </a:t>
          </a:r>
          <a:r>
            <a:rPr lang="en-US" sz="2000" kern="1200" dirty="0" err="1" smtClean="0">
              <a:solidFill>
                <a:schemeClr val="tx1"/>
              </a:solidFill>
              <a:latin typeface="Times New Roman" pitchFamily="18" charset="0"/>
              <a:cs typeface="Times New Roman" pitchFamily="18" charset="0"/>
            </a:rPr>
            <a:t>табиий</a:t>
          </a:r>
          <a:r>
            <a:rPr lang="en-US" sz="2000" kern="1200" dirty="0" smtClean="0">
              <a:solidFill>
                <a:schemeClr val="tx1"/>
              </a:solidFill>
              <a:latin typeface="Times New Roman" pitchFamily="18" charset="0"/>
              <a:cs typeface="Times New Roman" pitchFamily="18" charset="0"/>
            </a:rPr>
            <a:t> </a:t>
          </a:r>
          <a:r>
            <a:rPr lang="en-US" sz="2000" kern="1200" dirty="0" err="1" smtClean="0">
              <a:solidFill>
                <a:schemeClr val="tx1"/>
              </a:solidFill>
              <a:latin typeface="Times New Roman" pitchFamily="18" charset="0"/>
              <a:cs typeface="Times New Roman" pitchFamily="18" charset="0"/>
            </a:rPr>
            <a:t>равишда</a:t>
          </a:r>
          <a:r>
            <a:rPr lang="en-US" sz="2000" kern="1200" dirty="0" smtClean="0">
              <a:solidFill>
                <a:schemeClr val="tx1"/>
              </a:solidFill>
              <a:latin typeface="Times New Roman" pitchFamily="18" charset="0"/>
              <a:cs typeface="Times New Roman" pitchFamily="18" charset="0"/>
            </a:rPr>
            <a:t> </a:t>
          </a:r>
          <a:r>
            <a:rPr lang="en-US" sz="2000" kern="1200" dirty="0" err="1" smtClean="0">
              <a:solidFill>
                <a:schemeClr val="tx1"/>
              </a:solidFill>
              <a:latin typeface="Times New Roman" pitchFamily="18" charset="0"/>
              <a:cs typeface="Times New Roman" pitchFamily="18" charset="0"/>
            </a:rPr>
            <a:t>рўй</a:t>
          </a:r>
          <a:r>
            <a:rPr lang="en-US" sz="2000" kern="1200" dirty="0" smtClean="0">
              <a:solidFill>
                <a:schemeClr val="tx1"/>
              </a:solidFill>
              <a:latin typeface="Times New Roman" pitchFamily="18" charset="0"/>
              <a:cs typeface="Times New Roman" pitchFamily="18" charset="0"/>
            </a:rPr>
            <a:t> </a:t>
          </a:r>
          <a:r>
            <a:rPr lang="en-US" sz="2000" kern="1200" dirty="0" err="1" smtClean="0">
              <a:solidFill>
                <a:schemeClr val="tx1"/>
              </a:solidFill>
              <a:latin typeface="Times New Roman" pitchFamily="18" charset="0"/>
              <a:cs typeface="Times New Roman" pitchFamily="18" charset="0"/>
            </a:rPr>
            <a:t>беради</a:t>
          </a:r>
          <a:r>
            <a:rPr lang="en-US" sz="1900" kern="1200" dirty="0" smtClean="0"/>
            <a:t>.</a:t>
          </a:r>
          <a:endParaRPr lang="ru-RU" sz="1900" kern="1200" dirty="0"/>
        </a:p>
      </dsp:txBody>
      <dsp:txXfrm rot="10800000">
        <a:off x="-1" y="2520787"/>
        <a:ext cx="8229603" cy="827882"/>
      </dsp:txXfrm>
    </dsp:sp>
    <dsp:sp modelId="{03526878-FD5A-42BD-AE12-E992A8076645}">
      <dsp:nvSpPr>
        <dsp:cNvPr id="0" name=""/>
        <dsp:cNvSpPr/>
      </dsp:nvSpPr>
      <dsp:spPr>
        <a:xfrm>
          <a:off x="186567" y="2701389"/>
          <a:ext cx="638818" cy="561204"/>
        </a:xfrm>
        <a:prstGeom prst="ellipse">
          <a:avLst/>
        </a:prstGeom>
        <a:solidFill>
          <a:schemeClr val="accent1">
            <a:tint val="5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1CBF7063-0F93-40D8-95CE-FFB8597DA132}">
      <dsp:nvSpPr>
        <dsp:cNvPr id="0" name=""/>
        <dsp:cNvSpPr/>
      </dsp:nvSpPr>
      <dsp:spPr>
        <a:xfrm rot="10800000">
          <a:off x="-1" y="3568072"/>
          <a:ext cx="8229603" cy="827882"/>
        </a:xfrm>
        <a:prstGeom prst="homePlate">
          <a:avLst/>
        </a:prstGeom>
        <a:blipFill rotWithShape="0">
          <a:blip xmlns:r="http://schemas.openxmlformats.org/officeDocument/2006/relationships" r:embed="rId3"/>
          <a:tile tx="0" ty="0" sx="100000" sy="100000" flip="none" algn="tl"/>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65073" tIns="76200" rIns="142240" bIns="76200" numCol="1" spcCol="1270" anchor="ctr" anchorCtr="0">
          <a:noAutofit/>
        </a:bodyPr>
        <a:lstStyle/>
        <a:p>
          <a:pPr lvl="0" algn="ctr" defTabSz="889000">
            <a:lnSpc>
              <a:spcPct val="90000"/>
            </a:lnSpc>
            <a:spcBef>
              <a:spcPct val="0"/>
            </a:spcBef>
            <a:spcAft>
              <a:spcPct val="35000"/>
            </a:spcAft>
          </a:pPr>
          <a:r>
            <a:rPr lang="uz-Cyrl-UZ" sz="2000" b="1" u="sng" kern="1200" dirty="0" smtClean="0">
              <a:solidFill>
                <a:srgbClr val="C00000"/>
              </a:solidFill>
              <a:latin typeface="Times New Roman" pitchFamily="18" charset="0"/>
              <a:cs typeface="Times New Roman" pitchFamily="18" charset="0"/>
            </a:rPr>
            <a:t>Тартибга солинадиган рақобат</a:t>
          </a:r>
          <a:r>
            <a:rPr lang="uz-Cyrl-UZ" sz="2000" u="sng" kern="1200" dirty="0" smtClean="0">
              <a:solidFill>
                <a:srgbClr val="C00000"/>
              </a:solidFill>
              <a:latin typeface="Times New Roman" pitchFamily="18" charset="0"/>
              <a:cs typeface="Times New Roman" pitchFamily="18" charset="0"/>
            </a:rPr>
            <a:t> </a:t>
          </a:r>
          <a:r>
            <a:rPr lang="uz-Cyrl-UZ" sz="2000" kern="1200" dirty="0" smtClean="0">
              <a:solidFill>
                <a:schemeClr val="tx1"/>
              </a:solidFill>
              <a:latin typeface="Times New Roman" pitchFamily="18" charset="0"/>
              <a:cs typeface="Times New Roman" pitchFamily="18" charset="0"/>
            </a:rPr>
            <a:t>– маданийлаш</a:t>
          </a:r>
          <a:r>
            <a:rPr lang="en-US" sz="2000" kern="1200" dirty="0" smtClean="0">
              <a:solidFill>
                <a:schemeClr val="tx1"/>
              </a:solidFill>
              <a:latin typeface="Times New Roman" pitchFamily="18" charset="0"/>
              <a:cs typeface="Times New Roman" pitchFamily="18" charset="0"/>
            </a:rPr>
            <a:t>г</a:t>
          </a:r>
          <a:r>
            <a:rPr lang="uz-Cyrl-UZ" sz="2000" kern="1200" dirty="0" smtClean="0">
              <a:solidFill>
                <a:schemeClr val="tx1"/>
              </a:solidFill>
              <a:latin typeface="Times New Roman" pitchFamily="18" charset="0"/>
              <a:cs typeface="Times New Roman" pitchFamily="18" charset="0"/>
            </a:rPr>
            <a:t>ан тарзда ва маълум меъёрлар доирасида содир бў</a:t>
          </a:r>
          <a:r>
            <a:rPr lang="en-US" sz="2000" kern="1200" dirty="0" smtClean="0">
              <a:solidFill>
                <a:schemeClr val="tx1"/>
              </a:solidFill>
              <a:latin typeface="Times New Roman" pitchFamily="18" charset="0"/>
              <a:cs typeface="Times New Roman" pitchFamily="18" charset="0"/>
            </a:rPr>
            <a:t>л</a:t>
          </a:r>
          <a:r>
            <a:rPr lang="uz-Cyrl-UZ" sz="2000" kern="1200" dirty="0" smtClean="0">
              <a:solidFill>
                <a:schemeClr val="tx1"/>
              </a:solidFill>
              <a:latin typeface="Times New Roman" pitchFamily="18" charset="0"/>
              <a:cs typeface="Times New Roman" pitchFamily="18" charset="0"/>
            </a:rPr>
            <a:t>ади.</a:t>
          </a:r>
          <a:endParaRPr lang="ru-RU" sz="2000" kern="1200" dirty="0">
            <a:solidFill>
              <a:schemeClr val="tx1"/>
            </a:solidFill>
            <a:latin typeface="Times New Roman" pitchFamily="18" charset="0"/>
            <a:cs typeface="Times New Roman" pitchFamily="18" charset="0"/>
          </a:endParaRPr>
        </a:p>
      </dsp:txBody>
      <dsp:txXfrm rot="10800000">
        <a:off x="-1" y="3568072"/>
        <a:ext cx="8229603" cy="827882"/>
      </dsp:txXfrm>
    </dsp:sp>
    <dsp:sp modelId="{019E07C9-D021-46FA-8FC3-1DC7714776DF}">
      <dsp:nvSpPr>
        <dsp:cNvPr id="0" name=""/>
        <dsp:cNvSpPr/>
      </dsp:nvSpPr>
      <dsp:spPr>
        <a:xfrm>
          <a:off x="53229" y="3634746"/>
          <a:ext cx="505480" cy="694535"/>
        </a:xfrm>
        <a:prstGeom prst="ellipse">
          <a:avLst/>
        </a:prstGeom>
        <a:solidFill>
          <a:schemeClr val="accent1">
            <a:tint val="5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5DE57ED4-8884-4092-B215-5DFFD52B85B6}">
      <dsp:nvSpPr>
        <dsp:cNvPr id="0" name=""/>
        <dsp:cNvSpPr/>
      </dsp:nvSpPr>
      <dsp:spPr>
        <a:xfrm rot="10800000">
          <a:off x="-1" y="4670810"/>
          <a:ext cx="8229603" cy="827882"/>
        </a:xfrm>
        <a:prstGeom prst="homePlate">
          <a:avLst/>
        </a:prstGeom>
        <a:blipFill rotWithShape="0">
          <a:blip xmlns:r="http://schemas.openxmlformats.org/officeDocument/2006/relationships" r:embed="rId4"/>
          <a:tile tx="0" ty="0" sx="100000" sy="100000" flip="none" algn="tl"/>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65073" tIns="76200" rIns="142240" bIns="76200" numCol="1" spcCol="1270" anchor="ctr" anchorCtr="0">
          <a:noAutofit/>
        </a:bodyPr>
        <a:lstStyle/>
        <a:p>
          <a:pPr lvl="0" algn="ctr" defTabSz="889000">
            <a:lnSpc>
              <a:spcPct val="90000"/>
            </a:lnSpc>
            <a:spcBef>
              <a:spcPct val="0"/>
            </a:spcBef>
            <a:spcAft>
              <a:spcPct val="35000"/>
            </a:spcAft>
          </a:pPr>
          <a:r>
            <a:rPr lang="uz-Cyrl-UZ" sz="2000" b="1" u="sng" kern="1200" dirty="0" smtClean="0">
              <a:solidFill>
                <a:srgbClr val="C00000"/>
              </a:solidFill>
              <a:latin typeface="Times New Roman" pitchFamily="18" charset="0"/>
              <a:cs typeface="Times New Roman" pitchFamily="18" charset="0"/>
            </a:rPr>
            <a:t>Нархнинг рақобат воситаси сифатида қўлланилиш даражасига қараб     </a:t>
          </a:r>
          <a:r>
            <a:rPr lang="uz-Cyrl-UZ" sz="2000" kern="1200" dirty="0" smtClean="0">
              <a:solidFill>
                <a:schemeClr val="tx1"/>
              </a:solidFill>
              <a:latin typeface="Times New Roman" pitchFamily="18" charset="0"/>
              <a:cs typeface="Times New Roman" pitchFamily="18" charset="0"/>
            </a:rPr>
            <a:t>нарх ёрдамидаги ва нархсиз рақобат ажратилади. </a:t>
          </a:r>
          <a:endParaRPr lang="ru-RU" sz="2000" kern="1200" dirty="0">
            <a:solidFill>
              <a:schemeClr val="tx1"/>
            </a:solidFill>
            <a:latin typeface="Times New Roman" pitchFamily="18" charset="0"/>
            <a:cs typeface="Times New Roman" pitchFamily="18" charset="0"/>
          </a:endParaRPr>
        </a:p>
      </dsp:txBody>
      <dsp:txXfrm rot="10800000">
        <a:off x="-1" y="4670810"/>
        <a:ext cx="8229603" cy="827882"/>
      </dsp:txXfrm>
    </dsp:sp>
    <dsp:sp modelId="{1F63B473-577F-41E9-89EE-5D749D403974}">
      <dsp:nvSpPr>
        <dsp:cNvPr id="0" name=""/>
        <dsp:cNvSpPr/>
      </dsp:nvSpPr>
      <dsp:spPr>
        <a:xfrm>
          <a:off x="0" y="4857783"/>
          <a:ext cx="638818" cy="561213"/>
        </a:xfrm>
        <a:prstGeom prst="ellipse">
          <a:avLst/>
        </a:prstGeom>
        <a:solidFill>
          <a:schemeClr val="accent1">
            <a:tint val="5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0.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1.xml><?xml version="1.0" encoding="utf-8"?>
<dgm:layoutDef xmlns:dgm="http://schemas.openxmlformats.org/drawingml/2006/diagram" xmlns:a="http://schemas.openxmlformats.org/drawingml/2006/main" uniqueId="urn:microsoft.com/office/officeart/2005/8/layout/process4">
  <dgm:title val=""/>
  <dgm:desc val=""/>
  <dgm:catLst>
    <dgm:cat type="process" pri="16000"/>
    <dgm:cat type="list" pri="20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lin">
      <dgm:param type="linDir" val="fromB"/>
    </dgm:alg>
    <dgm:shape xmlns:r="http://schemas.openxmlformats.org/officeDocument/2006/relationships" r:blip="">
      <dgm:adjLst/>
    </dgm:shape>
    <dgm:presOf/>
    <dgm:constrLst>
      <dgm:constr type="h" for="ch" forName="boxAndChildren" refType="h"/>
      <dgm:constr type="h" for="ch" forName="arrowAndChildren" refType="h" refFor="ch" refForName="boxAndChildren" op="equ" fact="1.538"/>
      <dgm:constr type="w" for="ch" forName="arrowAndChildren" refType="w"/>
      <dgm:constr type="w" for="ch" forName="boxAndChildren" refType="w"/>
      <dgm:constr type="h" for="ch" forName="sp" refType="h" fact="-0.015"/>
      <dgm:constr type="primFontSz" for="des" forName="parentTextBox" val="65"/>
      <dgm:constr type="primFontSz" for="des" forName="parentTextArrow" refType="primFontSz" refFor="des" refForName="parentTextBox" op="equ"/>
      <dgm:constr type="primFontSz" for="des" forName="childTextArrow" val="65"/>
      <dgm:constr type="primFontSz" for="des" forName="childTextBox" refType="primFontSz" refFor="des" refForName="childTextArrow" op="equ"/>
    </dgm:constrLst>
    <dgm:ruleLst/>
    <dgm:forEach name="Name1" axis="ch" ptType="node" st="-1" step="-1">
      <dgm:choose name="Name2">
        <dgm:if name="Name3" axis="self" ptType="node" func="revPos" op="equ" val="1">
          <dgm:layoutNode name="boxAndChildren">
            <dgm:alg type="composite"/>
            <dgm:shape xmlns:r="http://schemas.openxmlformats.org/officeDocument/2006/relationships" r:blip="">
              <dgm:adjLst/>
            </dgm:shape>
            <dgm:presOf/>
            <dgm:choose name="Name4">
              <dgm:if name="Name5" axis="ch" ptType="node" func="cnt" op="gte" val="1">
                <dgm:constrLst>
                  <dgm:constr type="w" for="ch" forName="parentTextBox" refType="w"/>
                  <dgm:constr type="h" for="ch" forName="parentTextBox" refType="h" fact="0.54"/>
                  <dgm:constr type="t" for="ch" forName="parentTextBox"/>
                  <dgm:constr type="w" for="ch" forName="entireBox" refType="w"/>
                  <dgm:constr type="h" for="ch" forName="entireBox" refType="h"/>
                  <dgm:constr type="w" for="ch" forName="descendantBox" refType="w"/>
                  <dgm:constr type="b" for="ch" forName="descendantBox" refType="h" fact="0.98"/>
                  <dgm:constr type="h" for="ch" forName="descendantBox" refType="h" fact="0.46"/>
                </dgm:constrLst>
              </dgm:if>
              <dgm:else name="Name6">
                <dgm:constrLst>
                  <dgm:constr type="w" for="ch" forName="parentTextBox" refType="w"/>
                  <dgm:constr type="h" for="ch" forName="parentTextBox" refType="h"/>
                </dgm:constrLst>
              </dgm:else>
            </dgm:choose>
            <dgm:ruleLst/>
            <dgm:layoutNode name="parentTextBox">
              <dgm:alg type="tx"/>
              <dgm:choose name="Name7">
                <dgm:if name="Name8" axis="ch" ptType="node" func="cnt" op="gte" val="1">
                  <dgm:shape xmlns:r="http://schemas.openxmlformats.org/officeDocument/2006/relationships" type="rect" r:blip="" zOrderOff="1" hideGeom="1">
                    <dgm:adjLst/>
                  </dgm:shape>
                </dgm:if>
                <dgm:else name="Name9">
                  <dgm:shape xmlns:r="http://schemas.openxmlformats.org/officeDocument/2006/relationships" type="rect" r:blip="">
                    <dgm:adjLst/>
                  </dgm:shape>
                </dgm:else>
              </dgm:choose>
              <dgm:presOf axis="self"/>
              <dgm:constrLst/>
              <dgm:ruleLst>
                <dgm:rule type="primFontSz" val="5" fact="NaN" max="NaN"/>
              </dgm:ruleLst>
            </dgm:layoutNode>
            <dgm:choose name="Name10">
              <dgm:if name="Name11" axis="ch" ptType="node" func="cnt" op="gte" val="1">
                <dgm:layoutNode name="entireBox">
                  <dgm:alg type="sp"/>
                  <dgm:shape xmlns:r="http://schemas.openxmlformats.org/officeDocument/2006/relationships" type="rect" r:blip="">
                    <dgm:adjLst/>
                  </dgm:shape>
                  <dgm:presOf axis="self"/>
                  <dgm:constrLst/>
                  <dgm:ruleLst/>
                </dgm:layoutNode>
                <dgm:layoutNode name="descendantBox" styleLbl="fgAccFollowNode1">
                  <dgm:choose name="Name12">
                    <dgm:if name="Name13" func="var" arg="dir" op="equ" val="norm">
                      <dgm:alg type="lin"/>
                    </dgm:if>
                    <dgm:else name="Name14">
                      <dgm:alg type="lin">
                        <dgm:param type="linDir" val="fromR"/>
                      </dgm:alg>
                    </dgm:else>
                  </dgm:choose>
                  <dgm:shape xmlns:r="http://schemas.openxmlformats.org/officeDocument/2006/relationships" r:blip="">
                    <dgm:adjLst/>
                  </dgm:shape>
                  <dgm:presOf/>
                  <dgm:constrLst>
                    <dgm:constr type="w" for="ch" forName="childTextBox" refType="w"/>
                    <dgm:constr type="h" for="ch" forName="childTextBox" refType="h"/>
                  </dgm:constrLst>
                  <dgm:ruleLst/>
                  <dgm:forEach name="Name15" axis="ch" ptType="node">
                    <dgm:layoutNode name="childTextBox"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16"/>
            </dgm:choose>
          </dgm:layoutNode>
        </dgm:if>
        <dgm:else name="Name17">
          <dgm:layoutNode name="arrowAndChildren">
            <dgm:alg type="composite"/>
            <dgm:shape xmlns:r="http://schemas.openxmlformats.org/officeDocument/2006/relationships" r:blip="">
              <dgm:adjLst/>
            </dgm:shape>
            <dgm:presOf/>
            <dgm:choose name="Name18">
              <dgm:if name="Name19" axis="ch" ptType="node" func="cnt" op="gte" val="1">
                <dgm:constrLst>
                  <dgm:constr type="w" for="ch" forName="parentTextArrow" refType="w"/>
                  <dgm:constr type="t" for="ch" forName="parentTextArrow"/>
                  <dgm:constr type="h" for="ch" forName="parentTextArrow" refType="h" fact="0.351"/>
                  <dgm:constr type="w" for="ch" forName="arrow" refType="w"/>
                  <dgm:constr type="h" for="ch" forName="arrow" refType="h"/>
                  <dgm:constr type="w" for="ch" forName="descendantArrow" refType="w"/>
                  <dgm:constr type="b" for="ch" forName="descendantArrow" refType="h" fact="0.65"/>
                  <dgm:constr type="h" for="ch" forName="descendantArrow" refType="h" fact="0.299"/>
                </dgm:constrLst>
              </dgm:if>
              <dgm:else name="Name20">
                <dgm:constrLst>
                  <dgm:constr type="w" for="ch" forName="parentTextArrow" refType="w"/>
                  <dgm:constr type="h" for="ch" forName="parentTextArrow" refType="h"/>
                </dgm:constrLst>
              </dgm:else>
            </dgm:choose>
            <dgm:ruleLst/>
            <dgm:layoutNode name="parentTextArrow">
              <dgm:alg type="tx"/>
              <dgm:choose name="Name21">
                <dgm:if name="Name22" axis="ch" ptType="node" func="cnt" op="gte" val="1">
                  <dgm:shape xmlns:r="http://schemas.openxmlformats.org/officeDocument/2006/relationships" type="rect" r:blip="" zOrderOff="1" hideGeom="1">
                    <dgm:adjLst/>
                  </dgm:shape>
                </dgm:if>
                <dgm:else name="Name23">
                  <dgm:shape xmlns:r="http://schemas.openxmlformats.org/officeDocument/2006/relationships" rot="180" type="upArrowCallout" r:blip="">
                    <dgm:adjLst/>
                  </dgm:shape>
                </dgm:else>
              </dgm:choose>
              <dgm:presOf axis="self"/>
              <dgm:constrLst/>
              <dgm:ruleLst>
                <dgm:rule type="primFontSz" val="5" fact="NaN" max="NaN"/>
              </dgm:ruleLst>
            </dgm:layoutNode>
            <dgm:choose name="Name24">
              <dgm:if name="Name25" axis="ch" ptType="node" func="cnt" op="gte" val="1">
                <dgm:layoutNode name="arrow">
                  <dgm:alg type="sp"/>
                  <dgm:shape xmlns:r="http://schemas.openxmlformats.org/officeDocument/2006/relationships" rot="180" type="upArrowCallout" r:blip="">
                    <dgm:adjLst/>
                  </dgm:shape>
                  <dgm:presOf axis="self"/>
                  <dgm:constrLst/>
                  <dgm:ruleLst/>
                </dgm:layoutNode>
                <dgm:layoutNode name="descendantArrow">
                  <dgm:choose name="Name26">
                    <dgm:if name="Name27" func="var" arg="dir" op="equ" val="norm">
                      <dgm:alg type="lin"/>
                    </dgm:if>
                    <dgm:else name="Name28">
                      <dgm:alg type="lin">
                        <dgm:param type="linDir" val="fromR"/>
                      </dgm:alg>
                    </dgm:else>
                  </dgm:choose>
                  <dgm:shape xmlns:r="http://schemas.openxmlformats.org/officeDocument/2006/relationships" r:blip="">
                    <dgm:adjLst/>
                  </dgm:shape>
                  <dgm:presOf/>
                  <dgm:constrLst>
                    <dgm:constr type="w" for="ch" forName="childTextArrow" refType="w"/>
                    <dgm:constr type="h" for="ch" forName="childTextArrow" refType="h"/>
                  </dgm:constrLst>
                  <dgm:ruleLst/>
                  <dgm:forEach name="Name29" axis="ch" ptType="node">
                    <dgm:layoutNode name="childTextArrow"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30"/>
            </dgm:choose>
          </dgm:layoutNode>
        </dgm:else>
      </dgm:choose>
      <dgm:forEach name="Name31" axis="precedSib" ptType="sibTrans" st="-1" cnt="1">
        <dgm:layoutNode name="sp">
          <dgm:alg type="sp"/>
          <dgm:shape xmlns:r="http://schemas.openxmlformats.org/officeDocument/2006/relationships" r:blip="">
            <dgm:adjLst/>
          </dgm:shape>
          <dgm:presOf axis="self"/>
          <dgm:constrLst/>
          <dgm:ruleLst/>
        </dgm:layoutNode>
      </dgm:forEach>
    </dgm:forEach>
  </dgm:layoutNode>
</dgm:layoutDef>
</file>

<file path=ppt/diagrams/layout12.xml><?xml version="1.0" encoding="utf-8"?>
<dgm:layoutDef xmlns:dgm="http://schemas.openxmlformats.org/drawingml/2006/diagram" xmlns:a="http://schemas.openxmlformats.org/drawingml/2006/main" uniqueId="urn:microsoft.com/office/officeart/2005/8/layout/process4">
  <dgm:title val=""/>
  <dgm:desc val=""/>
  <dgm:catLst>
    <dgm:cat type="process" pri="16000"/>
    <dgm:cat type="list" pri="20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lin">
      <dgm:param type="linDir" val="fromB"/>
    </dgm:alg>
    <dgm:shape xmlns:r="http://schemas.openxmlformats.org/officeDocument/2006/relationships" r:blip="">
      <dgm:adjLst/>
    </dgm:shape>
    <dgm:presOf/>
    <dgm:constrLst>
      <dgm:constr type="h" for="ch" forName="boxAndChildren" refType="h"/>
      <dgm:constr type="h" for="ch" forName="arrowAndChildren" refType="h" refFor="ch" refForName="boxAndChildren" op="equ" fact="1.538"/>
      <dgm:constr type="w" for="ch" forName="arrowAndChildren" refType="w"/>
      <dgm:constr type="w" for="ch" forName="boxAndChildren" refType="w"/>
      <dgm:constr type="h" for="ch" forName="sp" refType="h" fact="-0.015"/>
      <dgm:constr type="primFontSz" for="des" forName="parentTextBox" val="65"/>
      <dgm:constr type="primFontSz" for="des" forName="parentTextArrow" refType="primFontSz" refFor="des" refForName="parentTextBox" op="equ"/>
      <dgm:constr type="primFontSz" for="des" forName="childTextArrow" val="65"/>
      <dgm:constr type="primFontSz" for="des" forName="childTextBox" refType="primFontSz" refFor="des" refForName="childTextArrow" op="equ"/>
    </dgm:constrLst>
    <dgm:ruleLst/>
    <dgm:forEach name="Name1" axis="ch" ptType="node" st="-1" step="-1">
      <dgm:choose name="Name2">
        <dgm:if name="Name3" axis="self" ptType="node" func="revPos" op="equ" val="1">
          <dgm:layoutNode name="boxAndChildren">
            <dgm:alg type="composite"/>
            <dgm:shape xmlns:r="http://schemas.openxmlformats.org/officeDocument/2006/relationships" r:blip="">
              <dgm:adjLst/>
            </dgm:shape>
            <dgm:presOf/>
            <dgm:choose name="Name4">
              <dgm:if name="Name5" axis="ch" ptType="node" func="cnt" op="gte" val="1">
                <dgm:constrLst>
                  <dgm:constr type="w" for="ch" forName="parentTextBox" refType="w"/>
                  <dgm:constr type="h" for="ch" forName="parentTextBox" refType="h" fact="0.54"/>
                  <dgm:constr type="t" for="ch" forName="parentTextBox"/>
                  <dgm:constr type="w" for="ch" forName="entireBox" refType="w"/>
                  <dgm:constr type="h" for="ch" forName="entireBox" refType="h"/>
                  <dgm:constr type="w" for="ch" forName="descendantBox" refType="w"/>
                  <dgm:constr type="b" for="ch" forName="descendantBox" refType="h" fact="0.98"/>
                  <dgm:constr type="h" for="ch" forName="descendantBox" refType="h" fact="0.46"/>
                </dgm:constrLst>
              </dgm:if>
              <dgm:else name="Name6">
                <dgm:constrLst>
                  <dgm:constr type="w" for="ch" forName="parentTextBox" refType="w"/>
                  <dgm:constr type="h" for="ch" forName="parentTextBox" refType="h"/>
                </dgm:constrLst>
              </dgm:else>
            </dgm:choose>
            <dgm:ruleLst/>
            <dgm:layoutNode name="parentTextBox">
              <dgm:alg type="tx"/>
              <dgm:choose name="Name7">
                <dgm:if name="Name8" axis="ch" ptType="node" func="cnt" op="gte" val="1">
                  <dgm:shape xmlns:r="http://schemas.openxmlformats.org/officeDocument/2006/relationships" type="rect" r:blip="" zOrderOff="1" hideGeom="1">
                    <dgm:adjLst/>
                  </dgm:shape>
                </dgm:if>
                <dgm:else name="Name9">
                  <dgm:shape xmlns:r="http://schemas.openxmlformats.org/officeDocument/2006/relationships" type="rect" r:blip="">
                    <dgm:adjLst/>
                  </dgm:shape>
                </dgm:else>
              </dgm:choose>
              <dgm:presOf axis="self"/>
              <dgm:constrLst/>
              <dgm:ruleLst>
                <dgm:rule type="primFontSz" val="5" fact="NaN" max="NaN"/>
              </dgm:ruleLst>
            </dgm:layoutNode>
            <dgm:choose name="Name10">
              <dgm:if name="Name11" axis="ch" ptType="node" func="cnt" op="gte" val="1">
                <dgm:layoutNode name="entireBox">
                  <dgm:alg type="sp"/>
                  <dgm:shape xmlns:r="http://schemas.openxmlformats.org/officeDocument/2006/relationships" type="rect" r:blip="">
                    <dgm:adjLst/>
                  </dgm:shape>
                  <dgm:presOf axis="self"/>
                  <dgm:constrLst/>
                  <dgm:ruleLst/>
                </dgm:layoutNode>
                <dgm:layoutNode name="descendantBox" styleLbl="fgAccFollowNode1">
                  <dgm:choose name="Name12">
                    <dgm:if name="Name13" func="var" arg="dir" op="equ" val="norm">
                      <dgm:alg type="lin"/>
                    </dgm:if>
                    <dgm:else name="Name14">
                      <dgm:alg type="lin">
                        <dgm:param type="linDir" val="fromR"/>
                      </dgm:alg>
                    </dgm:else>
                  </dgm:choose>
                  <dgm:shape xmlns:r="http://schemas.openxmlformats.org/officeDocument/2006/relationships" r:blip="">
                    <dgm:adjLst/>
                  </dgm:shape>
                  <dgm:presOf/>
                  <dgm:constrLst>
                    <dgm:constr type="w" for="ch" forName="childTextBox" refType="w"/>
                    <dgm:constr type="h" for="ch" forName="childTextBox" refType="h"/>
                  </dgm:constrLst>
                  <dgm:ruleLst/>
                  <dgm:forEach name="Name15" axis="ch" ptType="node">
                    <dgm:layoutNode name="childTextBox"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16"/>
            </dgm:choose>
          </dgm:layoutNode>
        </dgm:if>
        <dgm:else name="Name17">
          <dgm:layoutNode name="arrowAndChildren">
            <dgm:alg type="composite"/>
            <dgm:shape xmlns:r="http://schemas.openxmlformats.org/officeDocument/2006/relationships" r:blip="">
              <dgm:adjLst/>
            </dgm:shape>
            <dgm:presOf/>
            <dgm:choose name="Name18">
              <dgm:if name="Name19" axis="ch" ptType="node" func="cnt" op="gte" val="1">
                <dgm:constrLst>
                  <dgm:constr type="w" for="ch" forName="parentTextArrow" refType="w"/>
                  <dgm:constr type="t" for="ch" forName="parentTextArrow"/>
                  <dgm:constr type="h" for="ch" forName="parentTextArrow" refType="h" fact="0.351"/>
                  <dgm:constr type="w" for="ch" forName="arrow" refType="w"/>
                  <dgm:constr type="h" for="ch" forName="arrow" refType="h"/>
                  <dgm:constr type="w" for="ch" forName="descendantArrow" refType="w"/>
                  <dgm:constr type="b" for="ch" forName="descendantArrow" refType="h" fact="0.65"/>
                  <dgm:constr type="h" for="ch" forName="descendantArrow" refType="h" fact="0.299"/>
                </dgm:constrLst>
              </dgm:if>
              <dgm:else name="Name20">
                <dgm:constrLst>
                  <dgm:constr type="w" for="ch" forName="parentTextArrow" refType="w"/>
                  <dgm:constr type="h" for="ch" forName="parentTextArrow" refType="h"/>
                </dgm:constrLst>
              </dgm:else>
            </dgm:choose>
            <dgm:ruleLst/>
            <dgm:layoutNode name="parentTextArrow">
              <dgm:alg type="tx"/>
              <dgm:choose name="Name21">
                <dgm:if name="Name22" axis="ch" ptType="node" func="cnt" op="gte" val="1">
                  <dgm:shape xmlns:r="http://schemas.openxmlformats.org/officeDocument/2006/relationships" type="rect" r:blip="" zOrderOff="1" hideGeom="1">
                    <dgm:adjLst/>
                  </dgm:shape>
                </dgm:if>
                <dgm:else name="Name23">
                  <dgm:shape xmlns:r="http://schemas.openxmlformats.org/officeDocument/2006/relationships" rot="180" type="upArrowCallout" r:blip="">
                    <dgm:adjLst/>
                  </dgm:shape>
                </dgm:else>
              </dgm:choose>
              <dgm:presOf axis="self"/>
              <dgm:constrLst/>
              <dgm:ruleLst>
                <dgm:rule type="primFontSz" val="5" fact="NaN" max="NaN"/>
              </dgm:ruleLst>
            </dgm:layoutNode>
            <dgm:choose name="Name24">
              <dgm:if name="Name25" axis="ch" ptType="node" func="cnt" op="gte" val="1">
                <dgm:layoutNode name="arrow">
                  <dgm:alg type="sp"/>
                  <dgm:shape xmlns:r="http://schemas.openxmlformats.org/officeDocument/2006/relationships" rot="180" type="upArrowCallout" r:blip="">
                    <dgm:adjLst/>
                  </dgm:shape>
                  <dgm:presOf axis="self"/>
                  <dgm:constrLst/>
                  <dgm:ruleLst/>
                </dgm:layoutNode>
                <dgm:layoutNode name="descendantArrow">
                  <dgm:choose name="Name26">
                    <dgm:if name="Name27" func="var" arg="dir" op="equ" val="norm">
                      <dgm:alg type="lin"/>
                    </dgm:if>
                    <dgm:else name="Name28">
                      <dgm:alg type="lin">
                        <dgm:param type="linDir" val="fromR"/>
                      </dgm:alg>
                    </dgm:else>
                  </dgm:choose>
                  <dgm:shape xmlns:r="http://schemas.openxmlformats.org/officeDocument/2006/relationships" r:blip="">
                    <dgm:adjLst/>
                  </dgm:shape>
                  <dgm:presOf/>
                  <dgm:constrLst>
                    <dgm:constr type="w" for="ch" forName="childTextArrow" refType="w"/>
                    <dgm:constr type="h" for="ch" forName="childTextArrow" refType="h"/>
                  </dgm:constrLst>
                  <dgm:ruleLst/>
                  <dgm:forEach name="Name29" axis="ch" ptType="node">
                    <dgm:layoutNode name="childTextArrow"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30"/>
            </dgm:choose>
          </dgm:layoutNode>
        </dgm:else>
      </dgm:choose>
      <dgm:forEach name="Name31" axis="precedSib" ptType="sibTrans" st="-1" cnt="1">
        <dgm:layoutNode name="sp">
          <dgm:alg type="sp"/>
          <dgm:shape xmlns:r="http://schemas.openxmlformats.org/officeDocument/2006/relationships" r:blip="">
            <dgm:adjLst/>
          </dgm:shape>
          <dgm:presOf axis="self"/>
          <dgm:constrLst/>
          <dgm:ruleLst/>
        </dgm:layoutNode>
      </dgm:forEach>
    </dgm:forEach>
  </dgm:layoutNode>
</dgm:layoutDef>
</file>

<file path=ppt/diagrams/layout13.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4.xml><?xml version="1.0" encoding="utf-8"?>
<dgm:layoutDef xmlns:dgm="http://schemas.openxmlformats.org/drawingml/2006/diagram" xmlns:a="http://schemas.openxmlformats.org/drawingml/2006/main" uniqueId="urn:microsoft.com/office/officeart/2005/8/layout/vList3">
  <dgm:title val=""/>
  <dgm:desc val=""/>
  <dgm:catLst>
    <dgm:cat type="list" pri="14000"/>
    <dgm:cat type="convert" pri="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dir/>
      <dgm:resizeHandles val="exact"/>
    </dgm:varLst>
    <dgm:alg type="lin">
      <dgm:param type="linDir" val="fromT"/>
      <dgm:param type="vertAlign" val="mid"/>
      <dgm:param type="horzAlign" val="ctr"/>
    </dgm:alg>
    <dgm:shape xmlns:r="http://schemas.openxmlformats.org/officeDocument/2006/relationships" r:blip="">
      <dgm:adjLst/>
    </dgm:shape>
    <dgm:presOf/>
    <dgm:constrLst>
      <dgm:constr type="w" for="ch" forName="composite" refType="w"/>
      <dgm:constr type="h" for="ch" forName="composite" refType="h"/>
      <dgm:constr type="h" for="ch" forName="spacing" refType="h" refFor="ch" refForName="composite" fact="0.25"/>
      <dgm:constr type="h" for="ch" forName="spacing" refType="w" op="lte" fact="0.1"/>
      <dgm:constr type="primFontSz" for="des" ptType="node"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w" for="ch" forName="imgShp" refType="w" fact="0.335"/>
              <dgm:constr type="h" for="ch" forName="imgShp" refType="w" refFor="ch" refForName="imgShp" op="equ"/>
              <dgm:constr type="h" for="ch" forName="imgShp" refType="h" op="lte"/>
              <dgm:constr type="ctrY" for="ch" forName="imgShp" refType="h" fact="0.5"/>
              <dgm:constr type="l" for="ch" forName="imgShp"/>
              <dgm:constr type="w" for="ch" forName="txShp" refType="w" op="equ" fact="0.665"/>
              <dgm:constr type="h" for="ch" forName="txShp" refType="h" refFor="ch" refForName="imgShp" op="equ"/>
              <dgm:constr type="ctrY" for="ch" forName="txShp" refType="h" fact="0.5"/>
              <dgm:constr type="l" for="ch" forName="txShp" refType="w" refFor="ch" refForName="imgShp" fact="0.5"/>
              <dgm:constr type="lMarg" for="ch" forName="txShp" refType="w" refFor="ch" refForName="imgShp" fact="1.25"/>
            </dgm:constrLst>
          </dgm:if>
          <dgm:else name="Name3">
            <dgm:constrLst>
              <dgm:constr type="w" for="ch" forName="imgShp" refType="w" fact="0.335"/>
              <dgm:constr type="h" for="ch" forName="imgShp" refType="w" refFor="ch" refForName="imgShp" op="equ"/>
              <dgm:constr type="h" for="ch" forName="imgShp" refType="h" op="lte"/>
              <dgm:constr type="ctrY" for="ch" forName="imgShp" refType="h" fact="0.5"/>
              <dgm:constr type="r" for="ch" forName="imgShp" refType="w"/>
              <dgm:constr type="w" for="ch" forName="txShp" refType="w" op="equ" fact="0.665"/>
              <dgm:constr type="h" for="ch" forName="txShp" refType="h" refFor="ch" refForName="imgShp" op="equ"/>
              <dgm:constr type="ctrY" for="ch" forName="txShp" refType="h" fact="0.5"/>
              <dgm:constr type="r" for="ch" forName="txShp" refType="ctrX" refFor="ch" refForName="imgShp"/>
              <dgm:constr type="rMarg" for="ch" forName="txShp" refType="w" refFor="ch" refForName="imgShp" fact="1.25"/>
            </dgm:constrLst>
          </dgm:else>
        </dgm:choose>
        <dgm:ruleLst/>
        <dgm:layoutNode name="imgShp" styleLbl="fgImgPlace1">
          <dgm:alg type="sp"/>
          <dgm:shape xmlns:r="http://schemas.openxmlformats.org/officeDocument/2006/relationships" type="ellipse" r:blip="" blipPhldr="1">
            <dgm:adjLst/>
          </dgm:shape>
          <dgm:presOf/>
          <dgm:constrLst/>
          <dgm:ruleLst/>
        </dgm:layoutNode>
        <dgm:layoutNode name="txShp">
          <dgm:varLst>
            <dgm:bulletEnabled val="1"/>
          </dgm:varLst>
          <dgm:alg type="tx"/>
          <dgm:choose name="Name4">
            <dgm:if name="Name5" func="var" arg="dir" op="equ" val="norm">
              <dgm:shape xmlns:r="http://schemas.openxmlformats.org/officeDocument/2006/relationships" rot="180" type="homePlate" r:blip="" zOrderOff="-1">
                <dgm:adjLst/>
              </dgm:shape>
            </dgm:if>
            <dgm:else name="Name6">
              <dgm:shape xmlns:r="http://schemas.openxmlformats.org/officeDocument/2006/relationships" type="homePlate" r:blip="" zOrderOff="-1">
                <dgm:adjLst/>
              </dgm:shape>
            </dgm:else>
          </dgm:choose>
          <dgm:presOf axis="desOrSelf" ptType="node"/>
          <dgm:constrLst>
            <dgm:constr type="tMarg" refType="primFontSz" fact="0.3"/>
            <dgm:constr type="bMarg" refType="primFontSz" fact="0.3"/>
          </dgm:constrLst>
          <dgm:ruleLst>
            <dgm:rule type="primFontSz" val="5" fact="NaN" max="NaN"/>
          </dgm:ruleLst>
        </dgm:layoutNode>
      </dgm:layoutNode>
      <dgm:forEach name="Name7" axis="followSib" ptType="sibTrans" cnt="1">
        <dgm:layoutNode name="spacing">
          <dgm:alg type="sp"/>
          <dgm:shape xmlns:r="http://schemas.openxmlformats.org/officeDocument/2006/relationships" r:blip="">
            <dgm:adjLst/>
          </dgm:shape>
          <dgm:presOf axis="self"/>
          <dgm:constrLst/>
          <dgm:ruleLst/>
        </dgm:layoutNode>
      </dgm:forEach>
    </dgm:forEach>
  </dgm:layoutNode>
</dgm:layoutDef>
</file>

<file path=ppt/diagrams/layout15.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6.xml><?xml version="1.0" encoding="utf-8"?>
<dgm:layoutDef xmlns:dgm="http://schemas.openxmlformats.org/drawingml/2006/diagram" xmlns:a="http://schemas.openxmlformats.org/drawingml/2006/main" uniqueId="urn:microsoft.com/office/officeart/2005/8/layout/venn1">
  <dgm:title val=""/>
  <dgm:desc val=""/>
  <dgm:catLst>
    <dgm:cat type="relationship" pri="28000"/>
    <dgm:cat type="convert" pri="19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Lst>
      <dgm:cxnLst>
        <dgm:cxn modelId="7" srcId="0" destId="1" srcOrd="0" destOrd="0"/>
        <dgm:cxn modelId="8" srcId="0" destId="2" srcOrd="1" destOrd="0"/>
        <dgm:cxn modelId="9" srcId="0" destId="3" srcOrd="2" destOrd="0"/>
        <dgm:cxn modelId="10" srcId="0" destId="4" srcOrd="3" destOrd="0"/>
      </dgm:cxnLst>
      <dgm:bg/>
      <dgm:whole/>
    </dgm:dataModel>
  </dgm:clrData>
  <dgm:layoutNode name="compositeShape">
    <dgm:varLst>
      <dgm:chMax val="7"/>
      <dgm:dir/>
      <dgm:resizeHandles val="exact"/>
    </dgm:varLst>
    <dgm:choose name="Name0">
      <dgm:if name="Name1" axis="ch" ptType="node" func="cnt" op="equ" val="1">
        <dgm:alg type="composite">
          <dgm:param type="ar" val="1"/>
        </dgm:alg>
      </dgm:if>
      <dgm:if name="Name2" axis="ch" ptType="node" func="cnt" op="equ" val="2">
        <dgm:alg type="composite">
          <dgm:param type="ar" val="1.792"/>
        </dgm:alg>
      </dgm:if>
      <dgm:if name="Name3" axis="ch" ptType="node" func="cnt" op="equ" val="3">
        <dgm:alg type="composite">
          <dgm:param type="ar" val="1"/>
        </dgm:alg>
      </dgm:if>
      <dgm:if name="Name4" axis="ch" ptType="node" func="cnt" op="equ" val="4">
        <dgm:alg type="composite">
          <dgm:param type="ar" val="1"/>
        </dgm:alg>
      </dgm:if>
      <dgm:if name="Name5" axis="ch" ptType="node" func="cnt" op="equ" val="5">
        <dgm:alg type="composite">
          <dgm:param type="ar" val="1.4"/>
        </dgm:alg>
      </dgm:if>
      <dgm:if name="Name6" axis="ch" ptType="node" func="cnt" op="equ" val="6">
        <dgm:alg type="composite">
          <dgm:param type="ar" val="1.285"/>
        </dgm:alg>
      </dgm:if>
      <dgm:if name="Name7" axis="ch" ptType="node" func="cnt" op="equ" val="7">
        <dgm:alg type="composite">
          <dgm:param type="ar" val="1.359"/>
        </dgm:alg>
      </dgm:if>
      <dgm:else name="Name8">
        <dgm:alg type="composite">
          <dgm:param type="ar" val="1.359"/>
        </dgm:alg>
      </dgm:else>
    </dgm:choose>
    <dgm:shape xmlns:r="http://schemas.openxmlformats.org/officeDocument/2006/relationships" r:blip="">
      <dgm:adjLst/>
    </dgm:shape>
    <dgm:presOf/>
    <dgm:choose name="Name9">
      <dgm:if name="Name10" axis="ch" ptType="node" func="cnt" op="equ" val="1">
        <dgm:constrLst>
          <dgm:constr type="ctrX" for="ch" forName="circ1TxSh" refType="w" fact="0.5"/>
          <dgm:constr type="ctrY" for="ch" forName="circ1TxSh" refType="h" fact="0.5"/>
          <dgm:constr type="w" for="ch" forName="circ1TxSh" refType="w"/>
          <dgm:constr type="h" for="ch" forName="circ1TxSh" refType="h"/>
          <dgm:constr type="primFontSz" for="ch" ptType="node" op="equ"/>
        </dgm:constrLst>
      </dgm:if>
      <dgm:if name="Name11" axis="ch" ptType="node" func="cnt" op="equ" val="2">
        <dgm:constrLst>
          <dgm:constr type="ctrX" for="ch" forName="circ1" refType="w" fact="0.3"/>
          <dgm:constr type="ctrY" for="ch" forName="circ1" refType="h" fact="0.5"/>
          <dgm:constr type="w" for="ch" forName="circ1" refType="w" fact="0.555"/>
          <dgm:constr type="h" for="ch" forName="circ1" refType="h" fact="0.99456"/>
          <dgm:constr type="l" for="ch" forName="circ1Tx" refType="w" fact="0.1"/>
          <dgm:constr type="t" for="ch" forName="circ1Tx" refType="h" fact="0.12"/>
          <dgm:constr type="w" for="ch" forName="circ1Tx" refType="w" fact="0.32"/>
          <dgm:constr type="h" for="ch" forName="circ1Tx" refType="h" fact="0.76"/>
          <dgm:constr type="ctrX" for="ch" forName="circ2" refType="w" fact="0.7"/>
          <dgm:constr type="ctrY" for="ch" forName="circ2" refType="h" fact="0.5"/>
          <dgm:constr type="w" for="ch" forName="circ2" refType="w" fact="0.555"/>
          <dgm:constr type="h" for="ch" forName="circ2" refType="h" fact="0.99456"/>
          <dgm:constr type="l" for="ch" forName="circ2Tx" refType="w" fact="0.58"/>
          <dgm:constr type="t" for="ch" forName="circ2Tx" refType="h" fact="0.12"/>
          <dgm:constr type="w" for="ch" forName="circ2Tx" refType="w" fact="0.32"/>
          <dgm:constr type="h" for="ch" forName="circ2Tx" refType="h" fact="0.76"/>
          <dgm:constr type="primFontSz" for="ch" ptType="node" op="equ"/>
        </dgm:constrLst>
      </dgm:if>
      <dgm:if name="Name12" axis="ch" ptType="node" func="cnt" op="equ" val="3">
        <dgm:constrLst>
          <dgm:constr type="ctrX" for="ch" forName="circ1" refType="w" fact="0.5"/>
          <dgm:constr type="ctrY" for="ch" forName="circ1" refType="w" fact="0.25"/>
          <dgm:constr type="w" for="ch" forName="circ1" refType="w" fact="0.6"/>
          <dgm:constr type="h" for="ch" forName="circ1" refType="h" fact="0.6"/>
          <dgm:constr type="l" for="ch" forName="circ1Tx" refType="w" fact="0.28"/>
          <dgm:constr type="t" for="ch" forName="circ1Tx" refType="h" fact="0.055"/>
          <dgm:constr type="w" for="ch" forName="circ1Tx" refType="w" fact="0.44"/>
          <dgm:constr type="h" for="ch" forName="circ1Tx" refType="h" fact="0.27"/>
          <dgm:constr type="ctrX" for="ch" forName="circ2" refType="w" fact="0.7165"/>
          <dgm:constr type="ctrY" for="ch" forName="circ2" refType="w" fact="0.625"/>
          <dgm:constr type="w" for="ch" forName="circ2" refType="w" fact="0.6"/>
          <dgm:constr type="h" for="ch" forName="circ2" refType="h" fact="0.6"/>
          <dgm:constr type="l" for="ch" forName="circ2Tx" refType="w" fact="0.6"/>
          <dgm:constr type="t" for="ch" forName="circ2Tx" refType="h" fact="0.48"/>
          <dgm:constr type="w" for="ch" forName="circ2Tx" refType="w" fact="0.36"/>
          <dgm:constr type="h" for="ch" forName="circ2Tx" refType="h" fact="0.33"/>
          <dgm:constr type="ctrX" for="ch" forName="circ3" refType="w" fact="0.2835"/>
          <dgm:constr type="ctrY" for="ch" forName="circ3" refType="w" fact="0.625"/>
          <dgm:constr type="w" for="ch" forName="circ3" refType="w" fact="0.6"/>
          <dgm:constr type="h" for="ch" forName="circ3" refType="h" fact="0.6"/>
          <dgm:constr type="l" for="ch" forName="circ3Tx" refType="w" fact="0.04"/>
          <dgm:constr type="t" for="ch" forName="circ3Tx" refType="h" fact="0.48"/>
          <dgm:constr type="w" for="ch" forName="circ3Tx" refType="w" fact="0.36"/>
          <dgm:constr type="h" for="ch" forName="circ3Tx" refType="h" fact="0.33"/>
          <dgm:constr type="primFontSz" for="ch" ptType="node" op="equ"/>
        </dgm:constrLst>
      </dgm:if>
      <dgm:if name="Name13" axis="ch" ptType="node" func="cnt" op="equ" val="4">
        <dgm:constrLst>
          <dgm:constr type="ctrX" for="ch" forName="circ1" refType="w" fact="0.5"/>
          <dgm:constr type="ctrY" for="ch" forName="circ1" refType="w" fact="0.27"/>
          <dgm:constr type="w" for="ch" forName="circ1" refType="w" fact="0.52"/>
          <dgm:constr type="h" for="ch" forName="circ1" refType="h" fact="0.52"/>
          <dgm:constr type="l" for="ch" forName="circ1Tx" refType="w" fact="0.3"/>
          <dgm:constr type="t" for="ch" forName="circ1Tx" refType="h" fact="0.08"/>
          <dgm:constr type="w" for="ch" forName="circ1Tx" refType="w" fact="0.4"/>
          <dgm:constr type="h" for="ch" forName="circ1Tx" refType="h" fact="0.165"/>
          <dgm:constr type="ctrX" for="ch" forName="circ2" refType="w" fact="0.73"/>
          <dgm:constr type="ctrY" for="ch" forName="circ2" refType="w" fact="0.5"/>
          <dgm:constr type="w" for="ch" forName="circ2" refType="w" fact="0.52"/>
          <dgm:constr type="h" for="ch" forName="circ2" refType="h" fact="0.52"/>
          <dgm:constr type="r" for="ch" forName="circ2Tx" refType="w" fact="0.95"/>
          <dgm:constr type="t" for="ch" forName="circ2Tx" refType="h" fact="0.3"/>
          <dgm:constr type="w" for="ch" forName="circ2Tx" refType="w" fact="0.2"/>
          <dgm:constr type="h" for="ch" forName="circ2Tx" refType="h" fact="0.4"/>
          <dgm:constr type="ctrX" for="ch" forName="circ3" refType="w" fact="0.5"/>
          <dgm:constr type="ctrY" for="ch" forName="circ3" refType="w" fact="0.73"/>
          <dgm:constr type="w" for="ch" forName="circ3" refType="w" fact="0.52"/>
          <dgm:constr type="h" for="ch" forName="circ3" refType="h" fact="0.52"/>
          <dgm:constr type="l" for="ch" forName="circ3Tx" refType="w" fact="0.3"/>
          <dgm:constr type="b" for="ch" forName="circ3Tx" refType="h" fact="0.92"/>
          <dgm:constr type="w" for="ch" forName="circ3Tx" refType="w" fact="0.4"/>
          <dgm:constr type="h" for="ch" forName="circ3Tx" refType="h" fact="0.165"/>
          <dgm:constr type="ctrX" for="ch" forName="circ4" refType="w" fact="0.27"/>
          <dgm:constr type="ctrY" for="ch" forName="circ4" refType="h" fact="0.5"/>
          <dgm:constr type="w" for="ch" forName="circ4" refType="w" fact="0.52"/>
          <dgm:constr type="h" for="ch" forName="circ4" refType="h" fact="0.52"/>
          <dgm:constr type="l" for="ch" forName="circ4Tx" refType="w" fact="0.05"/>
          <dgm:constr type="t" for="ch" forName="circ4Tx" refType="h" fact="0.3"/>
          <dgm:constr type="w" for="ch" forName="circ4Tx" refType="w" fact="0.2"/>
          <dgm:constr type="h" for="ch" forName="circ4Tx" refType="h" fact="0.4"/>
          <dgm:constr type="primFontSz" for="ch" ptType="node" op="equ"/>
        </dgm:constrLst>
      </dgm:if>
      <dgm:if name="Name14" axis="ch" ptType="node" func="cnt" op="equ" val="5">
        <dgm:constrLst>
          <dgm:constr type="ctrX" for="ch" forName="circ1" refType="w" fact="0.5"/>
          <dgm:constr type="ctrY" for="ch" forName="circ1" refType="h" fact="0.46"/>
          <dgm:constr type="w" for="ch" forName="circ1" refType="w" fact="0.25"/>
          <dgm:constr type="h" for="ch" forName="circ1" refType="h" fact="0.35"/>
          <dgm:constr type="l" for="ch" forName="circ1Tx" refType="w" fact="0.355"/>
          <dgm:constr type="t" for="ch" forName="circ1Tx"/>
          <dgm:constr type="w" for="ch" forName="circ1Tx" refType="w" fact="0.29"/>
          <dgm:constr type="h" for="ch" forName="circ1Tx" refType="h" fact="0.235"/>
          <dgm:constr type="ctrX" for="ch" forName="circ2" refType="w" fact="0.5951"/>
          <dgm:constr type="ctrY" for="ch" forName="circ2" refType="h" fact="0.5567"/>
          <dgm:constr type="w" for="ch" forName="circ2" refType="w" fact="0.25"/>
          <dgm:constr type="h" for="ch" forName="circ2" refType="h" fact="0.35"/>
          <dgm:constr type="l" for="ch" forName="circ2Tx" refType="w" fact="0.74"/>
          <dgm:constr type="t" for="ch" forName="circ2Tx" refType="h" fact="0.31"/>
          <dgm:constr type="w" for="ch" forName="circ2Tx" refType="w" fact="0.26"/>
          <dgm:constr type="h" for="ch" forName="circ2Tx" refType="h" fact="0.255"/>
          <dgm:constr type="ctrX" for="ch" forName="circ3" refType="w" fact="0.5588"/>
          <dgm:constr type="ctrY" for="ch" forName="circ3" refType="h" fact="0.7133"/>
          <dgm:constr type="w" for="ch" forName="circ3" refType="w" fact="0.25"/>
          <dgm:constr type="h" for="ch" forName="circ3" refType="h" fact="0.35"/>
          <dgm:constr type="l" for="ch" forName="circ3Tx" refType="w" fact="0.7"/>
          <dgm:constr type="t" for="ch" forName="circ3Tx" refType="h" fact="0.745"/>
          <dgm:constr type="w" for="ch" forName="circ3Tx" refType="w" fact="0.26"/>
          <dgm:constr type="h" for="ch" forName="circ3Tx" refType="h" fact="0.255"/>
          <dgm:constr type="ctrX" for="ch" forName="circ4" refType="w" fact="0.4412"/>
          <dgm:constr type="ctrY" for="ch" forName="circ4" refType="h" fact="0.7133"/>
          <dgm:constr type="w" for="ch" forName="circ4" refType="w" fact="0.25"/>
          <dgm:constr type="h" for="ch" forName="circ4" refType="h" fact="0.35"/>
          <dgm:constr type="l" for="ch" forName="circ4Tx" refType="w" fact="0.04"/>
          <dgm:constr type="t" for="ch" forName="circ4Tx" refType="h" fact="0.745"/>
          <dgm:constr type="w" for="ch" forName="circ4Tx" refType="w" fact="0.26"/>
          <dgm:constr type="h" for="ch" forName="circ4Tx" refType="h" fact="0.255"/>
          <dgm:constr type="ctrX" for="ch" forName="circ5" refType="w" fact="0.4049"/>
          <dgm:constr type="ctrY" for="ch" forName="circ5" refType="h" fact="0.5567"/>
          <dgm:constr type="w" for="ch" forName="circ5" refType="w" fact="0.25"/>
          <dgm:constr type="h" for="ch" forName="circ5" refType="h" fact="0.35"/>
          <dgm:constr type="l" for="ch" forName="circ5Tx"/>
          <dgm:constr type="t" for="ch" forName="circ5Tx" refType="h" fact="0.31"/>
          <dgm:constr type="w" for="ch" forName="circ5Tx" refType="w" fact="0.26"/>
          <dgm:constr type="h" for="ch" forName="circ5Tx" refType="h" fact="0.255"/>
          <dgm:constr type="primFontSz" for="ch" ptType="node" op="equ"/>
        </dgm:constrLst>
      </dgm:if>
      <dgm:if name="Name15" axis="ch" ptType="node" func="cnt" op="equ" val="6">
        <dgm:constrLst>
          <dgm:constr type="ctrX" for="ch" forName="circ1" refType="w" fact="0.5"/>
          <dgm:constr type="ctrY" for="ch" forName="circ1" refType="h" fact="0.3844"/>
          <dgm:constr type="w" for="ch" forName="circ1" refType="w" fact="0.24"/>
          <dgm:constr type="h" for="ch" forName="circ1" refType="h" fact="0.3084"/>
          <dgm:constr type="l" for="ch" forName="circ1Tx" refType="w" fact="0.35"/>
          <dgm:constr type="t" for="ch" forName="circ1Tx"/>
          <dgm:constr type="w" for="ch" forName="circ1Tx" refType="w" fact="0.3"/>
          <dgm:constr type="h" for="ch" forName="circ1Tx" refType="h" fact="0.21"/>
          <dgm:constr type="ctrX" for="ch" forName="circ2" refType="w" fact="0.5779"/>
          <dgm:constr type="ctrY" for="ch" forName="circ2" refType="h" fact="0.4422"/>
          <dgm:constr type="w" for="ch" forName="circ2" refType="w" fact="0.24"/>
          <dgm:constr type="h" for="ch" forName="circ2" refType="h" fact="0.3084"/>
          <dgm:constr type="l" for="ch" forName="circ2Tx" refType="w" fact="0.7157"/>
          <dgm:constr type="t" for="ch" forName="circ2Tx" refType="h" fact="0.2"/>
          <dgm:constr type="w" for="ch" forName="circ2Tx" refType="w" fact="0.2843"/>
          <dgm:constr type="h" for="ch" forName="circ2Tx" refType="h" fact="0.23"/>
          <dgm:constr type="ctrX" for="ch" forName="circ3" refType="w" fact="0.5779"/>
          <dgm:constr type="ctrY" for="ch" forName="circ3" refType="h" fact="0.5578"/>
          <dgm:constr type="w" for="ch" forName="circ3" refType="w" fact="0.24"/>
          <dgm:constr type="h" for="ch" forName="circ3" refType="h" fact="0.3084"/>
          <dgm:constr type="l" for="ch" forName="circ3Tx" refType="w" fact="0.7157"/>
          <dgm:constr type="t" for="ch" forName="circ3Tx" refType="h" fact="0.543"/>
          <dgm:constr type="w" for="ch" forName="circ3Tx" refType="w" fact="0.2843"/>
          <dgm:constr type="h" for="ch" forName="circ3Tx" refType="h" fact="0.257"/>
          <dgm:constr type="ctrX" for="ch" forName="circ4" refType="w" fact="0.5"/>
          <dgm:constr type="ctrY" for="ch" forName="circ4" refType="h" fact="0.6157"/>
          <dgm:constr type="w" for="ch" forName="circ4" refType="w" fact="0.24"/>
          <dgm:constr type="h" for="ch" forName="circ4" refType="h" fact="0.3084"/>
          <dgm:constr type="l" for="ch" forName="circ4Tx" refType="w" fact="0.35"/>
          <dgm:constr type="t" for="ch" forName="circ4Tx" refType="h" fact="0.79"/>
          <dgm:constr type="w" for="ch" forName="circ4Tx" refType="w" fact="0.3"/>
          <dgm:constr type="h" for="ch" forName="circ4Tx" refType="h" fact="0.21"/>
          <dgm:constr type="ctrX" for="ch" forName="circ5" refType="w" fact="0.4221"/>
          <dgm:constr type="ctrY" for="ch" forName="circ5" refType="h" fact="0.5578"/>
          <dgm:constr type="w" for="ch" forName="circ5" refType="w" fact="0.24"/>
          <dgm:constr type="h" for="ch" forName="circ5" refType="h" fact="0.3084"/>
          <dgm:constr type="l" for="ch" forName="circ5Tx" refType="w" fact="0"/>
          <dgm:constr type="t" for="ch" forName="circ5Tx" refType="h" fact="0.543"/>
          <dgm:constr type="w" for="ch" forName="circ5Tx" refType="w" fact="0.2843"/>
          <dgm:constr type="h" for="ch" forName="circ5Tx" refType="h" fact="0.257"/>
          <dgm:constr type="ctrX" for="ch" forName="circ6" refType="w" fact="0.4221"/>
          <dgm:constr type="ctrY" for="ch" forName="circ6" refType="h" fact="0.4422"/>
          <dgm:constr type="w" for="ch" forName="circ6" refType="w" fact="0.24"/>
          <dgm:constr type="h" for="ch" forName="circ6" refType="h" fact="0.3084"/>
          <dgm:constr type="l" for="ch" forName="circ6Tx" refType="w" fact="0"/>
          <dgm:constr type="t" for="ch" forName="circ6Tx" refType="h" fact="0.2"/>
          <dgm:constr type="w" for="ch" forName="circ6Tx" refType="w" fact="0.2843"/>
          <dgm:constr type="h" for="ch" forName="circ6Tx" refType="h" fact="0.257"/>
          <dgm:constr type="primFontSz" for="ch" ptType="node" op="equ"/>
        </dgm:constrLst>
      </dgm:if>
      <dgm:else name="Name16">
        <dgm:constrLst>
          <dgm:constr type="ctrX" for="ch" forName="circ1" refType="w" fact="0.5"/>
          <dgm:constr type="ctrY" for="ch" forName="circ1" refType="h" fact="0.4177"/>
          <dgm:constr type="w" for="ch" forName="circ1" refType="w" fact="0.24"/>
          <dgm:constr type="h" for="ch" forName="circ1" refType="h" fact="0.3262"/>
          <dgm:constr type="l" for="ch" forName="circ1Tx" refType="w" fact="0.3625"/>
          <dgm:constr type="t" for="ch" forName="circ1Tx"/>
          <dgm:constr type="w" for="ch" forName="circ1Tx" refType="w" fact="0.275"/>
          <dgm:constr type="h" for="ch" forName="circ1Tx" refType="h" fact="0.2"/>
          <dgm:constr type="ctrX" for="ch" forName="circ2" refType="w" fact="0.5704"/>
          <dgm:constr type="ctrY" for="ch" forName="circ2" refType="h" fact="0.4637"/>
          <dgm:constr type="w" for="ch" forName="circ2" refType="w" fact="0.24"/>
          <dgm:constr type="h" for="ch" forName="circ2" refType="h" fact="0.3262"/>
          <dgm:constr type="l" for="ch" forName="circ2Tx" refType="w" fact="0.72"/>
          <dgm:constr type="t" for="ch" forName="circ2Tx" refType="h" fact="0.19"/>
          <dgm:constr type="w" for="ch" forName="circ2Tx" refType="w" fact="0.26"/>
          <dgm:constr type="h" for="ch" forName="circ2Tx" refType="h" fact="0.22"/>
          <dgm:constr type="ctrX" for="ch" forName="circ3" refType="w" fact="0.5877"/>
          <dgm:constr type="ctrY" for="ch" forName="circ3" refType="h" fact="0.5672"/>
          <dgm:constr type="w" for="ch" forName="circ3" refType="w" fact="0.24"/>
          <dgm:constr type="h" for="ch" forName="circ3" refType="h" fact="0.3262"/>
          <dgm:constr type="l" for="ch" forName="circ3Tx" refType="w" fact="0.745"/>
          <dgm:constr type="t" for="ch" forName="circ3Tx" refType="h" fact="0.47"/>
          <dgm:constr type="w" for="ch" forName="circ3Tx" refType="w" fact="0.255"/>
          <dgm:constr type="h" for="ch" forName="circ3Tx" refType="h" fact="0.235"/>
          <dgm:constr type="ctrX" for="ch" forName="circ4" refType="w" fact="0.539"/>
          <dgm:constr type="ctrY" for="ch" forName="circ4" refType="h" fact="0.6502"/>
          <dgm:constr type="w" for="ch" forName="circ4" refType="w" fact="0.24"/>
          <dgm:constr type="h" for="ch" forName="circ4" refType="h" fact="0.3262"/>
          <dgm:constr type="l" for="ch" forName="circ4Tx" refType="w" fact="0.635"/>
          <dgm:constr type="t" for="ch" forName="circ4Tx" refType="h" fact="0.785"/>
          <dgm:constr type="w" for="ch" forName="circ4Tx" refType="w" fact="0.275"/>
          <dgm:constr type="h" for="ch" forName="circ4Tx" refType="h" fact="0.215"/>
          <dgm:constr type="ctrX" for="ch" forName="circ5" refType="w" fact="0.461"/>
          <dgm:constr type="ctrY" for="ch" forName="circ5" refType="h" fact="0.6502"/>
          <dgm:constr type="w" for="ch" forName="circ5" refType="w" fact="0.24"/>
          <dgm:constr type="h" for="ch" forName="circ5" refType="h" fact="0.3262"/>
          <dgm:constr type="l" for="ch" forName="circ5Tx" refType="w" fact="0.09"/>
          <dgm:constr type="t" for="ch" forName="circ5Tx" refType="h" fact="0.785"/>
          <dgm:constr type="w" for="ch" forName="circ5Tx" refType="w" fact="0.275"/>
          <dgm:constr type="h" for="ch" forName="circ5Tx" refType="h" fact="0.215"/>
          <dgm:constr type="ctrX" for="ch" forName="circ6" refType="w" fact="0.4123"/>
          <dgm:constr type="ctrY" for="ch" forName="circ6" refType="h" fact="0.5672"/>
          <dgm:constr type="w" for="ch" forName="circ6" refType="w" fact="0.24"/>
          <dgm:constr type="h" for="ch" forName="circ6" refType="h" fact="0.3262"/>
          <dgm:constr type="l" for="ch" forName="circ6Tx"/>
          <dgm:constr type="t" for="ch" forName="circ6Tx" refType="h" fact="0.47"/>
          <dgm:constr type="w" for="ch" forName="circ6Tx" refType="w" fact="0.255"/>
          <dgm:constr type="h" for="ch" forName="circ6Tx" refType="h" fact="0.235"/>
          <dgm:constr type="ctrX" for="ch" forName="circ7" refType="w" fact="0.4296"/>
          <dgm:constr type="ctrY" for="ch" forName="circ7" refType="h" fact="0.4637"/>
          <dgm:constr type="w" for="ch" forName="circ7" refType="w" fact="0.24"/>
          <dgm:constr type="h" for="ch" forName="circ7" refType="h" fact="0.3262"/>
          <dgm:constr type="l" for="ch" forName="circ7Tx" refType="w" fact="0.02"/>
          <dgm:constr type="t" for="ch" forName="circ7Tx" refType="h" fact="0.19"/>
          <dgm:constr type="w" for="ch" forName="circ7Tx" refType="w" fact="0.26"/>
          <dgm:constr type="h" for="ch" forName="circ7Tx" refType="h" fact="0.22"/>
          <dgm:constr type="primFontSz" for="ch" ptType="node" op="equ"/>
        </dgm:constrLst>
      </dgm:else>
    </dgm:choose>
    <dgm:ruleLst/>
    <dgm:forEach name="Name17" axis="ch" ptType="node" cnt="1">
      <dgm:choose name="Name18">
        <dgm:if name="Name19" axis="root ch" ptType="all node" func="cnt" op="equ" val="1">
          <dgm:layoutNode name="circ1TxSh" styleLbl="vennNode1">
            <dgm:alg type="tx">
              <dgm:param type="txAnchorHorzCh" val="ctr"/>
              <dgm:param type="txAnchorVertCh" val="mid"/>
            </dgm:alg>
            <dgm:shape xmlns:r="http://schemas.openxmlformats.org/officeDocument/2006/relationships" type="ellipse" r:blip="">
              <dgm:adjLst/>
            </dgm:shape>
            <dgm:choose name="Name20">
              <dgm:if name="Name21" func="var" arg="dir" op="equ" val="norm">
                <dgm:choose name="Name22">
                  <dgm:if name="Name23" axis="root ch" ptType="all node" func="cnt" op="lte" val="4">
                    <dgm:presOf axis="desOrSelf" ptType="node"/>
                  </dgm:if>
                  <dgm:else name="Name24">
                    <dgm:presOf/>
                  </dgm:else>
                </dgm:choose>
              </dgm:if>
              <dgm:else name="Name25">
                <dgm:choose name="Name26">
                  <dgm:if name="Name27" axis="root ch" ptType="all node" func="cnt" op="equ" val="2">
                    <dgm:presOf axis="root ch desOrSelf" ptType="all node node" st="1 2 1" cnt="1 1 0"/>
                  </dgm:if>
                  <dgm:else name="Name28">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if>
        <dgm:else name="Name29">
          <dgm:layoutNode name="circ1" styleLbl="vennNode1">
            <dgm:alg type="sp"/>
            <dgm:shape xmlns:r="http://schemas.openxmlformats.org/officeDocument/2006/relationships" type="ellipse" r:blip="">
              <dgm:adjLst/>
            </dgm:shape>
            <dgm:choose name="Name30">
              <dgm:if name="Name31" func="var" arg="dir" op="equ" val="norm">
                <dgm:choose name="Name32">
                  <dgm:if name="Name33" axis="root ch" ptType="all node" func="cnt" op="lte" val="4">
                    <dgm:presOf axis="desOrSelf" ptType="node"/>
                  </dgm:if>
                  <dgm:else name="Name34">
                    <dgm:presOf/>
                  </dgm:else>
                </dgm:choose>
              </dgm:if>
              <dgm:else name="Name35">
                <dgm:choose name="Name36">
                  <dgm:if name="Name37" axis="root ch" ptType="all node" func="cnt" op="equ" val="2">
                    <dgm:presOf axis="root ch desOrSelf" ptType="all node node" st="1 2 1" cnt="1 1 0"/>
                  </dgm:if>
                  <dgm:else name="Name38">
                    <dgm:choose name="Name39">
                      <dgm:if name="Name40" axis="root ch" ptType="all node" func="cnt" op="lte" val="4">
                        <dgm:presOf axis="desOrSelf" ptType="node"/>
                      </dgm:if>
                      <dgm:else name="Name41">
                        <dgm:presOf/>
                      </dgm:else>
                    </dgm:choose>
                  </dgm:else>
                </dgm:choose>
              </dgm:else>
            </dgm:choose>
            <dgm:constrLst/>
            <dgm:ruleLst/>
          </dgm:layoutNode>
          <dgm:layoutNode name="circ1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42">
              <dgm:if name="Name43" func="var" arg="dir" op="equ" val="norm">
                <dgm:presOf axis="desOrSelf" ptType="node"/>
              </dgm:if>
              <dgm:else name="Name44">
                <dgm:choose name="Name45">
                  <dgm:if name="Name46" axis="root ch" ptType="all node" func="cnt" op="equ" val="2">
                    <dgm:presOf axis="root ch desOrSelf" ptType="all node node" st="1 2 1" cnt="1 1 0"/>
                  </dgm:if>
                  <dgm:else name="Name47">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else>
      </dgm:choose>
    </dgm:forEach>
    <dgm:forEach name="Name48" axis="ch" ptType="node" st="2" cnt="1">
      <dgm:layoutNode name="circ2" styleLbl="vennNode1">
        <dgm:alg type="sp"/>
        <dgm:shape xmlns:r="http://schemas.openxmlformats.org/officeDocument/2006/relationships" type="ellipse" r:blip="">
          <dgm:adjLst/>
        </dgm:shape>
        <dgm:choose name="Name49">
          <dgm:if name="Name50" func="var" arg="dir" op="equ" val="norm">
            <dgm:choose name="Name51">
              <dgm:if name="Name52" axis="root ch" ptType="all node" func="cnt" op="lte" val="4">
                <dgm:presOf axis="desOrSelf" ptType="node"/>
              </dgm:if>
              <dgm:else name="Name53">
                <dgm:presOf/>
              </dgm:else>
            </dgm:choose>
          </dgm:if>
          <dgm:else name="Name54">
            <dgm:choose name="Name55">
              <dgm:if name="Name56" axis="root ch" ptType="all node" func="cnt" op="equ" val="2">
                <dgm:presOf axis="root ch desOrSelf" ptType="all node node" st="1 1 1" cnt="1 1 0"/>
              </dgm:if>
              <dgm:if name="Name57" axis="root ch" ptType="all node" func="cnt" op="equ" val="3">
                <dgm:presOf axis="root ch desOrSelf" ptType="all node node" st="1 3 1" cnt="1 1 0"/>
              </dgm:if>
              <dgm:if name="Name58" axis="root ch" ptType="all node" func="cnt" op="equ" val="4">
                <dgm:presOf axis="root ch desOrSelf" ptType="all node node" st="1 4 1" cnt="1 1 0"/>
              </dgm:if>
              <dgm:else name="Name59">
                <dgm:presOf/>
              </dgm:else>
            </dgm:choose>
          </dgm:else>
        </dgm:choose>
        <dgm:constrLst/>
        <dgm:ruleLst/>
      </dgm:layoutNode>
      <dgm:layoutNode name="circ2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60">
          <dgm:if name="Name61" func="var" arg="dir" op="equ" val="norm">
            <dgm:presOf axis="desOrSelf" ptType="node"/>
          </dgm:if>
          <dgm:else name="Name62">
            <dgm:choose name="Name63">
              <dgm:if name="Name64" axis="root ch" ptType="all node" func="cnt" op="equ" val="2">
                <dgm:presOf axis="root ch desOrSelf" ptType="all node node" st="1 1 1" cnt="1 1 0"/>
              </dgm:if>
              <dgm:if name="Name65" axis="root ch" ptType="all node" func="cnt" op="equ" val="3">
                <dgm:presOf axis="root ch desOrSelf" ptType="all node node" st="1 3 1" cnt="1 1 0"/>
              </dgm:if>
              <dgm:if name="Name66" axis="root ch" ptType="all node" func="cnt" op="equ" val="4">
                <dgm:presOf axis="root ch desOrSelf" ptType="all node node" st="1 4 1" cnt="1 1 0"/>
              </dgm:if>
              <dgm:if name="Name67" axis="root ch" ptType="all node" func="cnt" op="equ" val="5">
                <dgm:presOf axis="root ch desOrSelf" ptType="all node node" st="1 5 1" cnt="1 1 0"/>
              </dgm:if>
              <dgm:if name="Name68" axis="root ch" ptType="all node" func="cnt" op="equ" val="6">
                <dgm:presOf axis="root ch desOrSelf" ptType="all node node" st="1 6 1" cnt="1 1 0"/>
              </dgm:if>
              <dgm:else name="Name69">
                <dgm:presOf axis="root ch desOrSelf" ptType="all node node" st="1 7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70" axis="ch" ptType="node" st="3" cnt="1">
      <dgm:layoutNode name="circ3" styleLbl="vennNode1">
        <dgm:alg type="sp"/>
        <dgm:shape xmlns:r="http://schemas.openxmlformats.org/officeDocument/2006/relationships" type="ellipse" r:blip="">
          <dgm:adjLst/>
        </dgm:shape>
        <dgm:choose name="Name71">
          <dgm:if name="Name72" func="var" arg="dir" op="equ" val="norm">
            <dgm:choose name="Name73">
              <dgm:if name="Name74" axis="root ch" ptType="all node" func="cnt" op="lte" val="4">
                <dgm:presOf axis="desOrSelf" ptType="node"/>
              </dgm:if>
              <dgm:else name="Name75">
                <dgm:presOf/>
              </dgm:else>
            </dgm:choose>
          </dgm:if>
          <dgm:else name="Name76">
            <dgm:choose name="Name77">
              <dgm:if name="Name78" axis="root ch" ptType="all node" func="cnt" op="equ" val="3">
                <dgm:presOf axis="root ch desOrSelf" ptType="all node node" st="1 2 1" cnt="1 1 0"/>
              </dgm:if>
              <dgm:if name="Name79" axis="root ch" ptType="all node" func="cnt" op="equ" val="4">
                <dgm:presOf axis="root ch desOrSelf" ptType="all node node" st="1 3 1" cnt="1 1 0"/>
              </dgm:if>
              <dgm:else name="Name80">
                <dgm:presOf/>
              </dgm:else>
            </dgm:choose>
          </dgm:else>
        </dgm:choose>
        <dgm:constrLst/>
        <dgm:ruleLst/>
      </dgm:layoutNode>
      <dgm:layoutNode name="circ3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81">
          <dgm:if name="Name82" func="var" arg="dir" op="equ" val="norm">
            <dgm:presOf axis="desOrSelf" ptType="node"/>
          </dgm:if>
          <dgm:else name="Name83">
            <dgm:choose name="Name84">
              <dgm:if name="Name85" axis="root ch" ptType="all node" func="cnt" op="equ" val="3">
                <dgm:presOf axis="root ch desOrSelf" ptType="all node node" st="1 2 1" cnt="1 1 0"/>
              </dgm:if>
              <dgm:if name="Name86" axis="root ch" ptType="all node" func="cnt" op="equ" val="4">
                <dgm:presOf axis="root ch desOrSelf" ptType="all node node" st="1 3 1" cnt="1 1 0"/>
              </dgm:if>
              <dgm:if name="Name87" axis="root ch" ptType="all node" func="cnt" op="equ" val="5">
                <dgm:presOf axis="root ch desOrSelf" ptType="all node node" st="1 4 1" cnt="1 1 0"/>
              </dgm:if>
              <dgm:if name="Name88" axis="root ch" ptType="all node" func="cnt" op="equ" val="6">
                <dgm:presOf axis="root ch desOrSelf" ptType="all node node" st="1 5 1" cnt="1 1 0"/>
              </dgm:if>
              <dgm:else name="Name89">
                <dgm:presOf axis="root ch desOrSelf" ptType="all node node" st="1 6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90" axis="ch" ptType="node" st="4" cnt="1">
      <dgm:layoutNode name="circ4" styleLbl="vennNode1">
        <dgm:alg type="sp"/>
        <dgm:shape xmlns:r="http://schemas.openxmlformats.org/officeDocument/2006/relationships" type="ellipse" r:blip="">
          <dgm:adjLst/>
        </dgm:shape>
        <dgm:choose name="Name91">
          <dgm:if name="Name92" func="var" arg="dir" op="equ" val="norm">
            <dgm:choose name="Name93">
              <dgm:if name="Name94" axis="root ch" ptType="all node" func="cnt" op="lte" val="4">
                <dgm:presOf axis="desOrSelf" ptType="node"/>
              </dgm:if>
              <dgm:else name="Name95">
                <dgm:presOf/>
              </dgm:else>
            </dgm:choose>
          </dgm:if>
          <dgm:else name="Name96">
            <dgm:choose name="Name97">
              <dgm:if name="Name98" axis="root ch" ptType="all node" func="cnt" op="equ" val="4">
                <dgm:presOf axis="root ch desOrSelf" ptType="all node node" st="1 2 1" cnt="1 1 0"/>
              </dgm:if>
              <dgm:else name="Name99">
                <dgm:presOf/>
              </dgm:else>
            </dgm:choose>
          </dgm:else>
        </dgm:choose>
        <dgm:constrLst/>
        <dgm:ruleLst/>
      </dgm:layoutNode>
      <dgm:layoutNode name="circ4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0">
          <dgm:if name="Name101" func="var" arg="dir" op="equ" val="norm">
            <dgm:presOf axis="desOrSelf" ptType="node"/>
          </dgm:if>
          <dgm:else name="Name102">
            <dgm:choose name="Name103">
              <dgm:if name="Name104" axis="root ch" ptType="all node" func="cnt" op="equ" val="4">
                <dgm:presOf axis="root ch desOrSelf" ptType="all node node" st="1 2 1" cnt="1 1 0"/>
              </dgm:if>
              <dgm:if name="Name105" axis="root ch" ptType="all node" func="cnt" op="equ" val="5">
                <dgm:presOf axis="root ch desOrSelf" ptType="all node node" st="1 3 1" cnt="1 1 0"/>
              </dgm:if>
              <dgm:if name="Name106" axis="root ch" ptType="all node" func="cnt" op="equ" val="6">
                <dgm:presOf axis="root ch desOrSelf" ptType="all node node" st="1 4 1" cnt="1 1 0"/>
              </dgm:if>
              <dgm:else name="Name107">
                <dgm:presOf axis="root ch desOrSelf" ptType="all node node" st="1 5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08" axis="ch" ptType="node" st="5" cnt="1">
      <dgm:layoutNode name="circ5" styleLbl="vennNode1">
        <dgm:alg type="sp"/>
        <dgm:shape xmlns:r="http://schemas.openxmlformats.org/officeDocument/2006/relationships" type="ellipse" r:blip="">
          <dgm:adjLst/>
        </dgm:shape>
        <dgm:presOf/>
        <dgm:constrLst/>
        <dgm:ruleLst/>
      </dgm:layoutNode>
      <dgm:layoutNode name="circ5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9">
          <dgm:if name="Name110" func="var" arg="dir" op="equ" val="norm">
            <dgm:presOf axis="desOrSelf" ptType="node"/>
          </dgm:if>
          <dgm:else name="Name111">
            <dgm:choose name="Name112">
              <dgm:if name="Name113" axis="root ch" ptType="all node" func="cnt" op="equ" val="5">
                <dgm:presOf axis="root ch desOrSelf" ptType="all node node" st="1 2 1" cnt="1 1 0"/>
              </dgm:if>
              <dgm:if name="Name114" axis="root ch" ptType="all node" func="cnt" op="equ" val="6">
                <dgm:presOf axis="root ch desOrSelf" ptType="all node node" st="1 3 1" cnt="1 1 0"/>
              </dgm:if>
              <dgm:else name="Name115">
                <dgm:presOf axis="root ch desOrSelf" ptType="all node node" st="1 4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16" axis="ch" ptType="node" st="6" cnt="1">
      <dgm:layoutNode name="circ6" styleLbl="vennNode1">
        <dgm:alg type="sp"/>
        <dgm:shape xmlns:r="http://schemas.openxmlformats.org/officeDocument/2006/relationships" type="ellipse" r:blip="">
          <dgm:adjLst/>
        </dgm:shape>
        <dgm:presOf/>
        <dgm:constrLst/>
        <dgm:ruleLst/>
      </dgm:layoutNode>
      <dgm:layoutNode name="circ6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17">
          <dgm:if name="Name118" func="var" arg="dir" op="equ" val="norm">
            <dgm:presOf axis="desOrSelf" ptType="node"/>
          </dgm:if>
          <dgm:else name="Name119">
            <dgm:choose name="Name120">
              <dgm:if name="Name121" axis="root ch" ptType="all node" func="cnt" op="equ" val="6">
                <dgm:presOf axis="root ch desOrSelf" ptType="all node node" st="1 2 1" cnt="1 1 0"/>
              </dgm:if>
              <dgm:else name="Name122">
                <dgm:presOf axis="root ch desOrSelf" ptType="all node node" st="1 3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23" axis="ch" ptType="node" st="7" cnt="1">
      <dgm:layoutNode name="circ7" styleLbl="vennNode1">
        <dgm:alg type="sp"/>
        <dgm:shape xmlns:r="http://schemas.openxmlformats.org/officeDocument/2006/relationships" type="ellipse" r:blip="">
          <dgm:adjLst/>
        </dgm:shape>
        <dgm:presOf/>
        <dgm:constrLst/>
        <dgm:ruleLst/>
      </dgm:layoutNode>
      <dgm:layoutNode name="circ7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24">
          <dgm:if name="Name125" func="var" arg="dir" op="equ" val="norm">
            <dgm:presOf axis="desOrSelf" ptType="node"/>
          </dgm:if>
          <dgm:else name="Name126">
            <dgm:presOf axis="root ch desOrSelf" ptType="all node node" st="1 2 1" cnt="1 1 0"/>
          </dgm:else>
        </dgm:choose>
        <dgm:constrLst>
          <dgm:constr type="tMarg"/>
          <dgm:constr type="bMarg"/>
          <dgm:constr type="lMarg"/>
          <dgm:constr type="rMarg"/>
          <dgm:constr type="primFontSz" val="65"/>
        </dgm:constrLst>
        <dgm:ruleLst>
          <dgm:rule type="primFontSz" val="5" fact="NaN" max="NaN"/>
        </dgm:ruleLst>
      </dgm:layoutNode>
    </dgm:forEach>
  </dgm:layoutNode>
</dgm:layoutDef>
</file>

<file path=ppt/diagrams/layout17.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8.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layout3.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4.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5.xml><?xml version="1.0" encoding="utf-8"?>
<dgm:layoutDef xmlns:dgm="http://schemas.openxmlformats.org/drawingml/2006/diagram" xmlns:a="http://schemas.openxmlformats.org/drawingml/2006/main" uniqueId="urn:microsoft.com/office/officeart/2005/8/layout/vList3">
  <dgm:title val=""/>
  <dgm:desc val=""/>
  <dgm:catLst>
    <dgm:cat type="list" pri="14000"/>
    <dgm:cat type="convert" pri="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dir/>
      <dgm:resizeHandles val="exact"/>
    </dgm:varLst>
    <dgm:alg type="lin">
      <dgm:param type="linDir" val="fromT"/>
      <dgm:param type="vertAlign" val="mid"/>
      <dgm:param type="horzAlign" val="ctr"/>
    </dgm:alg>
    <dgm:shape xmlns:r="http://schemas.openxmlformats.org/officeDocument/2006/relationships" r:blip="">
      <dgm:adjLst/>
    </dgm:shape>
    <dgm:presOf/>
    <dgm:constrLst>
      <dgm:constr type="w" for="ch" forName="composite" refType="w"/>
      <dgm:constr type="h" for="ch" forName="composite" refType="h"/>
      <dgm:constr type="h" for="ch" forName="spacing" refType="h" refFor="ch" refForName="composite" fact="0.25"/>
      <dgm:constr type="h" for="ch" forName="spacing" refType="w" op="lte" fact="0.1"/>
      <dgm:constr type="primFontSz" for="des" ptType="node"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w" for="ch" forName="imgShp" refType="w" fact="0.335"/>
              <dgm:constr type="h" for="ch" forName="imgShp" refType="w" refFor="ch" refForName="imgShp" op="equ"/>
              <dgm:constr type="h" for="ch" forName="imgShp" refType="h" op="lte"/>
              <dgm:constr type="ctrY" for="ch" forName="imgShp" refType="h" fact="0.5"/>
              <dgm:constr type="l" for="ch" forName="imgShp"/>
              <dgm:constr type="w" for="ch" forName="txShp" refType="w" op="equ" fact="0.665"/>
              <dgm:constr type="h" for="ch" forName="txShp" refType="h" refFor="ch" refForName="imgShp" op="equ"/>
              <dgm:constr type="ctrY" for="ch" forName="txShp" refType="h" fact="0.5"/>
              <dgm:constr type="l" for="ch" forName="txShp" refType="w" refFor="ch" refForName="imgShp" fact="0.5"/>
              <dgm:constr type="lMarg" for="ch" forName="txShp" refType="w" refFor="ch" refForName="imgShp" fact="1.25"/>
            </dgm:constrLst>
          </dgm:if>
          <dgm:else name="Name3">
            <dgm:constrLst>
              <dgm:constr type="w" for="ch" forName="imgShp" refType="w" fact="0.335"/>
              <dgm:constr type="h" for="ch" forName="imgShp" refType="w" refFor="ch" refForName="imgShp" op="equ"/>
              <dgm:constr type="h" for="ch" forName="imgShp" refType="h" op="lte"/>
              <dgm:constr type="ctrY" for="ch" forName="imgShp" refType="h" fact="0.5"/>
              <dgm:constr type="r" for="ch" forName="imgShp" refType="w"/>
              <dgm:constr type="w" for="ch" forName="txShp" refType="w" op="equ" fact="0.665"/>
              <dgm:constr type="h" for="ch" forName="txShp" refType="h" refFor="ch" refForName="imgShp" op="equ"/>
              <dgm:constr type="ctrY" for="ch" forName="txShp" refType="h" fact="0.5"/>
              <dgm:constr type="r" for="ch" forName="txShp" refType="ctrX" refFor="ch" refForName="imgShp"/>
              <dgm:constr type="rMarg" for="ch" forName="txShp" refType="w" refFor="ch" refForName="imgShp" fact="1.25"/>
            </dgm:constrLst>
          </dgm:else>
        </dgm:choose>
        <dgm:ruleLst/>
        <dgm:layoutNode name="imgShp" styleLbl="fgImgPlace1">
          <dgm:alg type="sp"/>
          <dgm:shape xmlns:r="http://schemas.openxmlformats.org/officeDocument/2006/relationships" type="ellipse" r:blip="" blipPhldr="1">
            <dgm:adjLst/>
          </dgm:shape>
          <dgm:presOf/>
          <dgm:constrLst/>
          <dgm:ruleLst/>
        </dgm:layoutNode>
        <dgm:layoutNode name="txShp">
          <dgm:varLst>
            <dgm:bulletEnabled val="1"/>
          </dgm:varLst>
          <dgm:alg type="tx"/>
          <dgm:choose name="Name4">
            <dgm:if name="Name5" func="var" arg="dir" op="equ" val="norm">
              <dgm:shape xmlns:r="http://schemas.openxmlformats.org/officeDocument/2006/relationships" rot="180" type="homePlate" r:blip="" zOrderOff="-1">
                <dgm:adjLst/>
              </dgm:shape>
            </dgm:if>
            <dgm:else name="Name6">
              <dgm:shape xmlns:r="http://schemas.openxmlformats.org/officeDocument/2006/relationships" type="homePlate" r:blip="" zOrderOff="-1">
                <dgm:adjLst/>
              </dgm:shape>
            </dgm:else>
          </dgm:choose>
          <dgm:presOf axis="desOrSelf" ptType="node"/>
          <dgm:constrLst>
            <dgm:constr type="tMarg" refType="primFontSz" fact="0.3"/>
            <dgm:constr type="bMarg" refType="primFontSz" fact="0.3"/>
          </dgm:constrLst>
          <dgm:ruleLst>
            <dgm:rule type="primFontSz" val="5" fact="NaN" max="NaN"/>
          </dgm:ruleLst>
        </dgm:layoutNode>
      </dgm:layoutNode>
      <dgm:forEach name="Name7" axis="followSib" ptType="sibTrans" cnt="1">
        <dgm:layoutNode name="spacing">
          <dgm:alg type="sp"/>
          <dgm:shape xmlns:r="http://schemas.openxmlformats.org/officeDocument/2006/relationships" r:blip="">
            <dgm:adjLst/>
          </dgm:shape>
          <dgm:presOf axis="self"/>
          <dgm:constrLst/>
          <dgm:ruleLst/>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layout7.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layout8.xml><?xml version="1.0" encoding="utf-8"?>
<dgm:layoutDef xmlns:dgm="http://schemas.openxmlformats.org/drawingml/2006/diagram" xmlns:a="http://schemas.openxmlformats.org/drawingml/2006/main" uniqueId="urn:microsoft.com/office/officeart/2005/8/layout/vList3">
  <dgm:title val=""/>
  <dgm:desc val=""/>
  <dgm:catLst>
    <dgm:cat type="list" pri="14000"/>
    <dgm:cat type="convert" pri="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dir/>
      <dgm:resizeHandles val="exact"/>
    </dgm:varLst>
    <dgm:alg type="lin">
      <dgm:param type="linDir" val="fromT"/>
      <dgm:param type="vertAlign" val="mid"/>
      <dgm:param type="horzAlign" val="ctr"/>
    </dgm:alg>
    <dgm:shape xmlns:r="http://schemas.openxmlformats.org/officeDocument/2006/relationships" r:blip="">
      <dgm:adjLst/>
    </dgm:shape>
    <dgm:presOf/>
    <dgm:constrLst>
      <dgm:constr type="w" for="ch" forName="composite" refType="w"/>
      <dgm:constr type="h" for="ch" forName="composite" refType="h"/>
      <dgm:constr type="h" for="ch" forName="spacing" refType="h" refFor="ch" refForName="composite" fact="0.25"/>
      <dgm:constr type="h" for="ch" forName="spacing" refType="w" op="lte" fact="0.1"/>
      <dgm:constr type="primFontSz" for="des" ptType="node"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w" for="ch" forName="imgShp" refType="w" fact="0.335"/>
              <dgm:constr type="h" for="ch" forName="imgShp" refType="w" refFor="ch" refForName="imgShp" op="equ"/>
              <dgm:constr type="h" for="ch" forName="imgShp" refType="h" op="lte"/>
              <dgm:constr type="ctrY" for="ch" forName="imgShp" refType="h" fact="0.5"/>
              <dgm:constr type="l" for="ch" forName="imgShp"/>
              <dgm:constr type="w" for="ch" forName="txShp" refType="w" op="equ" fact="0.665"/>
              <dgm:constr type="h" for="ch" forName="txShp" refType="h" refFor="ch" refForName="imgShp" op="equ"/>
              <dgm:constr type="ctrY" for="ch" forName="txShp" refType="h" fact="0.5"/>
              <dgm:constr type="l" for="ch" forName="txShp" refType="w" refFor="ch" refForName="imgShp" fact="0.5"/>
              <dgm:constr type="lMarg" for="ch" forName="txShp" refType="w" refFor="ch" refForName="imgShp" fact="1.25"/>
            </dgm:constrLst>
          </dgm:if>
          <dgm:else name="Name3">
            <dgm:constrLst>
              <dgm:constr type="w" for="ch" forName="imgShp" refType="w" fact="0.335"/>
              <dgm:constr type="h" for="ch" forName="imgShp" refType="w" refFor="ch" refForName="imgShp" op="equ"/>
              <dgm:constr type="h" for="ch" forName="imgShp" refType="h" op="lte"/>
              <dgm:constr type="ctrY" for="ch" forName="imgShp" refType="h" fact="0.5"/>
              <dgm:constr type="r" for="ch" forName="imgShp" refType="w"/>
              <dgm:constr type="w" for="ch" forName="txShp" refType="w" op="equ" fact="0.665"/>
              <dgm:constr type="h" for="ch" forName="txShp" refType="h" refFor="ch" refForName="imgShp" op="equ"/>
              <dgm:constr type="ctrY" for="ch" forName="txShp" refType="h" fact="0.5"/>
              <dgm:constr type="r" for="ch" forName="txShp" refType="ctrX" refFor="ch" refForName="imgShp"/>
              <dgm:constr type="rMarg" for="ch" forName="txShp" refType="w" refFor="ch" refForName="imgShp" fact="1.25"/>
            </dgm:constrLst>
          </dgm:else>
        </dgm:choose>
        <dgm:ruleLst/>
        <dgm:layoutNode name="imgShp" styleLbl="fgImgPlace1">
          <dgm:alg type="sp"/>
          <dgm:shape xmlns:r="http://schemas.openxmlformats.org/officeDocument/2006/relationships" type="ellipse" r:blip="" blipPhldr="1">
            <dgm:adjLst/>
          </dgm:shape>
          <dgm:presOf/>
          <dgm:constrLst/>
          <dgm:ruleLst/>
        </dgm:layoutNode>
        <dgm:layoutNode name="txShp">
          <dgm:varLst>
            <dgm:bulletEnabled val="1"/>
          </dgm:varLst>
          <dgm:alg type="tx"/>
          <dgm:choose name="Name4">
            <dgm:if name="Name5" func="var" arg="dir" op="equ" val="norm">
              <dgm:shape xmlns:r="http://schemas.openxmlformats.org/officeDocument/2006/relationships" rot="180" type="homePlate" r:blip="" zOrderOff="-1">
                <dgm:adjLst/>
              </dgm:shape>
            </dgm:if>
            <dgm:else name="Name6">
              <dgm:shape xmlns:r="http://schemas.openxmlformats.org/officeDocument/2006/relationships" type="homePlate" r:blip="" zOrderOff="-1">
                <dgm:adjLst/>
              </dgm:shape>
            </dgm:else>
          </dgm:choose>
          <dgm:presOf axis="desOrSelf" ptType="node"/>
          <dgm:constrLst>
            <dgm:constr type="tMarg" refType="primFontSz" fact="0.3"/>
            <dgm:constr type="bMarg" refType="primFontSz" fact="0.3"/>
          </dgm:constrLst>
          <dgm:ruleLst>
            <dgm:rule type="primFontSz" val="5" fact="NaN" max="NaN"/>
          </dgm:ruleLst>
        </dgm:layoutNode>
      </dgm:layoutNode>
      <dgm:forEach name="Name7" axis="followSib" ptType="sibTrans" cnt="1">
        <dgm:layoutNode name="spacing">
          <dgm:alg type="sp"/>
          <dgm:shape xmlns:r="http://schemas.openxmlformats.org/officeDocument/2006/relationships" r:blip="">
            <dgm:adjLst/>
          </dgm:shape>
          <dgm:presOf axis="self"/>
          <dgm:constrLst/>
          <dgm:ruleLst/>
        </dgm:layoutNode>
      </dgm:forEach>
    </dgm:forEach>
  </dgm:layoutNode>
</dgm:layoutDef>
</file>

<file path=ppt/diagrams/layout9.xml><?xml version="1.0" encoding="utf-8"?>
<dgm:layoutDef xmlns:dgm="http://schemas.openxmlformats.org/drawingml/2006/diagram" xmlns:a="http://schemas.openxmlformats.org/drawingml/2006/main" uniqueId="urn:microsoft.com/office/officeart/2005/8/layout/vList3">
  <dgm:title val=""/>
  <dgm:desc val=""/>
  <dgm:catLst>
    <dgm:cat type="list" pri="14000"/>
    <dgm:cat type="convert" pri="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dir/>
      <dgm:resizeHandles val="exact"/>
    </dgm:varLst>
    <dgm:alg type="lin">
      <dgm:param type="linDir" val="fromT"/>
      <dgm:param type="vertAlign" val="mid"/>
      <dgm:param type="horzAlign" val="ctr"/>
    </dgm:alg>
    <dgm:shape xmlns:r="http://schemas.openxmlformats.org/officeDocument/2006/relationships" r:blip="">
      <dgm:adjLst/>
    </dgm:shape>
    <dgm:presOf/>
    <dgm:constrLst>
      <dgm:constr type="w" for="ch" forName="composite" refType="w"/>
      <dgm:constr type="h" for="ch" forName="composite" refType="h"/>
      <dgm:constr type="h" for="ch" forName="spacing" refType="h" refFor="ch" refForName="composite" fact="0.25"/>
      <dgm:constr type="h" for="ch" forName="spacing" refType="w" op="lte" fact="0.1"/>
      <dgm:constr type="primFontSz" for="des" ptType="node"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w" for="ch" forName="imgShp" refType="w" fact="0.335"/>
              <dgm:constr type="h" for="ch" forName="imgShp" refType="w" refFor="ch" refForName="imgShp" op="equ"/>
              <dgm:constr type="h" for="ch" forName="imgShp" refType="h" op="lte"/>
              <dgm:constr type="ctrY" for="ch" forName="imgShp" refType="h" fact="0.5"/>
              <dgm:constr type="l" for="ch" forName="imgShp"/>
              <dgm:constr type="w" for="ch" forName="txShp" refType="w" op="equ" fact="0.665"/>
              <dgm:constr type="h" for="ch" forName="txShp" refType="h" refFor="ch" refForName="imgShp" op="equ"/>
              <dgm:constr type="ctrY" for="ch" forName="txShp" refType="h" fact="0.5"/>
              <dgm:constr type="l" for="ch" forName="txShp" refType="w" refFor="ch" refForName="imgShp" fact="0.5"/>
              <dgm:constr type="lMarg" for="ch" forName="txShp" refType="w" refFor="ch" refForName="imgShp" fact="1.25"/>
            </dgm:constrLst>
          </dgm:if>
          <dgm:else name="Name3">
            <dgm:constrLst>
              <dgm:constr type="w" for="ch" forName="imgShp" refType="w" fact="0.335"/>
              <dgm:constr type="h" for="ch" forName="imgShp" refType="w" refFor="ch" refForName="imgShp" op="equ"/>
              <dgm:constr type="h" for="ch" forName="imgShp" refType="h" op="lte"/>
              <dgm:constr type="ctrY" for="ch" forName="imgShp" refType="h" fact="0.5"/>
              <dgm:constr type="r" for="ch" forName="imgShp" refType="w"/>
              <dgm:constr type="w" for="ch" forName="txShp" refType="w" op="equ" fact="0.665"/>
              <dgm:constr type="h" for="ch" forName="txShp" refType="h" refFor="ch" refForName="imgShp" op="equ"/>
              <dgm:constr type="ctrY" for="ch" forName="txShp" refType="h" fact="0.5"/>
              <dgm:constr type="r" for="ch" forName="txShp" refType="ctrX" refFor="ch" refForName="imgShp"/>
              <dgm:constr type="rMarg" for="ch" forName="txShp" refType="w" refFor="ch" refForName="imgShp" fact="1.25"/>
            </dgm:constrLst>
          </dgm:else>
        </dgm:choose>
        <dgm:ruleLst/>
        <dgm:layoutNode name="imgShp" styleLbl="fgImgPlace1">
          <dgm:alg type="sp"/>
          <dgm:shape xmlns:r="http://schemas.openxmlformats.org/officeDocument/2006/relationships" type="ellipse" r:blip="" blipPhldr="1">
            <dgm:adjLst/>
          </dgm:shape>
          <dgm:presOf/>
          <dgm:constrLst/>
          <dgm:ruleLst/>
        </dgm:layoutNode>
        <dgm:layoutNode name="txShp">
          <dgm:varLst>
            <dgm:bulletEnabled val="1"/>
          </dgm:varLst>
          <dgm:alg type="tx"/>
          <dgm:choose name="Name4">
            <dgm:if name="Name5" func="var" arg="dir" op="equ" val="norm">
              <dgm:shape xmlns:r="http://schemas.openxmlformats.org/officeDocument/2006/relationships" rot="180" type="homePlate" r:blip="" zOrderOff="-1">
                <dgm:adjLst/>
              </dgm:shape>
            </dgm:if>
            <dgm:else name="Name6">
              <dgm:shape xmlns:r="http://schemas.openxmlformats.org/officeDocument/2006/relationships" type="homePlate" r:blip="" zOrderOff="-1">
                <dgm:adjLst/>
              </dgm:shape>
            </dgm:else>
          </dgm:choose>
          <dgm:presOf axis="desOrSelf" ptType="node"/>
          <dgm:constrLst>
            <dgm:constr type="tMarg" refType="primFontSz" fact="0.3"/>
            <dgm:constr type="bMarg" refType="primFontSz" fact="0.3"/>
          </dgm:constrLst>
          <dgm:ruleLst>
            <dgm:rule type="primFontSz" val="5" fact="NaN" max="NaN"/>
          </dgm:ruleLst>
        </dgm:layoutNode>
      </dgm:layoutNode>
      <dgm:forEach name="Name7" axis="followSib" ptType="sibTrans" cnt="1">
        <dgm:layoutNode name="spacing">
          <dgm:alg type="sp"/>
          <dgm:shape xmlns:r="http://schemas.openxmlformats.org/officeDocument/2006/relationships" r:blip="">
            <dgm:adjLst/>
          </dgm:shape>
          <dgm:presOf axis="sel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3d4">
  <dgm:title val=""/>
  <dgm:desc val=""/>
  <dgm:catLst>
    <dgm:cat type="3D" pri="11400"/>
  </dgm:catLst>
  <dgm:scene3d>
    <a:camera prst="orthographicFront"/>
    <a:lightRig rig="threePt" dir="t"/>
  </dgm:scene3d>
  <dgm:styleLbl name="node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ven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lightRig rig="chilly" dir="t"/>
    </dgm:scene3d>
    <dgm:sp3d prstMaterial="translucentPowder">
      <a:bevelT w="127000" h="25400" prst="softRound"/>
    </dgm:sp3d>
    <dgm:txPr/>
    <dgm:style>
      <a:lnRef idx="1">
        <a:scrgbClr r="0" g="0" b="0"/>
      </a:lnRef>
      <a:fillRef idx="1">
        <a:scrgbClr r="0" g="0" b="0"/>
      </a:fillRef>
      <a:effectRef idx="0">
        <a:scrgbClr r="0" g="0" b="0"/>
      </a:effectRef>
      <a:fontRef idx="minor">
        <a:schemeClr val="lt1"/>
      </a:fontRef>
    </dgm:style>
  </dgm:styleLbl>
  <dgm:styleLbl name="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4">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fgImgPlace1">
    <dgm:scene3d>
      <a:camera prst="orthographicFront"/>
      <a:lightRig rig="chilly" dir="t"/>
    </dgm:scene3d>
    <dgm:sp3d z="12700" extrusionH="12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alignImgPlac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bgImgPlace1">
    <dgm:scene3d>
      <a:camera prst="orthographicFront"/>
      <a:lightRig rig="chilly" dir="t"/>
    </dgm:scene3d>
    <dgm:sp3d z="-257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chilly" dir="t"/>
    </dgm:scene3d>
    <dgm:sp3d z="-70000" extrusionH="1700" prstMaterial="translucentPowder">
      <a:bevelT w="25400" h="6350" prst="softRound"/>
      <a:bevelB w="0" h="0" prst="convex"/>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bgSibTrans2D1">
    <dgm:scene3d>
      <a:camera prst="orthographicFront"/>
      <a:lightRig rig="chilly" dir="t"/>
    </dgm:scene3d>
    <dgm:sp3d z="-25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sibTrans1D1">
    <dgm:scene3d>
      <a:camera prst="orthographicFront"/>
      <a:lightRig rig="chilly"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chilly"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parChTrans2D1">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2">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3">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4">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1D1">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con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1">
    <dgm:scene3d>
      <a:camera prst="orthographicFront"/>
      <a:lightRig rig="chilly" dir="t"/>
    </dgm:scene3d>
    <dgm:sp3d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trAlignAcc1">
    <dgm:scene3d>
      <a:camera prst="orthographicFront"/>
      <a:lightRig rig="chilly" dir="t"/>
    </dgm:scene3d>
    <dgm:sp3d prstMaterial="dkEdge">
      <a:bevelT w="127000" h="25400"/>
    </dgm:sp3d>
    <dgm:txPr/>
    <dgm:style>
      <a:lnRef idx="1">
        <a:scrgbClr r="0" g="0" b="0"/>
      </a:lnRef>
      <a:fillRef idx="1">
        <a:scrgbClr r="0" g="0" b="0"/>
      </a:fillRef>
      <a:effectRef idx="0">
        <a:scrgbClr r="0" g="0" b="0"/>
      </a:effectRef>
      <a:fontRef idx="minor">
        <a:schemeClr val="lt1"/>
      </a:fontRef>
    </dgm:style>
  </dgm:styleLbl>
  <dgm:styleLbl name="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AlignAcc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0">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2">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3">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4">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dkBgShp">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trBgShp">
    <dgm:scene3d>
      <a:camera prst="orthographicFront"/>
      <a:lightRig rig="chilly"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1.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3.xml><?xml version="1.0" encoding="utf-8"?>
<dgm:styleDef xmlns:dgm="http://schemas.openxmlformats.org/drawingml/2006/diagram" xmlns:a="http://schemas.openxmlformats.org/drawingml/2006/main" uniqueId="urn:microsoft.com/office/officeart/2005/8/quickstyle/3d4">
  <dgm:title val=""/>
  <dgm:desc val=""/>
  <dgm:catLst>
    <dgm:cat type="3D" pri="11400"/>
  </dgm:catLst>
  <dgm:scene3d>
    <a:camera prst="orthographicFront"/>
    <a:lightRig rig="threePt" dir="t"/>
  </dgm:scene3d>
  <dgm:styleLbl name="node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ven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lightRig rig="chilly" dir="t"/>
    </dgm:scene3d>
    <dgm:sp3d prstMaterial="translucentPowder">
      <a:bevelT w="127000" h="25400" prst="softRound"/>
    </dgm:sp3d>
    <dgm:txPr/>
    <dgm:style>
      <a:lnRef idx="1">
        <a:scrgbClr r="0" g="0" b="0"/>
      </a:lnRef>
      <a:fillRef idx="1">
        <a:scrgbClr r="0" g="0" b="0"/>
      </a:fillRef>
      <a:effectRef idx="0">
        <a:scrgbClr r="0" g="0" b="0"/>
      </a:effectRef>
      <a:fontRef idx="minor">
        <a:schemeClr val="lt1"/>
      </a:fontRef>
    </dgm:style>
  </dgm:styleLbl>
  <dgm:styleLbl name="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4">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fgImgPlace1">
    <dgm:scene3d>
      <a:camera prst="orthographicFront"/>
      <a:lightRig rig="chilly" dir="t"/>
    </dgm:scene3d>
    <dgm:sp3d z="12700" extrusionH="12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alignImgPlac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bgImgPlace1">
    <dgm:scene3d>
      <a:camera prst="orthographicFront"/>
      <a:lightRig rig="chilly" dir="t"/>
    </dgm:scene3d>
    <dgm:sp3d z="-257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chilly" dir="t"/>
    </dgm:scene3d>
    <dgm:sp3d z="-70000" extrusionH="1700" prstMaterial="translucentPowder">
      <a:bevelT w="25400" h="6350" prst="softRound"/>
      <a:bevelB w="0" h="0" prst="convex"/>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bgSibTrans2D1">
    <dgm:scene3d>
      <a:camera prst="orthographicFront"/>
      <a:lightRig rig="chilly" dir="t"/>
    </dgm:scene3d>
    <dgm:sp3d z="-25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sibTrans1D1">
    <dgm:scene3d>
      <a:camera prst="orthographicFront"/>
      <a:lightRig rig="chilly"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chilly"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parChTrans2D1">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2">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3">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4">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1D1">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con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1">
    <dgm:scene3d>
      <a:camera prst="orthographicFront"/>
      <a:lightRig rig="chilly" dir="t"/>
    </dgm:scene3d>
    <dgm:sp3d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trAlignAcc1">
    <dgm:scene3d>
      <a:camera prst="orthographicFront"/>
      <a:lightRig rig="chilly" dir="t"/>
    </dgm:scene3d>
    <dgm:sp3d prstMaterial="dkEdge">
      <a:bevelT w="127000" h="25400"/>
    </dgm:sp3d>
    <dgm:txPr/>
    <dgm:style>
      <a:lnRef idx="1">
        <a:scrgbClr r="0" g="0" b="0"/>
      </a:lnRef>
      <a:fillRef idx="1">
        <a:scrgbClr r="0" g="0" b="0"/>
      </a:fillRef>
      <a:effectRef idx="0">
        <a:scrgbClr r="0" g="0" b="0"/>
      </a:effectRef>
      <a:fontRef idx="minor">
        <a:schemeClr val="lt1"/>
      </a:fontRef>
    </dgm:style>
  </dgm:styleLbl>
  <dgm:styleLbl name="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AlignAcc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0">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2">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3">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4">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dkBgShp">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trBgShp">
    <dgm:scene3d>
      <a:camera prst="orthographicFront"/>
      <a:lightRig rig="chilly"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5.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7.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diagrams/quickStyle18.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50D1C53-987C-4070-A90C-9A847B4A22ED}" type="datetimeFigureOut">
              <a:rPr lang="ru-RU" smtClean="0"/>
              <a:pPr/>
              <a:t>28.10.2015</a:t>
            </a:fld>
            <a:endParaRPr lang="ru-RU"/>
          </a:p>
        </p:txBody>
      </p:sp>
      <p:sp>
        <p:nvSpPr>
          <p:cNvPr id="4" name="Образ слайда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E1D8269-135A-4E4D-8F97-139E642AA109}" type="slidenum">
              <a:rPr lang="ru-RU" smtClean="0"/>
              <a:pPr/>
              <a:t>‹#›</a:t>
            </a:fld>
            <a:endParaRPr lang="ru-RU"/>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ru-RU"/>
          </a:p>
        </p:txBody>
      </p:sp>
      <p:sp>
        <p:nvSpPr>
          <p:cNvPr id="4" name="Номер слайда 3"/>
          <p:cNvSpPr>
            <a:spLocks noGrp="1"/>
          </p:cNvSpPr>
          <p:nvPr>
            <p:ph type="sldNum" sz="quarter" idx="10"/>
          </p:nvPr>
        </p:nvSpPr>
        <p:spPr/>
        <p:txBody>
          <a:bodyPr/>
          <a:lstStyle/>
          <a:p>
            <a:fld id="{7E1D8269-135A-4E4D-8F97-139E642AA109}" type="slidenum">
              <a:rPr lang="ru-RU" smtClean="0"/>
              <a:pPr/>
              <a:t>2</a:t>
            </a:fld>
            <a:endParaRPr lang="ru-RU"/>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ru-RU"/>
          </a:p>
        </p:txBody>
      </p:sp>
      <p:sp>
        <p:nvSpPr>
          <p:cNvPr id="4" name="Номер слайда 3"/>
          <p:cNvSpPr>
            <a:spLocks noGrp="1"/>
          </p:cNvSpPr>
          <p:nvPr>
            <p:ph type="sldNum" sz="quarter" idx="10"/>
          </p:nvPr>
        </p:nvSpPr>
        <p:spPr/>
        <p:txBody>
          <a:bodyPr/>
          <a:lstStyle/>
          <a:p>
            <a:fld id="{7E1D8269-135A-4E4D-8F97-139E642AA109}" type="slidenum">
              <a:rPr lang="ru-RU" smtClean="0"/>
              <a:pPr/>
              <a:t>3</a:t>
            </a:fld>
            <a:endParaRPr lang="ru-RU"/>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ru-RU"/>
          </a:p>
        </p:txBody>
      </p:sp>
      <p:sp>
        <p:nvSpPr>
          <p:cNvPr id="4" name="Номер слайда 3"/>
          <p:cNvSpPr>
            <a:spLocks noGrp="1"/>
          </p:cNvSpPr>
          <p:nvPr>
            <p:ph type="sldNum" sz="quarter" idx="10"/>
          </p:nvPr>
        </p:nvSpPr>
        <p:spPr/>
        <p:txBody>
          <a:bodyPr/>
          <a:lstStyle/>
          <a:p>
            <a:fld id="{7E1D8269-135A-4E4D-8F97-139E642AA109}" type="slidenum">
              <a:rPr lang="ru-RU" smtClean="0"/>
              <a:pPr/>
              <a:t>4</a:t>
            </a:fld>
            <a:endParaRPr lang="ru-RU"/>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ru-RU"/>
          </a:p>
        </p:txBody>
      </p:sp>
      <p:sp>
        <p:nvSpPr>
          <p:cNvPr id="4" name="Номер слайда 3"/>
          <p:cNvSpPr>
            <a:spLocks noGrp="1"/>
          </p:cNvSpPr>
          <p:nvPr>
            <p:ph type="sldNum" sz="quarter" idx="10"/>
          </p:nvPr>
        </p:nvSpPr>
        <p:spPr/>
        <p:txBody>
          <a:bodyPr/>
          <a:lstStyle/>
          <a:p>
            <a:fld id="{7E1D8269-135A-4E4D-8F97-139E642AA109}" type="slidenum">
              <a:rPr lang="ru-RU" smtClean="0"/>
              <a:pPr/>
              <a:t>9</a:t>
            </a:fld>
            <a:endParaRPr lang="ru-RU"/>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ru-RU"/>
          </a:p>
        </p:txBody>
      </p:sp>
      <p:sp>
        <p:nvSpPr>
          <p:cNvPr id="4" name="Номер слайда 3"/>
          <p:cNvSpPr>
            <a:spLocks noGrp="1"/>
          </p:cNvSpPr>
          <p:nvPr>
            <p:ph type="sldNum" sz="quarter" idx="10"/>
          </p:nvPr>
        </p:nvSpPr>
        <p:spPr/>
        <p:txBody>
          <a:bodyPr/>
          <a:lstStyle/>
          <a:p>
            <a:fld id="{7E1D8269-135A-4E4D-8F97-139E642AA109}" type="slidenum">
              <a:rPr lang="ru-RU" smtClean="0"/>
              <a:pPr/>
              <a:t>10</a:t>
            </a:fld>
            <a:endParaRPr lang="ru-RU"/>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ru-RU"/>
          </a:p>
        </p:txBody>
      </p:sp>
      <p:sp>
        <p:nvSpPr>
          <p:cNvPr id="4" name="Номер слайда 3"/>
          <p:cNvSpPr>
            <a:spLocks noGrp="1"/>
          </p:cNvSpPr>
          <p:nvPr>
            <p:ph type="sldNum" sz="quarter" idx="10"/>
          </p:nvPr>
        </p:nvSpPr>
        <p:spPr/>
        <p:txBody>
          <a:bodyPr/>
          <a:lstStyle/>
          <a:p>
            <a:fld id="{7E1D8269-135A-4E4D-8F97-139E642AA109}" type="slidenum">
              <a:rPr lang="ru-RU" smtClean="0"/>
              <a:pPr/>
              <a:t>12</a:t>
            </a:fld>
            <a:endParaRPr lang="ru-RU"/>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ru-RU"/>
          </a:p>
        </p:txBody>
      </p:sp>
      <p:sp>
        <p:nvSpPr>
          <p:cNvPr id="4" name="Номер слайда 3"/>
          <p:cNvSpPr>
            <a:spLocks noGrp="1"/>
          </p:cNvSpPr>
          <p:nvPr>
            <p:ph type="sldNum" sz="quarter" idx="10"/>
          </p:nvPr>
        </p:nvSpPr>
        <p:spPr/>
        <p:txBody>
          <a:bodyPr/>
          <a:lstStyle/>
          <a:p>
            <a:fld id="{7E1D8269-135A-4E4D-8F97-139E642AA109}" type="slidenum">
              <a:rPr lang="ru-RU" smtClean="0"/>
              <a:pPr/>
              <a:t>13</a:t>
            </a:fld>
            <a:endParaRPr lang="ru-RU"/>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ru-RU"/>
          </a:p>
        </p:txBody>
      </p:sp>
      <p:sp>
        <p:nvSpPr>
          <p:cNvPr id="4" name="Номер слайда 3"/>
          <p:cNvSpPr>
            <a:spLocks noGrp="1"/>
          </p:cNvSpPr>
          <p:nvPr>
            <p:ph type="sldNum" sz="quarter" idx="10"/>
          </p:nvPr>
        </p:nvSpPr>
        <p:spPr/>
        <p:txBody>
          <a:bodyPr/>
          <a:lstStyle/>
          <a:p>
            <a:fld id="{7E1D8269-135A-4E4D-8F97-139E642AA109}" type="slidenum">
              <a:rPr lang="ru-RU" smtClean="0"/>
              <a:pPr/>
              <a:t>14</a:t>
            </a:fld>
            <a:endParaRPr lang="ru-RU"/>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ru-RU"/>
          </a:p>
        </p:txBody>
      </p:sp>
      <p:sp>
        <p:nvSpPr>
          <p:cNvPr id="4" name="Номер слайда 3"/>
          <p:cNvSpPr>
            <a:spLocks noGrp="1"/>
          </p:cNvSpPr>
          <p:nvPr>
            <p:ph type="sldNum" sz="quarter" idx="10"/>
          </p:nvPr>
        </p:nvSpPr>
        <p:spPr/>
        <p:txBody>
          <a:bodyPr/>
          <a:lstStyle/>
          <a:p>
            <a:fld id="{7E1D8269-135A-4E4D-8F97-139E642AA109}" type="slidenum">
              <a:rPr lang="ru-RU" smtClean="0"/>
              <a:pPr/>
              <a:t>16</a:t>
            </a:fld>
            <a:endParaRPr lang="ru-RU"/>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bg>
      <p:bgRef idx="1002">
        <a:schemeClr val="bg2"/>
      </p:bgRef>
    </p:bg>
    <p:spTree>
      <p:nvGrpSpPr>
        <p:cNvPr id="1" name=""/>
        <p:cNvGrpSpPr/>
        <p:nvPr/>
      </p:nvGrpSpPr>
      <p:grpSpPr>
        <a:xfrm>
          <a:off x="0" y="0"/>
          <a:ext cx="0" cy="0"/>
          <a:chOff x="0" y="0"/>
          <a:chExt cx="0" cy="0"/>
        </a:xfrm>
      </p:grpSpPr>
      <p:sp>
        <p:nvSpPr>
          <p:cNvPr id="9" name="Заголовок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ru-RU" smtClean="0"/>
              <a:t>Образец заголовка</a:t>
            </a:r>
            <a:endParaRPr kumimoji="0" lang="en-US"/>
          </a:p>
        </p:txBody>
      </p:sp>
      <p:sp>
        <p:nvSpPr>
          <p:cNvPr id="17" name="Подзаголовок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ru-RU" smtClean="0"/>
              <a:t>Образец подзаголовка</a:t>
            </a:r>
            <a:endParaRPr kumimoji="0" lang="en-US"/>
          </a:p>
        </p:txBody>
      </p:sp>
      <p:sp>
        <p:nvSpPr>
          <p:cNvPr id="30" name="Дата 29"/>
          <p:cNvSpPr>
            <a:spLocks noGrp="1"/>
          </p:cNvSpPr>
          <p:nvPr>
            <p:ph type="dt" sz="half" idx="10"/>
          </p:nvPr>
        </p:nvSpPr>
        <p:spPr/>
        <p:txBody>
          <a:bodyPr/>
          <a:lstStyle/>
          <a:p>
            <a:endParaRPr lang="ru-RU"/>
          </a:p>
        </p:txBody>
      </p:sp>
      <p:sp>
        <p:nvSpPr>
          <p:cNvPr id="19" name="Нижний колонтитул 18"/>
          <p:cNvSpPr>
            <a:spLocks noGrp="1"/>
          </p:cNvSpPr>
          <p:nvPr>
            <p:ph type="ftr" sz="quarter" idx="11"/>
          </p:nvPr>
        </p:nvSpPr>
        <p:spPr/>
        <p:txBody>
          <a:bodyPr/>
          <a:lstStyle/>
          <a:p>
            <a:endParaRPr lang="ru-RU"/>
          </a:p>
        </p:txBody>
      </p:sp>
      <p:sp>
        <p:nvSpPr>
          <p:cNvPr id="27" name="Номер слайда 26"/>
          <p:cNvSpPr>
            <a:spLocks noGrp="1"/>
          </p:cNvSpPr>
          <p:nvPr>
            <p:ph type="sldNum" sz="quarter" idx="12"/>
          </p:nvPr>
        </p:nvSpPr>
        <p:spPr/>
        <p:txBody>
          <a:bodyPr/>
          <a:lstStyle/>
          <a:p>
            <a:fld id="{5E8EE153-ABC7-4300-B8BB-CE60BD9764E9}" type="slidenum">
              <a:rPr lang="ru-RU" smtClean="0"/>
              <a:pPr/>
              <a:t>‹#›</a:t>
            </a:fld>
            <a:endParaRPr lang="ru-RU"/>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11C95BD3-4C43-4CC3-A9E4-8929AFF9D9C3}"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914401"/>
            <a:ext cx="2057400" cy="5211763"/>
          </a:xfrm>
        </p:spPr>
        <p:txBody>
          <a:bodyPr vert="eaVer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914401"/>
            <a:ext cx="6019800" cy="5211763"/>
          </a:xfrm>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1AB30EF7-F060-4008-BEE8-2F80703EF33E}"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Содержимое 2"/>
          <p:cNvSpPr>
            <a:spLocks noGrp="1"/>
          </p:cNvSpPr>
          <p:nvPr>
            <p:ph idx="1"/>
          </p:nvPr>
        </p:nvSpPr>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9BE8C62C-E1B9-46B1-9120-A8B85851D0F7}"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bg>
      <p:bgRef idx="1002">
        <a:schemeClr val="bg2"/>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ru-RU" smtClean="0"/>
              <a:t>Образец заголовка</a:t>
            </a:r>
            <a:endParaRPr kumimoji="0" lang="en-US"/>
          </a:p>
        </p:txBody>
      </p:sp>
      <p:sp>
        <p:nvSpPr>
          <p:cNvPr id="3" name="Текст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ru-RU" smtClean="0"/>
              <a:t>Образец текста</a:t>
            </a:r>
          </a:p>
        </p:txBody>
      </p:sp>
      <p:sp>
        <p:nvSpPr>
          <p:cNvPr id="4" name="Дата 3"/>
          <p:cNvSpPr>
            <a:spLocks noGrp="1"/>
          </p:cNvSpPr>
          <p:nvPr>
            <p:ph type="dt" sz="half" idx="10"/>
          </p:nvPr>
        </p:nvSpPr>
        <p:spPr/>
        <p:txBody>
          <a:bodyPr/>
          <a:lstStyle/>
          <a:p>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4182428B-0833-40C9-8DA6-A4930BDDDA85}" type="slidenum">
              <a:rPr lang="ru-RU" smtClean="0"/>
              <a:pPr/>
              <a:t>‹#›</a:t>
            </a:fld>
            <a:endParaRPr lang="ru-RU"/>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704088"/>
            <a:ext cx="8229600" cy="1143000"/>
          </a:xfrm>
        </p:spPr>
        <p:txBody>
          <a:bodyPr/>
          <a:lstStyle/>
          <a:p>
            <a:r>
              <a:rPr kumimoji="0" lang="ru-RU" smtClean="0"/>
              <a:t>Образец заголовка</a:t>
            </a:r>
            <a:endParaRPr kumimoji="0" lang="en-US"/>
          </a:p>
        </p:txBody>
      </p:sp>
      <p:sp>
        <p:nvSpPr>
          <p:cNvPr id="3" name="Содержимое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Содержимое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p>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A9EF70D0-4905-4CEA-AB96-91FCC7289A13}"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704088"/>
            <a:ext cx="8229600" cy="1143000"/>
          </a:xfrm>
        </p:spPr>
        <p:txBody>
          <a:bodyPr tIns="45720" anchor="b"/>
          <a:lstStyle>
            <a:lvl1pPr>
              <a:defRPr/>
            </a:lvl1pPr>
          </a:lstStyle>
          <a:p>
            <a:r>
              <a:rPr kumimoji="0" lang="ru-RU" smtClean="0"/>
              <a:t>Образец заголовка</a:t>
            </a:r>
            <a:endParaRPr kumimoji="0" lang="en-US"/>
          </a:p>
        </p:txBody>
      </p:sp>
      <p:sp>
        <p:nvSpPr>
          <p:cNvPr id="3" name="Текст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5" name="Содержимое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6" name="Содержимое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0"/>
          </p:nvPr>
        </p:nvSpPr>
        <p:spPr/>
        <p:txBody>
          <a:bodyPr/>
          <a:lstStyle/>
          <a:p>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9A9DC4A2-C24D-4875-9E3D-00324D8E211E}"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ru-RU" smtClean="0"/>
              <a:t>Образец заголовка</a:t>
            </a:r>
            <a:endParaRPr kumimoji="0" lang="en-US"/>
          </a:p>
        </p:txBody>
      </p:sp>
      <p:sp>
        <p:nvSpPr>
          <p:cNvPr id="3" name="Дата 2"/>
          <p:cNvSpPr>
            <a:spLocks noGrp="1"/>
          </p:cNvSpPr>
          <p:nvPr>
            <p:ph type="dt" sz="half" idx="10"/>
          </p:nvPr>
        </p:nvSpPr>
        <p:spPr/>
        <p:txBody>
          <a:bodyPr/>
          <a:lstStyle/>
          <a:p>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4C32F556-649E-4F27-ACDD-C9BEA38E2D0D}"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6A4C2B3C-9E37-49DF-9B0F-D1316436CB80}"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ru-RU" smtClean="0"/>
              <a:t>Образец заголовка</a:t>
            </a:r>
            <a:endParaRPr kumimoji="0" lang="en-US"/>
          </a:p>
        </p:txBody>
      </p:sp>
      <p:sp>
        <p:nvSpPr>
          <p:cNvPr id="3" name="Текст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ru-RU" smtClean="0"/>
              <a:t>Образец текста</a:t>
            </a:r>
          </a:p>
        </p:txBody>
      </p:sp>
      <p:sp>
        <p:nvSpPr>
          <p:cNvPr id="4" name="Содержимое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p>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1930D1F3-54F7-43EB-BF0B-7641602C14B0}"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9" name="Прямоугольник с одним вырезанным скругленным углом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Прямоугольный треугольник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Заголовок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ru-RU" smtClean="0"/>
              <a:t>Образец заголовка</a:t>
            </a:r>
            <a:endParaRPr kumimoji="0" lang="en-US"/>
          </a:p>
        </p:txBody>
      </p:sp>
      <p:sp>
        <p:nvSpPr>
          <p:cNvPr id="4" name="Текст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ru-RU" smtClean="0"/>
              <a:t>Образец текста</a:t>
            </a:r>
          </a:p>
        </p:txBody>
      </p:sp>
      <p:sp>
        <p:nvSpPr>
          <p:cNvPr id="5" name="Дата 4"/>
          <p:cNvSpPr>
            <a:spLocks noGrp="1"/>
          </p:cNvSpPr>
          <p:nvPr>
            <p:ph type="dt" sz="half" idx="10"/>
          </p:nvPr>
        </p:nvSpPr>
        <p:spPr/>
        <p:txBody>
          <a:bodyPr/>
          <a:lstStyle/>
          <a:p>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a:xfrm>
            <a:off x="8077200" y="6356350"/>
            <a:ext cx="609600" cy="365125"/>
          </a:xfrm>
        </p:spPr>
        <p:txBody>
          <a:bodyPr/>
          <a:lstStyle/>
          <a:p>
            <a:fld id="{047A9900-C3B9-46D4-9D1B-EC28F8DF2EAA}" type="slidenum">
              <a:rPr lang="ru-RU" smtClean="0"/>
              <a:pPr/>
              <a:t>‹#›</a:t>
            </a:fld>
            <a:endParaRPr lang="ru-RU"/>
          </a:p>
        </p:txBody>
      </p:sp>
      <p:sp>
        <p:nvSpPr>
          <p:cNvPr id="3" name="Рисунок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ru-RU" smtClean="0"/>
              <a:t>Вставка рисунка</a:t>
            </a:r>
            <a:endParaRPr kumimoji="0" lang="en-US" dirty="0"/>
          </a:p>
        </p:txBody>
      </p:sp>
      <p:sp>
        <p:nvSpPr>
          <p:cNvPr id="10" name="Полилиния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Полилиния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Полилиния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Полилиния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Заголовок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ru-RU" smtClean="0"/>
              <a:t>Образец заголовка</a:t>
            </a:r>
            <a:endParaRPr kumimoji="0" lang="en-US"/>
          </a:p>
        </p:txBody>
      </p:sp>
      <p:sp>
        <p:nvSpPr>
          <p:cNvPr id="30" name="Текст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10" name="Дата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ru-RU"/>
          </a:p>
        </p:txBody>
      </p:sp>
      <p:sp>
        <p:nvSpPr>
          <p:cNvPr id="22" name="Нижний колонтитул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ru-RU"/>
          </a:p>
        </p:txBody>
      </p:sp>
      <p:sp>
        <p:nvSpPr>
          <p:cNvPr id="18" name="Номер слайда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F7194A30-001A-4CCC-8BE8-6C8CF0DB04C1}" type="slidenum">
              <a:rPr lang="ru-RU" smtClean="0"/>
              <a:pPr/>
              <a:t>‹#›</a:t>
            </a:fld>
            <a:endParaRPr lang="ru-RU"/>
          </a:p>
        </p:txBody>
      </p:sp>
      <p:grpSp>
        <p:nvGrpSpPr>
          <p:cNvPr id="2" name="Группа 1"/>
          <p:cNvGrpSpPr/>
          <p:nvPr/>
        </p:nvGrpSpPr>
        <p:grpSpPr>
          <a:xfrm>
            <a:off x="-19017" y="202408"/>
            <a:ext cx="9180548" cy="649224"/>
            <a:chOff x="-19045" y="216550"/>
            <a:chExt cx="9180548" cy="649224"/>
          </a:xfrm>
        </p:grpSpPr>
        <p:sp>
          <p:nvSpPr>
            <p:cNvPr id="12" name="Полилиния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Полилиния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722" r:id="rId1"/>
    <p:sldLayoutId id="2147483723" r:id="rId2"/>
    <p:sldLayoutId id="2147483724" r:id="rId3"/>
    <p:sldLayoutId id="2147483725" r:id="rId4"/>
    <p:sldLayoutId id="2147483726" r:id="rId5"/>
    <p:sldLayoutId id="2147483727" r:id="rId6"/>
    <p:sldLayoutId id="2147483728" r:id="rId7"/>
    <p:sldLayoutId id="2147483729" r:id="rId8"/>
    <p:sldLayoutId id="2147483730" r:id="rId9"/>
    <p:sldLayoutId id="2147483731" r:id="rId10"/>
    <p:sldLayoutId id="2147483732"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diagramData" Target="../diagrams/data13.xml"/><Relationship Id="rId3" Type="http://schemas.openxmlformats.org/officeDocument/2006/relationships/diagramData" Target="../diagrams/data12.xml"/><Relationship Id="rId7" Type="http://schemas.microsoft.com/office/2007/relationships/diagramDrawing" Target="../diagrams/drawing12.xml"/><Relationship Id="rId12" Type="http://schemas.microsoft.com/office/2007/relationships/diagramDrawing" Target="../diagrams/drawing13.xml"/><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diagramColors" Target="../diagrams/colors12.xml"/><Relationship Id="rId11" Type="http://schemas.openxmlformats.org/officeDocument/2006/relationships/diagramColors" Target="../diagrams/colors13.xml"/><Relationship Id="rId5" Type="http://schemas.openxmlformats.org/officeDocument/2006/relationships/diagramQuickStyle" Target="../diagrams/quickStyle12.xml"/><Relationship Id="rId10" Type="http://schemas.openxmlformats.org/officeDocument/2006/relationships/diagramQuickStyle" Target="../diagrams/quickStyle13.xml"/><Relationship Id="rId4" Type="http://schemas.openxmlformats.org/officeDocument/2006/relationships/diagramLayout" Target="../diagrams/layout12.xml"/><Relationship Id="rId9" Type="http://schemas.openxmlformats.org/officeDocument/2006/relationships/diagramLayout" Target="../diagrams/layout13.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14.xml"/><Relationship Id="rId7" Type="http://schemas.openxmlformats.org/officeDocument/2006/relationships/image" Target="../media/image4.jpeg"/><Relationship Id="rId2" Type="http://schemas.openxmlformats.org/officeDocument/2006/relationships/diagramData" Target="../diagrams/data14.xml"/><Relationship Id="rId1" Type="http://schemas.openxmlformats.org/officeDocument/2006/relationships/slideLayout" Target="../slideLayouts/slideLayout2.xml"/><Relationship Id="rId6" Type="http://schemas.microsoft.com/office/2007/relationships/diagramDrawing" Target="../diagrams/drawing14.xml"/><Relationship Id="rId5" Type="http://schemas.openxmlformats.org/officeDocument/2006/relationships/diagramColors" Target="../diagrams/colors14.xml"/><Relationship Id="rId4" Type="http://schemas.openxmlformats.org/officeDocument/2006/relationships/diagramQuickStyle" Target="../diagrams/quickStyle14.xml"/></Relationships>
</file>

<file path=ppt/slides/_rels/slide12.xml.rels><?xml version="1.0" encoding="UTF-8" standalone="yes"?>
<Relationships xmlns="http://schemas.openxmlformats.org/package/2006/relationships"><Relationship Id="rId8" Type="http://schemas.openxmlformats.org/officeDocument/2006/relationships/diagramData" Target="../diagrams/data16.xml"/><Relationship Id="rId3" Type="http://schemas.openxmlformats.org/officeDocument/2006/relationships/diagramData" Target="../diagrams/data15.xml"/><Relationship Id="rId7" Type="http://schemas.microsoft.com/office/2007/relationships/diagramDrawing" Target="../diagrams/drawing15.xml"/><Relationship Id="rId12" Type="http://schemas.microsoft.com/office/2007/relationships/diagramDrawing" Target="../diagrams/drawing16.xml"/><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diagramColors" Target="../diagrams/colors15.xml"/><Relationship Id="rId11" Type="http://schemas.openxmlformats.org/officeDocument/2006/relationships/diagramColors" Target="../diagrams/colors16.xml"/><Relationship Id="rId5" Type="http://schemas.openxmlformats.org/officeDocument/2006/relationships/diagramQuickStyle" Target="../diagrams/quickStyle15.xml"/><Relationship Id="rId10" Type="http://schemas.openxmlformats.org/officeDocument/2006/relationships/diagramQuickStyle" Target="../diagrams/quickStyle16.xml"/><Relationship Id="rId4" Type="http://schemas.openxmlformats.org/officeDocument/2006/relationships/diagramLayout" Target="../diagrams/layout15.xml"/><Relationship Id="rId9" Type="http://schemas.openxmlformats.org/officeDocument/2006/relationships/diagramLayout" Target="../diagrams/layout16.xml"/></Relationships>
</file>

<file path=ppt/slides/_rels/slide1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diagramData" Target="../diagrams/data17.xml"/><Relationship Id="rId7" Type="http://schemas.microsoft.com/office/2007/relationships/diagramDrawing" Target="../diagrams/drawing17.xml"/><Relationship Id="rId2" Type="http://schemas.openxmlformats.org/officeDocument/2006/relationships/notesSlide" Target="../notesSlides/notesSlide8.xml"/><Relationship Id="rId1" Type="http://schemas.openxmlformats.org/officeDocument/2006/relationships/slideLayout" Target="../slideLayouts/slideLayout2.xml"/><Relationship Id="rId6" Type="http://schemas.openxmlformats.org/officeDocument/2006/relationships/diagramColors" Target="../diagrams/colors17.xml"/><Relationship Id="rId5" Type="http://schemas.openxmlformats.org/officeDocument/2006/relationships/diagramQuickStyle" Target="../diagrams/quickStyle17.xml"/><Relationship Id="rId4" Type="http://schemas.openxmlformats.org/officeDocument/2006/relationships/diagramLayout" Target="../diagrams/layout17.xml"/></Relationships>
</file>

<file path=ppt/slides/_rels/slide15.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diagramData" Target="../diagrams/data18.xml"/><Relationship Id="rId7" Type="http://schemas.microsoft.com/office/2007/relationships/diagramDrawing" Target="../diagrams/drawing18.xml"/><Relationship Id="rId2" Type="http://schemas.openxmlformats.org/officeDocument/2006/relationships/notesSlide" Target="../notesSlides/notesSlide9.xml"/><Relationship Id="rId1" Type="http://schemas.openxmlformats.org/officeDocument/2006/relationships/slideLayout" Target="../slideLayouts/slideLayout2.xml"/><Relationship Id="rId6" Type="http://schemas.openxmlformats.org/officeDocument/2006/relationships/diagramColors" Target="../diagrams/colors18.xml"/><Relationship Id="rId5" Type="http://schemas.openxmlformats.org/officeDocument/2006/relationships/diagramQuickStyle" Target="../diagrams/quickStyle18.xml"/><Relationship Id="rId4" Type="http://schemas.openxmlformats.org/officeDocument/2006/relationships/diagramLayout" Target="../diagrams/layout18.xml"/></Relationships>
</file>

<file path=ppt/slides/_rels/slide2.xml.rels><?xml version="1.0" encoding="UTF-8" standalone="yes"?>
<Relationships xmlns="http://schemas.openxmlformats.org/package/2006/relationships"><Relationship Id="rId8" Type="http://schemas.openxmlformats.org/officeDocument/2006/relationships/diagramData" Target="../diagrams/data2.xml"/><Relationship Id="rId13" Type="http://schemas.openxmlformats.org/officeDocument/2006/relationships/diagramData" Target="../diagrams/data3.xml"/><Relationship Id="rId3" Type="http://schemas.openxmlformats.org/officeDocument/2006/relationships/diagramData" Target="../diagrams/data1.xml"/><Relationship Id="rId7" Type="http://schemas.microsoft.com/office/2007/relationships/diagramDrawing" Target="../diagrams/drawing1.xml"/><Relationship Id="rId12" Type="http://schemas.microsoft.com/office/2007/relationships/diagramDrawing" Target="../diagrams/drawing2.xml"/><Relationship Id="rId17" Type="http://schemas.microsoft.com/office/2007/relationships/diagramDrawing" Target="../diagrams/drawing3.xml"/><Relationship Id="rId2" Type="http://schemas.openxmlformats.org/officeDocument/2006/relationships/notesSlide" Target="../notesSlides/notesSlide1.xml"/><Relationship Id="rId16" Type="http://schemas.openxmlformats.org/officeDocument/2006/relationships/diagramColors" Target="../diagrams/colors3.xml"/><Relationship Id="rId1" Type="http://schemas.openxmlformats.org/officeDocument/2006/relationships/slideLayout" Target="../slideLayouts/slideLayout1.xml"/><Relationship Id="rId6" Type="http://schemas.openxmlformats.org/officeDocument/2006/relationships/diagramColors" Target="../diagrams/colors1.xml"/><Relationship Id="rId11" Type="http://schemas.openxmlformats.org/officeDocument/2006/relationships/diagramColors" Target="../diagrams/colors2.xml"/><Relationship Id="rId5" Type="http://schemas.openxmlformats.org/officeDocument/2006/relationships/diagramQuickStyle" Target="../diagrams/quickStyle1.xml"/><Relationship Id="rId15" Type="http://schemas.openxmlformats.org/officeDocument/2006/relationships/diagramQuickStyle" Target="../diagrams/quickStyle3.xml"/><Relationship Id="rId10" Type="http://schemas.openxmlformats.org/officeDocument/2006/relationships/diagramQuickStyle" Target="../diagrams/quickStyle2.xml"/><Relationship Id="rId4" Type="http://schemas.openxmlformats.org/officeDocument/2006/relationships/diagramLayout" Target="../diagrams/layout1.xml"/><Relationship Id="rId9" Type="http://schemas.openxmlformats.org/officeDocument/2006/relationships/diagramLayout" Target="../diagrams/layout2.xml"/><Relationship Id="rId14" Type="http://schemas.openxmlformats.org/officeDocument/2006/relationships/diagramLayout" Target="../diagrams/layout3.xml"/></Relationships>
</file>

<file path=ppt/slides/_rels/slide3.xml.rels><?xml version="1.0" encoding="UTF-8" standalone="yes"?>
<Relationships xmlns="http://schemas.openxmlformats.org/package/2006/relationships"><Relationship Id="rId8" Type="http://schemas.openxmlformats.org/officeDocument/2006/relationships/diagramData" Target="../diagrams/data5.xml"/><Relationship Id="rId3" Type="http://schemas.openxmlformats.org/officeDocument/2006/relationships/diagramData" Target="../diagrams/data4.xml"/><Relationship Id="rId7" Type="http://schemas.microsoft.com/office/2007/relationships/diagramDrawing" Target="../diagrams/drawing4.xml"/><Relationship Id="rId12" Type="http://schemas.microsoft.com/office/2007/relationships/diagramDrawing" Target="../diagrams/drawing5.xm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diagramColors" Target="../diagrams/colors4.xml"/><Relationship Id="rId11" Type="http://schemas.openxmlformats.org/officeDocument/2006/relationships/diagramColors" Target="../diagrams/colors5.xml"/><Relationship Id="rId5" Type="http://schemas.openxmlformats.org/officeDocument/2006/relationships/diagramQuickStyle" Target="../diagrams/quickStyle4.xml"/><Relationship Id="rId10" Type="http://schemas.openxmlformats.org/officeDocument/2006/relationships/diagramQuickStyle" Target="../diagrams/quickStyle5.xml"/><Relationship Id="rId4" Type="http://schemas.openxmlformats.org/officeDocument/2006/relationships/diagramLayout" Target="../diagrams/layout4.xml"/><Relationship Id="rId9" Type="http://schemas.openxmlformats.org/officeDocument/2006/relationships/diagramLayout" Target="../diagrams/layout5.xml"/></Relationships>
</file>

<file path=ppt/slides/_rels/slide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2.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7.xml.rels><?xml version="1.0" encoding="UTF-8" standalone="yes"?>
<Relationships xmlns="http://schemas.openxmlformats.org/package/2006/relationships"><Relationship Id="rId3" Type="http://schemas.openxmlformats.org/officeDocument/2006/relationships/diagramData" Target="../diagrams/data8.xml"/><Relationship Id="rId7" Type="http://schemas.microsoft.com/office/2007/relationships/diagramDrawing" Target="../diagrams/drawing8.xml"/><Relationship Id="rId2" Type="http://schemas.openxmlformats.org/officeDocument/2006/relationships/image" Target="../media/image5.jpeg"/><Relationship Id="rId1" Type="http://schemas.openxmlformats.org/officeDocument/2006/relationships/slideLayout" Target="../slideLayouts/slideLayout2.xml"/><Relationship Id="rId6" Type="http://schemas.openxmlformats.org/officeDocument/2006/relationships/diagramColors" Target="../diagrams/colors8.xml"/><Relationship Id="rId5" Type="http://schemas.openxmlformats.org/officeDocument/2006/relationships/diagramQuickStyle" Target="../diagrams/quickStyle8.xml"/><Relationship Id="rId4" Type="http://schemas.openxmlformats.org/officeDocument/2006/relationships/diagramLayout" Target="../diagrams/layout8.xml"/></Relationships>
</file>

<file path=ppt/slides/_rels/slide8.xml.rels><?xml version="1.0" encoding="UTF-8" standalone="yes"?>
<Relationships xmlns="http://schemas.openxmlformats.org/package/2006/relationships"><Relationship Id="rId3" Type="http://schemas.openxmlformats.org/officeDocument/2006/relationships/diagramData" Target="../diagrams/data9.xml"/><Relationship Id="rId7" Type="http://schemas.microsoft.com/office/2007/relationships/diagramDrawing" Target="../diagrams/drawing9.xml"/><Relationship Id="rId2" Type="http://schemas.openxmlformats.org/officeDocument/2006/relationships/image" Target="../media/image5.jpeg"/><Relationship Id="rId1" Type="http://schemas.openxmlformats.org/officeDocument/2006/relationships/slideLayout" Target="../slideLayouts/slideLayout2.xml"/><Relationship Id="rId6" Type="http://schemas.openxmlformats.org/officeDocument/2006/relationships/diagramColors" Target="../diagrams/colors9.xml"/><Relationship Id="rId5" Type="http://schemas.openxmlformats.org/officeDocument/2006/relationships/diagramQuickStyle" Target="../diagrams/quickStyle9.xml"/><Relationship Id="rId4" Type="http://schemas.openxmlformats.org/officeDocument/2006/relationships/diagramLayout" Target="../diagrams/layout9.xml"/></Relationships>
</file>

<file path=ppt/slides/_rels/slide9.xml.rels><?xml version="1.0" encoding="UTF-8" standalone="yes"?>
<Relationships xmlns="http://schemas.openxmlformats.org/package/2006/relationships"><Relationship Id="rId8" Type="http://schemas.openxmlformats.org/officeDocument/2006/relationships/diagramData" Target="../diagrams/data11.xml"/><Relationship Id="rId3" Type="http://schemas.openxmlformats.org/officeDocument/2006/relationships/diagramData" Target="../diagrams/data10.xml"/><Relationship Id="rId7" Type="http://schemas.microsoft.com/office/2007/relationships/diagramDrawing" Target="../diagrams/drawing10.xml"/><Relationship Id="rId12" Type="http://schemas.microsoft.com/office/2007/relationships/diagramDrawing" Target="../diagrams/drawing11.xml"/><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diagramColors" Target="../diagrams/colors10.xml"/><Relationship Id="rId11" Type="http://schemas.openxmlformats.org/officeDocument/2006/relationships/diagramColors" Target="../diagrams/colors11.xml"/><Relationship Id="rId5" Type="http://schemas.openxmlformats.org/officeDocument/2006/relationships/diagramQuickStyle" Target="../diagrams/quickStyle10.xml"/><Relationship Id="rId10" Type="http://schemas.openxmlformats.org/officeDocument/2006/relationships/diagramQuickStyle" Target="../diagrams/quickStyle11.xml"/><Relationship Id="rId4" Type="http://schemas.openxmlformats.org/officeDocument/2006/relationships/diagramLayout" Target="../diagrams/layout10.xml"/><Relationship Id="rId9" Type="http://schemas.openxmlformats.org/officeDocument/2006/relationships/diagramLayout" Target="../diagrams/layout1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395536" y="980728"/>
            <a:ext cx="7851648" cy="1828800"/>
          </a:xfrm>
        </p:spPr>
        <p:txBody>
          <a:bodyPr>
            <a:normAutofit/>
          </a:bodyPr>
          <a:lstStyle/>
          <a:p>
            <a:r>
              <a:rPr lang="ru-RU" sz="11000" dirty="0" smtClean="0"/>
              <a:t>ТА</a:t>
            </a:r>
            <a:r>
              <a:rPr lang="uz-Cyrl-UZ" sz="11000" dirty="0" smtClean="0"/>
              <a:t>ҚДИМОТ</a:t>
            </a:r>
            <a:endParaRPr lang="ru-RU" sz="11000" dirty="0"/>
          </a:p>
        </p:txBody>
      </p:sp>
      <p:sp>
        <p:nvSpPr>
          <p:cNvPr id="3" name="Подзаголовок 2"/>
          <p:cNvSpPr>
            <a:spLocks noGrp="1"/>
          </p:cNvSpPr>
          <p:nvPr>
            <p:ph type="subTitle" idx="1"/>
          </p:nvPr>
        </p:nvSpPr>
        <p:spPr>
          <a:xfrm>
            <a:off x="173688" y="3908648"/>
            <a:ext cx="7854696" cy="1752600"/>
          </a:xfrm>
        </p:spPr>
        <p:txBody>
          <a:bodyPr/>
          <a:lstStyle/>
          <a:p>
            <a:r>
              <a:rPr lang="uz-Cyrl-UZ" dirty="0" smtClean="0"/>
              <a:t>Мм 63 ГУРУХ ТАЛАБАСИ Раимжонова М.</a:t>
            </a:r>
            <a:endParaRPr lang="ru-RU"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Содержимое 4"/>
          <p:cNvGraphicFramePr>
            <a:graphicFrameLocks noGrp="1"/>
          </p:cNvGraphicFramePr>
          <p:nvPr>
            <p:ph idx="1"/>
          </p:nvPr>
        </p:nvGraphicFramePr>
        <p:xfrm>
          <a:off x="0" y="1285860"/>
          <a:ext cx="9144000" cy="557214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aphicFrame>
        <p:nvGraphicFramePr>
          <p:cNvPr id="4" name="Схема 3"/>
          <p:cNvGraphicFramePr/>
          <p:nvPr/>
        </p:nvGraphicFramePr>
        <p:xfrm>
          <a:off x="457200" y="214290"/>
          <a:ext cx="8229600" cy="1143000"/>
        </p:xfrm>
        <a:graphic>
          <a:graphicData uri="http://schemas.openxmlformats.org/drawingml/2006/diagram">
            <dgm:relIds xmlns:dgm="http://schemas.openxmlformats.org/drawingml/2006/diagram" xmlns:r="http://schemas.openxmlformats.org/officeDocument/2006/relationships" r:dm="rId8" r:lo="rId9" r:qs="rId10" r:cs="rId11"/>
          </a:graphicData>
        </a:graphic>
      </p:graphicFrame>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Схема 3"/>
          <p:cNvGraphicFramePr/>
          <p:nvPr/>
        </p:nvGraphicFramePr>
        <p:xfrm>
          <a:off x="0" y="0"/>
          <a:ext cx="9144000" cy="184708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Содержимое 2"/>
          <p:cNvSpPr>
            <a:spLocks noGrp="1"/>
          </p:cNvSpPr>
          <p:nvPr>
            <p:ph idx="1"/>
          </p:nvPr>
        </p:nvSpPr>
        <p:spPr>
          <a:blipFill>
            <a:blip r:embed="rId7" cstate="print"/>
            <a:tile tx="0" ty="0" sx="100000" sy="100000" flip="none" algn="tl"/>
          </a:blipFill>
        </p:spPr>
        <p:txBody>
          <a:bodyPr/>
          <a:lstStyle/>
          <a:p>
            <a:r>
              <a:rPr lang="ru-RU" b="1" dirty="0" err="1" smtClean="0">
                <a:latin typeface="Times New Roman" pitchFamily="18" charset="0"/>
                <a:cs typeface="Times New Roman" pitchFamily="18" charset="0"/>
              </a:rPr>
              <a:t>Монополияларнинг</a:t>
            </a:r>
            <a:r>
              <a:rPr lang="ru-RU" b="1" dirty="0" smtClean="0">
                <a:latin typeface="Times New Roman" pitchFamily="18" charset="0"/>
                <a:cs typeface="Times New Roman" pitchFamily="18" charset="0"/>
              </a:rPr>
              <a:t> </a:t>
            </a:r>
            <a:r>
              <a:rPr lang="ru-RU" b="1" dirty="0" err="1" smtClean="0">
                <a:latin typeface="Times New Roman" pitchFamily="18" charset="0"/>
                <a:cs typeface="Times New Roman" pitchFamily="18" charset="0"/>
              </a:rPr>
              <a:t>вужудга</a:t>
            </a:r>
            <a:r>
              <a:rPr lang="ru-RU" b="1" dirty="0" smtClean="0">
                <a:latin typeface="Times New Roman" pitchFamily="18" charset="0"/>
                <a:cs typeface="Times New Roman" pitchFamily="18" charset="0"/>
              </a:rPr>
              <a:t> </a:t>
            </a:r>
            <a:r>
              <a:rPr lang="ru-RU" b="1" dirty="0" err="1" smtClean="0">
                <a:latin typeface="Times New Roman" pitchFamily="18" charset="0"/>
                <a:cs typeface="Times New Roman" pitchFamily="18" charset="0"/>
              </a:rPr>
              <a:t>келиш</a:t>
            </a:r>
            <a:r>
              <a:rPr lang="ru-RU" b="1" dirty="0" smtClean="0">
                <a:latin typeface="Times New Roman" pitchFamily="18" charset="0"/>
                <a:cs typeface="Times New Roman" pitchFamily="18" charset="0"/>
              </a:rPr>
              <a:t> </a:t>
            </a:r>
            <a:r>
              <a:rPr lang="ru-RU" b="1" dirty="0" err="1" smtClean="0">
                <a:latin typeface="Times New Roman" pitchFamily="18" charset="0"/>
                <a:cs typeface="Times New Roman" pitchFamily="18" charset="0"/>
              </a:rPr>
              <a:t>сабаблари</a:t>
            </a:r>
            <a:r>
              <a:rPr lang="ru-RU" b="1" dirty="0" smtClean="0">
                <a:latin typeface="Times New Roman" pitchFamily="18" charset="0"/>
                <a:cs typeface="Times New Roman" pitchFamily="18" charset="0"/>
              </a:rPr>
              <a:t>: </a:t>
            </a:r>
            <a:endParaRPr lang="ru-RU" dirty="0" smtClean="0">
              <a:latin typeface="Times New Roman" pitchFamily="18" charset="0"/>
              <a:cs typeface="Times New Roman" pitchFamily="18" charset="0"/>
            </a:endParaRPr>
          </a:p>
          <a:p>
            <a:pPr lvl="0"/>
            <a:r>
              <a:rPr lang="ru-RU" dirty="0" smtClean="0">
                <a:latin typeface="Times New Roman" pitchFamily="18" charset="0"/>
                <a:cs typeface="Times New Roman" pitchFamily="18" charset="0"/>
              </a:rPr>
              <a:t>К</a:t>
            </a:r>
            <a:r>
              <a:rPr lang="en-US" dirty="0" err="1" smtClean="0">
                <a:latin typeface="Times New Roman" pitchFamily="18" charset="0"/>
                <a:cs typeface="Times New Roman" pitchFamily="18" charset="0"/>
              </a:rPr>
              <a:t>апиталнинг</a:t>
            </a:r>
            <a:r>
              <a:rPr lang="en-US" dirty="0" smtClean="0">
                <a:latin typeface="Times New Roman" pitchFamily="18" charset="0"/>
                <a:cs typeface="Times New Roman" pitchFamily="18" charset="0"/>
              </a:rPr>
              <a:t> т</a:t>
            </a:r>
            <a:r>
              <a:rPr lang="uz-Cyrl-UZ" dirty="0" smtClean="0">
                <a:latin typeface="Times New Roman" pitchFamily="18" charset="0"/>
                <a:cs typeface="Times New Roman" pitchFamily="18" charset="0"/>
              </a:rPr>
              <a:t>ў</a:t>
            </a:r>
            <a:r>
              <a:rPr lang="en-US" dirty="0" err="1" smtClean="0">
                <a:latin typeface="Times New Roman" pitchFamily="18" charset="0"/>
                <a:cs typeface="Times New Roman" pitchFamily="18" charset="0"/>
              </a:rPr>
              <a:t>плануви</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ва</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марказлашиши</a:t>
            </a:r>
            <a:r>
              <a:rPr lang="en-US" dirty="0" smtClean="0">
                <a:latin typeface="Times New Roman" pitchFamily="18" charset="0"/>
                <a:cs typeface="Times New Roman" pitchFamily="18" charset="0"/>
              </a:rPr>
              <a:t>;</a:t>
            </a:r>
            <a:endParaRPr lang="ru-RU" dirty="0" smtClean="0">
              <a:latin typeface="Times New Roman" pitchFamily="18" charset="0"/>
              <a:cs typeface="Times New Roman" pitchFamily="18" charset="0"/>
            </a:endParaRPr>
          </a:p>
          <a:p>
            <a:pPr lvl="0"/>
            <a:r>
              <a:rPr lang="ru-RU" dirty="0" smtClean="0">
                <a:latin typeface="Times New Roman" pitchFamily="18" charset="0"/>
                <a:cs typeface="Times New Roman" pitchFamily="18" charset="0"/>
              </a:rPr>
              <a:t>Фан-техника тара</a:t>
            </a:r>
            <a:r>
              <a:rPr lang="uz-Cyrl-UZ" dirty="0" smtClean="0">
                <a:latin typeface="Times New Roman" pitchFamily="18" charset="0"/>
                <a:cs typeface="Times New Roman" pitchFamily="18" charset="0"/>
              </a:rPr>
              <a:t>ққ</a:t>
            </a:r>
            <a:r>
              <a:rPr lang="ru-RU" dirty="0" err="1" smtClean="0">
                <a:latin typeface="Times New Roman" pitchFamily="18" charset="0"/>
                <a:cs typeface="Times New Roman" pitchFamily="18" charset="0"/>
              </a:rPr>
              <a:t>иёти</a:t>
            </a:r>
            <a:r>
              <a:rPr lang="ru-RU" dirty="0" smtClean="0">
                <a:latin typeface="Times New Roman" pitchFamily="18" charset="0"/>
                <a:cs typeface="Times New Roman" pitchFamily="18" charset="0"/>
              </a:rPr>
              <a:t>;</a:t>
            </a:r>
          </a:p>
          <a:p>
            <a:pPr lvl="0"/>
            <a:r>
              <a:rPr lang="ru-RU" dirty="0" err="1" smtClean="0">
                <a:latin typeface="Times New Roman" pitchFamily="18" charset="0"/>
                <a:cs typeface="Times New Roman" pitchFamily="18" charset="0"/>
              </a:rPr>
              <a:t>Давлатнинг</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айрим</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фаолият</a:t>
            </a:r>
            <a:r>
              <a:rPr lang="ru-RU" dirty="0" smtClean="0">
                <a:latin typeface="Times New Roman" pitchFamily="18" charset="0"/>
                <a:cs typeface="Times New Roman" pitchFamily="18" charset="0"/>
              </a:rPr>
              <a:t> со</a:t>
            </a:r>
            <a:r>
              <a:rPr lang="uz-Cyrl-UZ" dirty="0" smtClean="0">
                <a:latin typeface="Times New Roman" pitchFamily="18" charset="0"/>
                <a:cs typeface="Times New Roman" pitchFamily="18" charset="0"/>
              </a:rPr>
              <a:t>ҳ</a:t>
            </a:r>
            <a:r>
              <a:rPr lang="ru-RU" dirty="0" err="1" smtClean="0">
                <a:latin typeface="Times New Roman" pitchFamily="18" charset="0"/>
                <a:cs typeface="Times New Roman" pitchFamily="18" charset="0"/>
              </a:rPr>
              <a:t>аларини</a:t>
            </a:r>
            <a:r>
              <a:rPr lang="ru-RU" dirty="0" smtClean="0">
                <a:latin typeface="Times New Roman" pitchFamily="18" charset="0"/>
                <a:cs typeface="Times New Roman" pitchFamily="18" charset="0"/>
              </a:rPr>
              <a:t> </a:t>
            </a:r>
            <a:r>
              <a:rPr lang="uz-Cyrl-UZ" dirty="0" smtClean="0">
                <a:latin typeface="Times New Roman" pitchFamily="18" charset="0"/>
                <a:cs typeface="Times New Roman" pitchFamily="18" charset="0"/>
              </a:rPr>
              <a:t>қў</a:t>
            </a:r>
            <a:r>
              <a:rPr lang="ru-RU" dirty="0" err="1" smtClean="0">
                <a:latin typeface="Times New Roman" pitchFamily="18" charset="0"/>
                <a:cs typeface="Times New Roman" pitchFamily="18" charset="0"/>
              </a:rPr>
              <a:t>ллаб</a:t>
            </a:r>
            <a:r>
              <a:rPr lang="ru-RU" dirty="0" smtClean="0">
                <a:latin typeface="Times New Roman" pitchFamily="18" charset="0"/>
                <a:cs typeface="Times New Roman" pitchFamily="18" charset="0"/>
              </a:rPr>
              <a:t>-</a:t>
            </a:r>
            <a:r>
              <a:rPr lang="uz-Cyrl-UZ" dirty="0" smtClean="0">
                <a:latin typeface="Times New Roman" pitchFamily="18" charset="0"/>
                <a:cs typeface="Times New Roman" pitchFamily="18" charset="0"/>
              </a:rPr>
              <a:t>қ</a:t>
            </a:r>
            <a:r>
              <a:rPr lang="ru-RU" dirty="0" err="1" smtClean="0">
                <a:latin typeface="Times New Roman" pitchFamily="18" charset="0"/>
                <a:cs typeface="Times New Roman" pitchFamily="18" charset="0"/>
              </a:rPr>
              <a:t>увватлаши</a:t>
            </a:r>
            <a:r>
              <a:rPr lang="ru-RU" dirty="0" smtClean="0">
                <a:latin typeface="Times New Roman" pitchFamily="18" charset="0"/>
                <a:cs typeface="Times New Roman" pitchFamily="18" charset="0"/>
              </a:rPr>
              <a:t>;</a:t>
            </a:r>
          </a:p>
          <a:p>
            <a:pPr lvl="0"/>
            <a:r>
              <a:rPr lang="ru-RU" dirty="0" err="1" smtClean="0">
                <a:latin typeface="Times New Roman" pitchFamily="18" charset="0"/>
                <a:cs typeface="Times New Roman" pitchFamily="18" charset="0"/>
              </a:rPr>
              <a:t>Ишлаб</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чиқаришдаги обектив</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технологик</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зарурият</a:t>
            </a:r>
            <a:r>
              <a:rPr lang="ru-RU" dirty="0" smtClean="0">
                <a:latin typeface="Times New Roman" pitchFamily="18" charset="0"/>
                <a:cs typeface="Times New Roman" pitchFamily="18" charset="0"/>
              </a:rPr>
              <a:t>;</a:t>
            </a:r>
          </a:p>
          <a:p>
            <a:r>
              <a:rPr lang="uz-Cyrl-UZ" dirty="0" smtClean="0">
                <a:latin typeface="Times New Roman" pitchFamily="18" charset="0"/>
                <a:cs typeface="Times New Roman" pitchFamily="18" charset="0"/>
              </a:rPr>
              <a:t>ў</a:t>
            </a:r>
            <a:r>
              <a:rPr lang="ru-RU" dirty="0" err="1" smtClean="0">
                <a:latin typeface="Times New Roman" pitchFamily="18" charset="0"/>
                <a:cs typeface="Times New Roman" pitchFamily="18" charset="0"/>
              </a:rPr>
              <a:t>заро</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келишиш</a:t>
            </a:r>
            <a:endParaRPr lang="ru-RU" dirty="0">
              <a:latin typeface="Times New Roman" pitchFamily="18" charset="0"/>
              <a:cs typeface="Times New Roman" pitchFamily="18"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Схема 3"/>
          <p:cNvGraphicFramePr/>
          <p:nvPr/>
        </p:nvGraphicFramePr>
        <p:xfrm>
          <a:off x="457200" y="142852"/>
          <a:ext cx="8229600" cy="1143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aphicFrame>
        <p:nvGraphicFramePr>
          <p:cNvPr id="5" name="Содержимое 4"/>
          <p:cNvGraphicFramePr>
            <a:graphicFrameLocks noGrp="1"/>
          </p:cNvGraphicFramePr>
          <p:nvPr>
            <p:ph idx="1"/>
          </p:nvPr>
        </p:nvGraphicFramePr>
        <p:xfrm>
          <a:off x="457200" y="1571612"/>
          <a:ext cx="8229600" cy="4752988"/>
        </p:xfrm>
        <a:graphic>
          <a:graphicData uri="http://schemas.openxmlformats.org/drawingml/2006/diagram">
            <dgm:relIds xmlns:dgm="http://schemas.openxmlformats.org/drawingml/2006/diagram" xmlns:r="http://schemas.openxmlformats.org/officeDocument/2006/relationships" r:dm="rId8" r:lo="rId9" r:qs="rId10" r:cs="rId11"/>
          </a:graphicData>
        </a:graphic>
      </p:graphicFrame>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a:xfrm>
            <a:off x="242918" y="228600"/>
            <a:ext cx="8686800" cy="6415110"/>
          </a:xfrm>
          <a:blipFill>
            <a:blip r:embed="rId3" cstate="print"/>
            <a:tile tx="0" ty="0" sx="100000" sy="100000" flip="none" algn="tl"/>
          </a:blipFill>
          <a:ln>
            <a:noFill/>
          </a:ln>
          <a:effectLst>
            <a:outerShdw blurRad="190500" dist="228600" dir="2700000" algn="ctr">
              <a:srgbClr val="000000">
                <a:alpha val="30000"/>
              </a:srgbClr>
            </a:outerShdw>
          </a:effectLst>
          <a:scene3d>
            <a:camera prst="orthographicFront">
              <a:rot lat="0" lon="0" rev="0"/>
            </a:camera>
            <a:lightRig rig="glow" dir="tl">
              <a:rot lat="0" lon="0" rev="4800000"/>
            </a:lightRig>
          </a:scene3d>
          <a:sp3d prstMaterial="matte">
            <a:bevelT w="127000" h="63500"/>
          </a:sp3d>
        </p:spPr>
        <p:style>
          <a:lnRef idx="0">
            <a:schemeClr val="accent4"/>
          </a:lnRef>
          <a:fillRef idx="3">
            <a:schemeClr val="accent4"/>
          </a:fillRef>
          <a:effectRef idx="3">
            <a:schemeClr val="accent4"/>
          </a:effectRef>
          <a:fontRef idx="minor">
            <a:schemeClr val="lt1"/>
          </a:fontRef>
        </p:style>
        <p:txBody>
          <a:bodyPr>
            <a:noAutofit/>
          </a:bodyPr>
          <a:lstStyle/>
          <a:p>
            <a:r>
              <a:rPr lang="uz-Cyrl-UZ" sz="2200" b="1" u="sng" dirty="0">
                <a:solidFill>
                  <a:schemeClr val="tx1"/>
                </a:solidFill>
                <a:latin typeface="Times New Roman" pitchFamily="18" charset="0"/>
                <a:cs typeface="Times New Roman" pitchFamily="18" charset="0"/>
              </a:rPr>
              <a:t>     Иқтисодий (сунъий) </a:t>
            </a:r>
            <a:r>
              <a:rPr lang="ru-RU" sz="2200" b="1" u="sng" dirty="0" err="1">
                <a:solidFill>
                  <a:schemeClr val="tx1"/>
                </a:solidFill>
                <a:latin typeface="Times New Roman" pitchFamily="18" charset="0"/>
                <a:cs typeface="Times New Roman" pitchFamily="18" charset="0"/>
              </a:rPr>
              <a:t>монополиялар</a:t>
            </a:r>
            <a:r>
              <a:rPr lang="ru-RU" sz="2200" b="1" u="sng" dirty="0">
                <a:solidFill>
                  <a:schemeClr val="tx1"/>
                </a:solidFill>
                <a:latin typeface="Times New Roman" pitchFamily="18" charset="0"/>
                <a:cs typeface="Times New Roman" pitchFamily="18" charset="0"/>
              </a:rPr>
              <a:t> </a:t>
            </a:r>
            <a:r>
              <a:rPr lang="uz-Cyrl-UZ" sz="2000" dirty="0">
                <a:solidFill>
                  <a:schemeClr val="tx1"/>
                </a:solidFill>
                <a:latin typeface="Times New Roman" pitchFamily="18" charset="0"/>
                <a:cs typeface="Times New Roman" pitchFamily="18" charset="0"/>
              </a:rPr>
              <a:t>- ишлаб чиқариш ва </a:t>
            </a:r>
            <a:r>
              <a:rPr lang="uz-Cyrl-UZ" sz="2000" dirty="0" smtClean="0">
                <a:solidFill>
                  <a:schemeClr val="tx1"/>
                </a:solidFill>
                <a:latin typeface="Times New Roman" pitchFamily="18" charset="0"/>
                <a:cs typeface="Times New Roman" pitchFamily="18" charset="0"/>
              </a:rPr>
              <a:t>капиталнинг </a:t>
            </a:r>
            <a:r>
              <a:rPr lang="uz-Cyrl-UZ" sz="2000" dirty="0">
                <a:solidFill>
                  <a:schemeClr val="tx1"/>
                </a:solidFill>
                <a:latin typeface="Times New Roman" pitchFamily="18" charset="0"/>
                <a:cs typeface="Times New Roman" pitchFamily="18" charset="0"/>
              </a:rPr>
              <a:t>тўпланиши ҳамда корхоналарнингтурли </a:t>
            </a:r>
            <a:r>
              <a:rPr lang="ru-RU" sz="2000" dirty="0" err="1">
                <a:solidFill>
                  <a:schemeClr val="tx1"/>
                </a:solidFill>
                <a:latin typeface="Times New Roman" pitchFamily="18" charset="0"/>
                <a:cs typeface="Times New Roman" pitchFamily="18" charset="0"/>
              </a:rPr>
              <a:t>йуллар</a:t>
            </a:r>
            <a:r>
              <a:rPr lang="ru-RU" sz="2000" dirty="0">
                <a:solidFill>
                  <a:schemeClr val="tx1"/>
                </a:solidFill>
                <a:latin typeface="Times New Roman" pitchFamily="18" charset="0"/>
                <a:cs typeface="Times New Roman" pitchFamily="18" charset="0"/>
              </a:rPr>
              <a:t> </a:t>
            </a:r>
            <a:r>
              <a:rPr lang="ru-RU" sz="2000" dirty="0" err="1">
                <a:solidFill>
                  <a:schemeClr val="tx1"/>
                </a:solidFill>
                <a:latin typeface="Times New Roman" pitchFamily="18" charset="0"/>
                <a:cs typeface="Times New Roman" pitchFamily="18" charset="0"/>
              </a:rPr>
              <a:t>билан</a:t>
            </a:r>
            <a:r>
              <a:rPr lang="ru-RU" sz="2000" dirty="0">
                <a:solidFill>
                  <a:schemeClr val="tx1"/>
                </a:solidFill>
                <a:latin typeface="Times New Roman" pitchFamily="18" charset="0"/>
                <a:cs typeface="Times New Roman" pitchFamily="18" charset="0"/>
              </a:rPr>
              <a:t> </a:t>
            </a:r>
            <a:r>
              <a:rPr lang="ru-RU" sz="2000" dirty="0" err="1" smtClean="0">
                <a:solidFill>
                  <a:schemeClr val="tx1"/>
                </a:solidFill>
                <a:latin typeface="Times New Roman" pitchFamily="18" charset="0"/>
                <a:cs typeface="Times New Roman" pitchFamily="18" charset="0"/>
              </a:rPr>
              <a:t>бирлашиши</a:t>
            </a:r>
            <a:r>
              <a:rPr lang="ru-RU" sz="2000" dirty="0" smtClean="0">
                <a:solidFill>
                  <a:schemeClr val="tx1"/>
                </a:solidFill>
                <a:latin typeface="Times New Roman" pitchFamily="18" charset="0"/>
                <a:cs typeface="Times New Roman" pitchFamily="18" charset="0"/>
              </a:rPr>
              <a:t> </a:t>
            </a:r>
            <a:r>
              <a:rPr lang="uz-Cyrl-UZ" sz="2000" dirty="0">
                <a:solidFill>
                  <a:schemeClr val="tx1"/>
                </a:solidFill>
                <a:latin typeface="Times New Roman" pitchFamily="18" charset="0"/>
                <a:cs typeface="Times New Roman" pitchFamily="18" charset="0"/>
              </a:rPr>
              <a:t>натижасида вужудга келади</a:t>
            </a:r>
            <a:r>
              <a:rPr lang="uz-Cyrl-UZ" sz="2000" dirty="0" smtClean="0">
                <a:solidFill>
                  <a:schemeClr val="tx1"/>
                </a:solidFill>
                <a:latin typeface="Times New Roman" pitchFamily="18" charset="0"/>
                <a:cs typeface="Times New Roman" pitchFamily="18" charset="0"/>
              </a:rPr>
              <a:t>.</a:t>
            </a:r>
            <a:br>
              <a:rPr lang="uz-Cyrl-UZ" sz="2000" dirty="0" smtClean="0">
                <a:solidFill>
                  <a:schemeClr val="tx1"/>
                </a:solidFill>
                <a:latin typeface="Times New Roman" pitchFamily="18" charset="0"/>
                <a:cs typeface="Times New Roman" pitchFamily="18" charset="0"/>
              </a:rPr>
            </a:br>
            <a:r>
              <a:rPr lang="ru-RU" sz="2000" dirty="0">
                <a:solidFill>
                  <a:schemeClr val="tx1"/>
                </a:solidFill>
                <a:latin typeface="Times New Roman" pitchFamily="18" charset="0"/>
                <a:cs typeface="Times New Roman" pitchFamily="18" charset="0"/>
              </a:rPr>
              <a:t/>
            </a:r>
            <a:br>
              <a:rPr lang="ru-RU" sz="2000" dirty="0">
                <a:solidFill>
                  <a:schemeClr val="tx1"/>
                </a:solidFill>
                <a:latin typeface="Times New Roman" pitchFamily="18" charset="0"/>
                <a:cs typeface="Times New Roman" pitchFamily="18" charset="0"/>
              </a:rPr>
            </a:br>
            <a:r>
              <a:rPr lang="uz-Cyrl-UZ" sz="2200" b="1" u="sng" dirty="0">
                <a:solidFill>
                  <a:schemeClr val="tx1"/>
                </a:solidFill>
                <a:latin typeface="Times New Roman" pitchFamily="18" charset="0"/>
                <a:cs typeface="Times New Roman" pitchFamily="18" charset="0"/>
              </a:rPr>
              <a:t>     Картел </a:t>
            </a:r>
            <a:r>
              <a:rPr lang="uz-Cyrl-UZ" sz="2000" dirty="0">
                <a:solidFill>
                  <a:schemeClr val="tx1"/>
                </a:solidFill>
                <a:latin typeface="Times New Roman" pitchFamily="18" charset="0"/>
                <a:cs typeface="Times New Roman" pitchFamily="18" charset="0"/>
              </a:rPr>
              <a:t>-бир тармоқ корхоналарнинг иттифоқи бўлиб, унинг иштирокчилари тўлиқ иқтисодий мустақиллигини сақлаб қолади, фақат ишлаб чиқариш ҳажми, сотиш бозорлари ва баҳолари тўғрисида келишиб олади</a:t>
            </a:r>
            <a:r>
              <a:rPr lang="uz-Cyrl-UZ" sz="2000" dirty="0" smtClean="0">
                <a:solidFill>
                  <a:schemeClr val="tx1"/>
                </a:solidFill>
                <a:latin typeface="Times New Roman" pitchFamily="18" charset="0"/>
                <a:cs typeface="Times New Roman" pitchFamily="18" charset="0"/>
              </a:rPr>
              <a:t>.</a:t>
            </a:r>
            <a:br>
              <a:rPr lang="uz-Cyrl-UZ" sz="2000" dirty="0" smtClean="0">
                <a:solidFill>
                  <a:schemeClr val="tx1"/>
                </a:solidFill>
                <a:latin typeface="Times New Roman" pitchFamily="18" charset="0"/>
                <a:cs typeface="Times New Roman" pitchFamily="18" charset="0"/>
              </a:rPr>
            </a:br>
            <a:r>
              <a:rPr lang="ru-RU" sz="2000" dirty="0">
                <a:solidFill>
                  <a:schemeClr val="tx1"/>
                </a:solidFill>
                <a:latin typeface="Times New Roman" pitchFamily="18" charset="0"/>
                <a:cs typeface="Times New Roman" pitchFamily="18" charset="0"/>
              </a:rPr>
              <a:t/>
            </a:r>
            <a:br>
              <a:rPr lang="ru-RU" sz="2000" dirty="0">
                <a:solidFill>
                  <a:schemeClr val="tx1"/>
                </a:solidFill>
                <a:latin typeface="Times New Roman" pitchFamily="18" charset="0"/>
                <a:cs typeface="Times New Roman" pitchFamily="18" charset="0"/>
              </a:rPr>
            </a:br>
            <a:r>
              <a:rPr lang="ru-RU" sz="2200" b="1" u="sng" dirty="0">
                <a:solidFill>
                  <a:schemeClr val="tx1"/>
                </a:solidFill>
                <a:latin typeface="Times New Roman" pitchFamily="18" charset="0"/>
                <a:cs typeface="Times New Roman" pitchFamily="18" charset="0"/>
              </a:rPr>
              <a:t>     Синдикат- </a:t>
            </a:r>
            <a:r>
              <a:rPr lang="ru-RU" sz="2000" dirty="0" err="1">
                <a:solidFill>
                  <a:schemeClr val="tx1"/>
                </a:solidFill>
                <a:latin typeface="Times New Roman" pitchFamily="18" charset="0"/>
                <a:cs typeface="Times New Roman" pitchFamily="18" charset="0"/>
              </a:rPr>
              <a:t>бир</a:t>
            </a:r>
            <a:r>
              <a:rPr lang="ru-RU" sz="2000" dirty="0">
                <a:solidFill>
                  <a:schemeClr val="tx1"/>
                </a:solidFill>
                <a:latin typeface="Times New Roman" pitchFamily="18" charset="0"/>
                <a:cs typeface="Times New Roman" pitchFamily="18" charset="0"/>
              </a:rPr>
              <a:t> </a:t>
            </a:r>
            <a:r>
              <a:rPr lang="uz-Cyrl-UZ" sz="2000" dirty="0">
                <a:solidFill>
                  <a:schemeClr val="tx1"/>
                </a:solidFill>
                <a:latin typeface="Times New Roman" pitchFamily="18" charset="0"/>
                <a:cs typeface="Times New Roman" pitchFamily="18" charset="0"/>
              </a:rPr>
              <a:t>турдаги махсулот ишлаб чиқарувчи корхоналар бирлашмаси бўлиб, унинг аъзолари ишлаб чиқариш соҳасида </a:t>
            </a:r>
            <a:r>
              <a:rPr lang="uz-Cyrl-UZ" sz="2000" dirty="0" smtClean="0">
                <a:solidFill>
                  <a:schemeClr val="tx1"/>
                </a:solidFill>
                <a:latin typeface="Times New Roman" pitchFamily="18" charset="0"/>
                <a:cs typeface="Times New Roman" pitchFamily="18" charset="0"/>
              </a:rPr>
              <a:t>мустақиллигини сақлаб қолади, маҳсулот эса </a:t>
            </a:r>
            <a:r>
              <a:rPr lang="ru-RU" sz="2000" dirty="0" smtClean="0">
                <a:solidFill>
                  <a:schemeClr val="tx1"/>
                </a:solidFill>
                <a:latin typeface="Times New Roman" pitchFamily="18" charset="0"/>
                <a:cs typeface="Times New Roman" pitchFamily="18" charset="0"/>
              </a:rPr>
              <a:t>синдикат </a:t>
            </a:r>
            <a:r>
              <a:rPr lang="ru-RU" sz="2000" dirty="0" err="1" smtClean="0">
                <a:solidFill>
                  <a:schemeClr val="tx1"/>
                </a:solidFill>
                <a:latin typeface="Times New Roman" pitchFamily="18" charset="0"/>
                <a:cs typeface="Times New Roman" pitchFamily="18" charset="0"/>
              </a:rPr>
              <a:t>мулки</a:t>
            </a:r>
            <a:r>
              <a:rPr lang="ru-RU" sz="2000" dirty="0" smtClean="0">
                <a:solidFill>
                  <a:schemeClr val="tx1"/>
                </a:solidFill>
                <a:latin typeface="Times New Roman" pitchFamily="18" charset="0"/>
                <a:cs typeface="Times New Roman" pitchFamily="18" charset="0"/>
              </a:rPr>
              <a:t> </a:t>
            </a:r>
            <a:r>
              <a:rPr lang="uz-Cyrl-UZ" sz="2000" dirty="0" smtClean="0">
                <a:solidFill>
                  <a:schemeClr val="tx1"/>
                </a:solidFill>
                <a:latin typeface="Times New Roman" pitchFamily="18" charset="0"/>
                <a:cs typeface="Times New Roman" pitchFamily="18" charset="0"/>
              </a:rPr>
              <a:t>сифатида сотилади.</a:t>
            </a:r>
            <a:br>
              <a:rPr lang="uz-Cyrl-UZ" sz="2000" dirty="0" smtClean="0">
                <a:solidFill>
                  <a:schemeClr val="tx1"/>
                </a:solidFill>
                <a:latin typeface="Times New Roman" pitchFamily="18" charset="0"/>
                <a:cs typeface="Times New Roman" pitchFamily="18" charset="0"/>
              </a:rPr>
            </a:br>
            <a:r>
              <a:rPr lang="uz-Cyrl-UZ" sz="2000" dirty="0">
                <a:solidFill>
                  <a:schemeClr val="tx1"/>
                </a:solidFill>
                <a:latin typeface="Times New Roman" pitchFamily="18" charset="0"/>
                <a:cs typeface="Times New Roman" pitchFamily="18" charset="0"/>
              </a:rPr>
              <a:t/>
            </a:r>
            <a:br>
              <a:rPr lang="uz-Cyrl-UZ" sz="2000" dirty="0">
                <a:solidFill>
                  <a:schemeClr val="tx1"/>
                </a:solidFill>
                <a:latin typeface="Times New Roman" pitchFamily="18" charset="0"/>
                <a:cs typeface="Times New Roman" pitchFamily="18" charset="0"/>
              </a:rPr>
            </a:br>
            <a:r>
              <a:rPr lang="uz-Cyrl-UZ" sz="2200" b="1" u="sng" dirty="0">
                <a:solidFill>
                  <a:schemeClr val="tx1"/>
                </a:solidFill>
                <a:latin typeface="Times New Roman" pitchFamily="18" charset="0"/>
                <a:cs typeface="Times New Roman" pitchFamily="18" charset="0"/>
              </a:rPr>
              <a:t>      Трест </a:t>
            </a:r>
            <a:r>
              <a:rPr lang="uz-Cyrl-UZ" sz="2000" dirty="0">
                <a:solidFill>
                  <a:schemeClr val="tx1"/>
                </a:solidFill>
                <a:latin typeface="Times New Roman" pitchFamily="18" charset="0"/>
                <a:cs typeface="Times New Roman" pitchFamily="18" charset="0"/>
              </a:rPr>
              <a:t>— ишлаб чиқариш воситалари ва маҳсулотга биргалиқда эгалик қилувчи корхоналар гуруҳи бўлиб, фойда қўшилган капитал ҳажмига қараб тақсимланди. </a:t>
            </a:r>
            <a:r>
              <a:rPr lang="uz-Cyrl-UZ" sz="2000" dirty="0" smtClean="0">
                <a:solidFill>
                  <a:schemeClr val="tx1"/>
                </a:solidFill>
                <a:latin typeface="Times New Roman" pitchFamily="18" charset="0"/>
                <a:cs typeface="Times New Roman" pitchFamily="18" charset="0"/>
              </a:rPr>
              <a:t/>
            </a:r>
            <a:br>
              <a:rPr lang="uz-Cyrl-UZ" sz="2000" dirty="0" smtClean="0">
                <a:solidFill>
                  <a:schemeClr val="tx1"/>
                </a:solidFill>
                <a:latin typeface="Times New Roman" pitchFamily="18" charset="0"/>
                <a:cs typeface="Times New Roman" pitchFamily="18" charset="0"/>
              </a:rPr>
            </a:br>
            <a:r>
              <a:rPr lang="uz-Cyrl-UZ" sz="2200" b="1" u="sng" dirty="0">
                <a:solidFill>
                  <a:schemeClr val="tx1"/>
                </a:solidFill>
                <a:latin typeface="Times New Roman" pitchFamily="18" charset="0"/>
                <a:cs typeface="Times New Roman" pitchFamily="18" charset="0"/>
              </a:rPr>
              <a:t/>
            </a:r>
            <a:br>
              <a:rPr lang="uz-Cyrl-UZ" sz="2200" b="1" u="sng" dirty="0">
                <a:solidFill>
                  <a:schemeClr val="tx1"/>
                </a:solidFill>
                <a:latin typeface="Times New Roman" pitchFamily="18" charset="0"/>
                <a:cs typeface="Times New Roman" pitchFamily="18" charset="0"/>
              </a:rPr>
            </a:br>
            <a:r>
              <a:rPr lang="uz-Cyrl-UZ" sz="2200" b="1" u="sng" dirty="0">
                <a:solidFill>
                  <a:schemeClr val="tx1"/>
                </a:solidFill>
                <a:latin typeface="Times New Roman" pitchFamily="18" charset="0"/>
                <a:cs typeface="Times New Roman" pitchFamily="18" charset="0"/>
              </a:rPr>
              <a:t>       Давлатнинг антимонопол сиёсати- </a:t>
            </a:r>
            <a:r>
              <a:rPr lang="uz-Cyrl-UZ" sz="2000" dirty="0">
                <a:solidFill>
                  <a:schemeClr val="tx1"/>
                </a:solidFill>
                <a:latin typeface="Times New Roman" pitchFamily="18" charset="0"/>
                <a:cs typeface="Times New Roman" pitchFamily="18" charset="0"/>
              </a:rPr>
              <a:t>монополиялар фаолиятини чеклаш, тартибга солиш ва рақобатчилик муҳитини вужудга </a:t>
            </a:r>
            <a:r>
              <a:rPr lang="uz-Cyrl-UZ" sz="2000" dirty="0" smtClean="0">
                <a:solidFill>
                  <a:schemeClr val="tx1"/>
                </a:solidFill>
                <a:latin typeface="Times New Roman" pitchFamily="18" charset="0"/>
                <a:cs typeface="Times New Roman" pitchFamily="18" charset="0"/>
              </a:rPr>
              <a:t>келтиришга </a:t>
            </a:r>
            <a:r>
              <a:rPr lang="uz-Cyrl-UZ" sz="2000" dirty="0">
                <a:solidFill>
                  <a:schemeClr val="tx1"/>
                </a:solidFill>
                <a:latin typeface="Times New Roman" pitchFamily="18" charset="0"/>
                <a:cs typeface="Times New Roman" pitchFamily="18" charset="0"/>
              </a:rPr>
              <a:t>қаратилади. </a:t>
            </a:r>
            <a:r>
              <a:rPr lang="uz-Cyrl-UZ" sz="2000" dirty="0">
                <a:latin typeface="Times New Roman" pitchFamily="18" charset="0"/>
                <a:cs typeface="Times New Roman" pitchFamily="18" charset="0"/>
              </a:rPr>
              <a:t>Бу сиёсат ўз ифодасини </a:t>
            </a:r>
            <a:r>
              <a:rPr lang="ru-RU" sz="2000" dirty="0" err="1">
                <a:latin typeface="Times New Roman" pitchFamily="18" charset="0"/>
                <a:cs typeface="Times New Roman" pitchFamily="18" charset="0"/>
              </a:rPr>
              <a:t>антимонопол</a:t>
            </a:r>
            <a:r>
              <a:rPr lang="ru-RU" sz="2000" dirty="0">
                <a:latin typeface="Times New Roman" pitchFamily="18" charset="0"/>
                <a:cs typeface="Times New Roman" pitchFamily="18" charset="0"/>
              </a:rPr>
              <a:t> </a:t>
            </a:r>
            <a:r>
              <a:rPr lang="uz-Cyrl-UZ" sz="2000" dirty="0">
                <a:latin typeface="Times New Roman" pitchFamily="18" charset="0"/>
                <a:cs typeface="Times New Roman" pitchFamily="18" charset="0"/>
              </a:rPr>
              <a:t>қонуи-ларда топади.</a:t>
            </a:r>
            <a:endParaRPr lang="ru-RU" sz="2000" dirty="0">
              <a:solidFill>
                <a:srgbClr val="000000"/>
              </a:solidFill>
              <a:latin typeface="Times New Roman" pitchFamily="18" charset="0"/>
              <a:cs typeface="Times New Roman" pitchFamily="18"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142844" y="1357298"/>
            <a:ext cx="9001156" cy="5500702"/>
          </a:xfrm>
          <a:solidFill>
            <a:srgbClr val="FFC000"/>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1">
            <a:schemeClr val="accent1"/>
          </a:lnRef>
          <a:fillRef idx="3">
            <a:schemeClr val="accent1"/>
          </a:fillRef>
          <a:effectRef idx="2">
            <a:schemeClr val="accent1"/>
          </a:effectRef>
          <a:fontRef idx="minor">
            <a:schemeClr val="lt1"/>
          </a:fontRef>
        </p:style>
        <p:txBody>
          <a:bodyPr>
            <a:noAutofit/>
          </a:bodyPr>
          <a:lstStyle/>
          <a:p>
            <a:pPr algn="just"/>
            <a:r>
              <a:rPr lang="ru-RU" sz="2200" dirty="0" err="1" smtClean="0">
                <a:solidFill>
                  <a:schemeClr val="tx1"/>
                </a:solidFill>
                <a:effectLst/>
                <a:latin typeface="Times New Roman" pitchFamily="18" charset="0"/>
                <a:cs typeface="Times New Roman" pitchFamily="18" charset="0"/>
              </a:rPr>
              <a:t>Монополистик</a:t>
            </a:r>
            <a:r>
              <a:rPr lang="ru-RU" sz="2200" dirty="0" smtClean="0">
                <a:solidFill>
                  <a:schemeClr val="tx1"/>
                </a:solidFill>
                <a:effectLst/>
                <a:latin typeface="Times New Roman" pitchFamily="18" charset="0"/>
                <a:cs typeface="Times New Roman" pitchFamily="18" charset="0"/>
              </a:rPr>
              <a:t> </a:t>
            </a:r>
            <a:r>
              <a:rPr lang="ru-RU" sz="2200" dirty="0" err="1">
                <a:solidFill>
                  <a:schemeClr val="tx1"/>
                </a:solidFill>
                <a:effectLst/>
                <a:latin typeface="Times New Roman" pitchFamily="18" charset="0"/>
                <a:cs typeface="Times New Roman" pitchFamily="18" charset="0"/>
              </a:rPr>
              <a:t>фаолиятни</a:t>
            </a:r>
            <a:r>
              <a:rPr lang="ru-RU" sz="2200" dirty="0">
                <a:solidFill>
                  <a:schemeClr val="tx1"/>
                </a:solidFill>
                <a:effectLst/>
                <a:latin typeface="Times New Roman" pitchFamily="18" charset="0"/>
                <a:cs typeface="Times New Roman" pitchFamily="18" charset="0"/>
              </a:rPr>
              <a:t> </a:t>
            </a:r>
            <a:r>
              <a:rPr lang="ru-RU" sz="2200" dirty="0" err="1">
                <a:solidFill>
                  <a:schemeClr val="tx1"/>
                </a:solidFill>
                <a:effectLst/>
                <a:latin typeface="Times New Roman" pitchFamily="18" charset="0"/>
                <a:cs typeface="Times New Roman" pitchFamily="18" charset="0"/>
              </a:rPr>
              <a:t>чеклаш</a:t>
            </a:r>
            <a:r>
              <a:rPr lang="ru-RU" sz="2200" dirty="0">
                <a:solidFill>
                  <a:schemeClr val="tx1"/>
                </a:solidFill>
                <a:effectLst/>
                <a:latin typeface="Times New Roman" pitchFamily="18" charset="0"/>
                <a:cs typeface="Times New Roman" pitchFamily="18" charset="0"/>
              </a:rPr>
              <a:t> </a:t>
            </a:r>
            <a:r>
              <a:rPr lang="uz-Cyrl-UZ" sz="2200" dirty="0">
                <a:solidFill>
                  <a:schemeClr val="tx1"/>
                </a:solidFill>
                <a:effectLst/>
                <a:latin typeface="Times New Roman" pitchFamily="18" charset="0"/>
                <a:cs typeface="Times New Roman" pitchFamily="18" charset="0"/>
              </a:rPr>
              <a:t>тўғрисида” ги қонун (1992 </a:t>
            </a:r>
            <a:r>
              <a:rPr lang="ru-RU" sz="2200" dirty="0" err="1">
                <a:solidFill>
                  <a:schemeClr val="tx1"/>
                </a:solidFill>
                <a:effectLst/>
                <a:latin typeface="Times New Roman" pitchFamily="18" charset="0"/>
                <a:cs typeface="Times New Roman" pitchFamily="18" charset="0"/>
              </a:rPr>
              <a:t>й</a:t>
            </a:r>
            <a:r>
              <a:rPr lang="ru-RU" sz="2200" dirty="0">
                <a:solidFill>
                  <a:schemeClr val="tx1"/>
                </a:solidFill>
                <a:effectLst/>
                <a:latin typeface="Times New Roman" pitchFamily="18" charset="0"/>
                <a:cs typeface="Times New Roman" pitchFamily="18" charset="0"/>
              </a:rPr>
              <a:t>).</a:t>
            </a:r>
            <a:br>
              <a:rPr lang="ru-RU" sz="2200" dirty="0">
                <a:solidFill>
                  <a:schemeClr val="tx1"/>
                </a:solidFill>
                <a:effectLst/>
                <a:latin typeface="Times New Roman" pitchFamily="18" charset="0"/>
                <a:cs typeface="Times New Roman" pitchFamily="18" charset="0"/>
              </a:rPr>
            </a:br>
            <a:r>
              <a:rPr lang="ru-RU" sz="2200" dirty="0" err="1">
                <a:solidFill>
                  <a:schemeClr val="tx1"/>
                </a:solidFill>
                <a:effectLst/>
                <a:latin typeface="Times New Roman" pitchFamily="18" charset="0"/>
                <a:cs typeface="Times New Roman" pitchFamily="18" charset="0"/>
              </a:rPr>
              <a:t>Унда</a:t>
            </a:r>
            <a:r>
              <a:rPr lang="ru-RU" sz="2200" dirty="0">
                <a:solidFill>
                  <a:schemeClr val="tx1"/>
                </a:solidFill>
                <a:effectLst/>
                <a:latin typeface="Times New Roman" pitchFamily="18" charset="0"/>
                <a:cs typeface="Times New Roman" pitchFamily="18" charset="0"/>
              </a:rPr>
              <a:t> </a:t>
            </a:r>
            <a:r>
              <a:rPr lang="ru-RU" sz="2200" dirty="0" err="1">
                <a:solidFill>
                  <a:schemeClr val="tx1"/>
                </a:solidFill>
                <a:effectLst/>
                <a:latin typeface="Times New Roman" pitchFamily="18" charset="0"/>
                <a:cs typeface="Times New Roman" pitchFamily="18" charset="0"/>
              </a:rPr>
              <a:t>бозорда</a:t>
            </a:r>
            <a:r>
              <a:rPr lang="ru-RU" sz="2200" dirty="0">
                <a:solidFill>
                  <a:schemeClr val="tx1"/>
                </a:solidFill>
                <a:effectLst/>
                <a:latin typeface="Times New Roman" pitchFamily="18" charset="0"/>
                <a:cs typeface="Times New Roman" pitchFamily="18" charset="0"/>
              </a:rPr>
              <a:t> </a:t>
            </a:r>
            <a:r>
              <a:rPr lang="ru-RU" sz="2200" dirty="0" err="1">
                <a:solidFill>
                  <a:schemeClr val="tx1"/>
                </a:solidFill>
                <a:effectLst/>
                <a:latin typeface="Times New Roman" pitchFamily="18" charset="0"/>
                <a:cs typeface="Times New Roman" pitchFamily="18" charset="0"/>
              </a:rPr>
              <a:t>атайлаб</a:t>
            </a:r>
            <a:r>
              <a:rPr lang="ru-RU" sz="2200" dirty="0">
                <a:solidFill>
                  <a:schemeClr val="tx1"/>
                </a:solidFill>
                <a:effectLst/>
                <a:latin typeface="Times New Roman" pitchFamily="18" charset="0"/>
                <a:cs typeface="Times New Roman" pitchFamily="18" charset="0"/>
              </a:rPr>
              <a:t> </a:t>
            </a:r>
            <a:r>
              <a:rPr lang="uz-Cyrl-UZ" sz="2200" dirty="0">
                <a:solidFill>
                  <a:schemeClr val="tx1"/>
                </a:solidFill>
                <a:effectLst/>
                <a:latin typeface="Times New Roman" pitchFamily="18" charset="0"/>
                <a:cs typeface="Times New Roman" pitchFamily="18" charset="0"/>
              </a:rPr>
              <a:t>тақчиллик ҳосил қилиш, нархларни</a:t>
            </a:r>
            <a:br>
              <a:rPr lang="uz-Cyrl-UZ" sz="2200" dirty="0">
                <a:solidFill>
                  <a:schemeClr val="tx1"/>
                </a:solidFill>
                <a:effectLst/>
                <a:latin typeface="Times New Roman" pitchFamily="18" charset="0"/>
                <a:cs typeface="Times New Roman" pitchFamily="18" charset="0"/>
              </a:rPr>
            </a:br>
            <a:r>
              <a:rPr lang="ru-RU" sz="2200" dirty="0" err="1">
                <a:solidFill>
                  <a:schemeClr val="tx1"/>
                </a:solidFill>
                <a:effectLst/>
                <a:latin typeface="Times New Roman" pitchFamily="18" charset="0"/>
                <a:cs typeface="Times New Roman" pitchFamily="18" charset="0"/>
              </a:rPr>
              <a:t>монополлаштириш</a:t>
            </a:r>
            <a:r>
              <a:rPr lang="ru-RU" sz="2200" dirty="0">
                <a:solidFill>
                  <a:schemeClr val="tx1"/>
                </a:solidFill>
                <a:effectLst/>
                <a:latin typeface="Times New Roman" pitchFamily="18" charset="0"/>
                <a:cs typeface="Times New Roman" pitchFamily="18" charset="0"/>
              </a:rPr>
              <a:t>, </a:t>
            </a:r>
            <a:r>
              <a:rPr lang="uz-Cyrl-UZ" sz="2200" dirty="0">
                <a:solidFill>
                  <a:schemeClr val="tx1"/>
                </a:solidFill>
                <a:effectLst/>
                <a:latin typeface="Times New Roman" pitchFamily="18" charset="0"/>
                <a:cs typeface="Times New Roman" pitchFamily="18" charset="0"/>
              </a:rPr>
              <a:t>рақобатга тўсқинлик қилиш ва унинг ғирром</a:t>
            </a:r>
            <a:br>
              <a:rPr lang="uz-Cyrl-UZ" sz="2200" dirty="0">
                <a:solidFill>
                  <a:schemeClr val="tx1"/>
                </a:solidFill>
                <a:effectLst/>
                <a:latin typeface="Times New Roman" pitchFamily="18" charset="0"/>
                <a:cs typeface="Times New Roman" pitchFamily="18" charset="0"/>
              </a:rPr>
            </a:br>
            <a:r>
              <a:rPr lang="uz-Cyrl-UZ" sz="2200" dirty="0">
                <a:solidFill>
                  <a:schemeClr val="tx1"/>
                </a:solidFill>
                <a:effectLst/>
                <a:latin typeface="Times New Roman" pitchFamily="18" charset="0"/>
                <a:cs typeface="Times New Roman" pitchFamily="18" charset="0"/>
              </a:rPr>
              <a:t>усулларини қуллаш </a:t>
            </a:r>
            <a:r>
              <a:rPr lang="uz-Cyrl-UZ" sz="2200" dirty="0" smtClean="0">
                <a:solidFill>
                  <a:schemeClr val="tx1"/>
                </a:solidFill>
                <a:effectLst/>
                <a:latin typeface="Times New Roman" pitchFamily="18" charset="0"/>
                <a:cs typeface="Times New Roman" pitchFamily="18" charset="0"/>
              </a:rPr>
              <a:t>тақиқланади</a:t>
            </a:r>
            <a:br>
              <a:rPr lang="uz-Cyrl-UZ" sz="2200" dirty="0" smtClean="0">
                <a:solidFill>
                  <a:schemeClr val="tx1"/>
                </a:solidFill>
                <a:effectLst/>
                <a:latin typeface="Times New Roman" pitchFamily="18" charset="0"/>
                <a:cs typeface="Times New Roman" pitchFamily="18" charset="0"/>
              </a:rPr>
            </a:br>
            <a:r>
              <a:rPr lang="uz-Cyrl-UZ" sz="2200" dirty="0" smtClean="0">
                <a:solidFill>
                  <a:schemeClr val="tx1"/>
                </a:solidFill>
                <a:effectLst/>
                <a:latin typeface="Times New Roman" pitchFamily="18" charset="0"/>
                <a:cs typeface="Times New Roman" pitchFamily="18" charset="0"/>
              </a:rPr>
              <a:t>.</a:t>
            </a:r>
            <a:r>
              <a:rPr lang="uz-Cyrl-UZ" sz="2200" dirty="0">
                <a:solidFill>
                  <a:schemeClr val="tx1"/>
                </a:solidFill>
                <a:effectLst/>
                <a:latin typeface="Times New Roman" pitchFamily="18" charset="0"/>
                <a:cs typeface="Times New Roman" pitchFamily="18" charset="0"/>
              </a:rPr>
              <a:t/>
            </a:r>
            <a:br>
              <a:rPr lang="uz-Cyrl-UZ" sz="2200" dirty="0">
                <a:solidFill>
                  <a:schemeClr val="tx1"/>
                </a:solidFill>
                <a:effectLst/>
                <a:latin typeface="Times New Roman" pitchFamily="18" charset="0"/>
                <a:cs typeface="Times New Roman" pitchFamily="18" charset="0"/>
              </a:rPr>
            </a:br>
            <a:r>
              <a:rPr lang="uz-Cyrl-UZ" sz="2200" dirty="0">
                <a:solidFill>
                  <a:schemeClr val="tx1"/>
                </a:solidFill>
                <a:effectLst/>
                <a:latin typeface="Times New Roman" pitchFamily="18" charset="0"/>
                <a:cs typeface="Times New Roman" pitchFamily="18" charset="0"/>
              </a:rPr>
              <a:t>“Объектларнинг хўжалик юритувчи жамиятлар ва ширкатлар</a:t>
            </a:r>
            <a:br>
              <a:rPr lang="uz-Cyrl-UZ" sz="2200" dirty="0">
                <a:solidFill>
                  <a:schemeClr val="tx1"/>
                </a:solidFill>
                <a:effectLst/>
                <a:latin typeface="Times New Roman" pitchFamily="18" charset="0"/>
                <a:cs typeface="Times New Roman" pitchFamily="18" charset="0"/>
              </a:rPr>
            </a:br>
            <a:r>
              <a:rPr lang="uz-Cyrl-UZ" sz="2200" dirty="0">
                <a:solidFill>
                  <a:schemeClr val="tx1"/>
                </a:solidFill>
                <a:effectLst/>
                <a:latin typeface="Times New Roman" pitchFamily="18" charset="0"/>
                <a:cs typeface="Times New Roman" pitchFamily="18" charset="0"/>
              </a:rPr>
              <a:t>таркибидан чиқиш тартиби тўғрисида”ги Низом (1994 й)” Унда ўз</a:t>
            </a:r>
            <a:br>
              <a:rPr lang="uz-Cyrl-UZ" sz="2200" dirty="0">
                <a:solidFill>
                  <a:schemeClr val="tx1"/>
                </a:solidFill>
                <a:effectLst/>
                <a:latin typeface="Times New Roman" pitchFamily="18" charset="0"/>
                <a:cs typeface="Times New Roman" pitchFamily="18" charset="0"/>
              </a:rPr>
            </a:br>
            <a:r>
              <a:rPr lang="uz-Cyrl-UZ" sz="2200" dirty="0">
                <a:solidFill>
                  <a:schemeClr val="tx1"/>
                </a:solidFill>
                <a:effectLst/>
                <a:latin typeface="Times New Roman" pitchFamily="18" charset="0"/>
                <a:cs typeface="Times New Roman" pitchFamily="18" charset="0"/>
              </a:rPr>
              <a:t>монопол мавқеини суиистеъмол қилган монополистик бирлашма-</a:t>
            </a:r>
            <a:br>
              <a:rPr lang="uz-Cyrl-UZ" sz="2200" dirty="0">
                <a:solidFill>
                  <a:schemeClr val="tx1"/>
                </a:solidFill>
                <a:effectLst/>
                <a:latin typeface="Times New Roman" pitchFamily="18" charset="0"/>
                <a:cs typeface="Times New Roman" pitchFamily="18" charset="0"/>
              </a:rPr>
            </a:br>
            <a:r>
              <a:rPr lang="uz-Cyrl-UZ" sz="2200" dirty="0">
                <a:solidFill>
                  <a:schemeClr val="tx1"/>
                </a:solidFill>
                <a:effectLst/>
                <a:latin typeface="Times New Roman" pitchFamily="18" charset="0"/>
                <a:cs typeface="Times New Roman" pitchFamily="18" charset="0"/>
              </a:rPr>
              <a:t>ларни бўлиб ташлаш ёки майдалаштириш кўзда </a:t>
            </a:r>
            <a:r>
              <a:rPr lang="uz-Cyrl-UZ" sz="2200" dirty="0" smtClean="0">
                <a:solidFill>
                  <a:schemeClr val="tx1"/>
                </a:solidFill>
                <a:effectLst/>
                <a:latin typeface="Times New Roman" pitchFamily="18" charset="0"/>
                <a:cs typeface="Times New Roman" pitchFamily="18" charset="0"/>
              </a:rPr>
              <a:t>тутилади</a:t>
            </a:r>
            <a:br>
              <a:rPr lang="uz-Cyrl-UZ" sz="2200" dirty="0" smtClean="0">
                <a:solidFill>
                  <a:schemeClr val="tx1"/>
                </a:solidFill>
                <a:effectLst/>
                <a:latin typeface="Times New Roman" pitchFamily="18" charset="0"/>
                <a:cs typeface="Times New Roman" pitchFamily="18" charset="0"/>
              </a:rPr>
            </a:br>
            <a:r>
              <a:rPr lang="uz-Cyrl-UZ" sz="2200" dirty="0" smtClean="0">
                <a:solidFill>
                  <a:schemeClr val="tx1"/>
                </a:solidFill>
                <a:effectLst/>
                <a:latin typeface="Times New Roman" pitchFamily="18" charset="0"/>
                <a:cs typeface="Times New Roman" pitchFamily="18" charset="0"/>
              </a:rPr>
              <a:t>.</a:t>
            </a:r>
            <a:r>
              <a:rPr lang="uz-Cyrl-UZ" sz="2200" dirty="0">
                <a:solidFill>
                  <a:schemeClr val="tx1"/>
                </a:solidFill>
                <a:effectLst/>
                <a:latin typeface="Times New Roman" pitchFamily="18" charset="0"/>
                <a:cs typeface="Times New Roman" pitchFamily="18" charset="0"/>
              </a:rPr>
              <a:t/>
            </a:r>
            <a:br>
              <a:rPr lang="uz-Cyrl-UZ" sz="2200" dirty="0">
                <a:solidFill>
                  <a:schemeClr val="tx1"/>
                </a:solidFill>
                <a:effectLst/>
                <a:latin typeface="Times New Roman" pitchFamily="18" charset="0"/>
                <a:cs typeface="Times New Roman" pitchFamily="18" charset="0"/>
              </a:rPr>
            </a:br>
            <a:r>
              <a:rPr lang="uz-Cyrl-UZ" sz="2200" dirty="0">
                <a:solidFill>
                  <a:schemeClr val="tx1"/>
                </a:solidFill>
                <a:effectLst/>
                <a:latin typeface="Times New Roman" pitchFamily="18" charset="0"/>
                <a:cs typeface="Times New Roman" pitchFamily="18" charset="0"/>
              </a:rPr>
              <a:t>“Истеъмолчиларнинг ҳуқуқларини ҳимоя қилиш тўғрисида” ги</a:t>
            </a:r>
            <a:br>
              <a:rPr lang="uz-Cyrl-UZ" sz="2200" dirty="0">
                <a:solidFill>
                  <a:schemeClr val="tx1"/>
                </a:solidFill>
                <a:effectLst/>
                <a:latin typeface="Times New Roman" pitchFamily="18" charset="0"/>
                <a:cs typeface="Times New Roman" pitchFamily="18" charset="0"/>
              </a:rPr>
            </a:br>
            <a:r>
              <a:rPr lang="uz-Cyrl-UZ" sz="2200" dirty="0">
                <a:solidFill>
                  <a:schemeClr val="tx1"/>
                </a:solidFill>
                <a:effectLst/>
                <a:latin typeface="Times New Roman" pitchFamily="18" charset="0"/>
                <a:cs typeface="Times New Roman" pitchFamily="18" charset="0"/>
              </a:rPr>
              <a:t>крнун (1996 й). Қонунда ғирром рақобат ва бозорларга белгиланган</a:t>
            </a:r>
            <a:br>
              <a:rPr lang="uz-Cyrl-UZ" sz="2200" dirty="0">
                <a:solidFill>
                  <a:schemeClr val="tx1"/>
                </a:solidFill>
                <a:effectLst/>
                <a:latin typeface="Times New Roman" pitchFamily="18" charset="0"/>
                <a:cs typeface="Times New Roman" pitchFamily="18" charset="0"/>
              </a:rPr>
            </a:br>
            <a:r>
              <a:rPr lang="uz-Cyrl-UZ" sz="2200" dirty="0">
                <a:solidFill>
                  <a:schemeClr val="tx1"/>
                </a:solidFill>
                <a:effectLst/>
                <a:latin typeface="Times New Roman" pitchFamily="18" charset="0"/>
                <a:cs typeface="Times New Roman" pitchFamily="18" charset="0"/>
              </a:rPr>
              <a:t>галабларга жавоб бермайдиган товарларни чиқариш </a:t>
            </a:r>
            <a:r>
              <a:rPr lang="uz-Cyrl-UZ" sz="2200" dirty="0" smtClean="0">
                <a:solidFill>
                  <a:schemeClr val="tx1"/>
                </a:solidFill>
                <a:effectLst/>
                <a:latin typeface="Times New Roman" pitchFamily="18" charset="0"/>
                <a:cs typeface="Times New Roman" pitchFamily="18" charset="0"/>
              </a:rPr>
              <a:t>тақиқланади</a:t>
            </a:r>
            <a:r>
              <a:rPr lang="uz-Cyrl-UZ" sz="2000" dirty="0" smtClean="0">
                <a:solidFill>
                  <a:schemeClr val="tx1"/>
                </a:solidFill>
                <a:effectLst/>
                <a:latin typeface="Times New Roman" pitchFamily="18" charset="0"/>
                <a:cs typeface="Times New Roman" pitchFamily="18" charset="0"/>
              </a:rPr>
              <a:t/>
            </a:r>
            <a:br>
              <a:rPr lang="uz-Cyrl-UZ" sz="2000" dirty="0" smtClean="0">
                <a:solidFill>
                  <a:schemeClr val="tx1"/>
                </a:solidFill>
                <a:effectLst/>
                <a:latin typeface="Times New Roman" pitchFamily="18" charset="0"/>
                <a:cs typeface="Times New Roman" pitchFamily="18" charset="0"/>
              </a:rPr>
            </a:br>
            <a:endParaRPr lang="ru-RU" sz="2000" dirty="0">
              <a:solidFill>
                <a:srgbClr val="000000"/>
              </a:solidFill>
              <a:effectLst/>
              <a:latin typeface="Times New Roman" pitchFamily="18" charset="0"/>
              <a:cs typeface="Times New Roman" pitchFamily="18" charset="0"/>
            </a:endParaRPr>
          </a:p>
        </p:txBody>
      </p:sp>
      <p:graphicFrame>
        <p:nvGraphicFramePr>
          <p:cNvPr id="6" name="Схема 5"/>
          <p:cNvGraphicFramePr/>
          <p:nvPr/>
        </p:nvGraphicFramePr>
        <p:xfrm>
          <a:off x="357158" y="357166"/>
          <a:ext cx="8358246" cy="646331"/>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28596" y="-571500"/>
            <a:ext cx="8229600" cy="1571608"/>
          </a:xfrm>
          <a:blipFill>
            <a:blip r:embed="rId2" cstate="print"/>
            <a:tile tx="0" ty="0" sx="100000" sy="100000" flip="none" algn="tl"/>
          </a:blipFill>
        </p:spPr>
        <p:txBody>
          <a:bodyPr>
            <a:normAutofit fontScale="90000"/>
          </a:bodyPr>
          <a:lstStyle/>
          <a:p>
            <a:pPr algn="ctr"/>
            <a:r>
              <a:rPr lang="ru-RU" sz="2700" b="1" dirty="0" smtClean="0">
                <a:latin typeface="Times New Roman" pitchFamily="18" charset="0"/>
                <a:cs typeface="Times New Roman" pitchFamily="18" charset="0"/>
              </a:rPr>
              <a:t>     </a:t>
            </a:r>
            <a:br>
              <a:rPr lang="ru-RU" sz="2700" b="1" dirty="0" smtClean="0">
                <a:latin typeface="Times New Roman" pitchFamily="18" charset="0"/>
                <a:cs typeface="Times New Roman" pitchFamily="18" charset="0"/>
              </a:rPr>
            </a:br>
            <a:r>
              <a:rPr lang="ru-RU" sz="2700" b="1" dirty="0" smtClean="0">
                <a:latin typeface="Times New Roman" pitchFamily="18" charset="0"/>
                <a:cs typeface="Times New Roman" pitchFamily="18" charset="0"/>
              </a:rPr>
              <a:t/>
            </a:r>
            <a:br>
              <a:rPr lang="ru-RU" sz="2700" b="1" dirty="0" smtClean="0">
                <a:latin typeface="Times New Roman" pitchFamily="18" charset="0"/>
                <a:cs typeface="Times New Roman" pitchFamily="18" charset="0"/>
              </a:rPr>
            </a:br>
            <a:r>
              <a:rPr lang="ru-RU" sz="2700" b="1" dirty="0" smtClean="0">
                <a:latin typeface="Times New Roman" pitchFamily="18" charset="0"/>
                <a:cs typeface="Times New Roman" pitchFamily="18" charset="0"/>
              </a:rPr>
              <a:t/>
            </a:r>
            <a:br>
              <a:rPr lang="ru-RU" sz="2700" b="1" dirty="0" smtClean="0">
                <a:latin typeface="Times New Roman" pitchFamily="18" charset="0"/>
                <a:cs typeface="Times New Roman" pitchFamily="18" charset="0"/>
              </a:rPr>
            </a:br>
            <a:r>
              <a:rPr lang="ru-RU" sz="2700" b="1" dirty="0" smtClean="0">
                <a:latin typeface="Times New Roman" pitchFamily="18" charset="0"/>
                <a:cs typeface="Times New Roman" pitchFamily="18" charset="0"/>
              </a:rPr>
              <a:t/>
            </a:r>
            <a:br>
              <a:rPr lang="ru-RU" sz="2700" b="1" dirty="0" smtClean="0">
                <a:latin typeface="Times New Roman" pitchFamily="18" charset="0"/>
                <a:cs typeface="Times New Roman" pitchFamily="18" charset="0"/>
              </a:rPr>
            </a:br>
            <a:r>
              <a:rPr lang="ru-RU" sz="2700" b="1" dirty="0" smtClean="0">
                <a:latin typeface="Times New Roman" pitchFamily="18" charset="0"/>
                <a:cs typeface="Times New Roman" pitchFamily="18" charset="0"/>
              </a:rPr>
              <a:t/>
            </a:r>
            <a:br>
              <a:rPr lang="ru-RU" sz="2700" b="1" dirty="0" smtClean="0">
                <a:latin typeface="Times New Roman" pitchFamily="18" charset="0"/>
                <a:cs typeface="Times New Roman" pitchFamily="18" charset="0"/>
              </a:rPr>
            </a:br>
            <a:r>
              <a:rPr lang="ru-RU" sz="2700" b="1" dirty="0" smtClean="0">
                <a:latin typeface="Times New Roman" pitchFamily="18" charset="0"/>
                <a:cs typeface="Times New Roman" pitchFamily="18" charset="0"/>
              </a:rPr>
              <a:t/>
            </a:r>
            <a:br>
              <a:rPr lang="ru-RU" sz="2700" b="1" dirty="0" smtClean="0">
                <a:latin typeface="Times New Roman" pitchFamily="18" charset="0"/>
                <a:cs typeface="Times New Roman" pitchFamily="18" charset="0"/>
              </a:rPr>
            </a:br>
            <a:r>
              <a:rPr lang="ru-RU" sz="2700" b="1" dirty="0" smtClean="0">
                <a:latin typeface="Times New Roman" pitchFamily="18" charset="0"/>
                <a:cs typeface="Times New Roman" pitchFamily="18" charset="0"/>
              </a:rPr>
              <a:t/>
            </a:r>
            <a:br>
              <a:rPr lang="ru-RU" sz="2700" b="1" dirty="0" smtClean="0">
                <a:latin typeface="Times New Roman" pitchFamily="18" charset="0"/>
                <a:cs typeface="Times New Roman" pitchFamily="18" charset="0"/>
              </a:rPr>
            </a:br>
            <a:r>
              <a:rPr lang="ru-RU" sz="2700" b="1" dirty="0" smtClean="0">
                <a:latin typeface="Times New Roman" pitchFamily="18" charset="0"/>
                <a:cs typeface="Times New Roman" pitchFamily="18" charset="0"/>
              </a:rPr>
              <a:t>                                                                                                                    </a:t>
            </a:r>
            <a:r>
              <a:rPr lang="ru-RU" sz="2700" b="1" u="sng" dirty="0" err="1" smtClean="0">
                <a:latin typeface="Times New Roman" pitchFamily="18" charset="0"/>
                <a:cs typeface="Times New Roman" pitchFamily="18" charset="0"/>
              </a:rPr>
              <a:t>Ўзбекистонда</a:t>
            </a:r>
            <a:r>
              <a:rPr lang="ru-RU" sz="2700" b="1" u="sng" dirty="0" smtClean="0">
                <a:latin typeface="Times New Roman" pitchFamily="18" charset="0"/>
                <a:cs typeface="Times New Roman" pitchFamily="18" charset="0"/>
              </a:rPr>
              <a:t> </a:t>
            </a:r>
            <a:r>
              <a:rPr lang="ru-RU" sz="2700" b="1" u="sng" dirty="0" err="1" smtClean="0">
                <a:latin typeface="Times New Roman" pitchFamily="18" charset="0"/>
                <a:cs typeface="Times New Roman" pitchFamily="18" charset="0"/>
              </a:rPr>
              <a:t>монополияга</a:t>
            </a:r>
            <a:r>
              <a:rPr lang="ru-RU" sz="2700" b="1" u="sng" dirty="0" smtClean="0">
                <a:latin typeface="Times New Roman" pitchFamily="18" charset="0"/>
                <a:cs typeface="Times New Roman" pitchFamily="18" charset="0"/>
              </a:rPr>
              <a:t> </a:t>
            </a:r>
            <a:r>
              <a:rPr lang="ru-RU" sz="2700" b="1" u="sng" dirty="0" err="1" smtClean="0">
                <a:latin typeface="Times New Roman" pitchFamily="18" charset="0"/>
                <a:cs typeface="Times New Roman" pitchFamily="18" charset="0"/>
              </a:rPr>
              <a:t>қарши сиёсатни</a:t>
            </a:r>
            <a:r>
              <a:rPr lang="ru-RU" sz="2700" b="1" u="sng" dirty="0" smtClean="0">
                <a:latin typeface="Times New Roman" pitchFamily="18" charset="0"/>
                <a:cs typeface="Times New Roman" pitchFamily="18" charset="0"/>
              </a:rPr>
              <a:t> </a:t>
            </a:r>
            <a:r>
              <a:rPr lang="ru-RU" sz="2700" b="1" u="sng" dirty="0" err="1" smtClean="0">
                <a:latin typeface="Times New Roman" pitchFamily="18" charset="0"/>
                <a:cs typeface="Times New Roman" pitchFamily="18" charset="0"/>
              </a:rPr>
              <a:t>амалга</a:t>
            </a:r>
            <a:r>
              <a:rPr lang="ru-RU" sz="2700" b="1" u="sng" dirty="0" smtClean="0">
                <a:latin typeface="Times New Roman" pitchFamily="18" charset="0"/>
                <a:cs typeface="Times New Roman" pitchFamily="18" charset="0"/>
              </a:rPr>
              <a:t> </a:t>
            </a:r>
            <a:r>
              <a:rPr lang="ru-RU" sz="2700" b="1" u="sng" dirty="0" err="1" smtClean="0">
                <a:latin typeface="Times New Roman" pitchFamily="18" charset="0"/>
                <a:cs typeface="Times New Roman" pitchFamily="18" charset="0"/>
              </a:rPr>
              <a:t>оширувчи</a:t>
            </a:r>
            <a:r>
              <a:rPr lang="ru-RU" sz="2700" b="1" u="sng" dirty="0" smtClean="0">
                <a:latin typeface="Times New Roman" pitchFamily="18" charset="0"/>
                <a:cs typeface="Times New Roman" pitchFamily="18" charset="0"/>
              </a:rPr>
              <a:t> </a:t>
            </a:r>
            <a:r>
              <a:rPr lang="ru-RU" sz="2700" b="1" u="sng" dirty="0" err="1" smtClean="0">
                <a:latin typeface="Times New Roman" pitchFamily="18" charset="0"/>
                <a:cs typeface="Times New Roman" pitchFamily="18" charset="0"/>
              </a:rPr>
              <a:t>муассасалар</a:t>
            </a:r>
            <a:r>
              <a:rPr lang="ru-RU" sz="2700" b="1" u="sng" dirty="0" smtClean="0">
                <a:latin typeface="Times New Roman" pitchFamily="18" charset="0"/>
                <a:cs typeface="Times New Roman" pitchFamily="18" charset="0"/>
              </a:rPr>
              <a:t>:</a:t>
            </a:r>
            <a:r>
              <a:rPr lang="ru-RU" dirty="0" smtClean="0"/>
              <a:t/>
            </a:r>
            <a:br>
              <a:rPr lang="ru-RU" dirty="0" smtClean="0"/>
            </a:br>
            <a:endParaRPr lang="ru-RU" dirty="0"/>
          </a:p>
        </p:txBody>
      </p:sp>
      <p:sp>
        <p:nvSpPr>
          <p:cNvPr id="3" name="Содержимое 2"/>
          <p:cNvSpPr>
            <a:spLocks noGrp="1"/>
          </p:cNvSpPr>
          <p:nvPr>
            <p:ph idx="1"/>
          </p:nvPr>
        </p:nvSpPr>
        <p:spPr>
          <a:xfrm>
            <a:off x="457200" y="1357298"/>
            <a:ext cx="8229600" cy="4967302"/>
          </a:xfrm>
          <a:blipFill>
            <a:blip r:embed="rId3" cstate="print"/>
            <a:tile tx="0" ty="0" sx="100000" sy="100000" flip="none" algn="tl"/>
          </a:blipFill>
        </p:spPr>
        <p:txBody>
          <a:bodyPr>
            <a:normAutofit/>
          </a:bodyPr>
          <a:lstStyle/>
          <a:p>
            <a:pPr lvl="0"/>
            <a:r>
              <a:rPr lang="uz-Cyrl-UZ" dirty="0" smtClean="0">
                <a:latin typeface="Times New Roman" pitchFamily="18" charset="0"/>
                <a:cs typeface="Times New Roman" pitchFamily="18" charset="0"/>
              </a:rPr>
              <a:t>Молия вазирлиги ҳузуридаги монополиядан чиқариш ва </a:t>
            </a:r>
            <a:r>
              <a:rPr lang="ru-RU" dirty="0" err="1" smtClean="0">
                <a:latin typeface="Times New Roman" pitchFamily="18" charset="0"/>
                <a:cs typeface="Times New Roman" pitchFamily="18" charset="0"/>
              </a:rPr>
              <a:t>ра</a:t>
            </a:r>
            <a:r>
              <a:rPr lang="uz-Cyrl-UZ" dirty="0" smtClean="0">
                <a:latin typeface="Times New Roman" pitchFamily="18" charset="0"/>
                <a:cs typeface="Times New Roman" pitchFamily="18" charset="0"/>
              </a:rPr>
              <a:t>қ</a:t>
            </a:r>
            <a:r>
              <a:rPr lang="ru-RU" dirty="0" err="1" smtClean="0">
                <a:latin typeface="Times New Roman" pitchFamily="18" charset="0"/>
                <a:cs typeface="Times New Roman" pitchFamily="18" charset="0"/>
              </a:rPr>
              <a:t>обатни</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ривожлантириш</a:t>
            </a:r>
            <a:r>
              <a:rPr lang="ru-RU" dirty="0" smtClean="0">
                <a:latin typeface="Times New Roman" pitchFamily="18" charset="0"/>
                <a:cs typeface="Times New Roman" pitchFamily="18" charset="0"/>
              </a:rPr>
              <a:t> </a:t>
            </a:r>
            <a:r>
              <a:rPr lang="uz-Cyrl-UZ" dirty="0" smtClean="0">
                <a:latin typeface="Times New Roman" pitchFamily="18" charset="0"/>
                <a:cs typeface="Times New Roman" pitchFamily="18" charset="0"/>
              </a:rPr>
              <a:t>қў</a:t>
            </a:r>
            <a:r>
              <a:rPr lang="ru-RU" dirty="0" err="1" smtClean="0">
                <a:latin typeface="Times New Roman" pitchFamily="18" charset="0"/>
                <a:cs typeface="Times New Roman" pitchFamily="18" charset="0"/>
              </a:rPr>
              <a:t>митаси</a:t>
            </a:r>
            <a:r>
              <a:rPr lang="ru-RU" dirty="0" smtClean="0">
                <a:latin typeface="Times New Roman" pitchFamily="18" charset="0"/>
                <a:cs typeface="Times New Roman" pitchFamily="18" charset="0"/>
              </a:rPr>
              <a:t> (1996 </a:t>
            </a:r>
            <a:r>
              <a:rPr lang="ru-RU" dirty="0" err="1" smtClean="0">
                <a:latin typeface="Times New Roman" pitchFamily="18" charset="0"/>
                <a:cs typeface="Times New Roman" pitchFamily="18" charset="0"/>
              </a:rPr>
              <a:t>й</a:t>
            </a:r>
            <a:r>
              <a:rPr lang="ru-RU" dirty="0" smtClean="0">
                <a:latin typeface="Times New Roman" pitchFamily="18" charset="0"/>
                <a:cs typeface="Times New Roman" pitchFamily="18" charset="0"/>
              </a:rPr>
              <a:t>);</a:t>
            </a:r>
          </a:p>
          <a:p>
            <a:pPr lvl="0"/>
            <a:r>
              <a:rPr lang="uz-Cyrl-UZ" dirty="0" smtClean="0">
                <a:latin typeface="Times New Roman" pitchFamily="18" charset="0"/>
                <a:cs typeface="Times New Roman" pitchFamily="18" charset="0"/>
              </a:rPr>
              <a:t>Ў</a:t>
            </a:r>
            <a:r>
              <a:rPr lang="ru-RU" dirty="0" err="1" smtClean="0">
                <a:latin typeface="Times New Roman" pitchFamily="18" charset="0"/>
                <a:cs typeface="Times New Roman" pitchFamily="18" charset="0"/>
              </a:rPr>
              <a:t>збекистон</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Республикаси</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Монополиядан</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чи</a:t>
            </a:r>
            <a:r>
              <a:rPr lang="uz-Cyrl-UZ" dirty="0" smtClean="0">
                <a:latin typeface="Times New Roman" pitchFamily="18" charset="0"/>
                <a:cs typeface="Times New Roman" pitchFamily="18" charset="0"/>
              </a:rPr>
              <a:t>қ</a:t>
            </a:r>
            <a:r>
              <a:rPr lang="ru-RU" dirty="0" err="1" smtClean="0">
                <a:latin typeface="Times New Roman" pitchFamily="18" charset="0"/>
                <a:cs typeface="Times New Roman" pitchFamily="18" charset="0"/>
              </a:rPr>
              <a:t>ариш</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ва</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ра</a:t>
            </a:r>
            <a:r>
              <a:rPr lang="uz-Cyrl-UZ" dirty="0" smtClean="0">
                <a:latin typeface="Times New Roman" pitchFamily="18" charset="0"/>
                <a:cs typeface="Times New Roman" pitchFamily="18" charset="0"/>
              </a:rPr>
              <a:t>қ</a:t>
            </a:r>
            <a:r>
              <a:rPr lang="ru-RU" dirty="0" err="1" smtClean="0">
                <a:latin typeface="Times New Roman" pitchFamily="18" charset="0"/>
                <a:cs typeface="Times New Roman" pitchFamily="18" charset="0"/>
              </a:rPr>
              <a:t>обатни</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ривожлантириш</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давлат</a:t>
            </a:r>
            <a:r>
              <a:rPr lang="ru-RU" dirty="0" smtClean="0">
                <a:latin typeface="Times New Roman" pitchFamily="18" charset="0"/>
                <a:cs typeface="Times New Roman" pitchFamily="18" charset="0"/>
              </a:rPr>
              <a:t> </a:t>
            </a:r>
            <a:r>
              <a:rPr lang="uz-Cyrl-UZ" dirty="0" smtClean="0">
                <a:latin typeface="Times New Roman" pitchFamily="18" charset="0"/>
                <a:cs typeface="Times New Roman" pitchFamily="18" charset="0"/>
              </a:rPr>
              <a:t>қў</a:t>
            </a:r>
            <a:r>
              <a:rPr lang="ru-RU" dirty="0" err="1" smtClean="0">
                <a:latin typeface="Times New Roman" pitchFamily="18" charset="0"/>
                <a:cs typeface="Times New Roman" pitchFamily="18" charset="0"/>
              </a:rPr>
              <a:t>митасига</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айланти-рилди</a:t>
            </a:r>
            <a:r>
              <a:rPr lang="ru-RU" dirty="0" smtClean="0">
                <a:latin typeface="Times New Roman" pitchFamily="18" charset="0"/>
                <a:cs typeface="Times New Roman" pitchFamily="18" charset="0"/>
              </a:rPr>
              <a:t> (2000й). </a:t>
            </a:r>
          </a:p>
          <a:p>
            <a:pPr lvl="0"/>
            <a:r>
              <a:rPr lang="ru-RU" dirty="0" err="1" smtClean="0">
                <a:latin typeface="Times New Roman" pitchFamily="18" charset="0"/>
                <a:cs typeface="Times New Roman" pitchFamily="18" charset="0"/>
              </a:rPr>
              <a:t>Монополиядан</a:t>
            </a:r>
            <a:r>
              <a:rPr lang="ru-RU" dirty="0" smtClean="0">
                <a:latin typeface="Times New Roman" pitchFamily="18" charset="0"/>
                <a:cs typeface="Times New Roman" pitchFamily="18" charset="0"/>
              </a:rPr>
              <a:t> </a:t>
            </a:r>
            <a:r>
              <a:rPr lang="uz-Cyrl-UZ" dirty="0" smtClean="0">
                <a:latin typeface="Times New Roman" pitchFamily="18" charset="0"/>
                <a:cs typeface="Times New Roman" pitchFamily="18" charset="0"/>
              </a:rPr>
              <a:t>чиқариш</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ра</a:t>
            </a:r>
            <a:r>
              <a:rPr lang="uz-Cyrl-UZ" dirty="0" smtClean="0">
                <a:latin typeface="Times New Roman" pitchFamily="18" charset="0"/>
                <a:cs typeface="Times New Roman" pitchFamily="18" charset="0"/>
              </a:rPr>
              <a:t>қ</a:t>
            </a:r>
            <a:r>
              <a:rPr lang="ru-RU" dirty="0" err="1" smtClean="0">
                <a:latin typeface="Times New Roman" pitchFamily="18" charset="0"/>
                <a:cs typeface="Times New Roman" pitchFamily="18" charset="0"/>
              </a:rPr>
              <a:t>обат</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ва</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тадбиркорликни</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қўллаб-қувватлаш давлат</a:t>
            </a:r>
            <a:r>
              <a:rPr lang="ru-RU" dirty="0" smtClean="0">
                <a:latin typeface="Times New Roman" pitchFamily="18" charset="0"/>
                <a:cs typeface="Times New Roman" pitchFamily="18" charset="0"/>
              </a:rPr>
              <a:t> </a:t>
            </a:r>
            <a:r>
              <a:rPr lang="uz-Cyrl-UZ" dirty="0" smtClean="0">
                <a:latin typeface="Times New Roman" pitchFamily="18" charset="0"/>
                <a:cs typeface="Times New Roman" pitchFamily="18" charset="0"/>
              </a:rPr>
              <a:t>қў</a:t>
            </a:r>
            <a:r>
              <a:rPr lang="ru-RU" dirty="0" err="1" smtClean="0">
                <a:latin typeface="Times New Roman" pitchFamily="18" charset="0"/>
                <a:cs typeface="Times New Roman" pitchFamily="18" charset="0"/>
              </a:rPr>
              <a:t>митаси</a:t>
            </a:r>
            <a:r>
              <a:rPr lang="ru-RU" dirty="0" smtClean="0">
                <a:latin typeface="Times New Roman" pitchFamily="18" charset="0"/>
                <a:cs typeface="Times New Roman" pitchFamily="18" charset="0"/>
              </a:rPr>
              <a:t> (2005 </a:t>
            </a:r>
            <a:r>
              <a:rPr lang="ru-RU" dirty="0" err="1" smtClean="0">
                <a:latin typeface="Times New Roman" pitchFamily="18" charset="0"/>
                <a:cs typeface="Times New Roman" pitchFamily="18" charset="0"/>
              </a:rPr>
              <a:t>й</a:t>
            </a:r>
            <a:r>
              <a:rPr lang="ru-RU" dirty="0" smtClean="0">
                <a:latin typeface="Times New Roman" pitchFamily="18" charset="0"/>
                <a:cs typeface="Times New Roman" pitchFamily="18" charset="0"/>
              </a:rPr>
              <a:t>). </a:t>
            </a:r>
          </a:p>
          <a:p>
            <a:pPr lvl="0"/>
            <a:r>
              <a:rPr lang="ru-RU" dirty="0" err="1" smtClean="0">
                <a:latin typeface="Times New Roman" pitchFamily="18" charset="0"/>
                <a:cs typeface="Times New Roman" pitchFamily="18" charset="0"/>
              </a:rPr>
              <a:t>Монополиядан</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чи</a:t>
            </a:r>
            <a:r>
              <a:rPr lang="uz-Cyrl-UZ" dirty="0" smtClean="0">
                <a:latin typeface="Times New Roman" pitchFamily="18" charset="0"/>
                <a:cs typeface="Times New Roman" pitchFamily="18" charset="0"/>
              </a:rPr>
              <a:t>қ</a:t>
            </a:r>
            <a:r>
              <a:rPr lang="ru-RU" dirty="0" err="1" smtClean="0">
                <a:latin typeface="Times New Roman" pitchFamily="18" charset="0"/>
                <a:cs typeface="Times New Roman" pitchFamily="18" charset="0"/>
              </a:rPr>
              <a:t>ариш</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ва</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ра</a:t>
            </a:r>
            <a:r>
              <a:rPr lang="uz-Cyrl-UZ" dirty="0" smtClean="0">
                <a:latin typeface="Times New Roman" pitchFamily="18" charset="0"/>
                <a:cs typeface="Times New Roman" pitchFamily="18" charset="0"/>
              </a:rPr>
              <a:t>қ</a:t>
            </a:r>
            <a:r>
              <a:rPr lang="ru-RU" dirty="0" err="1" smtClean="0">
                <a:latin typeface="Times New Roman" pitchFamily="18" charset="0"/>
                <a:cs typeface="Times New Roman" pitchFamily="18" charset="0"/>
              </a:rPr>
              <a:t>обатни</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ривожлантириш</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давлат</a:t>
            </a:r>
            <a:r>
              <a:rPr lang="ru-RU" dirty="0" smtClean="0">
                <a:latin typeface="Times New Roman" pitchFamily="18" charset="0"/>
                <a:cs typeface="Times New Roman" pitchFamily="18" charset="0"/>
              </a:rPr>
              <a:t> </a:t>
            </a:r>
            <a:r>
              <a:rPr lang="uz-Cyrl-UZ" dirty="0" smtClean="0">
                <a:latin typeface="Times New Roman" pitchFamily="18" charset="0"/>
                <a:cs typeface="Times New Roman" pitchFamily="18" charset="0"/>
              </a:rPr>
              <a:t>қў</a:t>
            </a:r>
            <a:r>
              <a:rPr lang="ru-RU" dirty="0" err="1" smtClean="0">
                <a:latin typeface="Times New Roman" pitchFamily="18" charset="0"/>
                <a:cs typeface="Times New Roman" pitchFamily="18" charset="0"/>
              </a:rPr>
              <a:t>митаси</a:t>
            </a:r>
            <a:r>
              <a:rPr lang="ru-RU" dirty="0" smtClean="0">
                <a:latin typeface="Times New Roman" pitchFamily="18" charset="0"/>
                <a:cs typeface="Times New Roman" pitchFamily="18" charset="0"/>
              </a:rPr>
              <a:t> (2010-йилдан).</a:t>
            </a:r>
          </a:p>
          <a:p>
            <a:pPr lvl="0"/>
            <a:r>
              <a:rPr lang="uz-Cyrl-UZ" dirty="0" smtClean="0">
                <a:latin typeface="Times New Roman" pitchFamily="18" charset="0"/>
                <a:cs typeface="Times New Roman" pitchFamily="18" charset="0"/>
              </a:rPr>
              <a:t>Ў</a:t>
            </a:r>
            <a:r>
              <a:rPr lang="de-DE" dirty="0" err="1" smtClean="0">
                <a:latin typeface="Times New Roman" pitchFamily="18" charset="0"/>
                <a:cs typeface="Times New Roman" pitchFamily="18" charset="0"/>
              </a:rPr>
              <a:t>збекистон</a:t>
            </a:r>
            <a:r>
              <a:rPr lang="de-DE" dirty="0" smtClean="0">
                <a:latin typeface="Times New Roman" pitchFamily="18" charset="0"/>
                <a:cs typeface="Times New Roman" pitchFamily="18" charset="0"/>
              </a:rPr>
              <a:t> </a:t>
            </a:r>
            <a:r>
              <a:rPr lang="de-DE" dirty="0" err="1" smtClean="0">
                <a:latin typeface="Times New Roman" pitchFamily="18" charset="0"/>
                <a:cs typeface="Times New Roman" pitchFamily="18" charset="0"/>
              </a:rPr>
              <a:t>Республикаси</a:t>
            </a:r>
            <a:r>
              <a:rPr lang="uz-Cyrl-UZ" dirty="0" smtClean="0">
                <a:latin typeface="Times New Roman" pitchFamily="18" charset="0"/>
                <a:cs typeface="Times New Roman" pitchFamily="18" charset="0"/>
              </a:rPr>
              <a:t> Давлат мулк қўмитаси.</a:t>
            </a:r>
            <a:endParaRPr lang="ru-RU" dirty="0" smtClean="0">
              <a:latin typeface="Times New Roman" pitchFamily="18" charset="0"/>
              <a:cs typeface="Times New Roman" pitchFamily="18" charset="0"/>
            </a:endParaRPr>
          </a:p>
          <a:p>
            <a:endParaRPr lang="ru-RU"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Схема 5"/>
          <p:cNvGraphicFramePr/>
          <p:nvPr/>
        </p:nvGraphicFramePr>
        <p:xfrm>
          <a:off x="1071538" y="1643050"/>
          <a:ext cx="6786609" cy="285752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Схема 5"/>
          <p:cNvGraphicFramePr/>
          <p:nvPr/>
        </p:nvGraphicFramePr>
        <p:xfrm>
          <a:off x="394854" y="281131"/>
          <a:ext cx="8229600" cy="143335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aphicFrame>
        <p:nvGraphicFramePr>
          <p:cNvPr id="9" name="Схема 8"/>
          <p:cNvGraphicFramePr/>
          <p:nvPr/>
        </p:nvGraphicFramePr>
        <p:xfrm>
          <a:off x="250825" y="2060575"/>
          <a:ext cx="8713788" cy="4608513"/>
        </p:xfrm>
        <a:graphic>
          <a:graphicData uri="http://schemas.openxmlformats.org/drawingml/2006/diagram">
            <dgm:relIds xmlns:dgm="http://schemas.openxmlformats.org/drawingml/2006/diagram" xmlns:r="http://schemas.openxmlformats.org/officeDocument/2006/relationships" r:dm="rId8" r:lo="rId9" r:qs="rId10" r:cs="rId11"/>
          </a:graphicData>
        </a:graphic>
      </p:graphicFrame>
      <p:graphicFrame>
        <p:nvGraphicFramePr>
          <p:cNvPr id="8" name="Схема 7"/>
          <p:cNvGraphicFramePr/>
          <p:nvPr/>
        </p:nvGraphicFramePr>
        <p:xfrm>
          <a:off x="714348" y="1643050"/>
          <a:ext cx="1343455" cy="369332"/>
        </p:xfrm>
        <a:graphic>
          <a:graphicData uri="http://schemas.openxmlformats.org/drawingml/2006/diagram">
            <dgm:relIds xmlns:dgm="http://schemas.openxmlformats.org/drawingml/2006/diagram" xmlns:r="http://schemas.openxmlformats.org/officeDocument/2006/relationships" r:dm="rId13" r:lo="rId14" r:qs="rId15" r:cs="rId16"/>
          </a:graphicData>
        </a:graphic>
      </p:graphicFrame>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Схема 5"/>
          <p:cNvGraphicFramePr/>
          <p:nvPr/>
        </p:nvGraphicFramePr>
        <p:xfrm>
          <a:off x="500034" y="142852"/>
          <a:ext cx="8215370" cy="147732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aphicFrame>
        <p:nvGraphicFramePr>
          <p:cNvPr id="4" name="Схема 3"/>
          <p:cNvGraphicFramePr/>
          <p:nvPr/>
        </p:nvGraphicFramePr>
        <p:xfrm>
          <a:off x="428596" y="1636835"/>
          <a:ext cx="8286776" cy="5632311"/>
        </p:xfrm>
        <a:graphic>
          <a:graphicData uri="http://schemas.openxmlformats.org/drawingml/2006/diagram">
            <dgm:relIds xmlns:dgm="http://schemas.openxmlformats.org/drawingml/2006/diagram" xmlns:r="http://schemas.openxmlformats.org/officeDocument/2006/relationships" r:dm="rId8" r:lo="rId9" r:qs="rId10" r:cs="rId11"/>
          </a:graphicData>
        </a:graphic>
      </p:graphicFrame>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a:xfrm>
            <a:off x="0" y="0"/>
            <a:ext cx="9144000" cy="6643709"/>
          </a:xfrm>
          <a:blipFill>
            <a:blip r:embed="rId3" cstate="print"/>
            <a:tile tx="0" ty="0" sx="100000" sy="100000" flip="none" algn="tl"/>
          </a:blipFill>
          <a:ln>
            <a:solidFill>
              <a:srgbClr val="FF0000"/>
            </a:solidFill>
          </a:ln>
          <a:effectLst>
            <a:outerShdw blurRad="44450" dist="27940" dir="5400000" algn="ctr">
              <a:srgbClr val="000000">
                <a:alpha val="32000"/>
              </a:srgbClr>
            </a:outerShdw>
          </a:effectLst>
          <a:scene3d>
            <a:camera prst="orthographicFront">
              <a:rot lat="0" lon="0" rev="0"/>
            </a:camera>
            <a:lightRig rig="balanced" dir="tl">
              <a:rot lat="0" lon="0" rev="8700000"/>
            </a:lightRig>
          </a:scene3d>
          <a:sp3d>
            <a:bevelT w="190500" h="38100"/>
          </a:sp3d>
        </p:spPr>
        <p:style>
          <a:lnRef idx="0">
            <a:schemeClr val="accent3"/>
          </a:lnRef>
          <a:fillRef idx="3">
            <a:schemeClr val="accent3"/>
          </a:fillRef>
          <a:effectRef idx="3">
            <a:schemeClr val="accent3"/>
          </a:effectRef>
          <a:fontRef idx="minor">
            <a:schemeClr val="lt1"/>
          </a:fontRef>
        </p:style>
        <p:txBody>
          <a:bodyPr>
            <a:noAutofit/>
          </a:bodyPr>
          <a:lstStyle/>
          <a:p>
            <a:r>
              <a:rPr lang="uz-Cyrl-UZ" sz="2400" dirty="0">
                <a:solidFill>
                  <a:schemeClr val="tx1"/>
                </a:solidFill>
                <a:effectLst/>
                <a:latin typeface="Times New Roman" pitchFamily="18" charset="0"/>
                <a:cs typeface="Times New Roman" pitchFamily="18" charset="0"/>
              </a:rPr>
              <a:t>Рақобатнинг иқтисодий </a:t>
            </a:r>
            <a:r>
              <a:rPr lang="uz-Cyrl-UZ" sz="2400" dirty="0" smtClean="0">
                <a:solidFill>
                  <a:schemeClr val="tx1"/>
                </a:solidFill>
                <a:effectLst/>
                <a:latin typeface="Times New Roman" pitchFamily="18" charset="0"/>
                <a:cs typeface="Times New Roman" pitchFamily="18" charset="0"/>
              </a:rPr>
              <a:t>асоси – бу мукчиликнинг турли </a:t>
            </a:r>
            <a:r>
              <a:rPr lang="ru-RU" sz="2400" dirty="0" smtClean="0">
                <a:solidFill>
                  <a:schemeClr val="tx1"/>
                </a:solidFill>
                <a:effectLst/>
                <a:latin typeface="Times New Roman" pitchFamily="18" charset="0"/>
                <a:cs typeface="Times New Roman" pitchFamily="18" charset="0"/>
              </a:rPr>
              <a:t>-</a:t>
            </a:r>
            <a:r>
              <a:rPr lang="uz-Cyrl-UZ" sz="2400" dirty="0" smtClean="0">
                <a:solidFill>
                  <a:schemeClr val="tx1"/>
                </a:solidFill>
                <a:effectLst/>
                <a:latin typeface="Times New Roman" pitchFamily="18" charset="0"/>
                <a:cs typeface="Times New Roman" pitchFamily="18" charset="0"/>
              </a:rPr>
              <a:t>туманлиги, </a:t>
            </a:r>
            <a:r>
              <a:rPr lang="uz-Cyrl-UZ" sz="2400" dirty="0">
                <a:solidFill>
                  <a:schemeClr val="tx1"/>
                </a:solidFill>
                <a:effectLst/>
                <a:latin typeface="Times New Roman" pitchFamily="18" charset="0"/>
                <a:cs typeface="Times New Roman" pitchFamily="18" charset="0"/>
              </a:rPr>
              <a:t>ишлаб чиқарувчилар, </a:t>
            </a:r>
            <a:r>
              <a:rPr lang="ru-RU" sz="2400" dirty="0">
                <a:solidFill>
                  <a:schemeClr val="tx1"/>
                </a:solidFill>
                <a:effectLst/>
                <a:latin typeface="Times New Roman" pitchFamily="18" charset="0"/>
                <a:cs typeface="Times New Roman" pitchFamily="18" charset="0"/>
              </a:rPr>
              <a:t>ресурс </a:t>
            </a:r>
            <a:r>
              <a:rPr lang="ru-RU" sz="2400" dirty="0" err="1">
                <a:solidFill>
                  <a:schemeClr val="tx1"/>
                </a:solidFill>
                <a:effectLst/>
                <a:latin typeface="Times New Roman" pitchFamily="18" charset="0"/>
                <a:cs typeface="Times New Roman" pitchFamily="18" charset="0"/>
              </a:rPr>
              <a:t>эгалари</a:t>
            </a:r>
            <a:r>
              <a:rPr lang="ru-RU" sz="2400" dirty="0">
                <a:solidFill>
                  <a:schemeClr val="tx1"/>
                </a:solidFill>
                <a:effectLst/>
                <a:latin typeface="Times New Roman" pitchFamily="18" charset="0"/>
                <a:cs typeface="Times New Roman" pitchFamily="18" charset="0"/>
              </a:rPr>
              <a:t> </a:t>
            </a:r>
            <a:r>
              <a:rPr lang="ru-RU" sz="2400" dirty="0" err="1">
                <a:solidFill>
                  <a:schemeClr val="tx1"/>
                </a:solidFill>
                <a:effectLst/>
                <a:latin typeface="Times New Roman" pitchFamily="18" charset="0"/>
                <a:cs typeface="Times New Roman" pitchFamily="18" charset="0"/>
              </a:rPr>
              <a:t>ва</a:t>
            </a:r>
            <a:r>
              <a:rPr lang="ru-RU" sz="2400" dirty="0">
                <a:solidFill>
                  <a:schemeClr val="tx1"/>
                </a:solidFill>
                <a:effectLst/>
                <a:latin typeface="Times New Roman" pitchFamily="18" charset="0"/>
                <a:cs typeface="Times New Roman" pitchFamily="18" charset="0"/>
              </a:rPr>
              <a:t> </a:t>
            </a:r>
            <a:r>
              <a:rPr lang="ru-RU" sz="2400" dirty="0" err="1" smtClean="0">
                <a:solidFill>
                  <a:schemeClr val="tx1"/>
                </a:solidFill>
                <a:effectLst/>
                <a:latin typeface="Times New Roman" pitchFamily="18" charset="0"/>
                <a:cs typeface="Times New Roman" pitchFamily="18" charset="0"/>
              </a:rPr>
              <a:t>истеъмолчиларнинг</a:t>
            </a:r>
            <a:r>
              <a:rPr lang="ru-RU" sz="2400" dirty="0" smtClean="0">
                <a:solidFill>
                  <a:schemeClr val="tx1"/>
                </a:solidFill>
                <a:effectLst/>
                <a:latin typeface="Times New Roman" pitchFamily="18" charset="0"/>
                <a:cs typeface="Times New Roman" pitchFamily="18" charset="0"/>
              </a:rPr>
              <a:t> </a:t>
            </a:r>
            <a:r>
              <a:rPr lang="ru-RU" sz="2400" dirty="0" err="1">
                <a:solidFill>
                  <a:schemeClr val="tx1"/>
                </a:solidFill>
                <a:effectLst/>
                <a:latin typeface="Times New Roman" pitchFamily="18" charset="0"/>
                <a:cs typeface="Times New Roman" pitchFamily="18" charset="0"/>
              </a:rPr>
              <a:t>тадбиркор</a:t>
            </a:r>
            <a:r>
              <a:rPr lang="ru-RU" sz="2400" dirty="0">
                <a:solidFill>
                  <a:schemeClr val="tx1"/>
                </a:solidFill>
                <a:effectLst/>
                <a:latin typeface="Times New Roman" pitchFamily="18" charset="0"/>
                <a:cs typeface="Times New Roman" pitchFamily="18" charset="0"/>
              </a:rPr>
              <a:t>, </a:t>
            </a:r>
            <a:r>
              <a:rPr lang="ru-RU" sz="2400" dirty="0" err="1">
                <a:solidFill>
                  <a:schemeClr val="tx1"/>
                </a:solidFill>
                <a:effectLst/>
                <a:latin typeface="Times New Roman" pitchFamily="18" charset="0"/>
                <a:cs typeface="Times New Roman" pitchFamily="18" charset="0"/>
              </a:rPr>
              <a:t>мулк</a:t>
            </a:r>
            <a:r>
              <a:rPr lang="ru-RU" sz="2400" dirty="0">
                <a:solidFill>
                  <a:schemeClr val="tx1"/>
                </a:solidFill>
                <a:effectLst/>
                <a:latin typeface="Times New Roman" pitchFamily="18" charset="0"/>
                <a:cs typeface="Times New Roman" pitchFamily="18" charset="0"/>
              </a:rPr>
              <a:t> </a:t>
            </a:r>
            <a:r>
              <a:rPr lang="ru-RU" sz="2400" dirty="0" err="1">
                <a:solidFill>
                  <a:schemeClr val="tx1"/>
                </a:solidFill>
                <a:effectLst/>
                <a:latin typeface="Times New Roman" pitchFamily="18" charset="0"/>
                <a:cs typeface="Times New Roman" pitchFamily="18" charset="0"/>
              </a:rPr>
              <a:t>ва</a:t>
            </a:r>
            <a:r>
              <a:rPr lang="ru-RU" sz="2400" dirty="0">
                <a:solidFill>
                  <a:schemeClr val="tx1"/>
                </a:solidFill>
                <a:effectLst/>
                <a:latin typeface="Times New Roman" pitchFamily="18" charset="0"/>
                <a:cs typeface="Times New Roman" pitchFamily="18" charset="0"/>
              </a:rPr>
              <a:t> </a:t>
            </a:r>
            <a:r>
              <a:rPr lang="ru-RU" sz="2400" dirty="0" err="1">
                <a:solidFill>
                  <a:schemeClr val="tx1"/>
                </a:solidFill>
                <a:effectLst/>
                <a:latin typeface="Times New Roman" pitchFamily="18" charset="0"/>
                <a:cs typeface="Times New Roman" pitchFamily="18" charset="0"/>
              </a:rPr>
              <a:t>даромад</a:t>
            </a:r>
            <a:r>
              <a:rPr lang="ru-RU" sz="2400" dirty="0">
                <a:solidFill>
                  <a:schemeClr val="tx1"/>
                </a:solidFill>
                <a:effectLst/>
                <a:latin typeface="Times New Roman" pitchFamily="18" charset="0"/>
                <a:cs typeface="Times New Roman" pitchFamily="18" charset="0"/>
              </a:rPr>
              <a:t> </a:t>
            </a:r>
            <a:r>
              <a:rPr lang="ru-RU" sz="2400" dirty="0" err="1">
                <a:solidFill>
                  <a:schemeClr val="tx1"/>
                </a:solidFill>
                <a:effectLst/>
                <a:latin typeface="Times New Roman" pitchFamily="18" charset="0"/>
                <a:cs typeface="Times New Roman" pitchFamily="18" charset="0"/>
              </a:rPr>
              <a:t>эгаси</a:t>
            </a:r>
            <a:r>
              <a:rPr lang="ru-RU" sz="2400" dirty="0">
                <a:solidFill>
                  <a:schemeClr val="tx1"/>
                </a:solidFill>
                <a:effectLst/>
                <a:latin typeface="Times New Roman" pitchFamily="18" charset="0"/>
                <a:cs typeface="Times New Roman" pitchFamily="18" charset="0"/>
              </a:rPr>
              <a:t> </a:t>
            </a:r>
            <a:r>
              <a:rPr lang="ru-RU" sz="2400" dirty="0" err="1">
                <a:solidFill>
                  <a:schemeClr val="tx1"/>
                </a:solidFill>
                <a:effectLst/>
                <a:latin typeface="Times New Roman" pitchFamily="18" charset="0"/>
                <a:cs typeface="Times New Roman" pitchFamily="18" charset="0"/>
              </a:rPr>
              <a:t>сифатида</a:t>
            </a:r>
            <a:r>
              <a:rPr lang="ru-RU" sz="2400" dirty="0">
                <a:solidFill>
                  <a:schemeClr val="tx1"/>
                </a:solidFill>
                <a:effectLst/>
                <a:latin typeface="Times New Roman" pitchFamily="18" charset="0"/>
                <a:cs typeface="Times New Roman" pitchFamily="18" charset="0"/>
              </a:rPr>
              <a:t> </a:t>
            </a:r>
            <a:r>
              <a:rPr lang="ru-RU" sz="2400" dirty="0" err="1">
                <a:solidFill>
                  <a:schemeClr val="tx1"/>
                </a:solidFill>
                <a:effectLst/>
                <a:latin typeface="Times New Roman" pitchFamily="18" charset="0"/>
                <a:cs typeface="Times New Roman" pitchFamily="18" charset="0"/>
              </a:rPr>
              <a:t>эркин</a:t>
            </a:r>
            <a:r>
              <a:rPr lang="ru-RU" sz="2400" dirty="0">
                <a:solidFill>
                  <a:schemeClr val="tx1"/>
                </a:solidFill>
                <a:effectLst/>
                <a:latin typeface="Times New Roman" pitchFamily="18" charset="0"/>
                <a:cs typeface="Times New Roman" pitchFamily="18" charset="0"/>
              </a:rPr>
              <a:t> </a:t>
            </a:r>
            <a:r>
              <a:rPr lang="ru-RU" sz="2400" dirty="0" err="1">
                <a:solidFill>
                  <a:schemeClr val="tx1"/>
                </a:solidFill>
                <a:effectLst/>
                <a:latin typeface="Times New Roman" pitchFamily="18" charset="0"/>
                <a:cs typeface="Times New Roman" pitchFamily="18" charset="0"/>
              </a:rPr>
              <a:t>хамда</a:t>
            </a:r>
            <a:r>
              <a:rPr lang="ru-RU" sz="2400" dirty="0">
                <a:solidFill>
                  <a:schemeClr val="tx1"/>
                </a:solidFill>
                <a:effectLst/>
                <a:latin typeface="Times New Roman" pitchFamily="18" charset="0"/>
                <a:cs typeface="Times New Roman" pitchFamily="18" charset="0"/>
              </a:rPr>
              <a:t> </a:t>
            </a:r>
            <a:r>
              <a:rPr lang="uz-Cyrl-UZ" sz="2400" dirty="0">
                <a:solidFill>
                  <a:schemeClr val="tx1"/>
                </a:solidFill>
                <a:effectLst/>
                <a:latin typeface="Times New Roman" pitchFamily="18" charset="0"/>
                <a:cs typeface="Times New Roman" pitchFamily="18" charset="0"/>
              </a:rPr>
              <a:t>мустақил бўлишидир</a:t>
            </a:r>
            <a:r>
              <a:rPr lang="uz-Cyrl-UZ" sz="2400" dirty="0" smtClean="0">
                <a:solidFill>
                  <a:schemeClr val="tx1"/>
                </a:solidFill>
                <a:effectLst/>
                <a:latin typeface="Times New Roman" pitchFamily="18" charset="0"/>
                <a:cs typeface="Times New Roman" pitchFamily="18" charset="0"/>
              </a:rPr>
              <a:t>.</a:t>
            </a:r>
            <a:br>
              <a:rPr lang="uz-Cyrl-UZ" sz="2400" dirty="0" smtClean="0">
                <a:solidFill>
                  <a:schemeClr val="tx1"/>
                </a:solidFill>
                <a:effectLst/>
                <a:latin typeface="Times New Roman" pitchFamily="18" charset="0"/>
                <a:cs typeface="Times New Roman" pitchFamily="18" charset="0"/>
              </a:rPr>
            </a:br>
            <a:r>
              <a:rPr lang="ru-RU" sz="2400" dirty="0">
                <a:solidFill>
                  <a:schemeClr val="tx1"/>
                </a:solidFill>
                <a:effectLst/>
                <a:latin typeface="Times New Roman" pitchFamily="18" charset="0"/>
                <a:cs typeface="Times New Roman" pitchFamily="18" charset="0"/>
              </a:rPr>
              <a:t/>
            </a:r>
            <a:br>
              <a:rPr lang="ru-RU" sz="2400" dirty="0">
                <a:solidFill>
                  <a:schemeClr val="tx1"/>
                </a:solidFill>
                <a:effectLst/>
                <a:latin typeface="Times New Roman" pitchFamily="18" charset="0"/>
                <a:cs typeface="Times New Roman" pitchFamily="18" charset="0"/>
              </a:rPr>
            </a:br>
            <a:r>
              <a:rPr lang="uz-Cyrl-UZ" sz="2800" u="sng" dirty="0">
                <a:solidFill>
                  <a:srgbClr val="FF0000"/>
                </a:solidFill>
                <a:effectLst/>
                <a:latin typeface="Times New Roman" pitchFamily="18" charset="0"/>
                <a:cs typeface="Times New Roman" pitchFamily="18" charset="0"/>
              </a:rPr>
              <a:t>Рақобатнинг </a:t>
            </a:r>
            <a:r>
              <a:rPr lang="ru-RU" sz="2800" u="sng" dirty="0" err="1">
                <a:solidFill>
                  <a:srgbClr val="FF0000"/>
                </a:solidFill>
                <a:effectLst/>
                <a:latin typeface="Times New Roman" pitchFamily="18" charset="0"/>
                <a:cs typeface="Times New Roman" pitchFamily="18" charset="0"/>
              </a:rPr>
              <a:t>ривожланиш</a:t>
            </a:r>
            <a:r>
              <a:rPr lang="ru-RU" sz="2800" u="sng" dirty="0">
                <a:solidFill>
                  <a:srgbClr val="FF0000"/>
                </a:solidFill>
                <a:effectLst/>
                <a:latin typeface="Times New Roman" pitchFamily="18" charset="0"/>
                <a:cs typeface="Times New Roman" pitchFamily="18" charset="0"/>
              </a:rPr>
              <a:t> </a:t>
            </a:r>
            <a:r>
              <a:rPr lang="uz-Cyrl-UZ" sz="2800" u="sng" dirty="0">
                <a:solidFill>
                  <a:srgbClr val="FF0000"/>
                </a:solidFill>
                <a:effectLst/>
                <a:latin typeface="Times New Roman" pitchFamily="18" charset="0"/>
                <a:cs typeface="Times New Roman" pitchFamily="18" charset="0"/>
              </a:rPr>
              <a:t>босқичлари:</a:t>
            </a:r>
            <a:r>
              <a:rPr lang="ru-RU" sz="2400" dirty="0">
                <a:solidFill>
                  <a:schemeClr val="tx1"/>
                </a:solidFill>
                <a:effectLst/>
                <a:latin typeface="Times New Roman" pitchFamily="18" charset="0"/>
                <a:cs typeface="Times New Roman" pitchFamily="18" charset="0"/>
              </a:rPr>
              <a:t/>
            </a:r>
            <a:br>
              <a:rPr lang="ru-RU" sz="2400" dirty="0">
                <a:solidFill>
                  <a:schemeClr val="tx1"/>
                </a:solidFill>
                <a:effectLst/>
                <a:latin typeface="Times New Roman" pitchFamily="18" charset="0"/>
                <a:cs typeface="Times New Roman" pitchFamily="18" charset="0"/>
              </a:rPr>
            </a:br>
            <a:r>
              <a:rPr lang="ru-RU" sz="2400" dirty="0">
                <a:solidFill>
                  <a:schemeClr val="tx1"/>
                </a:solidFill>
                <a:effectLst/>
                <a:latin typeface="Times New Roman" pitchFamily="18" charset="0"/>
                <a:cs typeface="Times New Roman" pitchFamily="18" charset="0"/>
              </a:rPr>
              <a:t/>
            </a:r>
            <a:br>
              <a:rPr lang="ru-RU" sz="2400" dirty="0">
                <a:solidFill>
                  <a:schemeClr val="tx1"/>
                </a:solidFill>
                <a:effectLst/>
                <a:latin typeface="Times New Roman" pitchFamily="18" charset="0"/>
                <a:cs typeface="Times New Roman" pitchFamily="18" charset="0"/>
              </a:rPr>
            </a:br>
            <a:r>
              <a:rPr lang="en-US" sz="2400" dirty="0">
                <a:solidFill>
                  <a:schemeClr val="tx1"/>
                </a:solidFill>
                <a:effectLst/>
                <a:latin typeface="Times New Roman" pitchFamily="18" charset="0"/>
                <a:cs typeface="Times New Roman" pitchFamily="18" charset="0"/>
              </a:rPr>
              <a:t>1.</a:t>
            </a:r>
            <a:r>
              <a:rPr lang="ru-RU" sz="2400" dirty="0">
                <a:solidFill>
                  <a:schemeClr val="tx1"/>
                </a:solidFill>
                <a:effectLst/>
                <a:latin typeface="Times New Roman" pitchFamily="18" charset="0"/>
                <a:cs typeface="Times New Roman" pitchFamily="18" charset="0"/>
              </a:rPr>
              <a:t> </a:t>
            </a:r>
            <a:r>
              <a:rPr lang="ru-RU" sz="2400" dirty="0" err="1">
                <a:solidFill>
                  <a:schemeClr val="tx1"/>
                </a:solidFill>
                <a:effectLst/>
                <a:latin typeface="Times New Roman" pitchFamily="18" charset="0"/>
                <a:cs typeface="Times New Roman" pitchFamily="18" charset="0"/>
              </a:rPr>
              <a:t>Оддий</a:t>
            </a:r>
            <a:r>
              <a:rPr lang="ru-RU" sz="2400" dirty="0">
                <a:solidFill>
                  <a:schemeClr val="tx1"/>
                </a:solidFill>
                <a:effectLst/>
                <a:latin typeface="Times New Roman" pitchFamily="18" charset="0"/>
                <a:cs typeface="Times New Roman" pitchFamily="18" charset="0"/>
              </a:rPr>
              <a:t> товар </a:t>
            </a:r>
            <a:r>
              <a:rPr lang="uz-Cyrl-UZ" sz="2400" dirty="0">
                <a:solidFill>
                  <a:schemeClr val="tx1"/>
                </a:solidFill>
                <a:effectLst/>
                <a:latin typeface="Times New Roman" pitchFamily="18" charset="0"/>
                <a:cs typeface="Times New Roman" pitchFamily="18" charset="0"/>
              </a:rPr>
              <a:t>хўжалигига хос бўлган рақобатчилик, </a:t>
            </a:r>
            <a:r>
              <a:rPr lang="uz-Cyrl-UZ" sz="2400" dirty="0" smtClean="0">
                <a:solidFill>
                  <a:schemeClr val="tx1"/>
                </a:solidFill>
                <a:effectLst/>
                <a:latin typeface="Times New Roman" pitchFamily="18" charset="0"/>
                <a:cs typeface="Times New Roman" pitchFamily="18" charset="0"/>
              </a:rPr>
              <a:t>босқичи</a:t>
            </a:r>
            <a:r>
              <a:rPr lang="uz-Cyrl-UZ" sz="2400" dirty="0">
                <a:solidFill>
                  <a:schemeClr val="tx1"/>
                </a:solidFill>
                <a:effectLst/>
                <a:latin typeface="Times New Roman" pitchFamily="18" charset="0"/>
                <a:cs typeface="Times New Roman" pitchFamily="18" charset="0"/>
              </a:rPr>
              <a:t>. </a:t>
            </a:r>
            <a:br>
              <a:rPr lang="uz-Cyrl-UZ" sz="2400" dirty="0">
                <a:solidFill>
                  <a:schemeClr val="tx1"/>
                </a:solidFill>
                <a:effectLst/>
                <a:latin typeface="Times New Roman" pitchFamily="18" charset="0"/>
                <a:cs typeface="Times New Roman" pitchFamily="18" charset="0"/>
              </a:rPr>
            </a:br>
            <a:r>
              <a:rPr lang="uz-Cyrl-UZ" sz="2400" dirty="0">
                <a:solidFill>
                  <a:schemeClr val="tx1"/>
                </a:solidFill>
                <a:effectLst/>
                <a:latin typeface="Times New Roman" pitchFamily="18" charset="0"/>
                <a:cs typeface="Times New Roman" pitchFamily="18" charset="0"/>
              </a:rPr>
              <a:t>2. Соф ёки эркин рақобатга асосланган босқич.</a:t>
            </a:r>
            <a:br>
              <a:rPr lang="uz-Cyrl-UZ" sz="2400" dirty="0">
                <a:solidFill>
                  <a:schemeClr val="tx1"/>
                </a:solidFill>
                <a:effectLst/>
                <a:latin typeface="Times New Roman" pitchFamily="18" charset="0"/>
                <a:cs typeface="Times New Roman" pitchFamily="18" charset="0"/>
              </a:rPr>
            </a:br>
            <a:r>
              <a:rPr lang="ru-RU" sz="2400" dirty="0" smtClean="0">
                <a:solidFill>
                  <a:schemeClr val="tx1"/>
                </a:solidFill>
                <a:effectLst/>
                <a:latin typeface="Times New Roman" pitchFamily="18" charset="0"/>
                <a:cs typeface="Times New Roman" pitchFamily="18" charset="0"/>
              </a:rPr>
              <a:t>3</a:t>
            </a:r>
            <a:r>
              <a:rPr lang="ru-RU" sz="2400" dirty="0" smtClean="0">
                <a:solidFill>
                  <a:schemeClr val="tx1"/>
                </a:solidFill>
                <a:latin typeface="Times New Roman" pitchFamily="18" charset="0"/>
                <a:cs typeface="Times New Roman" pitchFamily="18" charset="0"/>
              </a:rPr>
              <a:t>.</a:t>
            </a:r>
            <a:r>
              <a:rPr lang="uz-Cyrl-UZ" sz="2400" dirty="0" smtClean="0">
                <a:solidFill>
                  <a:schemeClr val="tx1"/>
                </a:solidFill>
                <a:effectLst/>
                <a:latin typeface="Times New Roman" pitchFamily="18" charset="0"/>
                <a:cs typeface="Times New Roman" pitchFamily="18" charset="0"/>
              </a:rPr>
              <a:t>Монополистик </a:t>
            </a:r>
            <a:r>
              <a:rPr lang="uz-Cyrl-UZ" sz="2400" dirty="0">
                <a:solidFill>
                  <a:schemeClr val="tx1"/>
                </a:solidFill>
                <a:effectLst/>
                <a:latin typeface="Times New Roman" pitchFamily="18" charset="0"/>
                <a:cs typeface="Times New Roman" pitchFamily="18" charset="0"/>
              </a:rPr>
              <a:t>рақобат босқичи.</a:t>
            </a:r>
            <a:r>
              <a:rPr lang="en-US" sz="2400" dirty="0">
                <a:solidFill>
                  <a:schemeClr val="tx1"/>
                </a:solidFill>
                <a:effectLst/>
                <a:latin typeface="Times New Roman" pitchFamily="18" charset="0"/>
                <a:cs typeface="Times New Roman" pitchFamily="18" charset="0"/>
              </a:rPr>
              <a:t/>
            </a:r>
            <a:br>
              <a:rPr lang="en-US" sz="2400" dirty="0">
                <a:solidFill>
                  <a:schemeClr val="tx1"/>
                </a:solidFill>
                <a:effectLst/>
                <a:latin typeface="Times New Roman" pitchFamily="18" charset="0"/>
                <a:cs typeface="Times New Roman" pitchFamily="18" charset="0"/>
              </a:rPr>
            </a:br>
            <a:r>
              <a:rPr lang="uz-Cyrl-UZ" sz="2400" dirty="0" smtClean="0">
                <a:solidFill>
                  <a:schemeClr val="tx1"/>
                </a:solidFill>
                <a:effectLst/>
                <a:latin typeface="Times New Roman" pitchFamily="18" charset="0"/>
                <a:cs typeface="Times New Roman" pitchFamily="18" charset="0"/>
              </a:rPr>
              <a:t>4</a:t>
            </a:r>
            <a:r>
              <a:rPr lang="ru-RU" sz="2400" dirty="0" smtClean="0">
                <a:solidFill>
                  <a:schemeClr val="tx1"/>
                </a:solidFill>
                <a:latin typeface="Times New Roman" pitchFamily="18" charset="0"/>
                <a:cs typeface="Times New Roman" pitchFamily="18" charset="0"/>
              </a:rPr>
              <a:t>.X</a:t>
            </a:r>
            <a:r>
              <a:rPr lang="uz-Cyrl-UZ" sz="2400" dirty="0">
                <a:solidFill>
                  <a:schemeClr val="tx1"/>
                </a:solidFill>
                <a:effectLst/>
                <a:latin typeface="Times New Roman" pitchFamily="18" charset="0"/>
                <a:cs typeface="Times New Roman" pitchFamily="18" charset="0"/>
              </a:rPr>
              <a:t>озирги </a:t>
            </a:r>
            <a:r>
              <a:rPr lang="ru-RU" sz="2400" dirty="0" err="1">
                <a:solidFill>
                  <a:schemeClr val="tx1"/>
                </a:solidFill>
                <a:effectLst/>
                <a:latin typeface="Times New Roman" pitchFamily="18" charset="0"/>
                <a:cs typeface="Times New Roman" pitchFamily="18" charset="0"/>
              </a:rPr>
              <a:t>замон</a:t>
            </a:r>
            <a:r>
              <a:rPr lang="en-US" sz="2400" dirty="0">
                <a:solidFill>
                  <a:schemeClr val="tx1"/>
                </a:solidFill>
                <a:effectLst/>
                <a:latin typeface="Times New Roman" pitchFamily="18" charset="0"/>
                <a:cs typeface="Times New Roman" pitchFamily="18" charset="0"/>
              </a:rPr>
              <a:t> </a:t>
            </a:r>
            <a:r>
              <a:rPr lang="ru-RU" sz="2400" dirty="0" err="1">
                <a:solidFill>
                  <a:schemeClr val="tx1"/>
                </a:solidFill>
                <a:effectLst/>
                <a:latin typeface="Times New Roman" pitchFamily="18" charset="0"/>
                <a:cs typeface="Times New Roman" pitchFamily="18" charset="0"/>
              </a:rPr>
              <a:t>маданий</a:t>
            </a:r>
            <a:r>
              <a:rPr lang="en-US" sz="2400" dirty="0">
                <a:solidFill>
                  <a:schemeClr val="tx1"/>
                </a:solidFill>
                <a:effectLst/>
                <a:latin typeface="Times New Roman" pitchFamily="18" charset="0"/>
                <a:cs typeface="Times New Roman" pitchFamily="18" charset="0"/>
              </a:rPr>
              <a:t> </a:t>
            </a:r>
            <a:r>
              <a:rPr lang="ru-RU" sz="2400" dirty="0" err="1">
                <a:solidFill>
                  <a:schemeClr val="tx1"/>
                </a:solidFill>
                <a:effectLst/>
                <a:latin typeface="Times New Roman" pitchFamily="18" charset="0"/>
                <a:cs typeface="Times New Roman" pitchFamily="18" charset="0"/>
              </a:rPr>
              <a:t>жихатдан</a:t>
            </a:r>
            <a:r>
              <a:rPr lang="en-US" sz="2400" dirty="0">
                <a:solidFill>
                  <a:schemeClr val="tx1"/>
                </a:solidFill>
                <a:effectLst/>
                <a:latin typeface="Times New Roman" pitchFamily="18" charset="0"/>
                <a:cs typeface="Times New Roman" pitchFamily="18" charset="0"/>
              </a:rPr>
              <a:t> </a:t>
            </a:r>
            <a:r>
              <a:rPr lang="ru-RU" sz="2400" dirty="0" err="1">
                <a:solidFill>
                  <a:schemeClr val="tx1"/>
                </a:solidFill>
                <a:effectLst/>
                <a:latin typeface="Times New Roman" pitchFamily="18" charset="0"/>
                <a:cs typeface="Times New Roman" pitchFamily="18" charset="0"/>
              </a:rPr>
              <a:t>ривожланган</a:t>
            </a:r>
            <a:r>
              <a:rPr lang="en-US" sz="2400" dirty="0">
                <a:solidFill>
                  <a:schemeClr val="tx1"/>
                </a:solidFill>
                <a:effectLst/>
                <a:latin typeface="Times New Roman" pitchFamily="18" charset="0"/>
                <a:cs typeface="Times New Roman" pitchFamily="18" charset="0"/>
              </a:rPr>
              <a:t> </a:t>
            </a:r>
            <a:r>
              <a:rPr lang="uz-Cyrl-UZ" sz="2400" dirty="0" smtClean="0">
                <a:solidFill>
                  <a:schemeClr val="tx1"/>
                </a:solidFill>
                <a:effectLst/>
                <a:latin typeface="Times New Roman" pitchFamily="18" charset="0"/>
                <a:cs typeface="Times New Roman" pitchFamily="18" charset="0"/>
              </a:rPr>
              <a:t>рақорбатчилик </a:t>
            </a:r>
            <a:r>
              <a:rPr lang="uz-Cyrl-UZ" sz="2400" dirty="0">
                <a:solidFill>
                  <a:schemeClr val="tx1"/>
                </a:solidFill>
                <a:effectLst/>
                <a:latin typeface="Times New Roman" pitchFamily="18" charset="0"/>
                <a:cs typeface="Times New Roman" pitchFamily="18" charset="0"/>
              </a:rPr>
              <a:t>босқичи.</a:t>
            </a:r>
            <a:r>
              <a:rPr lang="en-US" sz="2400" dirty="0">
                <a:solidFill>
                  <a:schemeClr val="tx1"/>
                </a:solidFill>
                <a:effectLst/>
                <a:latin typeface="Times New Roman" pitchFamily="18" charset="0"/>
                <a:cs typeface="Times New Roman" pitchFamily="18" charset="0"/>
              </a:rPr>
              <a:t/>
            </a:r>
            <a:br>
              <a:rPr lang="en-US" sz="2400" dirty="0">
                <a:solidFill>
                  <a:schemeClr val="tx1"/>
                </a:solidFill>
                <a:effectLst/>
                <a:latin typeface="Times New Roman" pitchFamily="18" charset="0"/>
                <a:cs typeface="Times New Roman" pitchFamily="18" charset="0"/>
              </a:rPr>
            </a:br>
            <a:r>
              <a:rPr lang="en-US" sz="2400" dirty="0">
                <a:solidFill>
                  <a:schemeClr val="tx1"/>
                </a:solidFill>
                <a:effectLst/>
                <a:latin typeface="Times New Roman" pitchFamily="18" charset="0"/>
                <a:cs typeface="Times New Roman" pitchFamily="18" charset="0"/>
              </a:rPr>
              <a:t/>
            </a:r>
            <a:br>
              <a:rPr lang="en-US" sz="2400" dirty="0">
                <a:solidFill>
                  <a:schemeClr val="tx1"/>
                </a:solidFill>
                <a:effectLst/>
                <a:latin typeface="Times New Roman" pitchFamily="18" charset="0"/>
                <a:cs typeface="Times New Roman" pitchFamily="18" charset="0"/>
              </a:rPr>
            </a:br>
            <a:r>
              <a:rPr lang="uz-Cyrl-UZ" sz="2400" dirty="0">
                <a:solidFill>
                  <a:schemeClr val="tx1"/>
                </a:solidFill>
                <a:effectLst/>
                <a:latin typeface="Times New Roman" pitchFamily="18" charset="0"/>
                <a:cs typeface="Times New Roman" pitchFamily="18" charset="0"/>
              </a:rPr>
              <a:t>“Иқтисодиётни эркинлаштириш хақиқий </a:t>
            </a:r>
            <a:r>
              <a:rPr lang="uz-Cyrl-UZ" sz="2400" dirty="0" smtClean="0">
                <a:solidFill>
                  <a:schemeClr val="tx1"/>
                </a:solidFill>
                <a:effectLst/>
                <a:latin typeface="Times New Roman" pitchFamily="18" charset="0"/>
                <a:cs typeface="Times New Roman" pitchFamily="18" charset="0"/>
              </a:rPr>
              <a:t>рақобат муҳитини  шакллантириш </a:t>
            </a:r>
            <a:r>
              <a:rPr lang="uz-Cyrl-UZ" sz="2400" dirty="0">
                <a:solidFill>
                  <a:schemeClr val="tx1"/>
                </a:solidFill>
                <a:effectLst/>
                <a:latin typeface="Times New Roman" pitchFamily="18" charset="0"/>
                <a:cs typeface="Times New Roman" pitchFamily="18" charset="0"/>
              </a:rPr>
              <a:t>билан узвий боғлиқдир. Рақобат бўлмаса бозор иқтисодиётини барпо этиб бўлмайди</a:t>
            </a:r>
            <a:r>
              <a:rPr lang="uz-Cyrl-UZ" sz="2400" dirty="0" smtClean="0">
                <a:solidFill>
                  <a:schemeClr val="tx1"/>
                </a:solidFill>
                <a:effectLst/>
                <a:latin typeface="Times New Roman" pitchFamily="18" charset="0"/>
                <a:cs typeface="Times New Roman" pitchFamily="18" charset="0"/>
              </a:rPr>
              <a:t>. Рақобат </a:t>
            </a:r>
            <a:r>
              <a:rPr lang="uz-Cyrl-UZ" sz="2400" dirty="0">
                <a:solidFill>
                  <a:schemeClr val="tx1"/>
                </a:solidFill>
                <a:effectLst/>
                <a:latin typeface="Times New Roman" pitchFamily="18" charset="0"/>
                <a:cs typeface="Times New Roman" pitchFamily="18" charset="0"/>
              </a:rPr>
              <a:t>бозорнинг асосий шарти, айтиш мумкинки, унинг қонунидир”.</a:t>
            </a:r>
            <a:endParaRPr lang="ru-RU" sz="2400" dirty="0">
              <a:solidFill>
                <a:srgbClr val="000000"/>
              </a:solidFill>
              <a:effectLst/>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00034" y="0"/>
            <a:ext cx="8229600" cy="1081814"/>
          </a:xfrm>
          <a:solidFill>
            <a:srgbClr val="FFFF00"/>
          </a:solidFill>
          <a:ln>
            <a:solidFill>
              <a:srgbClr val="FF0000"/>
            </a:solidFill>
          </a:ln>
        </p:spPr>
        <p:txBody>
          <a:bodyPr>
            <a:normAutofit/>
          </a:bodyPr>
          <a:lstStyle/>
          <a:p>
            <a:pPr algn="ctr"/>
            <a:r>
              <a:rPr lang="uz-Cyrl-UZ" sz="3200" b="1" u="sng" dirty="0" smtClean="0">
                <a:latin typeface="Times New Roman" pitchFamily="18" charset="0"/>
                <a:cs typeface="Times New Roman" pitchFamily="18" charset="0"/>
              </a:rPr>
              <a:t>Ра</a:t>
            </a:r>
            <a:r>
              <a:rPr lang="en-US" sz="3200" b="1" u="sng" dirty="0" smtClean="0">
                <a:latin typeface="Times New Roman" pitchFamily="18" charset="0"/>
                <a:cs typeface="Times New Roman" pitchFamily="18" charset="0"/>
              </a:rPr>
              <a:t>қ</a:t>
            </a:r>
            <a:r>
              <a:rPr lang="uz-Cyrl-UZ" sz="3200" b="1" u="sng" dirty="0" smtClean="0">
                <a:latin typeface="Times New Roman" pitchFamily="18" charset="0"/>
                <a:cs typeface="Times New Roman" pitchFamily="18" charset="0"/>
              </a:rPr>
              <a:t>обат </a:t>
            </a:r>
            <a:r>
              <a:rPr lang="ru-RU" sz="3200" b="1" u="sng" dirty="0" err="1" smtClean="0">
                <a:latin typeface="Times New Roman" pitchFamily="18" charset="0"/>
                <a:cs typeface="Times New Roman" pitchFamily="18" charset="0"/>
              </a:rPr>
              <a:t>шакллари</a:t>
            </a:r>
            <a:r>
              <a:rPr lang="ru-RU" sz="3200" dirty="0" smtClean="0">
                <a:latin typeface="Times New Roman" pitchFamily="18" charset="0"/>
                <a:cs typeface="Times New Roman" pitchFamily="18" charset="0"/>
              </a:rPr>
              <a:t/>
            </a:r>
            <a:br>
              <a:rPr lang="ru-RU" sz="3200" dirty="0" smtClean="0">
                <a:latin typeface="Times New Roman" pitchFamily="18" charset="0"/>
                <a:cs typeface="Times New Roman" pitchFamily="18" charset="0"/>
              </a:rPr>
            </a:br>
            <a:endParaRPr lang="ru-RU" sz="3200" dirty="0">
              <a:latin typeface="Times New Roman" pitchFamily="18" charset="0"/>
              <a:cs typeface="Times New Roman" pitchFamily="18" charset="0"/>
            </a:endParaRPr>
          </a:p>
        </p:txBody>
      </p:sp>
      <p:graphicFrame>
        <p:nvGraphicFramePr>
          <p:cNvPr id="5" name="Содержимое 4"/>
          <p:cNvGraphicFramePr>
            <a:graphicFrameLocks noGrp="1"/>
          </p:cNvGraphicFramePr>
          <p:nvPr>
            <p:ph idx="1"/>
          </p:nvPr>
        </p:nvGraphicFramePr>
        <p:xfrm>
          <a:off x="500034" y="1071546"/>
          <a:ext cx="8229600" cy="518161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0"/>
            <a:ext cx="9144000" cy="1847088"/>
          </a:xfrm>
        </p:spPr>
        <p:txBody>
          <a:bodyPr>
            <a:noAutofit/>
          </a:bodyPr>
          <a:lstStyle/>
          <a:p>
            <a:pPr lvl="0"/>
            <a:r>
              <a:rPr lang="ru-RU" sz="2000" dirty="0" smtClean="0">
                <a:latin typeface="Times New Roman" pitchFamily="18" charset="0"/>
                <a:cs typeface="Times New Roman" pitchFamily="18" charset="0"/>
              </a:rPr>
              <a:t/>
            </a:r>
            <a:br>
              <a:rPr lang="ru-RU" sz="2000" dirty="0" smtClean="0">
                <a:latin typeface="Times New Roman" pitchFamily="18" charset="0"/>
                <a:cs typeface="Times New Roman" pitchFamily="18" charset="0"/>
              </a:rPr>
            </a:br>
            <a:endParaRPr lang="ru-RU" sz="2400" dirty="0">
              <a:latin typeface="Times New Roman" pitchFamily="18" charset="0"/>
              <a:cs typeface="Times New Roman" pitchFamily="18" charset="0"/>
            </a:endParaRPr>
          </a:p>
        </p:txBody>
      </p:sp>
      <p:graphicFrame>
        <p:nvGraphicFramePr>
          <p:cNvPr id="4" name="Содержимое 3"/>
          <p:cNvGraphicFramePr>
            <a:graphicFrameLocks noGrp="1"/>
          </p:cNvGraphicFramePr>
          <p:nvPr>
            <p:ph idx="1"/>
          </p:nvPr>
        </p:nvGraphicFramePr>
        <p:xfrm>
          <a:off x="0" y="0"/>
          <a:ext cx="9144000" cy="6858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0"/>
            <a:ext cx="9144000" cy="2143116"/>
          </a:xfrm>
          <a:blipFill>
            <a:blip r:embed="rId2" cstate="print"/>
            <a:tile tx="0" ty="0" sx="100000" sy="100000" flip="none" algn="tl"/>
          </a:blipFill>
          <a:ln>
            <a:solidFill>
              <a:schemeClr val="tx1"/>
            </a:solidFill>
          </a:ln>
        </p:spPr>
        <p:txBody>
          <a:bodyPr>
            <a:normAutofit fontScale="90000"/>
          </a:bodyPr>
          <a:lstStyle/>
          <a:p>
            <a:pPr algn="ctr"/>
            <a:r>
              <a:rPr lang="en-US" sz="2700" b="1" u="sng" dirty="0" err="1" smtClean="0">
                <a:latin typeface="Times New Roman" pitchFamily="18" charset="0"/>
                <a:cs typeface="Times New Roman" pitchFamily="18" charset="0"/>
              </a:rPr>
              <a:t>Ишлаб</a:t>
            </a:r>
            <a:r>
              <a:rPr lang="en-US" sz="2700" b="1" u="sng" dirty="0" smtClean="0">
                <a:latin typeface="Times New Roman" pitchFamily="18" charset="0"/>
                <a:cs typeface="Times New Roman" pitchFamily="18" charset="0"/>
              </a:rPr>
              <a:t> </a:t>
            </a:r>
            <a:r>
              <a:rPr lang="en-US" sz="2700" b="1" u="sng" dirty="0" err="1" smtClean="0">
                <a:latin typeface="Times New Roman" pitchFamily="18" charset="0"/>
                <a:cs typeface="Times New Roman" pitchFamily="18" charset="0"/>
              </a:rPr>
              <a:t>чиқарувчилар</a:t>
            </a:r>
            <a:r>
              <a:rPr lang="en-US" sz="2700" b="1" u="sng" dirty="0" smtClean="0">
                <a:latin typeface="Times New Roman" pitchFamily="18" charset="0"/>
                <a:cs typeface="Times New Roman" pitchFamily="18" charset="0"/>
              </a:rPr>
              <a:t> (</a:t>
            </a:r>
            <a:r>
              <a:rPr lang="en-US" sz="2700" b="1" u="sng" dirty="0" err="1" smtClean="0">
                <a:latin typeface="Times New Roman" pitchFamily="18" charset="0"/>
                <a:cs typeface="Times New Roman" pitchFamily="18" charset="0"/>
              </a:rPr>
              <a:t>сотувчилар</a:t>
            </a:r>
            <a:r>
              <a:rPr lang="en-US" sz="2700" b="1" u="sng" dirty="0" smtClean="0">
                <a:latin typeface="Times New Roman" pitchFamily="18" charset="0"/>
                <a:cs typeface="Times New Roman" pitchFamily="18" charset="0"/>
              </a:rPr>
              <a:t>)</a:t>
            </a:r>
            <a:r>
              <a:rPr lang="en-US" sz="2700" b="1" u="sng" dirty="0" err="1" smtClean="0">
                <a:latin typeface="Times New Roman" pitchFamily="18" charset="0"/>
                <a:cs typeface="Times New Roman" pitchFamily="18" charset="0"/>
              </a:rPr>
              <a:t>нинг</a:t>
            </a:r>
            <a:r>
              <a:rPr lang="en-US" sz="2700" b="1" u="sng" dirty="0" smtClean="0">
                <a:latin typeface="Times New Roman" pitchFamily="18" charset="0"/>
                <a:cs typeface="Times New Roman" pitchFamily="18" charset="0"/>
              </a:rPr>
              <a:t> </a:t>
            </a:r>
            <a:r>
              <a:rPr lang="en-US" sz="2700" b="1" u="sng" dirty="0" err="1" smtClean="0">
                <a:latin typeface="Times New Roman" pitchFamily="18" charset="0"/>
                <a:cs typeface="Times New Roman" pitchFamily="18" charset="0"/>
              </a:rPr>
              <a:t>бозордаг</a:t>
            </a:r>
            <a:r>
              <a:rPr lang="uz-Cyrl-UZ" sz="2700" b="1" u="sng" dirty="0" smtClean="0">
                <a:latin typeface="Times New Roman" pitchFamily="18" charset="0"/>
                <a:cs typeface="Times New Roman" pitchFamily="18" charset="0"/>
              </a:rPr>
              <a:t>и</a:t>
            </a:r>
            <a:r>
              <a:rPr lang="en-US" sz="2700" b="1" u="sng" dirty="0" smtClean="0">
                <a:latin typeface="Times New Roman" pitchFamily="18" charset="0"/>
                <a:cs typeface="Times New Roman" pitchFamily="18" charset="0"/>
              </a:rPr>
              <a:t> </a:t>
            </a:r>
            <a:r>
              <a:rPr lang="en-US" sz="2700" b="1" u="sng" dirty="0" err="1" smtClean="0">
                <a:latin typeface="Times New Roman" pitchFamily="18" charset="0"/>
                <a:cs typeface="Times New Roman" pitchFamily="18" charset="0"/>
              </a:rPr>
              <a:t>мавқеини</a:t>
            </a:r>
            <a:r>
              <a:rPr lang="en-US" sz="2700" b="1" u="sng" dirty="0" smtClean="0">
                <a:latin typeface="Times New Roman" pitchFamily="18" charset="0"/>
                <a:cs typeface="Times New Roman" pitchFamily="18" charset="0"/>
              </a:rPr>
              <a:t> </a:t>
            </a:r>
            <a:r>
              <a:rPr lang="en-US" sz="2700" b="1" u="sng" dirty="0" err="1" smtClean="0">
                <a:latin typeface="Times New Roman" pitchFamily="18" charset="0"/>
                <a:cs typeface="Times New Roman" pitchFamily="18" charset="0"/>
              </a:rPr>
              <a:t>белгилаб</a:t>
            </a:r>
            <a:r>
              <a:rPr lang="en-US" sz="2700" b="1" u="sng" dirty="0" smtClean="0">
                <a:latin typeface="Times New Roman" pitchFamily="18" charset="0"/>
                <a:cs typeface="Times New Roman" pitchFamily="18" charset="0"/>
              </a:rPr>
              <a:t> </a:t>
            </a:r>
            <a:r>
              <a:rPr lang="en-US" sz="2700" b="1" u="sng" dirty="0" err="1" smtClean="0">
                <a:latin typeface="Times New Roman" pitchFamily="18" charset="0"/>
                <a:cs typeface="Times New Roman" pitchFamily="18" charset="0"/>
              </a:rPr>
              <a:t>берувчи</a:t>
            </a:r>
            <a:r>
              <a:rPr lang="en-US" sz="2700" b="1" u="sng" dirty="0" smtClean="0">
                <a:latin typeface="Times New Roman" pitchFamily="18" charset="0"/>
                <a:cs typeface="Times New Roman" pitchFamily="18" charset="0"/>
              </a:rPr>
              <a:t> </a:t>
            </a:r>
            <a:r>
              <a:rPr lang="en-US" sz="2700" b="1" u="sng" dirty="0" err="1" smtClean="0">
                <a:latin typeface="Times New Roman" pitchFamily="18" charset="0"/>
                <a:cs typeface="Times New Roman" pitchFamily="18" charset="0"/>
              </a:rPr>
              <a:t>омиллар</a:t>
            </a:r>
            <a:r>
              <a:rPr lang="en-US" sz="2700" b="1" u="sng" dirty="0" smtClean="0">
                <a:latin typeface="Times New Roman" pitchFamily="18" charset="0"/>
                <a:cs typeface="Times New Roman" pitchFamily="18" charset="0"/>
              </a:rPr>
              <a:t>:</a:t>
            </a:r>
            <a:r>
              <a:rPr lang="ru-RU" sz="2700" b="1" u="sng" dirty="0" smtClean="0">
                <a:latin typeface="Times New Roman" pitchFamily="18" charset="0"/>
                <a:cs typeface="Times New Roman" pitchFamily="18" charset="0"/>
              </a:rPr>
              <a:t/>
            </a:r>
            <a:br>
              <a:rPr lang="ru-RU" sz="2700" b="1" u="sng" dirty="0" smtClean="0">
                <a:latin typeface="Times New Roman" pitchFamily="18" charset="0"/>
                <a:cs typeface="Times New Roman" pitchFamily="18" charset="0"/>
              </a:rPr>
            </a:br>
            <a:r>
              <a:rPr lang="ru-RU" sz="2700" b="1" u="sng" dirty="0" smtClean="0">
                <a:solidFill>
                  <a:srgbClr val="FF0000"/>
                </a:solidFill>
                <a:latin typeface="Times New Roman" pitchFamily="18" charset="0"/>
                <a:cs typeface="Times New Roman" pitchFamily="18" charset="0"/>
              </a:rPr>
              <a:t>1.</a:t>
            </a:r>
            <a:r>
              <a:rPr lang="uz-Cyrl-UZ" sz="2700" dirty="0" smtClean="0">
                <a:latin typeface="Times New Roman" pitchFamily="18" charset="0"/>
                <a:cs typeface="Times New Roman" pitchFamily="18" charset="0"/>
              </a:rPr>
              <a:t>Ишлаб чиқарувчи </a:t>
            </a:r>
            <a:r>
              <a:rPr lang="en-US" sz="2700" dirty="0" smtClean="0">
                <a:latin typeface="Times New Roman" pitchFamily="18" charset="0"/>
                <a:cs typeface="Times New Roman" pitchFamily="18" charset="0"/>
              </a:rPr>
              <a:t>(</a:t>
            </a:r>
            <a:r>
              <a:rPr lang="en-US" sz="2700" dirty="0" err="1" smtClean="0">
                <a:latin typeface="Times New Roman" pitchFamily="18" charset="0"/>
                <a:cs typeface="Times New Roman" pitchFamily="18" charset="0"/>
              </a:rPr>
              <a:t>сотувчилар</a:t>
            </a:r>
            <a:r>
              <a:rPr lang="en-US" sz="2700" dirty="0" smtClean="0">
                <a:latin typeface="Times New Roman" pitchFamily="18" charset="0"/>
                <a:cs typeface="Times New Roman" pitchFamily="18" charset="0"/>
              </a:rPr>
              <a:t>) </a:t>
            </a:r>
            <a:r>
              <a:rPr lang="en-US" sz="2700" dirty="0" err="1" smtClean="0">
                <a:latin typeface="Times New Roman" pitchFamily="18" charset="0"/>
                <a:cs typeface="Times New Roman" pitchFamily="18" charset="0"/>
              </a:rPr>
              <a:t>сони</a:t>
            </a:r>
            <a:r>
              <a:rPr lang="en-US" sz="2700" dirty="0" smtClean="0">
                <a:latin typeface="Times New Roman" pitchFamily="18" charset="0"/>
                <a:cs typeface="Times New Roman" pitchFamily="18" charset="0"/>
              </a:rPr>
              <a:t>; </a:t>
            </a:r>
            <a:r>
              <a:rPr lang="ru-RU" sz="2700" dirty="0" smtClean="0">
                <a:latin typeface="Times New Roman" pitchFamily="18" charset="0"/>
                <a:cs typeface="Times New Roman" pitchFamily="18" charset="0"/>
              </a:rPr>
              <a:t/>
            </a:r>
            <a:br>
              <a:rPr lang="ru-RU" sz="2700" dirty="0" smtClean="0">
                <a:latin typeface="Times New Roman" pitchFamily="18" charset="0"/>
                <a:cs typeface="Times New Roman" pitchFamily="18" charset="0"/>
              </a:rPr>
            </a:br>
            <a:r>
              <a:rPr lang="ru-RU" sz="2700" b="1" dirty="0" smtClean="0">
                <a:solidFill>
                  <a:srgbClr val="FF0000"/>
                </a:solidFill>
                <a:latin typeface="Times New Roman" pitchFamily="18" charset="0"/>
                <a:cs typeface="Times New Roman" pitchFamily="18" charset="0"/>
              </a:rPr>
              <a:t>2</a:t>
            </a:r>
            <a:r>
              <a:rPr lang="ru-RU" sz="2700" dirty="0" smtClean="0">
                <a:solidFill>
                  <a:srgbClr val="FF0000"/>
                </a:solidFill>
                <a:latin typeface="Times New Roman" pitchFamily="18" charset="0"/>
                <a:cs typeface="Times New Roman" pitchFamily="18" charset="0"/>
              </a:rPr>
              <a:t>.</a:t>
            </a:r>
            <a:r>
              <a:rPr lang="en-US" sz="2700" dirty="0" err="1" smtClean="0">
                <a:latin typeface="Times New Roman" pitchFamily="18" charset="0"/>
                <a:cs typeface="Times New Roman" pitchFamily="18" charset="0"/>
              </a:rPr>
              <a:t>Бозорга</a:t>
            </a:r>
            <a:r>
              <a:rPr lang="en-US" sz="2700" dirty="0" smtClean="0">
                <a:latin typeface="Times New Roman" pitchFamily="18" charset="0"/>
                <a:cs typeface="Times New Roman" pitchFamily="18" charset="0"/>
              </a:rPr>
              <a:t> </a:t>
            </a:r>
            <a:r>
              <a:rPr lang="en-US" sz="2700" dirty="0" err="1" smtClean="0">
                <a:latin typeface="Times New Roman" pitchFamily="18" charset="0"/>
                <a:cs typeface="Times New Roman" pitchFamily="18" charset="0"/>
              </a:rPr>
              <a:t>кириш</a:t>
            </a:r>
            <a:r>
              <a:rPr lang="en-US" sz="2700" dirty="0" smtClean="0">
                <a:latin typeface="Times New Roman" pitchFamily="18" charset="0"/>
                <a:cs typeface="Times New Roman" pitchFamily="18" charset="0"/>
              </a:rPr>
              <a:t> </a:t>
            </a:r>
            <a:r>
              <a:rPr lang="en-US" sz="2700" dirty="0" err="1" smtClean="0">
                <a:latin typeface="Times New Roman" pitchFamily="18" charset="0"/>
                <a:cs typeface="Times New Roman" pitchFamily="18" charset="0"/>
              </a:rPr>
              <a:t>ва</a:t>
            </a:r>
            <a:r>
              <a:rPr lang="en-US" sz="2700" dirty="0" smtClean="0">
                <a:latin typeface="Times New Roman" pitchFamily="18" charset="0"/>
                <a:cs typeface="Times New Roman" pitchFamily="18" charset="0"/>
              </a:rPr>
              <a:t> </a:t>
            </a:r>
            <a:r>
              <a:rPr lang="en-US" sz="2700" dirty="0" err="1" smtClean="0">
                <a:latin typeface="Times New Roman" pitchFamily="18" charset="0"/>
                <a:cs typeface="Times New Roman" pitchFamily="18" charset="0"/>
              </a:rPr>
              <a:t>чиқиб</a:t>
            </a:r>
            <a:r>
              <a:rPr lang="en-US" sz="2700" dirty="0" smtClean="0">
                <a:latin typeface="Times New Roman" pitchFamily="18" charset="0"/>
                <a:cs typeface="Times New Roman" pitchFamily="18" charset="0"/>
              </a:rPr>
              <a:t> </a:t>
            </a:r>
            <a:r>
              <a:rPr lang="en-US" sz="2700" dirty="0" err="1" smtClean="0">
                <a:latin typeface="Times New Roman" pitchFamily="18" charset="0"/>
                <a:cs typeface="Times New Roman" pitchFamily="18" charset="0"/>
              </a:rPr>
              <a:t>кетишда</a:t>
            </a:r>
            <a:r>
              <a:rPr lang="en-US" sz="2700" dirty="0" smtClean="0">
                <a:latin typeface="Times New Roman" pitchFamily="18" charset="0"/>
                <a:cs typeface="Times New Roman" pitchFamily="18" charset="0"/>
              </a:rPr>
              <a:t> </a:t>
            </a:r>
            <a:r>
              <a:rPr lang="en-US" sz="2700" dirty="0" err="1" smtClean="0">
                <a:latin typeface="Times New Roman" pitchFamily="18" charset="0"/>
                <a:cs typeface="Times New Roman" pitchFamily="18" charset="0"/>
              </a:rPr>
              <a:t>тўсиқларнинг</a:t>
            </a:r>
            <a:r>
              <a:rPr lang="en-US" sz="2700" dirty="0" smtClean="0">
                <a:latin typeface="Times New Roman" pitchFamily="18" charset="0"/>
                <a:cs typeface="Times New Roman" pitchFamily="18" charset="0"/>
              </a:rPr>
              <a:t> </a:t>
            </a:r>
            <a:r>
              <a:rPr lang="en-US" sz="2700" dirty="0" err="1" smtClean="0">
                <a:latin typeface="Times New Roman" pitchFamily="18" charset="0"/>
                <a:cs typeface="Times New Roman" pitchFamily="18" charset="0"/>
              </a:rPr>
              <a:t>мавжудлиги</a:t>
            </a:r>
            <a:r>
              <a:rPr lang="en-US" sz="2700" dirty="0" smtClean="0">
                <a:latin typeface="Times New Roman" pitchFamily="18" charset="0"/>
                <a:cs typeface="Times New Roman" pitchFamily="18" charset="0"/>
              </a:rPr>
              <a:t>. </a:t>
            </a:r>
            <a:r>
              <a:rPr lang="ru-RU" dirty="0" smtClean="0"/>
              <a:t/>
            </a:r>
            <a:br>
              <a:rPr lang="ru-RU" dirty="0" smtClean="0"/>
            </a:br>
            <a:endParaRPr lang="ru-RU" dirty="0"/>
          </a:p>
        </p:txBody>
      </p:sp>
      <p:graphicFrame>
        <p:nvGraphicFramePr>
          <p:cNvPr id="4" name="Содержимое 3"/>
          <p:cNvGraphicFramePr>
            <a:graphicFrameLocks noGrp="1"/>
          </p:cNvGraphicFramePr>
          <p:nvPr>
            <p:ph idx="1"/>
          </p:nvPr>
        </p:nvGraphicFramePr>
        <p:xfrm>
          <a:off x="0" y="2428868"/>
          <a:ext cx="9144000" cy="442913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0"/>
            <a:ext cx="9358346" cy="142852"/>
          </a:xfrm>
          <a:blipFill>
            <a:blip r:embed="rId2" cstate="print"/>
            <a:tile tx="0" ty="0" sx="100000" sy="100000" flip="none" algn="tl"/>
          </a:blipFill>
        </p:spPr>
        <p:txBody>
          <a:bodyPr>
            <a:normAutofit fontScale="90000"/>
          </a:bodyPr>
          <a:lstStyle/>
          <a:p>
            <a:r>
              <a:rPr lang="uz-Cyrl-UZ" sz="2700" b="1" dirty="0" smtClean="0">
                <a:latin typeface="Times New Roman" pitchFamily="18" charset="0"/>
                <a:cs typeface="Times New Roman" pitchFamily="18" charset="0"/>
              </a:rPr>
              <a:t/>
            </a:r>
            <a:br>
              <a:rPr lang="uz-Cyrl-UZ" sz="2700" b="1" dirty="0" smtClean="0">
                <a:latin typeface="Times New Roman" pitchFamily="18" charset="0"/>
                <a:cs typeface="Times New Roman" pitchFamily="18" charset="0"/>
              </a:rPr>
            </a:br>
            <a:r>
              <a:rPr lang="uz-Cyrl-UZ" sz="2700" b="1" dirty="0" smtClean="0">
                <a:latin typeface="Times New Roman" pitchFamily="18" charset="0"/>
                <a:cs typeface="Times New Roman" pitchFamily="18" charset="0"/>
              </a:rPr>
              <a:t/>
            </a:r>
            <a:br>
              <a:rPr lang="uz-Cyrl-UZ" sz="2700" b="1" dirty="0" smtClean="0">
                <a:latin typeface="Times New Roman" pitchFamily="18" charset="0"/>
                <a:cs typeface="Times New Roman" pitchFamily="18" charset="0"/>
              </a:rPr>
            </a:br>
            <a:r>
              <a:rPr lang="uz-Cyrl-UZ" sz="2700" b="1" dirty="0" smtClean="0">
                <a:latin typeface="Times New Roman" pitchFamily="18" charset="0"/>
                <a:cs typeface="Times New Roman" pitchFamily="18" charset="0"/>
              </a:rPr>
              <a:t/>
            </a:r>
            <a:br>
              <a:rPr lang="uz-Cyrl-UZ" sz="2700" b="1" dirty="0" smtClean="0">
                <a:latin typeface="Times New Roman" pitchFamily="18" charset="0"/>
                <a:cs typeface="Times New Roman" pitchFamily="18" charset="0"/>
              </a:rPr>
            </a:br>
            <a:r>
              <a:rPr lang="uz-Cyrl-UZ" sz="2700" b="1" dirty="0" smtClean="0">
                <a:latin typeface="Times New Roman" pitchFamily="18" charset="0"/>
                <a:cs typeface="Times New Roman" pitchFamily="18" charset="0"/>
              </a:rPr>
              <a:t/>
            </a:r>
            <a:br>
              <a:rPr lang="uz-Cyrl-UZ" sz="2700" b="1" dirty="0" smtClean="0">
                <a:latin typeface="Times New Roman" pitchFamily="18" charset="0"/>
                <a:cs typeface="Times New Roman" pitchFamily="18" charset="0"/>
              </a:rPr>
            </a:br>
            <a:r>
              <a:rPr lang="uz-Cyrl-UZ" sz="2700" b="1" dirty="0" smtClean="0">
                <a:latin typeface="Times New Roman" pitchFamily="18" charset="0"/>
                <a:cs typeface="Times New Roman" pitchFamily="18" charset="0"/>
              </a:rPr>
              <a:t/>
            </a:r>
            <a:br>
              <a:rPr lang="uz-Cyrl-UZ" sz="2700" b="1" dirty="0" smtClean="0">
                <a:latin typeface="Times New Roman" pitchFamily="18" charset="0"/>
                <a:cs typeface="Times New Roman" pitchFamily="18" charset="0"/>
              </a:rPr>
            </a:br>
            <a:r>
              <a:rPr lang="uz-Cyrl-UZ" sz="2700" b="1" dirty="0" smtClean="0">
                <a:latin typeface="Times New Roman" pitchFamily="18" charset="0"/>
                <a:cs typeface="Times New Roman" pitchFamily="18" charset="0"/>
              </a:rPr>
              <a:t/>
            </a:r>
            <a:br>
              <a:rPr lang="uz-Cyrl-UZ" sz="2700" b="1" dirty="0" smtClean="0">
                <a:latin typeface="Times New Roman" pitchFamily="18" charset="0"/>
                <a:cs typeface="Times New Roman" pitchFamily="18" charset="0"/>
              </a:rPr>
            </a:br>
            <a:r>
              <a:rPr lang="uz-Cyrl-UZ" sz="2700" b="1" dirty="0" smtClean="0">
                <a:latin typeface="Times New Roman" pitchFamily="18" charset="0"/>
                <a:cs typeface="Times New Roman" pitchFamily="18" charset="0"/>
              </a:rPr>
              <a:t/>
            </a:r>
            <a:br>
              <a:rPr lang="uz-Cyrl-UZ" sz="2700" b="1" dirty="0" smtClean="0">
                <a:latin typeface="Times New Roman" pitchFamily="18" charset="0"/>
                <a:cs typeface="Times New Roman" pitchFamily="18" charset="0"/>
              </a:rPr>
            </a:br>
            <a:r>
              <a:rPr lang="uz-Cyrl-UZ" sz="2700" b="1" dirty="0" smtClean="0">
                <a:latin typeface="Times New Roman" pitchFamily="18" charset="0"/>
                <a:cs typeface="Times New Roman" pitchFamily="18" charset="0"/>
              </a:rPr>
              <a:t/>
            </a:r>
            <a:br>
              <a:rPr lang="uz-Cyrl-UZ" sz="2700" b="1" dirty="0" smtClean="0">
                <a:latin typeface="Times New Roman" pitchFamily="18" charset="0"/>
                <a:cs typeface="Times New Roman" pitchFamily="18" charset="0"/>
              </a:rPr>
            </a:br>
            <a:r>
              <a:rPr lang="uz-Cyrl-UZ" sz="2700" b="1" dirty="0" smtClean="0">
                <a:latin typeface="Times New Roman" pitchFamily="18" charset="0"/>
                <a:cs typeface="Times New Roman" pitchFamily="18" charset="0"/>
              </a:rPr>
              <a:t/>
            </a:r>
            <a:br>
              <a:rPr lang="uz-Cyrl-UZ" sz="2700" b="1" dirty="0" smtClean="0">
                <a:latin typeface="Times New Roman" pitchFamily="18" charset="0"/>
                <a:cs typeface="Times New Roman" pitchFamily="18" charset="0"/>
              </a:rPr>
            </a:br>
            <a:r>
              <a:rPr lang="uz-Cyrl-UZ" sz="2700" b="1" dirty="0" smtClean="0">
                <a:latin typeface="Times New Roman" pitchFamily="18" charset="0"/>
                <a:cs typeface="Times New Roman" pitchFamily="18" charset="0"/>
              </a:rPr>
              <a:t/>
            </a:r>
            <a:br>
              <a:rPr lang="uz-Cyrl-UZ" sz="2700" b="1" dirty="0" smtClean="0">
                <a:latin typeface="Times New Roman" pitchFamily="18" charset="0"/>
                <a:cs typeface="Times New Roman" pitchFamily="18" charset="0"/>
              </a:rPr>
            </a:br>
            <a:r>
              <a:rPr lang="uz-Cyrl-UZ" sz="2700" b="1" dirty="0" smtClean="0">
                <a:latin typeface="Times New Roman" pitchFamily="18" charset="0"/>
                <a:cs typeface="Times New Roman" pitchFamily="18" charset="0"/>
              </a:rPr>
              <a:t/>
            </a:r>
            <a:br>
              <a:rPr lang="uz-Cyrl-UZ" sz="2700" b="1" dirty="0" smtClean="0">
                <a:latin typeface="Times New Roman" pitchFamily="18" charset="0"/>
                <a:cs typeface="Times New Roman" pitchFamily="18" charset="0"/>
              </a:rPr>
            </a:br>
            <a:r>
              <a:rPr lang="ru-RU" dirty="0" smtClean="0">
                <a:latin typeface="Times New Roman" pitchFamily="18" charset="0"/>
                <a:cs typeface="Times New Roman" pitchFamily="18" charset="0"/>
              </a:rPr>
              <a:t/>
            </a:r>
            <a:br>
              <a:rPr lang="ru-RU" dirty="0" smtClean="0">
                <a:latin typeface="Times New Roman" pitchFamily="18" charset="0"/>
                <a:cs typeface="Times New Roman" pitchFamily="18" charset="0"/>
              </a:rPr>
            </a:br>
            <a:endParaRPr lang="ru-RU" dirty="0">
              <a:latin typeface="Times New Roman" pitchFamily="18" charset="0"/>
              <a:cs typeface="Times New Roman" pitchFamily="18" charset="0"/>
            </a:endParaRPr>
          </a:p>
        </p:txBody>
      </p:sp>
      <p:graphicFrame>
        <p:nvGraphicFramePr>
          <p:cNvPr id="5" name="Содержимое 4"/>
          <p:cNvGraphicFramePr>
            <a:graphicFrameLocks noGrp="1"/>
          </p:cNvGraphicFramePr>
          <p:nvPr>
            <p:ph idx="1"/>
          </p:nvPr>
        </p:nvGraphicFramePr>
        <p:xfrm>
          <a:off x="428596" y="857232"/>
          <a:ext cx="8229600" cy="550072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Схема 3"/>
          <p:cNvGraphicFramePr/>
          <p:nvPr/>
        </p:nvGraphicFramePr>
        <p:xfrm>
          <a:off x="0" y="214290"/>
          <a:ext cx="9144000" cy="85725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aphicFrame>
        <p:nvGraphicFramePr>
          <p:cNvPr id="5" name="Содержимое 4"/>
          <p:cNvGraphicFramePr>
            <a:graphicFrameLocks noGrp="1"/>
          </p:cNvGraphicFramePr>
          <p:nvPr>
            <p:ph idx="1"/>
          </p:nvPr>
        </p:nvGraphicFramePr>
        <p:xfrm>
          <a:off x="0" y="1142984"/>
          <a:ext cx="9144000" cy="5715016"/>
        </p:xfrm>
        <a:graphic>
          <a:graphicData uri="http://schemas.openxmlformats.org/drawingml/2006/diagram">
            <dgm:relIds xmlns:dgm="http://schemas.openxmlformats.org/drawingml/2006/diagram" xmlns:r="http://schemas.openxmlformats.org/officeDocument/2006/relationships" r:dm="rId8" r:lo="rId9" r:qs="rId10" r:cs="rId11"/>
          </a:graphicData>
        </a:graphic>
      </p:graphicFrame>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Поток">
  <a:themeElements>
    <a:clrScheme name="Поток">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Поток">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Поток">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368</TotalTime>
  <Words>764</Words>
  <Application>Microsoft Office PowerPoint</Application>
  <PresentationFormat>Экран (4:3)</PresentationFormat>
  <Paragraphs>89</Paragraphs>
  <Slides>16</Slides>
  <Notes>9</Notes>
  <HiddenSlides>0</HiddenSlides>
  <MMClips>0</MMClips>
  <ScaleCrop>false</ScaleCrop>
  <HeadingPairs>
    <vt:vector size="4" baseType="variant">
      <vt:variant>
        <vt:lpstr>Тема</vt:lpstr>
      </vt:variant>
      <vt:variant>
        <vt:i4>1</vt:i4>
      </vt:variant>
      <vt:variant>
        <vt:lpstr>Заголовки слайдов</vt:lpstr>
      </vt:variant>
      <vt:variant>
        <vt:i4>16</vt:i4>
      </vt:variant>
    </vt:vector>
  </HeadingPairs>
  <TitlesOfParts>
    <vt:vector size="17" baseType="lpstr">
      <vt:lpstr>Поток</vt:lpstr>
      <vt:lpstr>ТАҚДИМОТ</vt:lpstr>
      <vt:lpstr>Слайд 2</vt:lpstr>
      <vt:lpstr>Слайд 3</vt:lpstr>
      <vt:lpstr>Рақобатнинг иқтисодий асоси – бу мукчиликнинг турли -туманлиги, ишлаб чиқарувчилар, ресурс эгалари ва истеъмолчиларнинг тадбиркор, мулк ва даромад эгаси сифатида эркин хамда мустақил бўлишидир.  Рақобатнинг ривожланиш босқичлари:  1. Оддий товар хўжалигига хос бўлган рақобатчилик, босқичи.  2. Соф ёки эркин рақобатга асосланган босқич. 3.Монополистик рақобат босқичи. 4.Xозирги замон маданий жихатдан ривожланган рақорбатчилик босқичи.  “Иқтисодиётни эркинлаштириш хақиқий рақобат муҳитини  шакллантириш билан узвий боғлиқдир. Рақобат бўлмаса бозор иқтисодиётини барпо этиб бўлмайди. Рақобат бозорнинг асосий шарти, айтиш мумкинки, унинг қонунидир”.</vt:lpstr>
      <vt:lpstr>Рақобат шакллари </vt:lpstr>
      <vt:lpstr> </vt:lpstr>
      <vt:lpstr>Ишлаб чиқарувчилар (сотувчилар)нинг бозордаги мавқеини белгилаб берувчи омиллар: 1.Ишлаб чиқарувчи (сотувчилар) сони;  2.Бозорга кириш ва чиқиб кетишда тўсиқларнинг мавжудлиги.  </vt:lpstr>
      <vt:lpstr>            </vt:lpstr>
      <vt:lpstr>Слайд 9</vt:lpstr>
      <vt:lpstr>Слайд 10</vt:lpstr>
      <vt:lpstr>Слайд 11</vt:lpstr>
      <vt:lpstr>Слайд 12</vt:lpstr>
      <vt:lpstr>     Иқтисодий (сунъий) монополиялар - ишлаб чиқариш ва капиталнинг тўпланиши ҳамда корхоналарнингтурли йуллар билан бирлашиши натижасида вужудга келади.       Картел -бир тармоқ корхоналарнинг иттифоқи бўлиб, унинг иштирокчилари тўлиқ иқтисодий мустақиллигини сақлаб қолади, фақат ишлаб чиқариш ҳажми, сотиш бозорлари ва баҳолари тўғрисида келишиб олади.       Синдикат- бир турдаги махсулот ишлаб чиқарувчи корхоналар бирлашмаси бўлиб, унинг аъзолари ишлаб чиқариш соҳасида мустақиллигини сақлаб қолади, маҳсулот эса синдикат мулки сифатида сотилади.        Трест — ишлаб чиқариш воситалари ва маҳсулотга биргалиқда эгалик қилувчи корхоналар гуруҳи бўлиб, фойда қўшилган капитал ҳажмига қараб тақсимланди.          Давлатнинг антимонопол сиёсати- монополиялар фаолиятини чеклаш, тартибга солиш ва рақобатчилик муҳитини вужудга келтиришга қаратилади. Бу сиёсат ўз ифодасини антимонопол қонуи-ларда топади.</vt:lpstr>
      <vt:lpstr>Монополистик фаолиятни чеклаш тўғрисида” ги қонун (1992 й). Унда бозорда атайлаб тақчиллик ҳосил қилиш, нархларни монополлаштириш, рақобатга тўсқинлик қилиш ва унинг ғирром усулларини қуллаш тақиқланади . “Объектларнинг хўжалик юритувчи жамиятлар ва ширкатлар таркибидан чиқиш тартиби тўғрисида”ги Низом (1994 й)” Унда ўз монопол мавқеини суиистеъмол қилган монополистик бирлашма- ларни бўлиб ташлаш ёки майдалаштириш кўзда тутилади . “Истеъмолчиларнинг ҳуқуқларини ҳимоя қилиш тўғрисида” ги крнун (1996 й). Қонунда ғирром рақобат ва бозорларга белгиланган галабларга жавоб бермайдиган товарларни чиқариш тақиқланади </vt:lpstr>
      <vt:lpstr>                                                                                                                                Ўзбекистонда монополияга қарши сиёсатни амалга оширувчи муассасалар: </vt:lpstr>
      <vt:lpstr>Слайд 16</vt:lpstr>
    </vt:vector>
  </TitlesOfParts>
  <Company>WORKGROUP</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4-МАруза. ТОВАР - ПУЛ МУНОСАБАТЛАРИ </dc:title>
  <dc:creator>User</dc:creator>
  <cp:lastModifiedBy>bank</cp:lastModifiedBy>
  <cp:revision>40</cp:revision>
  <dcterms:created xsi:type="dcterms:W3CDTF">2009-03-04T16:16:52Z</dcterms:created>
  <dcterms:modified xsi:type="dcterms:W3CDTF">2015-10-28T07:30:25Z</dcterms:modified>
</cp:coreProperties>
</file>