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38B6194-C492-4434-A3FF-66DDE1E2A602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78156B0-4BFF-49F9-B560-480A746502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6194-C492-4434-A3FF-66DDE1E2A602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56B0-4BFF-49F9-B560-480A74650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6194-C492-4434-A3FF-66DDE1E2A602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56B0-4BFF-49F9-B560-480A74650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8B6194-C492-4434-A3FF-66DDE1E2A602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8156B0-4BFF-49F9-B560-480A746502F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38B6194-C492-4434-A3FF-66DDE1E2A602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78156B0-4BFF-49F9-B560-480A746502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6194-C492-4434-A3FF-66DDE1E2A602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56B0-4BFF-49F9-B560-480A746502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6194-C492-4434-A3FF-66DDE1E2A602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56B0-4BFF-49F9-B560-480A746502F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8B6194-C492-4434-A3FF-66DDE1E2A602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8156B0-4BFF-49F9-B560-480A746502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6194-C492-4434-A3FF-66DDE1E2A602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56B0-4BFF-49F9-B560-480A74650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8B6194-C492-4434-A3FF-66DDE1E2A602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8156B0-4BFF-49F9-B560-480A746502F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8B6194-C492-4434-A3FF-66DDE1E2A602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8156B0-4BFF-49F9-B560-480A746502F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8B6194-C492-4434-A3FF-66DDE1E2A602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8156B0-4BFF-49F9-B560-480A746502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208912" cy="6114274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/>
              <a:t>Tashkent </a:t>
            </a:r>
            <a:r>
              <a:rPr lang="en-US" sz="2400" i="1" dirty="0" err="1"/>
              <a:t>Ma’mleketlik</a:t>
            </a:r>
            <a:r>
              <a:rPr lang="en-US" sz="2400" i="1" dirty="0"/>
              <a:t> AGRAR </a:t>
            </a:r>
            <a:r>
              <a:rPr lang="en-US" sz="2400" i="1" dirty="0" err="1"/>
              <a:t>Universtiteti</a:t>
            </a:r>
            <a:r>
              <a:rPr lang="en-US" sz="2400" i="1" dirty="0"/>
              <a:t> </a:t>
            </a:r>
            <a:r>
              <a:rPr lang="en-US" sz="2400" i="1" dirty="0" err="1"/>
              <a:t>No’kis</a:t>
            </a:r>
            <a:r>
              <a:rPr lang="en-US" sz="2400" i="1" dirty="0"/>
              <a:t> </a:t>
            </a:r>
            <a:r>
              <a:rPr lang="en-US" sz="2400" i="1" dirty="0" err="1"/>
              <a:t>filiali</a:t>
            </a:r>
            <a:r>
              <a:rPr lang="en-US" sz="2400" i="1" dirty="0"/>
              <a:t>  agro </a:t>
            </a:r>
            <a:r>
              <a:rPr lang="en-US" sz="2400" i="1" dirty="0" err="1"/>
              <a:t>injeneeriya</a:t>
            </a:r>
            <a:r>
              <a:rPr lang="en-US" sz="2400" i="1" dirty="0"/>
              <a:t> </a:t>
            </a:r>
            <a:r>
              <a:rPr lang="en-US" sz="2400" i="1" dirty="0" err="1"/>
              <a:t>fakulteti</a:t>
            </a:r>
            <a:r>
              <a:rPr lang="en-US" sz="2400" i="1" dirty="0"/>
              <a:t> 1-A “</a:t>
            </a:r>
            <a:r>
              <a:rPr lang="en-US" sz="2400" i="1" dirty="0" err="1"/>
              <a:t>Awil</a:t>
            </a:r>
            <a:r>
              <a:rPr lang="en-US" sz="2400" i="1" dirty="0"/>
              <a:t> </a:t>
            </a:r>
            <a:r>
              <a:rPr lang="en-US" sz="2400" i="1" dirty="0" err="1"/>
              <a:t>xojaliq</a:t>
            </a:r>
            <a:r>
              <a:rPr lang="en-US" sz="2400" i="1" dirty="0"/>
              <a:t> </a:t>
            </a:r>
            <a:r>
              <a:rPr lang="en-US" sz="2400" i="1" dirty="0" err="1"/>
              <a:t>o’nimlerin</a:t>
            </a:r>
            <a:r>
              <a:rPr lang="en-US" sz="2400" i="1" dirty="0"/>
              <a:t> </a:t>
            </a:r>
            <a:r>
              <a:rPr lang="en-US" sz="2400" i="1" dirty="0" err="1"/>
              <a:t>saqlaw</a:t>
            </a:r>
            <a:r>
              <a:rPr lang="en-US" sz="2400" i="1" dirty="0"/>
              <a:t> ham </a:t>
            </a:r>
            <a:r>
              <a:rPr lang="en-US" sz="2400" i="1" dirty="0" err="1"/>
              <a:t>da’slepki</a:t>
            </a:r>
            <a:r>
              <a:rPr lang="en-US" sz="2400" i="1" dirty="0"/>
              <a:t> </a:t>
            </a:r>
            <a:r>
              <a:rPr lang="en-US" sz="2400" i="1" dirty="0" err="1"/>
              <a:t>qayta</a:t>
            </a:r>
            <a:r>
              <a:rPr lang="en-US" sz="2400" i="1" dirty="0"/>
              <a:t> </a:t>
            </a:r>
            <a:r>
              <a:rPr lang="en-US" sz="2400" i="1" dirty="0" err="1"/>
              <a:t>islew</a:t>
            </a:r>
            <a:r>
              <a:rPr lang="en-US" sz="2400" i="1" dirty="0"/>
              <a:t> </a:t>
            </a:r>
            <a:r>
              <a:rPr lang="en-US" sz="2400" i="1" dirty="0" err="1"/>
              <a:t>texnologiya</a:t>
            </a:r>
            <a:r>
              <a:rPr lang="en-US" sz="2400" i="1" dirty="0"/>
              <a:t>” </a:t>
            </a:r>
            <a:r>
              <a:rPr lang="en-US" sz="2400" i="1" dirty="0" err="1"/>
              <a:t>bag’dari</a:t>
            </a:r>
            <a:r>
              <a:rPr lang="en-US" sz="2400" i="1" dirty="0"/>
              <a:t> </a:t>
            </a:r>
            <a:r>
              <a:rPr lang="en-US" sz="2400" i="1" dirty="0" err="1"/>
              <a:t>studenti</a:t>
            </a:r>
            <a:r>
              <a:rPr lang="en-US" sz="2400" i="1" dirty="0"/>
              <a:t>  </a:t>
            </a:r>
            <a:r>
              <a:rPr lang="en-US" sz="2400" i="1" dirty="0" err="1" smtClean="0"/>
              <a:t>Baltabaeva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Irodanin</a:t>
            </a:r>
            <a:r>
              <a:rPr lang="en-US" sz="2400" i="1" dirty="0"/>
              <a:t>’ </a:t>
            </a:r>
            <a:r>
              <a:rPr lang="en-US" sz="2400" i="1" dirty="0" err="1"/>
              <a:t>ximiya</a:t>
            </a:r>
            <a:r>
              <a:rPr lang="en-US" sz="2400" i="1" dirty="0"/>
              <a:t> </a:t>
            </a:r>
            <a:r>
              <a:rPr lang="en-US" sz="2400" i="1" dirty="0" err="1"/>
              <a:t>pa’ninen</a:t>
            </a:r>
            <a:endParaRPr lang="en-US" sz="2400" i="1" dirty="0"/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/>
            </a:r>
            <a:br>
              <a:rPr lang="en-US" sz="2400" i="1" dirty="0"/>
            </a:br>
            <a:r>
              <a:rPr lang="en-US" sz="5400" i="1" dirty="0" err="1"/>
              <a:t>O’z</a:t>
            </a:r>
            <a:r>
              <a:rPr lang="en-US" sz="5400" i="1" dirty="0"/>
              <a:t> </a:t>
            </a:r>
            <a:r>
              <a:rPr lang="en-US" sz="5400" i="1" dirty="0" err="1"/>
              <a:t>betinshe</a:t>
            </a:r>
            <a:r>
              <a:rPr lang="en-US" sz="5400" i="1" dirty="0"/>
              <a:t> </a:t>
            </a:r>
            <a:r>
              <a:rPr lang="en-US" sz="5400" i="1" dirty="0" err="1"/>
              <a:t>jumisi</a:t>
            </a:r>
            <a:r>
              <a:rPr lang="en-US" sz="5400" i="1" dirty="0"/>
              <a:t/>
            </a:r>
            <a:br>
              <a:rPr lang="en-US" sz="5400" i="1" dirty="0"/>
            </a:br>
            <a:r>
              <a:rPr lang="en-US" sz="2400" i="1" dirty="0"/>
              <a:t/>
            </a:r>
            <a:br>
              <a:rPr lang="en-US" sz="2400" i="1" dirty="0"/>
            </a:br>
            <a:endParaRPr lang="en-US" sz="2400" i="1" dirty="0" smtClean="0"/>
          </a:p>
          <a:p>
            <a:pPr algn="ctr"/>
            <a:r>
              <a:rPr lang="en-US" sz="2400" i="1" dirty="0" err="1" smtClean="0"/>
              <a:t>Tayarlag’an</a:t>
            </a:r>
            <a:r>
              <a:rPr lang="en-US" sz="2400" i="1" dirty="0" smtClean="0"/>
              <a:t>:               </a:t>
            </a:r>
            <a:r>
              <a:rPr lang="en-US" sz="2400" i="1" dirty="0" err="1" smtClean="0"/>
              <a:t>Baltabaeva</a:t>
            </a:r>
            <a:r>
              <a:rPr lang="en-US" sz="2400" i="1" dirty="0" smtClean="0"/>
              <a:t> I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smtClean="0"/>
              <a:t> </a:t>
            </a:r>
            <a:r>
              <a:rPr lang="en-US" sz="2400" i="1" dirty="0" err="1" smtClean="0"/>
              <a:t>Qabillagan</a:t>
            </a:r>
            <a:r>
              <a:rPr lang="en-US" sz="2400" i="1" dirty="0"/>
              <a:t>:            </a:t>
            </a:r>
            <a:r>
              <a:rPr lang="en-US" sz="2400" i="1" dirty="0" err="1" smtClean="0"/>
              <a:t>Baymuratova</a:t>
            </a:r>
            <a:r>
              <a:rPr lang="en-US" sz="2400" i="1" dirty="0" smtClean="0"/>
              <a:t> </a:t>
            </a:r>
            <a:r>
              <a:rPr lang="en-US" sz="2400" i="1" dirty="0"/>
              <a:t>G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8075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19256" cy="6141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i="1" dirty="0" err="1"/>
              <a:t>Fizikaliq</a:t>
            </a:r>
            <a:r>
              <a:rPr lang="en-US" b="1" i="1" dirty="0"/>
              <a:t> </a:t>
            </a:r>
            <a:r>
              <a:rPr lang="en-US" b="1" i="1" dirty="0" err="1"/>
              <a:t>qa'siyetleri</a:t>
            </a:r>
            <a:r>
              <a:rPr lang="en-US" b="1" i="1" dirty="0"/>
              <a:t>.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ren'siz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iyissiz</a:t>
            </a:r>
            <a:r>
              <a:rPr lang="en-US" b="1" i="1" dirty="0"/>
              <a:t> gaz.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hawa-dan</a:t>
            </a:r>
            <a:r>
              <a:rPr lang="en-US" b="1" i="1" dirty="0"/>
              <a:t> </a:t>
            </a:r>
            <a:r>
              <a:rPr lang="en-US" b="1" i="1" dirty="0" err="1"/>
              <a:t>biraz</a:t>
            </a:r>
            <a:r>
              <a:rPr lang="en-US" b="1" i="1" dirty="0"/>
              <a:t> </a:t>
            </a:r>
            <a:r>
              <a:rPr lang="en-US" b="1" i="1" dirty="0" err="1"/>
              <a:t>awir</a:t>
            </a:r>
            <a:r>
              <a:rPr lang="en-US" b="1" i="1" dirty="0"/>
              <a:t>. 1 /</a:t>
            </a:r>
            <a:r>
              <a:rPr lang="en-US" b="1" i="1" dirty="0" err="1"/>
              <a:t>kislorod</a:t>
            </a:r>
            <a:r>
              <a:rPr lang="en-US" b="1" i="1" dirty="0"/>
              <a:t> normal </a:t>
            </a:r>
            <a:r>
              <a:rPr lang="en-US" b="1" i="1" dirty="0" err="1"/>
              <a:t>sharayatda</a:t>
            </a:r>
            <a:r>
              <a:rPr lang="en-US" b="1" i="1" dirty="0"/>
              <a:t> 1,43 2, 1 1 </a:t>
            </a:r>
            <a:r>
              <a:rPr lang="en-US" b="1" i="1" dirty="0" err="1"/>
              <a:t>hawa</a:t>
            </a:r>
            <a:r>
              <a:rPr lang="en-US" b="1" i="1" dirty="0"/>
              <a:t> </a:t>
            </a:r>
            <a:r>
              <a:rPr lang="en-US" b="1" i="1" dirty="0" err="1"/>
              <a:t>bolsa</a:t>
            </a:r>
            <a:r>
              <a:rPr lang="en-US" b="1" i="1" dirty="0"/>
              <a:t> l,292 </a:t>
            </a:r>
            <a:r>
              <a:rPr lang="en-US" b="1" i="1" dirty="0" err="1"/>
              <a:t>keledi</a:t>
            </a:r>
            <a:r>
              <a:rPr lang="en-US" b="1" i="1" dirty="0"/>
              <a:t>. </a:t>
            </a:r>
            <a:r>
              <a:rPr lang="en-US" b="1" i="1" dirty="0" err="1"/>
              <a:t>Kislorod</a:t>
            </a:r>
            <a:r>
              <a:rPr lang="en-US" b="1" i="1" dirty="0"/>
              <a:t> — 183°C </a:t>
            </a:r>
            <a:r>
              <a:rPr lang="en-US" b="1" i="1" dirty="0" err="1"/>
              <a:t>temperaturada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a'dettegi</a:t>
            </a:r>
            <a:r>
              <a:rPr lang="en-US" b="1" i="1" dirty="0"/>
              <a:t> </a:t>
            </a:r>
            <a:r>
              <a:rPr lang="en-US" b="1" i="1" dirty="0" err="1"/>
              <a:t>basimda</a:t>
            </a:r>
            <a:r>
              <a:rPr lang="en-US" b="1" i="1" dirty="0"/>
              <a:t> </a:t>
            </a:r>
            <a:r>
              <a:rPr lang="en-US" b="1" i="1" dirty="0" err="1"/>
              <a:t>an'sat</a:t>
            </a:r>
            <a:r>
              <a:rPr lang="en-US" b="1" i="1" dirty="0"/>
              <a:t> </a:t>
            </a:r>
            <a:r>
              <a:rPr lang="en-US" b="1" i="1" dirty="0" err="1"/>
              <a:t>ha'reketlenetug'in</a:t>
            </a:r>
            <a:r>
              <a:rPr lang="en-US" b="1" i="1" dirty="0"/>
              <a:t> </a:t>
            </a:r>
            <a:r>
              <a:rPr lang="en-US" b="1" i="1" dirty="0" err="1"/>
              <a:t>ashiq</a:t>
            </a:r>
            <a:r>
              <a:rPr lang="en-US" b="1" i="1" dirty="0"/>
              <a:t> </a:t>
            </a:r>
            <a:r>
              <a:rPr lang="en-US" b="1" i="1" dirty="0" err="1"/>
              <a:t>hawa</a:t>
            </a:r>
            <a:r>
              <a:rPr lang="en-US" b="1" i="1" dirty="0"/>
              <a:t> </a:t>
            </a:r>
            <a:r>
              <a:rPr lang="en-US" b="1" i="1" dirty="0" err="1"/>
              <a:t>ren'li</a:t>
            </a:r>
            <a:r>
              <a:rPr lang="en-US" b="1" i="1" dirty="0"/>
              <a:t> </a:t>
            </a:r>
            <a:r>
              <a:rPr lang="en-US" b="1" i="1" dirty="0" err="1"/>
              <a:t>suyiqliqqa</a:t>
            </a:r>
            <a:r>
              <a:rPr lang="en-US" b="1" i="1" dirty="0"/>
              <a:t> </a:t>
            </a:r>
            <a:r>
              <a:rPr lang="en-US" b="1" i="1" dirty="0" err="1"/>
              <a:t>aylanadi</a:t>
            </a:r>
            <a:r>
              <a:rPr lang="en-US" b="1" i="1" dirty="0"/>
              <a:t>, — 218,8°C da </a:t>
            </a:r>
            <a:r>
              <a:rPr lang="en-US" b="1" i="1" dirty="0" err="1"/>
              <a:t>qatadi</a:t>
            </a:r>
            <a:r>
              <a:rPr lang="en-US" b="1" i="1" dirty="0"/>
              <a:t>, </a:t>
            </a:r>
            <a:r>
              <a:rPr lang="en-US" b="1" i="1" dirty="0" err="1"/>
              <a:t>qarg'a</a:t>
            </a:r>
            <a:r>
              <a:rPr lang="en-US" b="1" i="1" dirty="0"/>
              <a:t> </a:t>
            </a:r>
            <a:r>
              <a:rPr lang="en-US" b="1" i="1" dirty="0" err="1"/>
              <a:t>uqsas</a:t>
            </a:r>
            <a:r>
              <a:rPr lang="en-US" b="1" i="1" dirty="0"/>
              <a:t> </a:t>
            </a:r>
            <a:r>
              <a:rPr lang="en-US" b="1" i="1" dirty="0" err="1"/>
              <a:t>massag'a</a:t>
            </a:r>
            <a:r>
              <a:rPr lang="en-US" b="1" i="1" dirty="0"/>
              <a:t> </a:t>
            </a:r>
            <a:r>
              <a:rPr lang="en-US" b="1" i="1" dirty="0" err="1"/>
              <a:t>aylanadi</a:t>
            </a:r>
            <a:r>
              <a:rPr lang="en-US" b="1" i="1" dirty="0"/>
              <a:t>.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hawada</a:t>
            </a:r>
            <a:r>
              <a:rPr lang="en-US" b="1" i="1" dirty="0"/>
              <a:t> </a:t>
            </a:r>
            <a:r>
              <a:rPr lang="en-US" b="1" i="1" dirty="0" err="1"/>
              <a:t>ju'da</a:t>
            </a:r>
            <a:r>
              <a:rPr lang="en-US" b="1" i="1" dirty="0"/>
              <a:t>' </a:t>
            </a:r>
            <a:r>
              <a:rPr lang="en-US" b="1" i="1" dirty="0" err="1"/>
              <a:t>az</a:t>
            </a:r>
            <a:r>
              <a:rPr lang="en-US" b="1" i="1" dirty="0"/>
              <a:t> mug'-</a:t>
            </a:r>
            <a:r>
              <a:rPr lang="en-US" b="1" i="1" dirty="0" err="1"/>
              <a:t>darda</a:t>
            </a:r>
            <a:r>
              <a:rPr lang="en-US" b="1" i="1" dirty="0"/>
              <a:t> </a:t>
            </a:r>
            <a:r>
              <a:rPr lang="en-US" b="1" i="1" dirty="0" err="1"/>
              <a:t>bolsa</a:t>
            </a:r>
            <a:r>
              <a:rPr lang="en-US" b="1" i="1" dirty="0"/>
              <a:t> da </a:t>
            </a:r>
            <a:r>
              <a:rPr lang="en-US" b="1" i="1" dirty="0" err="1"/>
              <a:t>eriydi</a:t>
            </a:r>
            <a:r>
              <a:rPr lang="en-US" b="1" i="1" dirty="0"/>
              <a:t>: 100 </a:t>
            </a:r>
            <a:r>
              <a:rPr lang="en-US" b="1" i="1" dirty="0" err="1"/>
              <a:t>ko'lem</a:t>
            </a:r>
            <a:r>
              <a:rPr lang="en-US" b="1" i="1" dirty="0"/>
              <a:t> </a:t>
            </a:r>
            <a:r>
              <a:rPr lang="en-US" b="1" i="1" dirty="0" err="1"/>
              <a:t>suwda</a:t>
            </a:r>
            <a:r>
              <a:rPr lang="en-US" b="1" i="1" dirty="0"/>
              <a:t> 0°C da 4,9 </a:t>
            </a:r>
            <a:r>
              <a:rPr lang="en-US" b="1" i="1" dirty="0" err="1"/>
              <a:t>ko'lem</a:t>
            </a:r>
            <a:r>
              <a:rPr lang="en-US" b="1" i="1" dirty="0"/>
              <a:t>, 20°C </a:t>
            </a:r>
            <a:r>
              <a:rPr lang="en-US" b="1" i="1" dirty="0" err="1"/>
              <a:t>bolsa</a:t>
            </a:r>
            <a:r>
              <a:rPr lang="en-US" b="1" i="1" dirty="0"/>
              <a:t> 3,1 </a:t>
            </a:r>
            <a:r>
              <a:rPr lang="en-US" b="1" i="1" dirty="0" err="1"/>
              <a:t>ko'lem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eriydi</a:t>
            </a:r>
            <a:r>
              <a:rPr lang="en-US" b="1" i="1" dirty="0"/>
              <a:t>. </a:t>
            </a:r>
            <a:r>
              <a:rPr lang="en-US" b="1" i="1" dirty="0" err="1"/>
              <a:t>Suyiq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hawa</a:t>
            </a:r>
            <a:r>
              <a:rPr lang="en-US" b="1" i="1" dirty="0"/>
              <a:t> </a:t>
            </a:r>
            <a:r>
              <a:rPr lang="en-US" b="1" i="1" dirty="0" err="1"/>
              <a:t>ren</a:t>
            </a:r>
            <a:r>
              <a:rPr lang="en-US" b="1" i="1" dirty="0"/>
              <a:t>' </a:t>
            </a:r>
            <a:r>
              <a:rPr lang="en-US" b="1" i="1" dirty="0" err="1"/>
              <a:t>tu'sli</a:t>
            </a:r>
            <a:r>
              <a:rPr lang="en-US" b="1" i="1" dirty="0"/>
              <a:t> </a:t>
            </a:r>
            <a:r>
              <a:rPr lang="en-US" b="1" i="1" dirty="0" err="1"/>
              <a:t>boladı</a:t>
            </a:r>
            <a:r>
              <a:rPr lang="en-US" b="1" i="1" dirty="0"/>
              <a:t>, </a:t>
            </a:r>
            <a:r>
              <a:rPr lang="en-US" b="1" i="1" dirty="0" err="1"/>
              <a:t>magnit</a:t>
            </a:r>
            <a:r>
              <a:rPr lang="en-US" b="1" i="1" dirty="0"/>
              <a:t> </a:t>
            </a:r>
            <a:r>
              <a:rPr lang="en-US" b="1" i="1" dirty="0" err="1"/>
              <a:t>maydaninda</a:t>
            </a:r>
            <a:r>
              <a:rPr lang="en-US" b="1" i="1" dirty="0"/>
              <a:t> </a:t>
            </a:r>
            <a:r>
              <a:rPr lang="en-US" b="1" i="1" dirty="0" err="1"/>
              <a:t>tartiladi</a:t>
            </a:r>
            <a:r>
              <a:rPr lang="en-US" b="1" i="1" dirty="0"/>
              <a:t>. </a:t>
            </a:r>
          </a:p>
          <a:p>
            <a:pPr algn="ctr"/>
            <a:r>
              <a:rPr lang="en-US" b="1" i="1" dirty="0" err="1"/>
              <a:t>Aliniwi</a:t>
            </a:r>
            <a:r>
              <a:rPr lang="en-US" b="1" i="1" dirty="0"/>
              <a:t>.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laboratoriyada</a:t>
            </a:r>
            <a:r>
              <a:rPr lang="en-US" b="1" i="1" dirty="0"/>
              <a:t>, </a:t>
            </a:r>
            <a:r>
              <a:rPr lang="en-US" b="1" i="1" dirty="0" err="1"/>
              <a:t>a'dette</a:t>
            </a:r>
            <a:r>
              <a:rPr lang="en-US" b="1" i="1" dirty="0"/>
              <a:t> </a:t>
            </a:r>
            <a:r>
              <a:rPr lang="en-US" b="1" i="1" dirty="0" err="1"/>
              <a:t>bertolle</a:t>
            </a:r>
            <a:r>
              <a:rPr lang="en-US" b="1" i="1" dirty="0"/>
              <a:t> </a:t>
            </a:r>
            <a:r>
              <a:rPr lang="en-US" b="1" i="1" dirty="0" err="1"/>
              <a:t>diizinan</a:t>
            </a:r>
            <a:r>
              <a:rPr lang="en-US" b="1" i="1" dirty="0"/>
              <a:t> </a:t>
            </a:r>
            <a:r>
              <a:rPr lang="en-US" b="1" i="1" dirty="0" err="1"/>
              <a:t>alinadi</a:t>
            </a:r>
            <a:r>
              <a:rPr lang="en-US" b="1" i="1" dirty="0"/>
              <a:t>. </a:t>
            </a:r>
            <a:r>
              <a:rPr lang="en-US" b="1" i="1" dirty="0" err="1"/>
              <a:t>Bertolle</a:t>
            </a:r>
            <a:r>
              <a:rPr lang="en-US" b="1" i="1" dirty="0"/>
              <a:t> </a:t>
            </a:r>
            <a:r>
              <a:rPr lang="en-US" b="1" i="1" dirty="0" err="1"/>
              <a:t>duzi</a:t>
            </a:r>
            <a:r>
              <a:rPr lang="en-US" b="1" i="1" dirty="0"/>
              <a:t> </a:t>
            </a:r>
            <a:r>
              <a:rPr lang="en-US" b="1" i="1" dirty="0" err="1"/>
              <a:t>marganets</a:t>
            </a:r>
            <a:r>
              <a:rPr lang="en-US" b="1" i="1" dirty="0"/>
              <a:t> (IV) </a:t>
            </a:r>
            <a:r>
              <a:rPr lang="en-US" b="1" i="1" dirty="0" err="1"/>
              <a:t>oksid</a:t>
            </a:r>
            <a:r>
              <a:rPr lang="en-US" b="1" i="1" dirty="0"/>
              <a:t> (</a:t>
            </a:r>
            <a:r>
              <a:rPr lang="en-US" b="1" i="1" dirty="0" err="1"/>
              <a:t>katalizator</a:t>
            </a:r>
            <a:r>
              <a:rPr lang="en-US" b="1" i="1" dirty="0"/>
              <a:t>) </a:t>
            </a:r>
            <a:r>
              <a:rPr lang="en-US" b="1" i="1" dirty="0" err="1"/>
              <a:t>qatnasmda</a:t>
            </a:r>
            <a:r>
              <a:rPr lang="en-US" b="1" i="1" dirty="0"/>
              <a:t> </a:t>
            </a:r>
            <a:r>
              <a:rPr lang="en-US" b="1" i="1" dirty="0" err="1"/>
              <a:t>qizdirilg'anda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kaliy</a:t>
            </a:r>
            <a:r>
              <a:rPr lang="en-US" b="1" i="1" dirty="0"/>
              <a:t> </a:t>
            </a:r>
            <a:r>
              <a:rPr lang="en-US" b="1" i="1" dirty="0" err="1"/>
              <a:t>xloridke</a:t>
            </a:r>
            <a:r>
              <a:rPr lang="en-US" b="1" i="1" dirty="0"/>
              <a:t> </a:t>
            </a:r>
            <a:r>
              <a:rPr lang="en-US" b="1" i="1" dirty="0" err="1"/>
              <a:t>tarqaladi</a:t>
            </a:r>
            <a:r>
              <a:rPr lang="en-US" b="1" i="1" dirty="0"/>
              <a:t>:</a:t>
            </a:r>
          </a:p>
          <a:p>
            <a:pPr algn="ctr"/>
            <a:r>
              <a:rPr lang="en-US" b="1" i="1" dirty="0"/>
              <a:t>2KC1O3 = 2KC1+3O2 </a:t>
            </a:r>
          </a:p>
          <a:p>
            <a:pPr algn="ctr"/>
            <a:r>
              <a:rPr lang="en-US" b="1" i="1" dirty="0" err="1"/>
              <a:t>Salistirma</a:t>
            </a:r>
            <a:r>
              <a:rPr lang="en-US" b="1" i="1" dirty="0"/>
              <a:t> </a:t>
            </a:r>
            <a:r>
              <a:rPr lang="en-US" b="1" i="1" dirty="0" err="1"/>
              <a:t>taza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kaliy</a:t>
            </a:r>
            <a:r>
              <a:rPr lang="en-US" b="1" i="1" dirty="0"/>
              <a:t> </a:t>
            </a:r>
            <a:r>
              <a:rPr lang="en-US" b="1" i="1" dirty="0" err="1"/>
              <a:t>permanganat</a:t>
            </a:r>
            <a:r>
              <a:rPr lang="en-US" b="1" i="1" dirty="0"/>
              <a:t> </a:t>
            </a:r>
            <a:r>
              <a:rPr lang="en-US" b="1" i="1" dirty="0" err="1"/>
              <a:t>tarqalg'anda</a:t>
            </a:r>
            <a:r>
              <a:rPr lang="en-US" b="1" i="1" dirty="0"/>
              <a:t> </a:t>
            </a:r>
            <a:r>
              <a:rPr lang="en-US" b="1" i="1" dirty="0" err="1"/>
              <a:t>alinadi</a:t>
            </a:r>
            <a:r>
              <a:rPr lang="en-US" b="1" i="1" dirty="0"/>
              <a:t>:</a:t>
            </a:r>
          </a:p>
          <a:p>
            <a:pPr marL="0" indent="0" algn="ctr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7223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147248" cy="621330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i="1" dirty="0" err="1"/>
              <a:t>Texnikada</a:t>
            </a:r>
            <a:r>
              <a:rPr lang="en-US" b="1" i="1" dirty="0"/>
              <a:t> </a:t>
            </a:r>
            <a:r>
              <a:rPr lang="en-US" b="1" i="1" dirty="0" err="1"/>
              <a:t>qollanilatug'in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hawadan</a:t>
            </a:r>
            <a:r>
              <a:rPr lang="en-US" b="1" i="1" dirty="0"/>
              <a:t> </a:t>
            </a:r>
            <a:r>
              <a:rPr lang="en-US" b="1" i="1" dirty="0" err="1"/>
              <a:t>alinadi</a:t>
            </a:r>
            <a:r>
              <a:rPr lang="en-US" b="1" i="1" dirty="0"/>
              <a:t>. </a:t>
            </a:r>
            <a:r>
              <a:rPr lang="en-US" b="1" i="1" dirty="0" err="1"/>
              <a:t>Bunm</a:t>
            </a:r>
            <a:r>
              <a:rPr lang="en-US" b="1" i="1" dirty="0"/>
              <a:t>' </a:t>
            </a:r>
            <a:r>
              <a:rPr lang="en-US" b="1" i="1" dirty="0" err="1"/>
              <a:t>ushin</a:t>
            </a:r>
            <a:r>
              <a:rPr lang="en-US" b="1" i="1" dirty="0"/>
              <a:t> </a:t>
            </a:r>
            <a:r>
              <a:rPr lang="en-US" b="1" i="1" dirty="0" err="1"/>
              <a:t>hawani</a:t>
            </a:r>
            <a:r>
              <a:rPr lang="en-US" b="1" i="1" dirty="0"/>
              <a:t> </a:t>
            </a:r>
            <a:r>
              <a:rPr lang="en-US" b="1" i="1" dirty="0" err="1"/>
              <a:t>qisip</a:t>
            </a:r>
            <a:r>
              <a:rPr lang="en-US" b="1" i="1" dirty="0"/>
              <a:t> </a:t>
            </a:r>
            <a:r>
              <a:rPr lang="en-US" b="1" i="1" dirty="0" err="1"/>
              <a:t>suyiltiriladi</a:t>
            </a:r>
            <a:r>
              <a:rPr lang="en-US" b="1" i="1" dirty="0"/>
              <a:t>, </a:t>
            </a:r>
            <a:r>
              <a:rPr lang="en-US" b="1" i="1" dirty="0" err="1"/>
              <a:t>bul</a:t>
            </a:r>
            <a:r>
              <a:rPr lang="en-US" b="1" i="1" dirty="0"/>
              <a:t> </a:t>
            </a:r>
            <a:r>
              <a:rPr lang="en-US" b="1" i="1" dirty="0" err="1"/>
              <a:t>aralaspa</a:t>
            </a:r>
            <a:r>
              <a:rPr lang="en-US" b="1" i="1" dirty="0"/>
              <a:t> </a:t>
            </a:r>
            <a:r>
              <a:rPr lang="en-US" b="1" i="1" dirty="0" err="1"/>
              <a:t>quraminda</a:t>
            </a:r>
            <a:r>
              <a:rPr lang="en-US" b="1" i="1" dirty="0"/>
              <a:t> 54% </a:t>
            </a:r>
            <a:r>
              <a:rPr lang="en-US" b="1" i="1" dirty="0" err="1"/>
              <a:t>suyiq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, 44% </a:t>
            </a:r>
            <a:r>
              <a:rPr lang="en-US" b="1" i="1" dirty="0" err="1"/>
              <a:t>suyiq</a:t>
            </a:r>
            <a:r>
              <a:rPr lang="en-US" b="1" i="1" dirty="0"/>
              <a:t> </a:t>
            </a:r>
            <a:r>
              <a:rPr lang="en-US" b="1" i="1" dirty="0" err="1"/>
              <a:t>azot</a:t>
            </a:r>
            <a:r>
              <a:rPr lang="en-US" b="1" i="1" dirty="0"/>
              <a:t>, 2% </a:t>
            </a:r>
            <a:r>
              <a:rPr lang="en-US" b="1" i="1" dirty="0" err="1"/>
              <a:t>suyiq</a:t>
            </a:r>
            <a:r>
              <a:rPr lang="en-US" b="1" i="1" dirty="0"/>
              <a:t> argon </a:t>
            </a:r>
            <a:r>
              <a:rPr lang="en-US" b="1" i="1" dirty="0" err="1"/>
              <a:t>boladı</a:t>
            </a:r>
            <a:r>
              <a:rPr lang="en-US" b="1" i="1" dirty="0"/>
              <a:t>. </a:t>
            </a:r>
            <a:r>
              <a:rPr lang="en-US" b="1" i="1" dirty="0" err="1"/>
              <a:t>Son'inan</a:t>
            </a:r>
            <a:r>
              <a:rPr lang="en-US" b="1" i="1" dirty="0"/>
              <a:t> </a:t>
            </a:r>
            <a:r>
              <a:rPr lang="en-US" b="1" i="1" dirty="0" err="1"/>
              <a:t>suyiq</a:t>
            </a:r>
            <a:r>
              <a:rPr lang="en-US" b="1" i="1" dirty="0"/>
              <a:t> </a:t>
            </a:r>
            <a:r>
              <a:rPr lang="en-US" b="1" i="1" dirty="0" err="1"/>
              <a:t>kislorodtin</a:t>
            </a:r>
            <a:r>
              <a:rPr lang="en-US" b="1" i="1" dirty="0"/>
              <a:t>' </a:t>
            </a:r>
            <a:r>
              <a:rPr lang="en-US" b="1" i="1" dirty="0" err="1"/>
              <a:t>qaynaw</a:t>
            </a:r>
            <a:endParaRPr lang="en-US" b="1" i="1" dirty="0"/>
          </a:p>
          <a:p>
            <a:pPr algn="just"/>
            <a:r>
              <a:rPr lang="en-US" b="1" i="1" dirty="0" err="1"/>
              <a:t>temperaturasi</a:t>
            </a:r>
            <a:r>
              <a:rPr lang="en-US" b="1" i="1" dirty="0"/>
              <a:t> (—183°C) </a:t>
            </a:r>
            <a:r>
              <a:rPr lang="en-US" b="1" i="1" dirty="0" err="1"/>
              <a:t>penen</a:t>
            </a:r>
            <a:r>
              <a:rPr lang="en-US" b="1" i="1" dirty="0"/>
              <a:t> </a:t>
            </a:r>
            <a:r>
              <a:rPr lang="en-US" b="1" i="1" dirty="0" err="1"/>
              <a:t>suyiq</a:t>
            </a:r>
            <a:r>
              <a:rPr lang="en-US" b="1" i="1" dirty="0"/>
              <a:t> </a:t>
            </a:r>
            <a:r>
              <a:rPr lang="en-US" b="1" i="1" dirty="0" err="1"/>
              <a:t>azottin</a:t>
            </a:r>
            <a:r>
              <a:rPr lang="en-US" b="1" i="1" dirty="0"/>
              <a:t>' </a:t>
            </a:r>
            <a:r>
              <a:rPr lang="en-US" b="1" i="1" dirty="0" err="1"/>
              <a:t>qaynaw</a:t>
            </a:r>
            <a:r>
              <a:rPr lang="en-US" b="1" i="1" dirty="0"/>
              <a:t> </a:t>
            </a:r>
            <a:r>
              <a:rPr lang="en-US" b="1" i="1" dirty="0" err="1"/>
              <a:t>temperaturasi</a:t>
            </a:r>
            <a:r>
              <a:rPr lang="en-US" b="1" i="1" dirty="0"/>
              <a:t> (—195,8°C) </a:t>
            </a:r>
            <a:r>
              <a:rPr lang="en-US" b="1" i="1" dirty="0" err="1"/>
              <a:t>arasinda</a:t>
            </a:r>
            <a:r>
              <a:rPr lang="en-US" b="1" i="1" dirty="0"/>
              <a:t> </a:t>
            </a:r>
            <a:r>
              <a:rPr lang="en-US" b="1" i="1" dirty="0" err="1"/>
              <a:t>bolatug'in</a:t>
            </a:r>
            <a:r>
              <a:rPr lang="en-US" b="1" i="1" dirty="0"/>
              <a:t> </a:t>
            </a:r>
            <a:r>
              <a:rPr lang="en-US" b="1" i="1" dirty="0" err="1"/>
              <a:t>salistirmadan</a:t>
            </a:r>
            <a:r>
              <a:rPr lang="en-US" b="1" i="1" dirty="0"/>
              <a:t> </a:t>
            </a:r>
            <a:r>
              <a:rPr lang="en-US" b="1" i="1" dirty="0" err="1"/>
              <a:t>paydalanip</a:t>
            </a:r>
            <a:r>
              <a:rPr lang="en-US" b="1" i="1" dirty="0"/>
              <a:t>, </a:t>
            </a:r>
            <a:r>
              <a:rPr lang="en-US" b="1" i="1" dirty="0" err="1"/>
              <a:t>bir-birinen</a:t>
            </a:r>
            <a:r>
              <a:rPr lang="en-US" b="1" i="1" dirty="0"/>
              <a:t> </a:t>
            </a:r>
            <a:r>
              <a:rPr lang="en-US" b="1" i="1" dirty="0" err="1"/>
              <a:t>bo'linedi</a:t>
            </a:r>
            <a:r>
              <a:rPr lang="en-US" b="1" i="1" dirty="0"/>
              <a:t>. </a:t>
            </a:r>
            <a:r>
              <a:rPr lang="en-US" b="1" i="1" dirty="0" err="1"/>
              <a:t>Ha'zirgi</a:t>
            </a:r>
            <a:r>
              <a:rPr lang="en-US" b="1" i="1" dirty="0"/>
              <a:t> </a:t>
            </a:r>
            <a:r>
              <a:rPr lang="en-US" b="1" i="1" dirty="0" err="1"/>
              <a:t>waqitta</a:t>
            </a:r>
            <a:r>
              <a:rPr lang="en-US" b="1" i="1" dirty="0"/>
              <a:t> </a:t>
            </a:r>
            <a:r>
              <a:rPr lang="en-US" b="1" i="1" dirty="0" err="1"/>
              <a:t>bul</a:t>
            </a:r>
            <a:r>
              <a:rPr lang="en-US" b="1" i="1" dirty="0"/>
              <a:t> </a:t>
            </a:r>
            <a:r>
              <a:rPr lang="en-US" b="1" i="1" dirty="0" err="1"/>
              <a:t>aralaspalardi</a:t>
            </a:r>
            <a:r>
              <a:rPr lang="en-US" b="1" i="1" dirty="0"/>
              <a:t> </a:t>
            </a:r>
            <a:r>
              <a:rPr lang="en-US" b="1" i="1" dirty="0" err="1"/>
              <a:t>ajiratiw</a:t>
            </a:r>
            <a:r>
              <a:rPr lang="en-US" b="1" i="1" dirty="0"/>
              <a:t> </a:t>
            </a:r>
            <a:r>
              <a:rPr lang="en-US" b="1" i="1" dirty="0" err="1"/>
              <a:t>ushin</a:t>
            </a:r>
            <a:r>
              <a:rPr lang="en-US" b="1" i="1" dirty="0"/>
              <a:t> </a:t>
            </a:r>
            <a:r>
              <a:rPr lang="en-US" b="1" i="1" dirty="0" err="1"/>
              <a:t>qollanilatug'in</a:t>
            </a:r>
            <a:r>
              <a:rPr lang="en-US" b="1" i="1" dirty="0"/>
              <a:t> </a:t>
            </a:r>
            <a:r>
              <a:rPr lang="en-US" b="1" i="1" dirty="0" err="1"/>
              <a:t>apparatura</a:t>
            </a:r>
            <a:r>
              <a:rPr lang="en-US" b="1" i="1" dirty="0"/>
              <a:t> </a:t>
            </a:r>
            <a:r>
              <a:rPr lang="en-US" b="1" i="1" dirty="0" err="1"/>
              <a:t>olardi</a:t>
            </a:r>
            <a:r>
              <a:rPr lang="en-US" b="1" i="1" dirty="0"/>
              <a:t> </a:t>
            </a:r>
            <a:r>
              <a:rPr lang="en-US" b="1" i="1" dirty="0" err="1"/>
              <a:t>ju'da</a:t>
            </a:r>
            <a:r>
              <a:rPr lang="en-US" b="1" i="1" dirty="0"/>
              <a:t>' </a:t>
            </a:r>
            <a:r>
              <a:rPr lang="en-US" b="1" i="1" dirty="0" err="1"/>
              <a:t>taza</a:t>
            </a:r>
            <a:r>
              <a:rPr lang="en-US" b="1" i="1" dirty="0"/>
              <a:t> </a:t>
            </a:r>
            <a:r>
              <a:rPr lang="en-US" b="1" i="1" dirty="0" err="1"/>
              <a:t>halda</a:t>
            </a:r>
            <a:r>
              <a:rPr lang="en-US" b="1" i="1" dirty="0"/>
              <a:t> </a:t>
            </a:r>
            <a:r>
              <a:rPr lang="en-US" b="1" i="1" dirty="0" err="1"/>
              <a:t>ajiratip</a:t>
            </a:r>
            <a:r>
              <a:rPr lang="en-US" b="1" i="1" dirty="0"/>
              <a:t> </a:t>
            </a:r>
            <a:r>
              <a:rPr lang="en-US" b="1" i="1" dirty="0" err="1"/>
              <a:t>aliwg'a</a:t>
            </a:r>
            <a:r>
              <a:rPr lang="en-US" b="1" i="1" dirty="0"/>
              <a:t> </a:t>
            </a:r>
            <a:r>
              <a:rPr lang="en-US" b="1" i="1" dirty="0" err="1"/>
              <a:t>imkan</a:t>
            </a:r>
            <a:r>
              <a:rPr lang="en-US" b="1" i="1" dirty="0"/>
              <a:t> </a:t>
            </a:r>
            <a:r>
              <a:rPr lang="en-US" b="1" i="1" dirty="0" err="1"/>
              <a:t>beredi</a:t>
            </a:r>
            <a:r>
              <a:rPr lang="en-US" b="1" i="1" dirty="0"/>
              <a:t>. </a:t>
            </a:r>
            <a:r>
              <a:rPr lang="en-US" b="1" i="1" dirty="0" err="1"/>
              <a:t>Suyiq</a:t>
            </a:r>
            <a:r>
              <a:rPr lang="en-US" b="1" i="1" dirty="0"/>
              <a:t> </a:t>
            </a:r>
            <a:r>
              <a:rPr lang="en-US" b="1" i="1" dirty="0" err="1"/>
              <a:t>hawani</a:t>
            </a:r>
            <a:r>
              <a:rPr lang="en-US" b="1" i="1" dirty="0"/>
              <a:t> </a:t>
            </a:r>
            <a:r>
              <a:rPr lang="en-US" b="1" i="1" dirty="0" err="1"/>
              <a:t>ajiratiw</a:t>
            </a:r>
            <a:r>
              <a:rPr lang="en-US" b="1" i="1" dirty="0"/>
              <a:t> </a:t>
            </a:r>
            <a:r>
              <a:rPr lang="en-US" b="1" i="1" dirty="0" err="1"/>
              <a:t>joli</a:t>
            </a:r>
            <a:r>
              <a:rPr lang="en-US" b="1" i="1" dirty="0"/>
              <a:t> </a:t>
            </a:r>
            <a:r>
              <a:rPr lang="en-US" b="1" i="1" dirty="0" err="1"/>
              <a:t>menen</a:t>
            </a:r>
            <a:r>
              <a:rPr lang="en-US" b="1" i="1" dirty="0"/>
              <a:t> </a:t>
            </a:r>
            <a:r>
              <a:rPr lang="en-US" b="1" i="1" dirty="0" err="1"/>
              <a:t>aling'an</a:t>
            </a:r>
            <a:r>
              <a:rPr lang="en-US" b="1" i="1" dirty="0"/>
              <a:t> </a:t>
            </a:r>
            <a:r>
              <a:rPr lang="en-US" b="1" i="1" dirty="0" err="1"/>
              <a:t>azot</a:t>
            </a:r>
            <a:r>
              <a:rPr lang="en-US" b="1" i="1" dirty="0"/>
              <a:t> </a:t>
            </a:r>
            <a:r>
              <a:rPr lang="en-US" b="1" i="1" dirty="0" err="1"/>
              <a:t>texnikaliq</a:t>
            </a:r>
            <a:r>
              <a:rPr lang="en-US" b="1" i="1" dirty="0"/>
              <a:t> </a:t>
            </a:r>
            <a:r>
              <a:rPr lang="en-US" b="1" i="1" dirty="0" err="1"/>
              <a:t>maqsetlerde</a:t>
            </a:r>
            <a:r>
              <a:rPr lang="en-US" b="1" i="1" dirty="0"/>
              <a:t> (</a:t>
            </a:r>
            <a:r>
              <a:rPr lang="en-US" b="1" i="1" dirty="0" err="1"/>
              <a:t>tiykarinan</a:t>
            </a:r>
            <a:r>
              <a:rPr lang="en-US" b="1" i="1" dirty="0"/>
              <a:t>, </a:t>
            </a:r>
            <a:r>
              <a:rPr lang="en-US" b="1" i="1" dirty="0" err="1"/>
              <a:t>ammiak</a:t>
            </a:r>
            <a:r>
              <a:rPr lang="en-US" b="1" i="1" dirty="0"/>
              <a:t> </a:t>
            </a:r>
            <a:r>
              <a:rPr lang="en-US" b="1" i="1" dirty="0" err="1"/>
              <a:t>islep</a:t>
            </a:r>
            <a:r>
              <a:rPr lang="en-US" b="1" i="1" dirty="0"/>
              <a:t> </a:t>
            </a:r>
            <a:r>
              <a:rPr lang="en-US" b="1" i="1" dirty="0" err="1"/>
              <a:t>shig'ariwda</a:t>
            </a:r>
            <a:r>
              <a:rPr lang="en-US" b="1" i="1" dirty="0"/>
              <a:t>) </a:t>
            </a:r>
            <a:r>
              <a:rPr lang="en-US" b="1" i="1" dirty="0" err="1"/>
              <a:t>qollaniladi</a:t>
            </a:r>
            <a:r>
              <a:rPr lang="en-US" b="1" i="1" dirty="0"/>
              <a:t>.</a:t>
            </a:r>
          </a:p>
          <a:p>
            <a:pPr algn="just"/>
            <a:r>
              <a:rPr lang="en-US" b="1" i="1" dirty="0" err="1"/>
              <a:t>Ju'da</a:t>
            </a:r>
            <a:r>
              <a:rPr lang="en-US" b="1" i="1" dirty="0"/>
              <a:t>' </a:t>
            </a:r>
            <a:r>
              <a:rPr lang="en-US" b="1" i="1" dirty="0" err="1"/>
              <a:t>taza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suwdi</a:t>
            </a:r>
            <a:r>
              <a:rPr lang="en-US" b="1" i="1" dirty="0"/>
              <a:t> </a:t>
            </a:r>
            <a:r>
              <a:rPr lang="en-US" b="1" i="1" dirty="0" err="1"/>
              <a:t>elektrolizlep</a:t>
            </a:r>
            <a:r>
              <a:rPr lang="en-US" b="1" i="1" dirty="0"/>
              <a:t> </a:t>
            </a:r>
            <a:r>
              <a:rPr lang="en-US" b="1" i="1" dirty="0" err="1"/>
              <a:t>ahniwi</a:t>
            </a:r>
            <a:r>
              <a:rPr lang="en-US" b="1" i="1" dirty="0"/>
              <a:t> </a:t>
            </a:r>
            <a:r>
              <a:rPr lang="en-US" b="1" i="1" dirty="0" err="1"/>
              <a:t>mu'mkin</a:t>
            </a:r>
            <a:r>
              <a:rPr lang="en-US" b="1" i="1" dirty="0"/>
              <a:t>. </a:t>
            </a:r>
            <a:r>
              <a:rPr lang="en-US" b="1" i="1" dirty="0" err="1"/>
              <a:t>Bul</a:t>
            </a:r>
            <a:r>
              <a:rPr lang="en-US" b="1" i="1" dirty="0"/>
              <a:t> </a:t>
            </a:r>
            <a:r>
              <a:rPr lang="en-US" b="1" i="1" dirty="0" err="1"/>
              <a:t>usil</a:t>
            </a:r>
            <a:r>
              <a:rPr lang="en-US" b="1" i="1" dirty="0"/>
              <a:t> </a:t>
            </a:r>
            <a:r>
              <a:rPr lang="en-US" b="1" i="1" dirty="0" err="1"/>
              <a:t>arzan</a:t>
            </a:r>
            <a:r>
              <a:rPr lang="en-US" b="1" i="1" dirty="0"/>
              <a:t>, </a:t>
            </a:r>
            <a:r>
              <a:rPr lang="en-US" b="1" i="1" dirty="0" err="1"/>
              <a:t>elektr</a:t>
            </a:r>
            <a:r>
              <a:rPr lang="en-US" b="1" i="1" dirty="0"/>
              <a:t> </a:t>
            </a:r>
            <a:r>
              <a:rPr lang="en-US" b="1" i="1" dirty="0" err="1"/>
              <a:t>energiyasi</a:t>
            </a:r>
            <a:r>
              <a:rPr lang="en-US" b="1" i="1" dirty="0"/>
              <a:t> </a:t>
            </a:r>
            <a:r>
              <a:rPr lang="en-US" b="1" i="1" dirty="0" err="1"/>
              <a:t>ko'p</a:t>
            </a:r>
            <a:r>
              <a:rPr lang="en-US" b="1" i="1" dirty="0"/>
              <a:t> </a:t>
            </a:r>
            <a:r>
              <a:rPr lang="en-US" b="1" i="1" dirty="0" err="1"/>
              <a:t>bolg'an</a:t>
            </a:r>
            <a:r>
              <a:rPr lang="en-US" b="1" i="1" dirty="0"/>
              <a:t> </a:t>
            </a:r>
            <a:r>
              <a:rPr lang="en-US" b="1" i="1" dirty="0" err="1"/>
              <a:t>ma'mleketlerde</a:t>
            </a:r>
            <a:r>
              <a:rPr lang="en-US" b="1" i="1" dirty="0"/>
              <a:t> ken' </a:t>
            </a:r>
            <a:r>
              <a:rPr lang="en-US" b="1" i="1" dirty="0" err="1"/>
              <a:t>tarqalg'an</a:t>
            </a:r>
            <a:r>
              <a:rPr lang="en-US" b="1" i="1" dirty="0"/>
              <a:t>.</a:t>
            </a:r>
          </a:p>
          <a:p>
            <a:pPr algn="just"/>
            <a:r>
              <a:rPr lang="en-US" b="1" i="1" dirty="0" err="1"/>
              <a:t>Aling'an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islep</a:t>
            </a:r>
            <a:r>
              <a:rPr lang="en-US" b="1" i="1" dirty="0"/>
              <a:t> </a:t>
            </a:r>
            <a:r>
              <a:rPr lang="en-US" b="1" i="1" dirty="0" err="1"/>
              <a:t>shig'arilg'an</a:t>
            </a:r>
            <a:r>
              <a:rPr lang="en-US" b="1" i="1" dirty="0"/>
              <a:t> </a:t>
            </a:r>
            <a:r>
              <a:rPr lang="en-US" b="1" i="1" dirty="0" err="1"/>
              <a:t>jerdin</a:t>
            </a:r>
            <a:r>
              <a:rPr lang="en-US" b="1" i="1" dirty="0"/>
              <a:t>' </a:t>
            </a:r>
            <a:r>
              <a:rPr lang="en-US" b="1" i="1" dirty="0" err="1"/>
              <a:t>o'zinde</a:t>
            </a:r>
            <a:r>
              <a:rPr lang="en-US" b="1" i="1" dirty="0"/>
              <a:t> </a:t>
            </a:r>
            <a:r>
              <a:rPr lang="en-US" b="1" i="1" dirty="0" err="1"/>
              <a:t>qollaniladi</a:t>
            </a:r>
            <a:r>
              <a:rPr lang="en-US" b="1" i="1" dirty="0"/>
              <a:t> </a:t>
            </a:r>
            <a:r>
              <a:rPr lang="en-US" b="1" i="1" dirty="0" err="1"/>
              <a:t>yamasa</a:t>
            </a:r>
            <a:r>
              <a:rPr lang="en-US" b="1" i="1" dirty="0"/>
              <a:t> </a:t>
            </a:r>
            <a:r>
              <a:rPr lang="en-US" b="1" i="1" dirty="0" err="1"/>
              <a:t>kerek</a:t>
            </a:r>
            <a:r>
              <a:rPr lang="en-US" b="1" i="1" dirty="0"/>
              <a:t> </a:t>
            </a:r>
            <a:r>
              <a:rPr lang="en-US" b="1" i="1" dirty="0" err="1"/>
              <a:t>jerlerge</a:t>
            </a:r>
            <a:r>
              <a:rPr lang="en-US" b="1" i="1" dirty="0"/>
              <a:t> </a:t>
            </a:r>
            <a:r>
              <a:rPr lang="en-US" b="1" i="1" dirty="0" err="1"/>
              <a:t>suyiqlig'insha</a:t>
            </a:r>
            <a:r>
              <a:rPr lang="en-US" b="1" i="1" dirty="0"/>
              <a:t> </a:t>
            </a:r>
            <a:r>
              <a:rPr lang="en-US" b="1" i="1" dirty="0" err="1"/>
              <a:t>arnawh</a:t>
            </a:r>
            <a:r>
              <a:rPr lang="en-US" b="1" i="1" dirty="0"/>
              <a:t> transport </a:t>
            </a:r>
            <a:r>
              <a:rPr lang="en-US" b="1" i="1" dirty="0" err="1"/>
              <a:t>tanklerinde</a:t>
            </a:r>
            <a:r>
              <a:rPr lang="en-US" b="1" i="1" dirty="0"/>
              <a:t> </a:t>
            </a:r>
            <a:r>
              <a:rPr lang="en-US" b="1" i="1" dirty="0" err="1"/>
              <a:t>yamasa</a:t>
            </a:r>
            <a:r>
              <a:rPr lang="en-US" b="1" i="1" dirty="0"/>
              <a:t> </a:t>
            </a:r>
            <a:r>
              <a:rPr lang="en-US" b="1" i="1" dirty="0" err="1"/>
              <a:t>temir</a:t>
            </a:r>
            <a:r>
              <a:rPr lang="en-US" b="1" i="1" dirty="0"/>
              <a:t> </a:t>
            </a:r>
            <a:r>
              <a:rPr lang="en-US" b="1" i="1" dirty="0" err="1"/>
              <a:t>jol</a:t>
            </a:r>
            <a:r>
              <a:rPr lang="en-US" b="1" i="1" dirty="0"/>
              <a:t> </a:t>
            </a:r>
            <a:r>
              <a:rPr lang="en-US" b="1" i="1" dirty="0" err="1"/>
              <a:t>tsistemalarinda</a:t>
            </a:r>
            <a:r>
              <a:rPr lang="en-US" b="1" i="1" dirty="0"/>
              <a:t> </a:t>
            </a:r>
            <a:r>
              <a:rPr lang="en-US" b="1" i="1" dirty="0" err="1"/>
              <a:t>tasiladi</a:t>
            </a:r>
            <a:r>
              <a:rPr lang="en-US" b="1" i="1" dirty="0"/>
              <a:t>. </a:t>
            </a:r>
            <a:r>
              <a:rPr lang="en-US" b="1" i="1" dirty="0" err="1"/>
              <a:t>Kislorod</a:t>
            </a:r>
            <a:r>
              <a:rPr lang="en-US" b="1" i="1" dirty="0"/>
              <a:t>, </a:t>
            </a:r>
            <a:r>
              <a:rPr lang="en-US" b="1" i="1" dirty="0" err="1"/>
              <a:t>ko'binese</a:t>
            </a:r>
            <a:r>
              <a:rPr lang="en-US" b="1" i="1" dirty="0"/>
              <a:t> </a:t>
            </a:r>
            <a:r>
              <a:rPr lang="en-US" b="1" i="1" dirty="0" err="1"/>
              <a:t>polat</a:t>
            </a:r>
            <a:r>
              <a:rPr lang="en-US" b="1" i="1" dirty="0"/>
              <a:t> </a:t>
            </a:r>
            <a:r>
              <a:rPr lang="en-US" b="1" i="1" dirty="0" err="1"/>
              <a:t>ballonlarda</a:t>
            </a:r>
            <a:r>
              <a:rPr lang="en-US" b="1" i="1" dirty="0"/>
              <a:t> da </a:t>
            </a:r>
            <a:r>
              <a:rPr lang="en-US" b="1" i="1" dirty="0" err="1"/>
              <a:t>tasiladi</a:t>
            </a:r>
            <a:r>
              <a:rPr lang="en-US" b="1" i="1" dirty="0"/>
              <a:t>,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bul</a:t>
            </a:r>
            <a:r>
              <a:rPr lang="en-US" b="1" i="1" dirty="0"/>
              <a:t> </a:t>
            </a:r>
            <a:r>
              <a:rPr lang="en-US" b="1" i="1" dirty="0" err="1"/>
              <a:t>ballonlarg'a</a:t>
            </a:r>
            <a:r>
              <a:rPr lang="en-US" b="1" i="1" dirty="0"/>
              <a:t> 15 mm' </a:t>
            </a:r>
            <a:r>
              <a:rPr lang="en-US" b="1" i="1" dirty="0" err="1"/>
              <a:t>KPa</a:t>
            </a:r>
            <a:r>
              <a:rPr lang="en-US" b="1" i="1" dirty="0"/>
              <a:t> </a:t>
            </a:r>
            <a:r>
              <a:rPr lang="en-US" b="1" i="1" dirty="0" err="1"/>
              <a:t>basim</a:t>
            </a:r>
            <a:r>
              <a:rPr lang="en-US" b="1" i="1" dirty="0"/>
              <a:t> </a:t>
            </a:r>
            <a:r>
              <a:rPr lang="en-US" b="1" i="1" dirty="0" err="1"/>
              <a:t>astinda</a:t>
            </a:r>
            <a:r>
              <a:rPr lang="en-US" b="1" i="1" dirty="0"/>
              <a:t> </a:t>
            </a:r>
            <a:r>
              <a:rPr lang="en-US" b="1" i="1" dirty="0" err="1"/>
              <a:t>jaylanadi</a:t>
            </a:r>
            <a:r>
              <a:rPr lang="en-US" b="1" i="1" dirty="0"/>
              <a:t>.</a:t>
            </a:r>
          </a:p>
          <a:p>
            <a:pPr algn="just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140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88640"/>
            <a:ext cx="8136904" cy="64087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i="1" dirty="0" err="1"/>
              <a:t>Ximiyahq</a:t>
            </a:r>
            <a:r>
              <a:rPr lang="en-US" b="1" i="1" dirty="0"/>
              <a:t> </a:t>
            </a:r>
            <a:r>
              <a:rPr lang="en-US" b="1" i="1" dirty="0" err="1"/>
              <a:t>qa'siyetleri</a:t>
            </a:r>
            <a:r>
              <a:rPr lang="en-US" b="1" i="1" dirty="0"/>
              <a:t>. </a:t>
            </a:r>
            <a:r>
              <a:rPr lang="en-US" b="1" i="1" dirty="0" err="1"/>
              <a:t>Sirtqi</a:t>
            </a:r>
            <a:r>
              <a:rPr lang="en-US" b="1" i="1" dirty="0"/>
              <a:t> </a:t>
            </a:r>
            <a:r>
              <a:rPr lang="en-US" b="1" i="1" dirty="0" err="1"/>
              <a:t>elektron</a:t>
            </a:r>
            <a:r>
              <a:rPr lang="en-US" b="1" i="1" dirty="0"/>
              <a:t> </a:t>
            </a:r>
            <a:r>
              <a:rPr lang="en-US" b="1" i="1" dirty="0" err="1"/>
              <a:t>qa'ddin</a:t>
            </a:r>
            <a:r>
              <a:rPr lang="en-US" b="1" i="1" dirty="0"/>
              <a:t> </a:t>
            </a:r>
            <a:r>
              <a:rPr lang="en-US" b="1" i="1" dirty="0" err="1"/>
              <a:t>toltiriw</a:t>
            </a:r>
            <a:r>
              <a:rPr lang="en-US" b="1" i="1" dirty="0"/>
              <a:t> </a:t>
            </a:r>
            <a:r>
              <a:rPr lang="en-US" b="1" i="1" dirty="0" err="1"/>
              <a:t>ushin</a:t>
            </a:r>
            <a:r>
              <a:rPr lang="en-US" b="1" i="1" dirty="0"/>
              <a:t> </a:t>
            </a:r>
            <a:r>
              <a:rPr lang="en-US" b="1" i="1" dirty="0" err="1"/>
              <a:t>kislorodqa</a:t>
            </a:r>
            <a:r>
              <a:rPr lang="en-US" b="1" i="1" dirty="0"/>
              <a:t> </a:t>
            </a:r>
            <a:r>
              <a:rPr lang="en-US" b="1" i="1" dirty="0" err="1"/>
              <a:t>eki</a:t>
            </a:r>
            <a:r>
              <a:rPr lang="en-US" b="1" i="1" dirty="0"/>
              <a:t> </a:t>
            </a:r>
            <a:r>
              <a:rPr lang="en-US" b="1" i="1" dirty="0" err="1"/>
              <a:t>elektron</a:t>
            </a:r>
            <a:r>
              <a:rPr lang="en-US" b="1" i="1" dirty="0"/>
              <a:t> </a:t>
            </a:r>
            <a:r>
              <a:rPr lang="en-US" b="1" i="1" dirty="0" err="1"/>
              <a:t>jetispeydi</a:t>
            </a:r>
            <a:r>
              <a:rPr lang="en-US" b="1" i="1" dirty="0"/>
              <a:t>.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olardi</a:t>
            </a:r>
            <a:r>
              <a:rPr lang="en-US" b="1" i="1" dirty="0"/>
              <a:t> </a:t>
            </a:r>
            <a:r>
              <a:rPr lang="en-US" b="1" i="1" dirty="0" err="1"/>
              <a:t>aktiv</a:t>
            </a:r>
            <a:r>
              <a:rPr lang="en-US" b="1" i="1" dirty="0"/>
              <a:t> </a:t>
            </a:r>
            <a:r>
              <a:rPr lang="en-US" b="1" i="1" dirty="0" err="1"/>
              <a:t>biriktirip</a:t>
            </a:r>
            <a:r>
              <a:rPr lang="en-US" b="1" i="1" dirty="0"/>
              <a:t> </a:t>
            </a:r>
            <a:r>
              <a:rPr lang="en-US" b="1" i="1" dirty="0" err="1"/>
              <a:t>alip</a:t>
            </a:r>
            <a:r>
              <a:rPr lang="en-US" b="1" i="1" dirty="0"/>
              <a:t>, -2 </a:t>
            </a:r>
            <a:r>
              <a:rPr lang="en-US" b="1" i="1" dirty="0" err="1"/>
              <a:t>oksidleniw</a:t>
            </a:r>
            <a:r>
              <a:rPr lang="en-US" b="1" i="1" dirty="0"/>
              <a:t> </a:t>
            </a:r>
            <a:r>
              <a:rPr lang="en-US" b="1" i="1" dirty="0" err="1"/>
              <a:t>da'rejesin</a:t>
            </a:r>
            <a:r>
              <a:rPr lang="en-US" b="1" i="1" dirty="0"/>
              <a:t> </a:t>
            </a:r>
            <a:r>
              <a:rPr lang="en-US" b="1" i="1" dirty="0" err="1"/>
              <a:t>ko'rsetedi</a:t>
            </a:r>
            <a:r>
              <a:rPr lang="en-US" b="1" i="1" dirty="0"/>
              <a:t>. </a:t>
            </a:r>
            <a:r>
              <a:rPr lang="en-US" b="1" i="1" dirty="0" err="1"/>
              <a:t>Biraq</a:t>
            </a:r>
            <a:r>
              <a:rPr lang="en-US" b="1" i="1" dirty="0"/>
              <a:t> </a:t>
            </a:r>
            <a:r>
              <a:rPr lang="en-US" b="1" i="1" dirty="0" err="1"/>
              <a:t>ftor</a:t>
            </a:r>
            <a:r>
              <a:rPr lang="en-US" b="1" i="1" dirty="0"/>
              <a:t> </a:t>
            </a:r>
            <a:r>
              <a:rPr lang="en-US" b="1" i="1" dirty="0" err="1"/>
              <a:t>menen</a:t>
            </a:r>
            <a:r>
              <a:rPr lang="en-US" b="1" i="1" dirty="0"/>
              <a:t> </a:t>
            </a:r>
            <a:r>
              <a:rPr lang="en-US" b="1" i="1" dirty="0" err="1"/>
              <a:t>payda</a:t>
            </a:r>
            <a:r>
              <a:rPr lang="en-US" b="1" i="1" dirty="0"/>
              <a:t> </a:t>
            </a:r>
            <a:r>
              <a:rPr lang="en-US" b="1" i="1" dirty="0" err="1"/>
              <a:t>etken</a:t>
            </a:r>
            <a:r>
              <a:rPr lang="en-US" b="1" i="1" dirty="0"/>
              <a:t> </a:t>
            </a:r>
            <a:r>
              <a:rPr lang="en-US" b="1" i="1" dirty="0" err="1"/>
              <a:t>birikpelerde</a:t>
            </a:r>
            <a:r>
              <a:rPr lang="en-US" b="1" i="1" dirty="0"/>
              <a:t> (OF2 </a:t>
            </a:r>
            <a:r>
              <a:rPr lang="en-US" b="1" i="1" dirty="0" err="1"/>
              <a:t>ha'm</a:t>
            </a:r>
            <a:r>
              <a:rPr lang="en-US" b="1" i="1" dirty="0"/>
              <a:t> O2F2) </a:t>
            </a:r>
            <a:r>
              <a:rPr lang="en-US" b="1" i="1" dirty="0" err="1"/>
              <a:t>uhwma</a:t>
            </a:r>
            <a:r>
              <a:rPr lang="en-US" b="1" i="1" dirty="0"/>
              <a:t> </a:t>
            </a:r>
            <a:r>
              <a:rPr lang="en-US" b="1" i="1" dirty="0" err="1"/>
              <a:t>elektronlar</a:t>
            </a:r>
            <a:r>
              <a:rPr lang="en-US" b="1" i="1" dirty="0"/>
              <a:t> </a:t>
            </a:r>
            <a:r>
              <a:rPr lang="en-US" b="1" i="1" dirty="0" err="1"/>
              <a:t>jubi</a:t>
            </a:r>
            <a:r>
              <a:rPr lang="en-US" b="1" i="1" dirty="0"/>
              <a:t> </a:t>
            </a:r>
            <a:r>
              <a:rPr lang="en-US" b="1" i="1" dirty="0" err="1"/>
              <a:t>teriselektrlik</a:t>
            </a:r>
            <a:r>
              <a:rPr lang="en-US" b="1" i="1" dirty="0"/>
              <a:t> element </a:t>
            </a:r>
            <a:r>
              <a:rPr lang="en-US" b="1" i="1" dirty="0" err="1"/>
              <a:t>bolg'an</a:t>
            </a:r>
            <a:r>
              <a:rPr lang="en-US" b="1" i="1" dirty="0"/>
              <a:t> </a:t>
            </a:r>
            <a:r>
              <a:rPr lang="en-US" b="1" i="1" dirty="0" err="1"/>
              <a:t>ftorg'a</a:t>
            </a:r>
            <a:r>
              <a:rPr lang="en-US" b="1" i="1" dirty="0"/>
              <a:t> </a:t>
            </a:r>
            <a:r>
              <a:rPr lang="en-US" b="1" i="1" dirty="0" err="1"/>
              <a:t>qaray</a:t>
            </a:r>
            <a:r>
              <a:rPr lang="en-US" b="1" i="1" dirty="0"/>
              <a:t> </a:t>
            </a:r>
            <a:r>
              <a:rPr lang="en-US" b="1" i="1" dirty="0" err="1"/>
              <a:t>jilisqan</a:t>
            </a:r>
            <a:r>
              <a:rPr lang="en-US" b="1" i="1" dirty="0"/>
              <a:t>. </a:t>
            </a:r>
            <a:r>
              <a:rPr lang="en-US" b="1" i="1" dirty="0" err="1"/>
              <a:t>Bul</a:t>
            </a:r>
            <a:r>
              <a:rPr lang="en-US" b="1" i="1" dirty="0"/>
              <a:t> </a:t>
            </a:r>
            <a:r>
              <a:rPr lang="en-US" b="1" i="1" dirty="0" err="1"/>
              <a:t>halda</a:t>
            </a:r>
            <a:r>
              <a:rPr lang="en-US" b="1" i="1" dirty="0"/>
              <a:t> </a:t>
            </a:r>
            <a:r>
              <a:rPr lang="en-US" b="1" i="1" dirty="0" err="1"/>
              <a:t>kislorodtin</a:t>
            </a:r>
            <a:r>
              <a:rPr lang="en-US" b="1" i="1" dirty="0"/>
              <a:t>' </a:t>
            </a:r>
            <a:r>
              <a:rPr lang="en-US" b="1" i="1" dirty="0" err="1"/>
              <a:t>oksidleniw</a:t>
            </a:r>
            <a:r>
              <a:rPr lang="en-US" b="1" i="1" dirty="0"/>
              <a:t> </a:t>
            </a:r>
            <a:r>
              <a:rPr lang="en-US" b="1" i="1" dirty="0" err="1"/>
              <a:t>da'rejesi</a:t>
            </a:r>
            <a:r>
              <a:rPr lang="en-US" b="1" i="1" dirty="0"/>
              <a:t> </a:t>
            </a:r>
            <a:r>
              <a:rPr lang="en-US" b="1" i="1" dirty="0" err="1"/>
              <a:t>tuwra</a:t>
            </a:r>
            <a:r>
              <a:rPr lang="en-US" b="1" i="1" dirty="0"/>
              <a:t> </a:t>
            </a:r>
            <a:r>
              <a:rPr lang="en-US" b="1" i="1" dirty="0" err="1"/>
              <a:t>keletug'in</a:t>
            </a:r>
            <a:r>
              <a:rPr lang="en-US" b="1" i="1" dirty="0"/>
              <a:t> </a:t>
            </a:r>
            <a:r>
              <a:rPr lang="en-US" b="1" i="1" dirty="0" err="1"/>
              <a:t>ra'wishte</a:t>
            </a:r>
            <a:r>
              <a:rPr lang="en-US" b="1" i="1" dirty="0"/>
              <a:t> +2 </a:t>
            </a:r>
            <a:r>
              <a:rPr lang="en-US" b="1" i="1" dirty="0" err="1"/>
              <a:t>ha'm</a:t>
            </a:r>
            <a:r>
              <a:rPr lang="en-US" b="1" i="1" dirty="0"/>
              <a:t> +1 </a:t>
            </a:r>
            <a:r>
              <a:rPr lang="en-US" b="1" i="1" dirty="0" err="1"/>
              <a:t>ge</a:t>
            </a:r>
            <a:r>
              <a:rPr lang="en-US" b="1" i="1" dirty="0"/>
              <a:t>, </a:t>
            </a:r>
            <a:r>
              <a:rPr lang="en-US" b="1" i="1" dirty="0" err="1"/>
              <a:t>ftordiki</a:t>
            </a:r>
            <a:r>
              <a:rPr lang="en-US" b="1" i="1" dirty="0"/>
              <a:t> —1 </a:t>
            </a:r>
            <a:r>
              <a:rPr lang="en-US" b="1" i="1" dirty="0" err="1"/>
              <a:t>ge</a:t>
            </a:r>
            <a:r>
              <a:rPr lang="en-US" b="1" i="1" dirty="0"/>
              <a:t> ten'.</a:t>
            </a:r>
          </a:p>
          <a:p>
            <a:pPr algn="just"/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molekulasi</a:t>
            </a:r>
            <a:r>
              <a:rPr lang="en-US" b="1" i="1" dirty="0"/>
              <a:t> </a:t>
            </a:r>
            <a:r>
              <a:rPr lang="en-US" b="1" i="1" dirty="0" err="1"/>
              <a:t>eki</a:t>
            </a:r>
            <a:r>
              <a:rPr lang="en-US" b="1" i="1" dirty="0"/>
              <a:t> </a:t>
            </a:r>
            <a:r>
              <a:rPr lang="en-US" b="1" i="1" dirty="0" err="1"/>
              <a:t>atomnan</a:t>
            </a:r>
            <a:r>
              <a:rPr lang="en-US" b="1" i="1" dirty="0"/>
              <a:t> </a:t>
            </a:r>
            <a:r>
              <a:rPr lang="en-US" b="1" i="1" dirty="0" err="1"/>
              <a:t>quralg'an</a:t>
            </a:r>
            <a:r>
              <a:rPr lang="en-US" b="1" i="1" dirty="0"/>
              <a:t> Or </a:t>
            </a:r>
            <a:r>
              <a:rPr lang="en-US" b="1" i="1" dirty="0" err="1"/>
              <a:t>Onin</a:t>
            </a:r>
            <a:r>
              <a:rPr lang="en-US" b="1" i="1" dirty="0"/>
              <a:t>' </a:t>
            </a:r>
            <a:r>
              <a:rPr lang="en-US" b="1" i="1" dirty="0" err="1"/>
              <a:t>ximiyahq</a:t>
            </a:r>
            <a:r>
              <a:rPr lang="en-US" b="1" i="1" dirty="0"/>
              <a:t> </a:t>
            </a:r>
            <a:r>
              <a:rPr lang="en-US" b="1" i="1" dirty="0" err="1"/>
              <a:t>baylanis</a:t>
            </a:r>
            <a:r>
              <a:rPr lang="en-US" b="1" i="1" dirty="0"/>
              <a:t> — </a:t>
            </a:r>
            <a:r>
              <a:rPr lang="en-US" b="1" i="1" dirty="0" err="1"/>
              <a:t>polyarsiz</a:t>
            </a:r>
            <a:r>
              <a:rPr lang="en-US" b="1" i="1" dirty="0"/>
              <a:t> </a:t>
            </a:r>
            <a:r>
              <a:rPr lang="en-US" b="1" i="1" dirty="0" err="1"/>
              <a:t>kovalent</a:t>
            </a:r>
            <a:r>
              <a:rPr lang="en-US" b="1" i="1" dirty="0"/>
              <a:t> </a:t>
            </a:r>
            <a:r>
              <a:rPr lang="en-US" b="1" i="1" dirty="0" err="1"/>
              <a:t>qa'siyetke</a:t>
            </a:r>
            <a:r>
              <a:rPr lang="en-US" b="1" i="1" dirty="0"/>
              <a:t> </a:t>
            </a:r>
            <a:r>
              <a:rPr lang="en-US" b="1" i="1" dirty="0" err="1"/>
              <a:t>iye</a:t>
            </a:r>
            <a:r>
              <a:rPr lang="en-US" b="1" i="1" dirty="0"/>
              <a:t>.</a:t>
            </a:r>
          </a:p>
          <a:p>
            <a:pPr algn="just"/>
            <a:r>
              <a:rPr lang="en-US" b="1" i="1" dirty="0" err="1"/>
              <a:t>Ozon</a:t>
            </a:r>
            <a:r>
              <a:rPr lang="en-US" b="1" i="1" dirty="0"/>
              <a:t> </a:t>
            </a:r>
            <a:r>
              <a:rPr lang="en-US" b="1" i="1" dirty="0" err="1"/>
              <a:t>molekulasi</a:t>
            </a:r>
            <a:r>
              <a:rPr lang="en-US" b="1" i="1" dirty="0"/>
              <a:t> </a:t>
            </a:r>
            <a:r>
              <a:rPr lang="en-US" b="1" i="1" dirty="0" err="1"/>
              <a:t>kislorodtin</a:t>
            </a:r>
            <a:r>
              <a:rPr lang="en-US" b="1" i="1" dirty="0"/>
              <a:t>' </a:t>
            </a:r>
            <a:r>
              <a:rPr lang="en-US" b="1" i="1" dirty="0" err="1"/>
              <a:t>u'sh</a:t>
            </a:r>
            <a:r>
              <a:rPr lang="en-US" b="1" i="1" dirty="0"/>
              <a:t> </a:t>
            </a:r>
            <a:r>
              <a:rPr lang="en-US" b="1" i="1" dirty="0" err="1"/>
              <a:t>atomman</a:t>
            </a:r>
            <a:r>
              <a:rPr lang="en-US" b="1" i="1" dirty="0"/>
              <a:t> </a:t>
            </a:r>
            <a:r>
              <a:rPr lang="en-US" b="1" i="1" dirty="0" err="1"/>
              <a:t>quralg'an</a:t>
            </a:r>
            <a:r>
              <a:rPr lang="en-US" b="1" i="1" dirty="0"/>
              <a:t> O3 </a:t>
            </a:r>
            <a:r>
              <a:rPr lang="en-US" b="1" i="1" dirty="0" err="1"/>
              <a:t>Ozon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elementinin</a:t>
            </a:r>
            <a:r>
              <a:rPr lang="en-US" b="1" i="1" dirty="0"/>
              <a:t>' </a:t>
            </a:r>
            <a:r>
              <a:rPr lang="en-US" b="1" i="1" dirty="0" err="1"/>
              <a:t>allotropiyaliq</a:t>
            </a:r>
            <a:r>
              <a:rPr lang="en-US" b="1" i="1" dirty="0"/>
              <a:t> </a:t>
            </a:r>
            <a:r>
              <a:rPr lang="en-US" b="1" i="1" dirty="0" err="1"/>
              <a:t>tu'r</a:t>
            </a:r>
            <a:r>
              <a:rPr lang="en-US" b="1" i="1" dirty="0"/>
              <a:t> </a:t>
            </a:r>
            <a:r>
              <a:rPr lang="en-US" b="1" i="1" dirty="0" err="1"/>
              <a:t>o'zgerisi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penen</a:t>
            </a:r>
            <a:r>
              <a:rPr lang="en-US" b="1" i="1" dirty="0"/>
              <a:t> </a:t>
            </a:r>
            <a:r>
              <a:rPr lang="en-US" b="1" i="1" dirty="0" err="1"/>
              <a:t>ozon</a:t>
            </a:r>
            <a:r>
              <a:rPr lang="en-US" b="1" i="1" dirty="0"/>
              <a:t> </a:t>
            </a:r>
            <a:r>
              <a:rPr lang="en-US" b="1" i="1" dirty="0" err="1"/>
              <a:t>bir</a:t>
            </a:r>
            <a:r>
              <a:rPr lang="en-US" b="1" i="1" dirty="0"/>
              <a:t> </a:t>
            </a:r>
            <a:r>
              <a:rPr lang="en-US" b="1" i="1" dirty="0" err="1"/>
              <a:t>elementtin</a:t>
            </a:r>
            <a:r>
              <a:rPr lang="en-US" b="1" i="1" dirty="0"/>
              <a:t>' </a:t>
            </a:r>
            <a:r>
              <a:rPr lang="en-US" b="1" i="1" dirty="0" err="1"/>
              <a:t>o'zinen</a:t>
            </a:r>
            <a:r>
              <a:rPr lang="en-US" b="1" i="1" dirty="0"/>
              <a:t> </a:t>
            </a:r>
            <a:r>
              <a:rPr lang="en-US" b="1" i="1" dirty="0" err="1"/>
              <a:t>payda</a:t>
            </a:r>
            <a:r>
              <a:rPr lang="en-US" b="1" i="1" dirty="0"/>
              <a:t> </a:t>
            </a:r>
            <a:r>
              <a:rPr lang="en-US" b="1" i="1" dirty="0" err="1"/>
              <a:t>bolg'anhg'ina</a:t>
            </a:r>
            <a:r>
              <a:rPr lang="en-US" b="1" i="1" dirty="0"/>
              <a:t> </a:t>
            </a:r>
            <a:r>
              <a:rPr lang="en-US" b="1" i="1" dirty="0" err="1"/>
              <a:t>qaramay</a:t>
            </a:r>
            <a:r>
              <a:rPr lang="en-US" b="1" i="1" dirty="0"/>
              <a:t> </a:t>
            </a:r>
            <a:r>
              <a:rPr lang="en-US" b="1" i="1" dirty="0" err="1"/>
              <a:t>olardin</a:t>
            </a:r>
            <a:r>
              <a:rPr lang="en-US" b="1" i="1" dirty="0"/>
              <a:t>' </a:t>
            </a:r>
            <a:r>
              <a:rPr lang="en-US" b="1" i="1" dirty="0" err="1"/>
              <a:t>qa'siyetleri</a:t>
            </a:r>
            <a:r>
              <a:rPr lang="en-US" b="1" i="1" dirty="0"/>
              <a:t> </a:t>
            </a:r>
            <a:r>
              <a:rPr lang="en-US" b="1" i="1" dirty="0" err="1"/>
              <a:t>ha'r</a:t>
            </a:r>
            <a:r>
              <a:rPr lang="en-US" b="1" i="1" dirty="0"/>
              <a:t> </a:t>
            </a:r>
            <a:r>
              <a:rPr lang="en-US" b="1" i="1" dirty="0" err="1"/>
              <a:t>tu'rli</a:t>
            </a:r>
            <a:r>
              <a:rPr lang="en-US" b="1" i="1" dirty="0"/>
              <a:t> </a:t>
            </a:r>
            <a:r>
              <a:rPr lang="en-US" b="1" i="1" dirty="0" err="1"/>
              <a:t>boladı</a:t>
            </a:r>
            <a:r>
              <a:rPr lang="en-US" b="1" i="1" dirty="0"/>
              <a:t>. </a:t>
            </a:r>
            <a:r>
              <a:rPr lang="en-US" b="1" i="1" dirty="0" err="1"/>
              <a:t>Ozon</a:t>
            </a:r>
            <a:r>
              <a:rPr lang="en-US" b="1" i="1" dirty="0"/>
              <a:t> — </a:t>
            </a:r>
            <a:r>
              <a:rPr lang="en-US" b="1" i="1" dirty="0" err="1"/>
              <a:t>o'zine</a:t>
            </a:r>
            <a:r>
              <a:rPr lang="en-US" b="1" i="1" dirty="0"/>
              <a:t> </a:t>
            </a:r>
            <a:r>
              <a:rPr lang="en-US" b="1" i="1" dirty="0" err="1"/>
              <a:t>ta'n</a:t>
            </a:r>
            <a:r>
              <a:rPr lang="en-US" b="1" i="1" dirty="0"/>
              <a:t> </a:t>
            </a:r>
            <a:r>
              <a:rPr lang="en-US" b="1" i="1" dirty="0" err="1"/>
              <a:t>iyisli</a:t>
            </a:r>
            <a:r>
              <a:rPr lang="en-US" b="1" i="1" dirty="0"/>
              <a:t> gaz. </a:t>
            </a:r>
            <a:r>
              <a:rPr lang="en-US" b="1" i="1" dirty="0" err="1"/>
              <a:t>Organikaliq</a:t>
            </a:r>
            <a:r>
              <a:rPr lang="en-US" b="1" i="1" dirty="0"/>
              <a:t> </a:t>
            </a:r>
            <a:r>
              <a:rPr lang="en-US" b="1" i="1" dirty="0" err="1"/>
              <a:t>zatlardi</a:t>
            </a:r>
            <a:r>
              <a:rPr lang="en-US" b="1" i="1" dirty="0"/>
              <a:t> </a:t>
            </a:r>
            <a:r>
              <a:rPr lang="en-US" b="1" i="1" dirty="0" err="1"/>
              <a:t>jemiredi</a:t>
            </a:r>
            <a:r>
              <a:rPr lang="en-US" b="1" i="1" dirty="0"/>
              <a:t>, </a:t>
            </a:r>
            <a:r>
              <a:rPr lang="en-US" b="1" i="1" dirty="0" err="1"/>
              <a:t>ko'pshilik</a:t>
            </a:r>
            <a:r>
              <a:rPr lang="en-US" b="1" i="1" dirty="0"/>
              <a:t> </a:t>
            </a:r>
            <a:r>
              <a:rPr lang="en-US" b="1" i="1" dirty="0" err="1"/>
              <a:t>metallardi</a:t>
            </a:r>
            <a:r>
              <a:rPr lang="en-US" b="1" i="1" dirty="0"/>
              <a:t>, </a:t>
            </a:r>
            <a:r>
              <a:rPr lang="en-US" b="1" i="1" dirty="0" err="1"/>
              <a:t>sonnan</a:t>
            </a:r>
            <a:r>
              <a:rPr lang="en-US" b="1" i="1" dirty="0"/>
              <a:t> </a:t>
            </a:r>
            <a:r>
              <a:rPr lang="en-US" b="1" i="1" dirty="0" err="1"/>
              <a:t>altin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platinani</a:t>
            </a:r>
            <a:r>
              <a:rPr lang="en-US" b="1" i="1" dirty="0"/>
              <a:t> da </a:t>
            </a:r>
            <a:r>
              <a:rPr lang="en-US" b="1" i="1" dirty="0" err="1"/>
              <a:t>oksidleydi</a:t>
            </a:r>
            <a:r>
              <a:rPr lang="en-US" b="1" i="1" dirty="0"/>
              <a:t>. 01 </a:t>
            </a:r>
            <a:r>
              <a:rPr lang="en-US" b="1" i="1" dirty="0" err="1"/>
              <a:t>kislo-rodqa</a:t>
            </a:r>
            <a:r>
              <a:rPr lang="en-US" b="1" i="1" dirty="0"/>
              <a:t> </a:t>
            </a:r>
            <a:r>
              <a:rPr lang="en-US" b="1" i="1" dirty="0" err="1"/>
              <a:t>salistirg'anda</a:t>
            </a:r>
            <a:r>
              <a:rPr lang="en-US" b="1" i="1" dirty="0"/>
              <a:t> </a:t>
            </a:r>
            <a:r>
              <a:rPr lang="en-US" b="1" i="1" dirty="0" err="1"/>
              <a:t>ku'shli</a:t>
            </a:r>
            <a:r>
              <a:rPr lang="en-US" b="1" i="1" dirty="0"/>
              <a:t> </a:t>
            </a:r>
            <a:r>
              <a:rPr lang="en-US" b="1" i="1" dirty="0" err="1"/>
              <a:t>oksidlewshi</a:t>
            </a:r>
            <a:r>
              <a:rPr lang="en-US" b="1" i="1" dirty="0"/>
              <a:t>.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8432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19256" cy="6141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i="1" dirty="0" err="1"/>
              <a:t>Mısalı</a:t>
            </a:r>
            <a:r>
              <a:rPr lang="en-US" b="1" i="1" dirty="0"/>
              <a:t>, </a:t>
            </a:r>
            <a:r>
              <a:rPr lang="en-US" b="1" i="1" dirty="0" err="1"/>
              <a:t>ol</a:t>
            </a:r>
            <a:r>
              <a:rPr lang="en-US" b="1" i="1" dirty="0"/>
              <a:t> </a:t>
            </a:r>
            <a:r>
              <a:rPr lang="en-US" b="1" i="1" dirty="0" err="1"/>
              <a:t>kaliy</a:t>
            </a:r>
            <a:r>
              <a:rPr lang="en-US" b="1" i="1" dirty="0"/>
              <a:t> </a:t>
            </a:r>
            <a:r>
              <a:rPr lang="en-US" b="1" i="1" dirty="0" err="1"/>
              <a:t>yodid</a:t>
            </a:r>
            <a:r>
              <a:rPr lang="en-US" b="1" i="1" dirty="0"/>
              <a:t> </a:t>
            </a:r>
            <a:r>
              <a:rPr lang="en-US" b="1" i="1" dirty="0" err="1"/>
              <a:t>eritpesinen</a:t>
            </a:r>
            <a:r>
              <a:rPr lang="en-US" b="1" i="1" dirty="0"/>
              <a:t> </a:t>
            </a:r>
            <a:r>
              <a:rPr lang="en-US" b="1" i="1" dirty="0" err="1"/>
              <a:t>yodti</a:t>
            </a:r>
            <a:r>
              <a:rPr lang="en-US" b="1" i="1" dirty="0"/>
              <a:t> </a:t>
            </a:r>
            <a:r>
              <a:rPr lang="en-US" b="1" i="1" dirty="0" err="1"/>
              <a:t>bo'lip</a:t>
            </a:r>
            <a:r>
              <a:rPr lang="en-US" b="1" i="1" dirty="0"/>
              <a:t> </a:t>
            </a:r>
            <a:r>
              <a:rPr lang="en-US" b="1" i="1" dirty="0" err="1"/>
              <a:t>shig'aradi</a:t>
            </a:r>
            <a:r>
              <a:rPr lang="en-US" b="1" i="1" dirty="0"/>
              <a:t>,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penen</a:t>
            </a:r>
            <a:r>
              <a:rPr lang="en-US" b="1" i="1" dirty="0"/>
              <a:t> </a:t>
            </a:r>
            <a:r>
              <a:rPr lang="en-US" b="1" i="1" dirty="0" err="1"/>
              <a:t>bolsa</a:t>
            </a:r>
            <a:r>
              <a:rPr lang="en-US" b="1" i="1" dirty="0"/>
              <a:t> </a:t>
            </a:r>
            <a:r>
              <a:rPr lang="en-US" b="1" i="1" dirty="0" err="1"/>
              <a:t>bunday</a:t>
            </a:r>
            <a:r>
              <a:rPr lang="en-US" b="1" i="1" dirty="0"/>
              <a:t> </a:t>
            </a:r>
            <a:r>
              <a:rPr lang="en-US" b="1" i="1" dirty="0" err="1"/>
              <a:t>reaktsiya</a:t>
            </a:r>
            <a:r>
              <a:rPr lang="en-US" b="1" i="1" dirty="0"/>
              <a:t> </a:t>
            </a:r>
            <a:r>
              <a:rPr lang="en-US" b="1" i="1" dirty="0" err="1"/>
              <a:t>bolmaydi</a:t>
            </a:r>
            <a:r>
              <a:rPr lang="en-US" b="1" i="1" dirty="0"/>
              <a:t>.</a:t>
            </a:r>
          </a:p>
          <a:p>
            <a:pPr marL="0" indent="0" algn="ctr">
              <a:buNone/>
            </a:pPr>
            <a:r>
              <a:rPr lang="en-US" b="1" i="1" dirty="0" smtClean="0"/>
              <a:t>                                    </a:t>
            </a:r>
            <a:r>
              <a:rPr lang="en-US" b="1" i="1" dirty="0"/>
              <a:t>-1       0	              0       -2</a:t>
            </a:r>
          </a:p>
          <a:p>
            <a:pPr marL="0" indent="0" algn="ctr">
              <a:buNone/>
            </a:pPr>
            <a:r>
              <a:rPr lang="en-US" b="1" i="1" dirty="0"/>
              <a:t>   </a:t>
            </a:r>
            <a:r>
              <a:rPr lang="en-US" b="1" i="1" dirty="0" smtClean="0"/>
              <a:t>                                      </a:t>
            </a:r>
            <a:r>
              <a:rPr lang="en-US" b="1" i="1" dirty="0"/>
              <a:t>2KJ + O3+ H2O = J2+ 2KOH + O3</a:t>
            </a:r>
          </a:p>
          <a:p>
            <a:pPr algn="ctr"/>
            <a:r>
              <a:rPr lang="en-US" b="1" i="1" dirty="0" err="1"/>
              <a:t>Ozon</a:t>
            </a:r>
            <a:r>
              <a:rPr lang="en-US" b="1" i="1" dirty="0"/>
              <a:t> </a:t>
            </a:r>
            <a:r>
              <a:rPr lang="en-US" b="1" i="1" dirty="0" err="1"/>
              <a:t>ag'artiriwshi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dezinfektsiyalawshi</a:t>
            </a:r>
            <a:r>
              <a:rPr lang="en-US" b="1" i="1" dirty="0"/>
              <a:t> </a:t>
            </a:r>
            <a:r>
              <a:rPr lang="en-US" b="1" i="1" dirty="0" err="1"/>
              <a:t>ta'sir</a:t>
            </a:r>
            <a:r>
              <a:rPr lang="en-US" b="1" i="1" dirty="0"/>
              <a:t> </a:t>
            </a:r>
            <a:r>
              <a:rPr lang="en-US" b="1" i="1" dirty="0" err="1"/>
              <a:t>etedi</a:t>
            </a:r>
            <a:r>
              <a:rPr lang="en-US" b="1" i="1" dirty="0"/>
              <a:t>.</a:t>
            </a:r>
          </a:p>
          <a:p>
            <a:pPr algn="ctr"/>
            <a:r>
              <a:rPr lang="en-US" b="1" i="1" dirty="0" err="1"/>
              <a:t>Kislorodtin</a:t>
            </a:r>
            <a:r>
              <a:rPr lang="en-US" b="1" i="1" dirty="0"/>
              <a:t>' en' </a:t>
            </a:r>
            <a:r>
              <a:rPr lang="en-US" b="1" i="1" dirty="0" err="1"/>
              <a:t>a'piwayi</a:t>
            </a:r>
            <a:r>
              <a:rPr lang="en-US" b="1" i="1" dirty="0"/>
              <a:t> </a:t>
            </a:r>
            <a:r>
              <a:rPr lang="en-US" b="1" i="1" dirty="0" err="1"/>
              <a:t>ximiyalq</a:t>
            </a:r>
            <a:r>
              <a:rPr lang="en-US" b="1" i="1" dirty="0"/>
              <a:t> </a:t>
            </a:r>
            <a:r>
              <a:rPr lang="en-US" b="1" i="1" dirty="0" err="1"/>
              <a:t>qa'siyeti</a:t>
            </a:r>
            <a:r>
              <a:rPr lang="en-US" b="1" i="1" dirty="0"/>
              <a:t> </a:t>
            </a:r>
            <a:r>
              <a:rPr lang="en-US" b="1" i="1" dirty="0" err="1"/>
              <a:t>derlik</a:t>
            </a:r>
            <a:r>
              <a:rPr lang="en-US" b="1" i="1" dirty="0"/>
              <a:t> </a:t>
            </a:r>
            <a:r>
              <a:rPr lang="en-US" b="1" i="1" dirty="0" err="1"/>
              <a:t>barliq</a:t>
            </a:r>
            <a:r>
              <a:rPr lang="en-US" b="1" i="1" dirty="0"/>
              <a:t> </a:t>
            </a:r>
            <a:r>
              <a:rPr lang="en-US" b="1" i="1" dirty="0" err="1"/>
              <a:t>elementler</a:t>
            </a:r>
            <a:r>
              <a:rPr lang="en-US" b="1" i="1" dirty="0"/>
              <a:t> </a:t>
            </a:r>
            <a:r>
              <a:rPr lang="en-US" b="1" i="1" dirty="0" err="1"/>
              <a:t>menen</a:t>
            </a:r>
            <a:r>
              <a:rPr lang="en-US" b="1" i="1" dirty="0"/>
              <a:t> </a:t>
            </a:r>
            <a:r>
              <a:rPr lang="en-US" b="1" i="1" dirty="0" err="1"/>
              <a:t>oksidler</a:t>
            </a:r>
            <a:r>
              <a:rPr lang="en-US" b="1" i="1" dirty="0"/>
              <a:t> </a:t>
            </a:r>
            <a:r>
              <a:rPr lang="en-US" b="1" i="1" dirty="0" err="1"/>
              <a:t>payda</a:t>
            </a:r>
            <a:r>
              <a:rPr lang="en-US" b="1" i="1" dirty="0"/>
              <a:t> </a:t>
            </a:r>
            <a:r>
              <a:rPr lang="en-US" b="1" i="1" dirty="0" err="1"/>
              <a:t>etiw</a:t>
            </a:r>
            <a:r>
              <a:rPr lang="en-US" b="1" i="1" dirty="0"/>
              <a:t> </a:t>
            </a:r>
            <a:r>
              <a:rPr lang="en-US" b="1" i="1" dirty="0" err="1"/>
              <a:t>qa'siyetine</a:t>
            </a:r>
            <a:r>
              <a:rPr lang="en-US" b="1" i="1" dirty="0"/>
              <a:t> (</a:t>
            </a:r>
            <a:r>
              <a:rPr lang="en-US" b="1" i="1" dirty="0" err="1"/>
              <a:t>da'slepki</a:t>
            </a:r>
            <a:r>
              <a:rPr lang="en-US" b="1" i="1" dirty="0"/>
              <a:t> </a:t>
            </a:r>
            <a:r>
              <a:rPr lang="en-US" b="1" i="1" dirty="0" err="1"/>
              <a:t>u'sh</a:t>
            </a:r>
            <a:r>
              <a:rPr lang="en-US" b="1" i="1" dirty="0"/>
              <a:t> </a:t>
            </a:r>
            <a:r>
              <a:rPr lang="en-US" b="1" i="1" dirty="0" err="1"/>
              <a:t>qishqil</a:t>
            </a:r>
            <a:r>
              <a:rPr lang="en-US" b="1" i="1" dirty="0"/>
              <a:t> </a:t>
            </a:r>
            <a:r>
              <a:rPr lang="en-US" b="1" i="1" dirty="0" err="1"/>
              <a:t>gazdin</a:t>
            </a:r>
            <a:r>
              <a:rPr lang="en-US" b="1" i="1" dirty="0"/>
              <a:t>' </a:t>
            </a:r>
            <a:r>
              <a:rPr lang="en-US" b="1" i="1" dirty="0" err="1"/>
              <a:t>oksidleri</a:t>
            </a:r>
            <a:r>
              <a:rPr lang="en-US" b="1" i="1" dirty="0"/>
              <a:t> </a:t>
            </a:r>
            <a:r>
              <a:rPr lang="en-US" b="1" i="1" dirty="0" err="1"/>
              <a:t>alinbag'an</a:t>
            </a:r>
            <a:r>
              <a:rPr lang="en-US" b="1" i="1" dirty="0"/>
              <a:t>) </a:t>
            </a:r>
            <a:r>
              <a:rPr lang="en-US" b="1" i="1" dirty="0" err="1"/>
              <a:t>iye</a:t>
            </a:r>
            <a:r>
              <a:rPr lang="en-US" b="1" i="1" dirty="0"/>
              <a:t>. </a:t>
            </a:r>
            <a:r>
              <a:rPr lang="en-US" b="1" i="1" dirty="0" err="1"/>
              <a:t>Bunda</a:t>
            </a:r>
            <a:r>
              <a:rPr lang="en-US" b="1" i="1" dirty="0"/>
              <a:t> </a:t>
            </a:r>
            <a:r>
              <a:rPr lang="en-US" b="1" i="1" dirty="0" err="1"/>
              <a:t>ko'pshilik</a:t>
            </a:r>
            <a:r>
              <a:rPr lang="en-US" b="1" i="1" dirty="0"/>
              <a:t> </a:t>
            </a:r>
            <a:r>
              <a:rPr lang="en-US" b="1" i="1" dirty="0" err="1"/>
              <a:t>zatlar</a:t>
            </a:r>
            <a:r>
              <a:rPr lang="en-US" b="1" i="1" dirty="0"/>
              <a:t> </a:t>
            </a:r>
            <a:r>
              <a:rPr lang="en-US" b="1" i="1" dirty="0" err="1"/>
              <a:t>menen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a'sirese</a:t>
            </a:r>
            <a:r>
              <a:rPr lang="en-US" b="1" i="1" dirty="0"/>
              <a:t>, </a:t>
            </a:r>
            <a:r>
              <a:rPr lang="en-US" b="1" i="1" dirty="0" err="1"/>
              <a:t>qizdirilg'anda</a:t>
            </a:r>
            <a:r>
              <a:rPr lang="en-US" b="1" i="1" dirty="0"/>
              <a:t> </a:t>
            </a:r>
            <a:r>
              <a:rPr lang="en-US" b="1" i="1" dirty="0" err="1"/>
              <a:t>u'zliksiz</a:t>
            </a:r>
            <a:r>
              <a:rPr lang="en-US" b="1" i="1" dirty="0"/>
              <a:t> </a:t>
            </a:r>
            <a:r>
              <a:rPr lang="en-US" b="1" i="1" dirty="0" err="1"/>
              <a:t>reaktsiyag'a</a:t>
            </a:r>
            <a:r>
              <a:rPr lang="en-US" b="1" i="1" dirty="0"/>
              <a:t> </a:t>
            </a:r>
            <a:r>
              <a:rPr lang="en-US" b="1" i="1" dirty="0" err="1"/>
              <a:t>kirisedi</a:t>
            </a:r>
            <a:r>
              <a:rPr lang="en-US" b="1" i="1" dirty="0"/>
              <a:t>. </a:t>
            </a:r>
            <a:r>
              <a:rPr lang="en-US" b="1" i="1" dirty="0" err="1"/>
              <a:t>Mısalı</a:t>
            </a:r>
            <a:r>
              <a:rPr lang="en-US" b="1" i="1" dirty="0"/>
              <a:t>:</a:t>
            </a:r>
          </a:p>
          <a:p>
            <a:pPr algn="ctr"/>
            <a:r>
              <a:rPr lang="en-US" b="1" i="1" dirty="0"/>
              <a:t>2Ca+O2=2CaO</a:t>
            </a:r>
          </a:p>
          <a:p>
            <a:pPr algn="ctr"/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galogenler</a:t>
            </a:r>
            <a:r>
              <a:rPr lang="en-US" b="1" i="1" dirty="0"/>
              <a:t>, </a:t>
            </a:r>
            <a:r>
              <a:rPr lang="en-US" b="1" i="1" dirty="0" err="1"/>
              <a:t>altin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platina</a:t>
            </a:r>
            <a:r>
              <a:rPr lang="en-US" b="1" i="1" dirty="0"/>
              <a:t> </a:t>
            </a:r>
            <a:r>
              <a:rPr lang="en-US" b="1" i="1" dirty="0" err="1"/>
              <a:t>menen</a:t>
            </a:r>
            <a:r>
              <a:rPr lang="en-US" b="1" i="1" dirty="0"/>
              <a:t> </a:t>
            </a:r>
            <a:r>
              <a:rPr lang="en-US" b="1" i="1" dirty="0" err="1"/>
              <a:t>u'zliksiz</a:t>
            </a:r>
            <a:r>
              <a:rPr lang="en-US" b="1" i="1" dirty="0"/>
              <a:t> </a:t>
            </a:r>
            <a:r>
              <a:rPr lang="en-US" b="1" i="1" dirty="0" err="1"/>
              <a:t>reaktsiyag'a</a:t>
            </a:r>
            <a:r>
              <a:rPr lang="en-US" b="1" i="1" dirty="0"/>
              <a:t> </a:t>
            </a:r>
            <a:r>
              <a:rPr lang="en-US" b="1" i="1" dirty="0" err="1"/>
              <a:t>kirispeydi</a:t>
            </a:r>
            <a:r>
              <a:rPr lang="en-US" b="1" i="1" dirty="0"/>
              <a:t>, </a:t>
            </a:r>
            <a:r>
              <a:rPr lang="en-US" b="1" i="1" dirty="0" err="1"/>
              <a:t>olardin</a:t>
            </a:r>
            <a:r>
              <a:rPr lang="en-US" b="1" i="1" dirty="0"/>
              <a:t>' </a:t>
            </a:r>
            <a:r>
              <a:rPr lang="en-US" b="1" i="1" dirty="0" err="1"/>
              <a:t>oksidleri</a:t>
            </a:r>
            <a:r>
              <a:rPr lang="en-US" b="1" i="1" dirty="0"/>
              <a:t> </a:t>
            </a:r>
            <a:r>
              <a:rPr lang="en-US" b="1" i="1" dirty="0" err="1"/>
              <a:t>tuwndan-tuwri</a:t>
            </a:r>
            <a:r>
              <a:rPr lang="en-US" b="1" i="1" dirty="0"/>
              <a:t> </a:t>
            </a:r>
            <a:r>
              <a:rPr lang="en-US" b="1" i="1" dirty="0" err="1"/>
              <a:t>jollar</a:t>
            </a:r>
            <a:r>
              <a:rPr lang="en-US" b="1" i="1" dirty="0"/>
              <a:t> </a:t>
            </a:r>
            <a:r>
              <a:rPr lang="en-US" b="1" i="1" dirty="0" err="1"/>
              <a:t>menen</a:t>
            </a:r>
            <a:r>
              <a:rPr lang="en-US" b="1" i="1" dirty="0"/>
              <a:t> </a:t>
            </a:r>
            <a:r>
              <a:rPr lang="en-US" b="1" i="1" dirty="0" err="1"/>
              <a:t>alinadi</a:t>
            </a:r>
            <a:r>
              <a:rPr lang="en-US" b="1" i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7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147248" cy="621330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b="1" i="1" dirty="0" err="1"/>
              <a:t>Quramah</a:t>
            </a:r>
            <a:r>
              <a:rPr lang="en-US" b="1" i="1" dirty="0"/>
              <a:t> </a:t>
            </a:r>
            <a:r>
              <a:rPr lang="en-US" b="1" i="1" dirty="0" err="1"/>
              <a:t>zatlar</a:t>
            </a:r>
            <a:r>
              <a:rPr lang="en-US" b="1" i="1" dirty="0"/>
              <a:t> </a:t>
            </a:r>
            <a:r>
              <a:rPr lang="en-US" b="1" i="1" dirty="0" err="1"/>
              <a:t>belgili</a:t>
            </a:r>
            <a:r>
              <a:rPr lang="en-US" b="1" i="1" dirty="0"/>
              <a:t> </a:t>
            </a:r>
            <a:r>
              <a:rPr lang="en-US" b="1" i="1" dirty="0" err="1"/>
              <a:t>sharayatlarda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penen</a:t>
            </a:r>
            <a:r>
              <a:rPr lang="en-US" b="1" i="1" dirty="0"/>
              <a:t> </a:t>
            </a:r>
            <a:r>
              <a:rPr lang="en-US" b="1" i="1" dirty="0" err="1"/>
              <a:t>o'zara</a:t>
            </a:r>
            <a:r>
              <a:rPr lang="en-US" b="1" i="1" dirty="0"/>
              <a:t> </a:t>
            </a:r>
            <a:r>
              <a:rPr lang="en-US" b="1" i="1" dirty="0" err="1"/>
              <a:t>ta'sirlesedi</a:t>
            </a:r>
            <a:r>
              <a:rPr lang="en-US" b="1" i="1" dirty="0"/>
              <a:t>. </a:t>
            </a:r>
            <a:r>
              <a:rPr lang="en-US" b="1" i="1" dirty="0" err="1"/>
              <a:t>Bunda</a:t>
            </a:r>
            <a:r>
              <a:rPr lang="en-US" b="1" i="1" dirty="0"/>
              <a:t> </a:t>
            </a:r>
            <a:r>
              <a:rPr lang="en-US" b="1" i="1" dirty="0" err="1"/>
              <a:t>oksidler</a:t>
            </a:r>
            <a:r>
              <a:rPr lang="en-US" b="1" i="1" dirty="0"/>
              <a:t> </a:t>
            </a:r>
            <a:r>
              <a:rPr lang="en-US" b="1" i="1" dirty="0" err="1"/>
              <a:t>ayinm</a:t>
            </a:r>
            <a:r>
              <a:rPr lang="en-US" b="1" i="1" dirty="0"/>
              <a:t> </a:t>
            </a:r>
            <a:r>
              <a:rPr lang="en-US" b="1" i="1" dirty="0" err="1"/>
              <a:t>hallarda</a:t>
            </a:r>
            <a:r>
              <a:rPr lang="en-US" b="1" i="1" dirty="0"/>
              <a:t> </a:t>
            </a:r>
            <a:r>
              <a:rPr lang="en-US" b="1" i="1" dirty="0" err="1"/>
              <a:t>bolsa</a:t>
            </a:r>
            <a:r>
              <a:rPr lang="en-US" b="1" i="1" dirty="0"/>
              <a:t> </a:t>
            </a:r>
            <a:r>
              <a:rPr lang="en-US" b="1" i="1" dirty="0" err="1"/>
              <a:t>oksidler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a'piwayi</a:t>
            </a:r>
            <a:r>
              <a:rPr lang="en-US" b="1" i="1" dirty="0"/>
              <a:t> </a:t>
            </a:r>
            <a:r>
              <a:rPr lang="en-US" b="1" i="1" dirty="0" err="1"/>
              <a:t>zatlar</a:t>
            </a:r>
            <a:r>
              <a:rPr lang="en-US" b="1" i="1" dirty="0"/>
              <a:t> </a:t>
            </a:r>
            <a:r>
              <a:rPr lang="en-US" b="1" i="1" dirty="0" err="1"/>
              <a:t>payda</a:t>
            </a:r>
            <a:r>
              <a:rPr lang="en-US" b="1" i="1" dirty="0"/>
              <a:t> </a:t>
            </a:r>
            <a:r>
              <a:rPr lang="en-US" b="1" i="1" dirty="0" err="1"/>
              <a:t>boladı</a:t>
            </a:r>
            <a:r>
              <a:rPr lang="en-US" b="1" i="1" dirty="0"/>
              <a:t>. </a:t>
            </a:r>
            <a:r>
              <a:rPr lang="en-US" b="1" i="1" dirty="0" err="1"/>
              <a:t>Mısalı</a:t>
            </a:r>
            <a:r>
              <a:rPr lang="en-US" b="1" i="1" dirty="0"/>
              <a:t>:</a:t>
            </a:r>
          </a:p>
          <a:p>
            <a:pPr algn="ctr"/>
            <a:r>
              <a:rPr lang="en-US" b="1" i="1" dirty="0"/>
              <a:t>2C2H2+5O2=4CO2+2H2O</a:t>
            </a:r>
          </a:p>
          <a:p>
            <a:pPr algn="ctr"/>
            <a:r>
              <a:rPr lang="en-US" b="1" i="1" dirty="0"/>
              <a:t> 4NH3+3O2=6H2O + 2N2</a:t>
            </a:r>
          </a:p>
          <a:p>
            <a:pPr algn="ctr"/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ta'biyatta</a:t>
            </a:r>
            <a:r>
              <a:rPr lang="en-US" b="1" i="1" dirty="0"/>
              <a:t> </a:t>
            </a:r>
            <a:r>
              <a:rPr lang="en-US" b="1" i="1" dirty="0" err="1"/>
              <a:t>ju'da</a:t>
            </a:r>
            <a:r>
              <a:rPr lang="en-US" b="1" i="1" dirty="0"/>
              <a:t>' </a:t>
            </a:r>
            <a:r>
              <a:rPr lang="en-US" b="1" i="1" dirty="0" err="1"/>
              <a:t>u'lken</a:t>
            </a:r>
            <a:r>
              <a:rPr lang="en-US" b="1" i="1" dirty="0"/>
              <a:t> </a:t>
            </a:r>
            <a:r>
              <a:rPr lang="en-US" b="1" i="1" dirty="0" err="1"/>
              <a:t>a'hmiyetli</a:t>
            </a:r>
            <a:r>
              <a:rPr lang="en-US" b="1" i="1" dirty="0"/>
              <a:t> </a:t>
            </a:r>
            <a:r>
              <a:rPr lang="en-US" b="1" i="1" dirty="0" err="1"/>
              <a:t>rol</a:t>
            </a:r>
            <a:r>
              <a:rPr lang="en-US" b="1" i="1" dirty="0"/>
              <a:t> </a:t>
            </a:r>
            <a:r>
              <a:rPr lang="en-US" b="1" i="1" dirty="0" err="1"/>
              <a:t>atqaradi</a:t>
            </a:r>
            <a:r>
              <a:rPr lang="en-US" b="1" i="1" dirty="0"/>
              <a:t>. </a:t>
            </a:r>
            <a:r>
              <a:rPr lang="en-US" b="1" i="1" dirty="0" err="1"/>
              <a:t>Tirishilik</a:t>
            </a:r>
            <a:r>
              <a:rPr lang="en-US" b="1" i="1" dirty="0"/>
              <a:t> </a:t>
            </a:r>
            <a:r>
              <a:rPr lang="en-US" b="1" i="1" dirty="0" err="1"/>
              <a:t>protseslerdin</a:t>
            </a:r>
            <a:r>
              <a:rPr lang="en-US" b="1" i="1" dirty="0"/>
              <a:t>' en' </a:t>
            </a:r>
            <a:r>
              <a:rPr lang="en-US" b="1" i="1" dirty="0" err="1"/>
              <a:t>a'hmiyetlerinen</a:t>
            </a:r>
            <a:r>
              <a:rPr lang="en-US" b="1" i="1" dirty="0"/>
              <a:t> </a:t>
            </a:r>
            <a:r>
              <a:rPr lang="en-US" b="1" i="1" dirty="0" err="1"/>
              <a:t>biri</a:t>
            </a:r>
            <a:r>
              <a:rPr lang="en-US" b="1" i="1" dirty="0"/>
              <a:t>, </a:t>
            </a:r>
            <a:r>
              <a:rPr lang="en-US" b="1" i="1" dirty="0" err="1"/>
              <a:t>yag'niy</a:t>
            </a:r>
            <a:r>
              <a:rPr lang="en-US" b="1" i="1" dirty="0"/>
              <a:t> </a:t>
            </a:r>
            <a:r>
              <a:rPr lang="en-US" b="1" i="1" dirty="0" err="1"/>
              <a:t>dem</a:t>
            </a:r>
            <a:r>
              <a:rPr lang="en-US" b="1" i="1" dirty="0"/>
              <a:t> </a:t>
            </a:r>
            <a:r>
              <a:rPr lang="en-US" b="1" i="1" dirty="0" err="1"/>
              <a:t>ahw</a:t>
            </a:r>
            <a:r>
              <a:rPr lang="en-US" b="1" i="1" dirty="0"/>
              <a:t> </a:t>
            </a:r>
            <a:r>
              <a:rPr lang="en-US" b="1" i="1" dirty="0" err="1"/>
              <a:t>protsesi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qatnasinda</a:t>
            </a:r>
            <a:r>
              <a:rPr lang="en-US" b="1" i="1" dirty="0"/>
              <a:t> </a:t>
            </a:r>
            <a:r>
              <a:rPr lang="en-US" b="1" i="1" dirty="0" err="1"/>
              <a:t>boladı</a:t>
            </a:r>
            <a:r>
              <a:rPr lang="en-US" b="1" i="1" dirty="0"/>
              <a:t>.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qatnasmda</a:t>
            </a:r>
            <a:r>
              <a:rPr lang="en-US" b="1" i="1" dirty="0"/>
              <a:t> </a:t>
            </a:r>
            <a:r>
              <a:rPr lang="en-US" b="1" i="1" dirty="0" err="1"/>
              <a:t>bolatug'm</a:t>
            </a:r>
            <a:r>
              <a:rPr lang="en-US" b="1" i="1" dirty="0"/>
              <a:t> </a:t>
            </a:r>
            <a:r>
              <a:rPr lang="en-US" b="1" i="1" dirty="0" err="1"/>
              <a:t>ja'ne</a:t>
            </a:r>
            <a:r>
              <a:rPr lang="en-US" b="1" i="1" dirty="0"/>
              <a:t> </a:t>
            </a:r>
            <a:r>
              <a:rPr lang="en-US" b="1" i="1" dirty="0" err="1"/>
              <a:t>bir</a:t>
            </a:r>
            <a:r>
              <a:rPr lang="en-US" b="1" i="1" dirty="0"/>
              <a:t> </a:t>
            </a:r>
            <a:r>
              <a:rPr lang="en-US" b="1" i="1" dirty="0" err="1"/>
              <a:t>protsestin</a:t>
            </a:r>
            <a:r>
              <a:rPr lang="en-US" b="1" i="1" dirty="0"/>
              <a:t>', </a:t>
            </a:r>
            <a:r>
              <a:rPr lang="en-US" b="1" i="1" dirty="0" err="1"/>
              <a:t>yag'niy</a:t>
            </a:r>
            <a:r>
              <a:rPr lang="en-US" b="1" i="1" dirty="0"/>
              <a:t> </a:t>
            </a:r>
            <a:r>
              <a:rPr lang="en-US" b="1" i="1" dirty="0" err="1"/>
              <a:t>nabit</a:t>
            </a:r>
            <a:r>
              <a:rPr lang="en-US" b="1" i="1" dirty="0"/>
              <a:t> </a:t>
            </a:r>
            <a:r>
              <a:rPr lang="en-US" b="1" i="1" dirty="0" err="1"/>
              <a:t>bolg'an</a:t>
            </a:r>
            <a:r>
              <a:rPr lang="en-US" b="1" i="1" dirty="0"/>
              <a:t> </a:t>
            </a:r>
            <a:r>
              <a:rPr lang="en-US" b="1" i="1" dirty="0" err="1"/>
              <a:t>o'simlik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de </a:t>
            </a:r>
            <a:r>
              <a:rPr lang="en-US" b="1" i="1" dirty="0" err="1"/>
              <a:t>haywanlardin</a:t>
            </a:r>
            <a:r>
              <a:rPr lang="en-US" b="1" i="1" dirty="0"/>
              <a:t>' </a:t>
            </a:r>
            <a:r>
              <a:rPr lang="en-US" b="1" i="1" dirty="0" err="1"/>
              <a:t>shiriw</a:t>
            </a:r>
            <a:r>
              <a:rPr lang="en-US" b="1" i="1" dirty="0"/>
              <a:t> </a:t>
            </a:r>
            <a:r>
              <a:rPr lang="en-US" b="1" i="1" dirty="0" err="1"/>
              <a:t>protsesindegi</a:t>
            </a:r>
            <a:r>
              <a:rPr lang="en-US" b="1" i="1" dirty="0"/>
              <a:t> </a:t>
            </a:r>
            <a:r>
              <a:rPr lang="en-US" b="1" i="1" dirty="0" err="1"/>
              <a:t>a'hmiyeti</a:t>
            </a:r>
            <a:r>
              <a:rPr lang="en-US" b="1" i="1" dirty="0"/>
              <a:t> </a:t>
            </a:r>
            <a:r>
              <a:rPr lang="en-US" b="1" i="1" dirty="0" err="1"/>
              <a:t>az</a:t>
            </a:r>
            <a:r>
              <a:rPr lang="en-US" b="1" i="1" dirty="0"/>
              <a:t> ernes, </a:t>
            </a:r>
            <a:r>
              <a:rPr lang="en-US" b="1" i="1" dirty="0" err="1"/>
              <a:t>bul</a:t>
            </a:r>
            <a:r>
              <a:rPr lang="en-US" b="1" i="1" dirty="0"/>
              <a:t> </a:t>
            </a:r>
            <a:r>
              <a:rPr lang="en-US" b="1" i="1" dirty="0" err="1"/>
              <a:t>protsess</a:t>
            </a:r>
            <a:r>
              <a:rPr lang="en-US" b="1" i="1" dirty="0"/>
              <a:t> </a:t>
            </a:r>
            <a:r>
              <a:rPr lang="en-US" b="1" i="1" dirty="0" err="1"/>
              <a:t>o'simlik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de </a:t>
            </a:r>
            <a:r>
              <a:rPr lang="en-US" b="1" i="1" dirty="0" err="1"/>
              <a:t>haywan</a:t>
            </a:r>
            <a:r>
              <a:rPr lang="en-US" b="1" i="1" dirty="0"/>
              <a:t> </a:t>
            </a:r>
            <a:r>
              <a:rPr lang="en-US" b="1" i="1" dirty="0" err="1"/>
              <a:t>organlar</a:t>
            </a:r>
            <a:r>
              <a:rPr lang="en-US" b="1" i="1" dirty="0"/>
              <a:t> </a:t>
            </a:r>
            <a:r>
              <a:rPr lang="en-US" b="1" i="1" dirty="0" err="1"/>
              <a:t>denesi</a:t>
            </a:r>
            <a:r>
              <a:rPr lang="en-US" b="1" i="1" dirty="0"/>
              <a:t> </a:t>
            </a:r>
            <a:r>
              <a:rPr lang="en-US" b="1" i="1" dirty="0" err="1"/>
              <a:t>quramina</a:t>
            </a:r>
            <a:r>
              <a:rPr lang="en-US" b="1" i="1" dirty="0"/>
              <a:t> </a:t>
            </a:r>
            <a:r>
              <a:rPr lang="en-US" b="1" i="1" dirty="0" err="1"/>
              <a:t>kirgen</a:t>
            </a:r>
            <a:r>
              <a:rPr lang="en-US" b="1" i="1" dirty="0"/>
              <a:t> </a:t>
            </a:r>
            <a:r>
              <a:rPr lang="en-US" b="1" i="1" dirty="0" err="1"/>
              <a:t>quramah</a:t>
            </a:r>
            <a:r>
              <a:rPr lang="en-US" b="1" i="1" dirty="0"/>
              <a:t> </a:t>
            </a:r>
            <a:r>
              <a:rPr lang="en-US" b="1" i="1" dirty="0" err="1"/>
              <a:t>organikaliq</a:t>
            </a:r>
            <a:r>
              <a:rPr lang="en-US" b="1" i="1" dirty="0"/>
              <a:t> </a:t>
            </a:r>
            <a:r>
              <a:rPr lang="en-US" b="1" i="1" dirty="0" err="1"/>
              <a:t>zatlar</a:t>
            </a:r>
            <a:r>
              <a:rPr lang="en-US" b="1" i="1" dirty="0"/>
              <a:t> </a:t>
            </a:r>
            <a:r>
              <a:rPr lang="en-US" b="1" i="1" dirty="0" err="1"/>
              <a:t>ju'da</a:t>
            </a:r>
            <a:r>
              <a:rPr lang="en-US" b="1" i="1" dirty="0"/>
              <a:t>' </a:t>
            </a:r>
            <a:r>
              <a:rPr lang="en-US" b="1" i="1" dirty="0" err="1"/>
              <a:t>a'piwayi</a:t>
            </a:r>
            <a:r>
              <a:rPr lang="en-US" b="1" i="1" dirty="0"/>
              <a:t> </a:t>
            </a:r>
            <a:r>
              <a:rPr lang="en-US" b="1" i="1" dirty="0" err="1"/>
              <a:t>zatlarg'a</a:t>
            </a:r>
            <a:r>
              <a:rPr lang="en-US" b="1" i="1" dirty="0"/>
              <a:t>, </a:t>
            </a:r>
            <a:r>
              <a:rPr lang="en-US" b="1" i="1" dirty="0" err="1"/>
              <a:t>aqibetinde</a:t>
            </a:r>
            <a:r>
              <a:rPr lang="en-US" b="1" i="1" dirty="0"/>
              <a:t> </a:t>
            </a:r>
            <a:r>
              <a:rPr lang="en-US" b="1" i="1" dirty="0" err="1"/>
              <a:t>karbonat</a:t>
            </a:r>
            <a:r>
              <a:rPr lang="en-US" b="1" i="1" dirty="0"/>
              <a:t> </a:t>
            </a:r>
            <a:r>
              <a:rPr lang="en-US" b="1" i="1" dirty="0" err="1"/>
              <a:t>angidrid</a:t>
            </a:r>
            <a:r>
              <a:rPr lang="en-US" b="1" i="1" dirty="0"/>
              <a:t>, </a:t>
            </a:r>
            <a:r>
              <a:rPr lang="en-US" b="1" i="1" dirty="0" err="1"/>
              <a:t>suw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azotqa</a:t>
            </a:r>
            <a:r>
              <a:rPr lang="en-US" b="1" i="1" dirty="0"/>
              <a:t> </a:t>
            </a:r>
            <a:r>
              <a:rPr lang="en-US" b="1" i="1" dirty="0" err="1"/>
              <a:t>aylanadi</a:t>
            </a:r>
            <a:r>
              <a:rPr lang="en-US" b="1" i="1" dirty="0"/>
              <a:t>, </a:t>
            </a:r>
            <a:r>
              <a:rPr lang="en-US" b="1" i="1" dirty="0" err="1"/>
              <a:t>a'piwayiraq</a:t>
            </a:r>
            <a:r>
              <a:rPr lang="en-US" b="1" i="1" dirty="0"/>
              <a:t> </a:t>
            </a:r>
            <a:r>
              <a:rPr lang="en-US" b="1" i="1" dirty="0" err="1"/>
              <a:t>zatlar</a:t>
            </a:r>
            <a:r>
              <a:rPr lang="en-US" b="1" i="1" dirty="0"/>
              <a:t> </a:t>
            </a:r>
            <a:r>
              <a:rPr lang="en-US" b="1" i="1" dirty="0" err="1"/>
              <a:t>bolsa</a:t>
            </a:r>
            <a:r>
              <a:rPr lang="en-US" b="1" i="1" dirty="0"/>
              <a:t> </a:t>
            </a:r>
            <a:r>
              <a:rPr lang="en-US" b="1" i="1" dirty="0" err="1"/>
              <a:t>zatlardin</a:t>
            </a:r>
            <a:r>
              <a:rPr lang="en-US" b="1" i="1" dirty="0"/>
              <a:t>' </a:t>
            </a:r>
            <a:r>
              <a:rPr lang="en-US" b="1" i="1" dirty="0" err="1"/>
              <a:t>ta'biyatda</a:t>
            </a:r>
            <a:r>
              <a:rPr lang="en-US" b="1" i="1" dirty="0"/>
              <a:t> </a:t>
            </a:r>
            <a:r>
              <a:rPr lang="en-US" b="1" i="1" dirty="0" err="1"/>
              <a:t>aylaniw</a:t>
            </a:r>
            <a:r>
              <a:rPr lang="en-US" b="1" i="1" dirty="0"/>
              <a:t> </a:t>
            </a:r>
            <a:r>
              <a:rPr lang="en-US" b="1" i="1" dirty="0" err="1"/>
              <a:t>protsesinde</a:t>
            </a:r>
            <a:r>
              <a:rPr lang="en-US" b="1" i="1" dirty="0"/>
              <a:t> </a:t>
            </a:r>
            <a:r>
              <a:rPr lang="en-US" b="1" i="1" dirty="0" err="1"/>
              <a:t>ja'ne</a:t>
            </a:r>
            <a:r>
              <a:rPr lang="en-US" b="1" i="1" dirty="0"/>
              <a:t> de </a:t>
            </a:r>
            <a:r>
              <a:rPr lang="en-US" b="1" i="1" dirty="0" err="1"/>
              <a:t>qatnasadi</a:t>
            </a:r>
            <a:r>
              <a:rPr lang="en-US" b="1" i="1" dirty="0"/>
              <a:t>.</a:t>
            </a:r>
          </a:p>
          <a:p>
            <a:pPr algn="ctr"/>
            <a:r>
              <a:rPr lang="en-US" b="1" i="1" dirty="0" err="1"/>
              <a:t>Qollaniliwi</a:t>
            </a:r>
            <a:r>
              <a:rPr lang="en-US" b="1" i="1" dirty="0"/>
              <a:t>.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a'melde</a:t>
            </a:r>
            <a:r>
              <a:rPr lang="en-US" b="1" i="1" dirty="0"/>
              <a:t> </a:t>
            </a:r>
            <a:r>
              <a:rPr lang="en-US" b="1" i="1" dirty="0" err="1"/>
              <a:t>ha'r</a:t>
            </a:r>
            <a:r>
              <a:rPr lang="en-US" b="1" i="1" dirty="0"/>
              <a:t> </a:t>
            </a:r>
            <a:r>
              <a:rPr lang="en-US" b="1" i="1" dirty="0" err="1"/>
              <a:t>tu'rli</a:t>
            </a:r>
            <a:r>
              <a:rPr lang="en-US" b="1" i="1" dirty="0"/>
              <a:t> </a:t>
            </a:r>
            <a:r>
              <a:rPr lang="en-US" b="1" i="1" dirty="0" err="1"/>
              <a:t>tarawlarda</a:t>
            </a:r>
            <a:r>
              <a:rPr lang="en-US" b="1" i="1" dirty="0"/>
              <a:t> </a:t>
            </a:r>
            <a:r>
              <a:rPr lang="en-US" b="1" i="1" dirty="0" err="1"/>
              <a:t>qollaniladi</a:t>
            </a:r>
            <a:r>
              <a:rPr lang="en-US" b="1" i="1" dirty="0"/>
              <a:t>.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ko'p</a:t>
            </a:r>
            <a:r>
              <a:rPr lang="en-US" b="1" i="1" dirty="0"/>
              <a:t> </a:t>
            </a:r>
            <a:r>
              <a:rPr lang="en-US" b="1" i="1" dirty="0" err="1"/>
              <a:t>g'ana</a:t>
            </a:r>
            <a:r>
              <a:rPr lang="en-US" b="1" i="1" dirty="0"/>
              <a:t> </a:t>
            </a:r>
            <a:r>
              <a:rPr lang="en-US" b="1" i="1" dirty="0" err="1"/>
              <a:t>islep</a:t>
            </a:r>
            <a:r>
              <a:rPr lang="en-US" b="1" i="1" dirty="0"/>
              <a:t> </a:t>
            </a:r>
            <a:r>
              <a:rPr lang="en-US" b="1" i="1" dirty="0" err="1"/>
              <a:t>shig'anwda</a:t>
            </a:r>
            <a:r>
              <a:rPr lang="en-US" b="1" i="1" dirty="0"/>
              <a:t> (</a:t>
            </a:r>
            <a:r>
              <a:rPr lang="en-US" b="1" i="1" dirty="0" err="1"/>
              <a:t>ma'selen</a:t>
            </a:r>
            <a:r>
              <a:rPr lang="en-US" b="1" i="1" dirty="0"/>
              <a:t>, </a:t>
            </a:r>
            <a:r>
              <a:rPr lang="en-US" b="1" i="1" dirty="0" err="1"/>
              <a:t>sulfat</a:t>
            </a:r>
            <a:r>
              <a:rPr lang="en-US" b="1" i="1" dirty="0"/>
              <a:t> </a:t>
            </a:r>
            <a:r>
              <a:rPr lang="en-US" b="1" i="1" dirty="0" err="1"/>
              <a:t>kislota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de </a:t>
            </a:r>
            <a:r>
              <a:rPr lang="en-US" b="1" i="1" dirty="0" err="1"/>
              <a:t>nitrat</a:t>
            </a:r>
            <a:r>
              <a:rPr lang="en-US" b="1" i="1" dirty="0"/>
              <a:t> </a:t>
            </a:r>
            <a:r>
              <a:rPr lang="en-US" b="1" i="1" dirty="0" err="1"/>
              <a:t>kislota</a:t>
            </a:r>
            <a:r>
              <a:rPr lang="en-US" b="1" i="1" dirty="0"/>
              <a:t> </a:t>
            </a:r>
            <a:r>
              <a:rPr lang="en-US" b="1" i="1" dirty="0" err="1"/>
              <a:t>islep</a:t>
            </a:r>
            <a:r>
              <a:rPr lang="en-US" b="1" i="1" dirty="0"/>
              <a:t> </a:t>
            </a:r>
            <a:r>
              <a:rPr lang="en-US" b="1" i="1" dirty="0" err="1"/>
              <a:t>shig'ariwda</a:t>
            </a:r>
            <a:r>
              <a:rPr lang="en-US" b="1" i="1" dirty="0"/>
              <a:t>, </a:t>
            </a:r>
            <a:r>
              <a:rPr lang="en-US" b="1" i="1" dirty="0" err="1"/>
              <a:t>domna</a:t>
            </a:r>
            <a:r>
              <a:rPr lang="en-US" b="1" i="1" dirty="0"/>
              <a:t> </a:t>
            </a:r>
            <a:r>
              <a:rPr lang="en-US" b="1" i="1" dirty="0" err="1"/>
              <a:t>protsesinde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basqalarda</a:t>
            </a:r>
            <a:r>
              <a:rPr lang="en-US" b="1" i="1" dirty="0"/>
              <a:t>) </a:t>
            </a:r>
            <a:r>
              <a:rPr lang="en-US" b="1" i="1" dirty="0" err="1"/>
              <a:t>ximiyahq</a:t>
            </a:r>
            <a:r>
              <a:rPr lang="en-US" b="1" i="1" dirty="0"/>
              <a:t> </a:t>
            </a:r>
            <a:r>
              <a:rPr lang="en-US" b="1" i="1" dirty="0" err="1"/>
              <a:t>protsesti</a:t>
            </a:r>
            <a:r>
              <a:rPr lang="en-US" b="1" i="1" dirty="0"/>
              <a:t> </a:t>
            </a:r>
            <a:r>
              <a:rPr lang="en-US" b="1" i="1" dirty="0" err="1"/>
              <a:t>tezlestiriwde</a:t>
            </a:r>
            <a:r>
              <a:rPr lang="en-US" b="1" i="1" dirty="0"/>
              <a:t> </a:t>
            </a:r>
            <a:r>
              <a:rPr lang="en-US" b="1" i="1" dirty="0" err="1"/>
              <a:t>qollaniladi</a:t>
            </a:r>
            <a:r>
              <a:rPr lang="en-US" b="1" i="1" dirty="0"/>
              <a:t>.</a:t>
            </a:r>
          </a:p>
          <a:p>
            <a:pPr algn="ctr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8357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19256" cy="6213304"/>
          </a:xfrm>
        </p:spPr>
        <p:txBody>
          <a:bodyPr/>
          <a:lstStyle/>
          <a:p>
            <a:pPr algn="ctr"/>
            <a:r>
              <a:rPr lang="en-US" b="1" i="1" dirty="0" err="1"/>
              <a:t>Oksidleniw</a:t>
            </a:r>
            <a:r>
              <a:rPr lang="en-US" b="1" i="1" dirty="0"/>
              <a:t> </a:t>
            </a:r>
            <a:r>
              <a:rPr lang="en-US" b="1" i="1" dirty="0" err="1"/>
              <a:t>protsesleri</a:t>
            </a:r>
            <a:r>
              <a:rPr lang="en-US" b="1" i="1" dirty="0"/>
              <a:t> </a:t>
            </a:r>
            <a:r>
              <a:rPr lang="en-US" b="1" i="1" dirty="0" err="1"/>
              <a:t>hawadag'ig'a</a:t>
            </a:r>
            <a:r>
              <a:rPr lang="en-US" b="1" i="1" dirty="0"/>
              <a:t> </a:t>
            </a:r>
            <a:r>
              <a:rPr lang="en-US" b="1" i="1" dirty="0" err="1"/>
              <a:t>qarag'anda</a:t>
            </a:r>
            <a:r>
              <a:rPr lang="en-US" b="1" i="1" dirty="0"/>
              <a:t> </a:t>
            </a:r>
            <a:r>
              <a:rPr lang="en-US" b="1" i="1" dirty="0" err="1"/>
              <a:t>kislorodta</a:t>
            </a:r>
            <a:r>
              <a:rPr lang="en-US" b="1" i="1" dirty="0"/>
              <a:t> </a:t>
            </a:r>
            <a:r>
              <a:rPr lang="en-US" b="1" i="1" dirty="0" err="1"/>
              <a:t>biraz</a:t>
            </a:r>
            <a:r>
              <a:rPr lang="en-US" b="1" i="1" dirty="0"/>
              <a:t> </a:t>
            </a:r>
            <a:r>
              <a:rPr lang="en-US" b="1" i="1" dirty="0" err="1"/>
              <a:t>tezlesedi</a:t>
            </a:r>
            <a:r>
              <a:rPr lang="en-US" b="1" i="1" dirty="0"/>
              <a:t>. Bum </a:t>
            </a:r>
            <a:r>
              <a:rPr lang="en-US" b="1" i="1" dirty="0" err="1"/>
              <a:t>ko'mir</a:t>
            </a:r>
            <a:r>
              <a:rPr lang="en-US" b="1" i="1" dirty="0"/>
              <a:t>, </a:t>
            </a:r>
            <a:r>
              <a:rPr lang="en-US" b="1" i="1" dirty="0" err="1"/>
              <a:t>ku'kirt</a:t>
            </a:r>
            <a:r>
              <a:rPr lang="en-US" b="1" i="1" dirty="0"/>
              <a:t>, </a:t>
            </a:r>
            <a:r>
              <a:rPr lang="en-US" b="1" i="1" dirty="0" err="1"/>
              <a:t>polat</a:t>
            </a:r>
            <a:r>
              <a:rPr lang="en-US" b="1" i="1" dirty="0"/>
              <a:t> </a:t>
            </a:r>
            <a:r>
              <a:rPr lang="en-US" b="1" i="1" dirty="0" err="1"/>
              <a:t>simnin</a:t>
            </a:r>
            <a:r>
              <a:rPr lang="en-US" b="1" i="1" dirty="0"/>
              <a:t>' </a:t>
            </a:r>
            <a:r>
              <a:rPr lang="en-US" b="1" i="1" dirty="0" err="1"/>
              <a:t>kislorodta</a:t>
            </a:r>
            <a:r>
              <a:rPr lang="en-US" b="1" i="1" dirty="0"/>
              <a:t> </a:t>
            </a:r>
            <a:r>
              <a:rPr lang="en-US" b="1" i="1" dirty="0" err="1"/>
              <a:t>janiwi</a:t>
            </a:r>
            <a:r>
              <a:rPr lang="en-US" b="1" i="1" dirty="0"/>
              <a:t> </a:t>
            </a:r>
            <a:r>
              <a:rPr lang="en-US" b="1" i="1" dirty="0" err="1"/>
              <a:t>siyaqli</a:t>
            </a:r>
            <a:r>
              <a:rPr lang="en-US" b="1" i="1" dirty="0"/>
              <a:t> </a:t>
            </a:r>
            <a:r>
              <a:rPr lang="en-US" b="1" i="1" dirty="0" err="1"/>
              <a:t>a'piwayi</a:t>
            </a:r>
            <a:r>
              <a:rPr lang="en-US" b="1" i="1" dirty="0"/>
              <a:t> </a:t>
            </a:r>
            <a:r>
              <a:rPr lang="en-US" b="1" i="1" dirty="0" err="1"/>
              <a:t>ta'jiriybelerde</a:t>
            </a:r>
            <a:r>
              <a:rPr lang="en-US" b="1" i="1" dirty="0"/>
              <a:t> </a:t>
            </a:r>
            <a:r>
              <a:rPr lang="en-US" b="1" i="1" dirty="0" err="1"/>
              <a:t>da'lillew</a:t>
            </a:r>
            <a:r>
              <a:rPr lang="en-US" b="1" i="1" dirty="0"/>
              <a:t> </a:t>
            </a:r>
            <a:r>
              <a:rPr lang="en-US" b="1" i="1" dirty="0" err="1"/>
              <a:t>mu'mkin</a:t>
            </a:r>
            <a:r>
              <a:rPr lang="en-US" b="1" i="1" dirty="0"/>
              <a:t>. </a:t>
            </a:r>
            <a:r>
              <a:rPr lang="en-US" b="1" i="1" dirty="0" err="1"/>
              <a:t>Oksidleniw</a:t>
            </a:r>
            <a:r>
              <a:rPr lang="en-US" b="1" i="1" dirty="0"/>
              <a:t> </a:t>
            </a:r>
            <a:r>
              <a:rPr lang="en-US" b="1" i="1" dirty="0" err="1"/>
              <a:t>protsesin</a:t>
            </a:r>
            <a:r>
              <a:rPr lang="en-US" b="1" i="1" dirty="0"/>
              <a:t> </a:t>
            </a:r>
            <a:r>
              <a:rPr lang="en-US" b="1" i="1" dirty="0" err="1"/>
              <a:t>tezlestiriw</a:t>
            </a:r>
            <a:r>
              <a:rPr lang="en-US" b="1" i="1" dirty="0"/>
              <a:t> </a:t>
            </a:r>
            <a:r>
              <a:rPr lang="en-US" b="1" i="1" dirty="0" err="1"/>
              <a:t>ushin</a:t>
            </a:r>
            <a:r>
              <a:rPr lang="en-US" b="1" i="1" dirty="0"/>
              <a:t> </a:t>
            </a:r>
            <a:r>
              <a:rPr lang="en-US" b="1" i="1" dirty="0" err="1"/>
              <a:t>a'dettegi</a:t>
            </a:r>
            <a:r>
              <a:rPr lang="en-US" b="1" i="1" dirty="0"/>
              <a:t> </a:t>
            </a:r>
            <a:r>
              <a:rPr lang="en-US" b="1" i="1" dirty="0" err="1"/>
              <a:t>hawa</a:t>
            </a:r>
            <a:r>
              <a:rPr lang="en-US" b="1" i="1" dirty="0"/>
              <a:t> </a:t>
            </a:r>
            <a:r>
              <a:rPr lang="en-US" b="1" i="1" dirty="0" err="1"/>
              <a:t>ormna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yamasa</a:t>
            </a:r>
            <a:r>
              <a:rPr lang="en-US" b="1" i="1" dirty="0"/>
              <a:t> </a:t>
            </a:r>
            <a:r>
              <a:rPr lang="en-US" b="1" i="1" dirty="0" err="1"/>
              <a:t>kislorodqa</a:t>
            </a:r>
            <a:r>
              <a:rPr lang="en-US" b="1" i="1" dirty="0"/>
              <a:t> </a:t>
            </a:r>
            <a:r>
              <a:rPr lang="en-US" b="1" i="1" dirty="0" err="1"/>
              <a:t>bayitilg'an</a:t>
            </a:r>
            <a:r>
              <a:rPr lang="en-US" b="1" i="1" dirty="0"/>
              <a:t> </a:t>
            </a:r>
            <a:r>
              <a:rPr lang="en-US" b="1" i="1" dirty="0" err="1"/>
              <a:t>hawa</a:t>
            </a:r>
            <a:r>
              <a:rPr lang="en-US" b="1" i="1" dirty="0"/>
              <a:t> </a:t>
            </a:r>
            <a:r>
              <a:rPr lang="en-US" b="1" i="1" dirty="0" err="1"/>
              <a:t>qollaniladi</a:t>
            </a:r>
            <a:r>
              <a:rPr lang="en-US" b="1" i="1" dirty="0"/>
              <a:t>.</a:t>
            </a:r>
          </a:p>
          <a:p>
            <a:pPr algn="ctr"/>
            <a:r>
              <a:rPr lang="en-US" b="1" i="1" dirty="0" err="1"/>
              <a:t>Metallurgiya</a:t>
            </a:r>
            <a:r>
              <a:rPr lang="en-US" b="1" i="1" dirty="0"/>
              <a:t> </a:t>
            </a:r>
            <a:r>
              <a:rPr lang="en-US" b="1" i="1" dirty="0" err="1"/>
              <a:t>sanaatinda</a:t>
            </a:r>
            <a:r>
              <a:rPr lang="en-US" b="1" i="1" dirty="0"/>
              <a:t> </a:t>
            </a:r>
            <a:r>
              <a:rPr lang="en-US" b="1" i="1" dirty="0" err="1"/>
              <a:t>kislorodtin</a:t>
            </a:r>
            <a:r>
              <a:rPr lang="en-US" b="1" i="1" dirty="0"/>
              <a:t>' </a:t>
            </a:r>
            <a:r>
              <a:rPr lang="en-US" b="1" i="1" dirty="0" err="1"/>
              <a:t>ju'da</a:t>
            </a:r>
            <a:r>
              <a:rPr lang="en-US" b="1" i="1" dirty="0"/>
              <a:t>' </a:t>
            </a:r>
            <a:r>
              <a:rPr lang="en-US" b="1" i="1" dirty="0" err="1"/>
              <a:t>ko'p</a:t>
            </a:r>
            <a:r>
              <a:rPr lang="en-US" b="1" i="1" dirty="0"/>
              <a:t> </a:t>
            </a:r>
            <a:r>
              <a:rPr lang="en-US" b="1" i="1" dirty="0" err="1"/>
              <a:t>mug'dan</a:t>
            </a:r>
            <a:r>
              <a:rPr lang="en-US" b="1" i="1" dirty="0"/>
              <a:t> </a:t>
            </a:r>
            <a:r>
              <a:rPr lang="en-US" b="1" i="1" dirty="0" err="1"/>
              <a:t>jumsaladi</a:t>
            </a:r>
            <a:r>
              <a:rPr lang="en-US" b="1" i="1" dirty="0"/>
              <a:t>.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joqari</a:t>
            </a:r>
            <a:r>
              <a:rPr lang="en-US" b="1" i="1" dirty="0"/>
              <a:t> </a:t>
            </a:r>
            <a:r>
              <a:rPr lang="en-US" b="1" i="1" dirty="0" err="1"/>
              <a:t>temperatura</a:t>
            </a:r>
            <a:r>
              <a:rPr lang="en-US" b="1" i="1" dirty="0"/>
              <a:t> </a:t>
            </a:r>
            <a:r>
              <a:rPr lang="en-US" b="1" i="1" dirty="0" err="1"/>
              <a:t>payda</a:t>
            </a:r>
            <a:r>
              <a:rPr lang="en-US" b="1" i="1" dirty="0"/>
              <a:t> </a:t>
            </a:r>
            <a:r>
              <a:rPr lang="en-US" b="1" i="1" dirty="0" err="1"/>
              <a:t>etiwde</a:t>
            </a:r>
            <a:r>
              <a:rPr lang="en-US" b="1" i="1" dirty="0"/>
              <a:t> </a:t>
            </a:r>
            <a:r>
              <a:rPr lang="en-US" b="1" i="1" dirty="0" err="1"/>
              <a:t>qollaniladi</a:t>
            </a:r>
            <a:r>
              <a:rPr lang="en-US" b="1" i="1" dirty="0"/>
              <a:t>. </a:t>
            </a:r>
            <a:r>
              <a:rPr lang="en-US" b="1" i="1" dirty="0" err="1"/>
              <a:t>Kislorod</a:t>
            </a:r>
            <a:r>
              <a:rPr lang="en-US" b="1" i="1" dirty="0"/>
              <a:t> — </a:t>
            </a:r>
            <a:r>
              <a:rPr lang="en-US" b="1" i="1" dirty="0" err="1"/>
              <a:t>atsetilen</a:t>
            </a:r>
            <a:r>
              <a:rPr lang="en-US" b="1" i="1" dirty="0"/>
              <a:t> </a:t>
            </a:r>
            <a:r>
              <a:rPr lang="en-US" b="1" i="1" dirty="0" err="1"/>
              <a:t>jahninin</a:t>
            </a:r>
            <a:r>
              <a:rPr lang="en-US" b="1" i="1" dirty="0"/>
              <a:t>' </a:t>
            </a:r>
            <a:r>
              <a:rPr lang="en-US" b="1" i="1" dirty="0" err="1"/>
              <a:t>temperaturasi</a:t>
            </a:r>
            <a:r>
              <a:rPr lang="en-US" b="1" i="1" dirty="0"/>
              <a:t> 3500°C </a:t>
            </a:r>
            <a:r>
              <a:rPr lang="en-US" b="1" i="1" dirty="0" err="1"/>
              <a:t>g'a</a:t>
            </a:r>
            <a:r>
              <a:rPr lang="en-US" b="1" i="1" dirty="0"/>
              <a:t>, </a:t>
            </a:r>
            <a:r>
              <a:rPr lang="en-US" b="1" i="1" dirty="0" err="1"/>
              <a:t>kislorod</a:t>
            </a:r>
            <a:r>
              <a:rPr lang="en-US" b="1" i="1" dirty="0"/>
              <a:t> — </a:t>
            </a:r>
            <a:r>
              <a:rPr lang="en-US" b="1" i="1" dirty="0" err="1"/>
              <a:t>vodorod</a:t>
            </a:r>
            <a:r>
              <a:rPr lang="en-US" b="1" i="1" dirty="0"/>
              <a:t> </a:t>
            </a:r>
            <a:r>
              <a:rPr lang="en-US" b="1" i="1" dirty="0" err="1"/>
              <a:t>jalmdiki</a:t>
            </a:r>
            <a:r>
              <a:rPr lang="en-US" b="1" i="1" dirty="0"/>
              <a:t> 3000°C </a:t>
            </a:r>
            <a:r>
              <a:rPr lang="en-US" b="1" i="1" dirty="0" err="1"/>
              <a:t>g'a</a:t>
            </a:r>
            <a:r>
              <a:rPr lang="en-US" b="1" i="1" dirty="0"/>
              <a:t> </a:t>
            </a:r>
            <a:r>
              <a:rPr lang="en-US" b="1" i="1" dirty="0" err="1"/>
              <a:t>jetedi</a:t>
            </a:r>
            <a:r>
              <a:rPr lang="en-US" b="1" i="1" dirty="0"/>
              <a:t>.</a:t>
            </a:r>
          </a:p>
          <a:p>
            <a:pPr algn="ctr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4049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147248" cy="621330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i="1" dirty="0" err="1"/>
              <a:t>Domna</a:t>
            </a:r>
            <a:r>
              <a:rPr lang="en-US" b="1" i="1" dirty="0"/>
              <a:t> </a:t>
            </a:r>
            <a:r>
              <a:rPr lang="en-US" b="1" i="1" dirty="0" err="1"/>
              <a:t>peshine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bayitilg'an</a:t>
            </a:r>
            <a:r>
              <a:rPr lang="en-US" b="1" i="1" dirty="0"/>
              <a:t> </a:t>
            </a:r>
            <a:r>
              <a:rPr lang="en-US" b="1" i="1" dirty="0" err="1"/>
              <a:t>hawa</a:t>
            </a:r>
            <a:r>
              <a:rPr lang="en-US" b="1" i="1" dirty="0"/>
              <a:t> </a:t>
            </a:r>
            <a:r>
              <a:rPr lang="en-US" b="1" i="1" dirty="0" err="1"/>
              <a:t>u'plengende</a:t>
            </a:r>
            <a:r>
              <a:rPr lang="en-US" b="1" i="1" dirty="0"/>
              <a:t> </a:t>
            </a:r>
            <a:r>
              <a:rPr lang="en-US" b="1" i="1" dirty="0" err="1"/>
              <a:t>jalinmn</a:t>
            </a:r>
            <a:r>
              <a:rPr lang="en-US" b="1" i="1" dirty="0"/>
              <a:t>' </a:t>
            </a:r>
            <a:r>
              <a:rPr lang="en-US" b="1" i="1" dirty="0" err="1"/>
              <a:t>tem¬peraturasi</a:t>
            </a:r>
            <a:r>
              <a:rPr lang="en-US" b="1" i="1" dirty="0"/>
              <a:t> </a:t>
            </a:r>
            <a:r>
              <a:rPr lang="en-US" b="1" i="1" dirty="0" err="1"/>
              <a:t>ju'da</a:t>
            </a:r>
            <a:r>
              <a:rPr lang="en-US" b="1" i="1" dirty="0"/>
              <a:t>' </a:t>
            </a:r>
            <a:r>
              <a:rPr lang="en-US" b="1" i="1" dirty="0" err="1"/>
              <a:t>joqanlaydi</a:t>
            </a:r>
            <a:r>
              <a:rPr lang="en-US" b="1" i="1" dirty="0"/>
              <a:t>, </a:t>
            </a:r>
            <a:r>
              <a:rPr lang="en-US" b="1" i="1" dirty="0" err="1"/>
              <a:t>na'tiyjede</a:t>
            </a:r>
            <a:r>
              <a:rPr lang="en-US" b="1" i="1" dirty="0"/>
              <a:t> </a:t>
            </a:r>
            <a:r>
              <a:rPr lang="en-US" b="1" i="1" dirty="0" err="1"/>
              <a:t>eriw</a:t>
            </a:r>
            <a:r>
              <a:rPr lang="en-US" b="1" i="1" dirty="0"/>
              <a:t> </a:t>
            </a:r>
            <a:r>
              <a:rPr lang="en-US" b="1" i="1" dirty="0" err="1"/>
              <a:t>protsesi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peshtin</a:t>
            </a:r>
            <a:r>
              <a:rPr lang="en-US" b="1" i="1" dirty="0"/>
              <a:t>' </a:t>
            </a:r>
            <a:r>
              <a:rPr lang="en-US" b="1" i="1" dirty="0" err="1"/>
              <a:t>o'nimdarhg'i</a:t>
            </a:r>
            <a:r>
              <a:rPr lang="en-US" b="1" i="1" dirty="0"/>
              <a:t> </a:t>
            </a:r>
            <a:r>
              <a:rPr lang="en-US" b="1" i="1" dirty="0" err="1"/>
              <a:t>artadi</a:t>
            </a:r>
            <a:r>
              <a:rPr lang="en-US" b="1" i="1" dirty="0"/>
              <a:t>. </a:t>
            </a:r>
            <a:r>
              <a:rPr lang="en-US" b="1" i="1" dirty="0" err="1"/>
              <a:t>Polat</a:t>
            </a:r>
            <a:r>
              <a:rPr lang="en-US" b="1" i="1" dirty="0"/>
              <a:t> </a:t>
            </a:r>
            <a:r>
              <a:rPr lang="en-US" b="1" i="1" dirty="0" err="1"/>
              <a:t>eritiwde</a:t>
            </a:r>
            <a:r>
              <a:rPr lang="en-US" b="1" i="1" dirty="0"/>
              <a:t> — marten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bessemer</a:t>
            </a:r>
            <a:r>
              <a:rPr lang="en-US" b="1" i="1" dirty="0"/>
              <a:t> </a:t>
            </a:r>
            <a:r>
              <a:rPr lang="en-US" b="1" i="1" dirty="0" err="1"/>
              <a:t>protsesinde</a:t>
            </a:r>
            <a:r>
              <a:rPr lang="en-US" b="1" i="1" dirty="0"/>
              <a:t> </a:t>
            </a:r>
            <a:r>
              <a:rPr lang="en-US" b="1" i="1" dirty="0" err="1"/>
              <a:t>hawa</a:t>
            </a:r>
            <a:r>
              <a:rPr lang="en-US" b="1" i="1" dirty="0"/>
              <a:t> </a:t>
            </a:r>
            <a:r>
              <a:rPr lang="en-US" b="1" i="1" dirty="0" err="1"/>
              <a:t>ormna</a:t>
            </a:r>
            <a:r>
              <a:rPr lang="en-US" b="1" i="1" dirty="0"/>
              <a:t> </a:t>
            </a:r>
            <a:r>
              <a:rPr lang="en-US" b="1" i="1" dirty="0" err="1"/>
              <a:t>tohq</a:t>
            </a:r>
            <a:r>
              <a:rPr lang="en-US" b="1" i="1" dirty="0"/>
              <a:t> </a:t>
            </a:r>
            <a:r>
              <a:rPr lang="en-US" b="1" i="1" dirty="0" err="1"/>
              <a:t>yamasa</a:t>
            </a:r>
            <a:r>
              <a:rPr lang="en-US" b="1" i="1" dirty="0"/>
              <a:t> </a:t>
            </a:r>
            <a:r>
              <a:rPr lang="en-US" b="1" i="1" dirty="0" err="1"/>
              <a:t>azg'ana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jumsaw</a:t>
            </a:r>
            <a:r>
              <a:rPr lang="en-US" b="1" i="1" dirty="0"/>
              <a:t> </a:t>
            </a:r>
            <a:r>
              <a:rPr lang="en-US" b="1" i="1" dirty="0" err="1"/>
              <a:t>ja'ne</a:t>
            </a:r>
            <a:r>
              <a:rPr lang="en-US" b="1" i="1" dirty="0"/>
              <a:t> de </a:t>
            </a:r>
            <a:r>
              <a:rPr lang="en-US" b="1" i="1" dirty="0" err="1"/>
              <a:t>u'lken</a:t>
            </a:r>
            <a:r>
              <a:rPr lang="en-US" b="1" i="1" dirty="0"/>
              <a:t> </a:t>
            </a:r>
            <a:r>
              <a:rPr lang="en-US" b="1" i="1" dirty="0" err="1"/>
              <a:t>na'tiyje</a:t>
            </a:r>
            <a:r>
              <a:rPr lang="en-US" b="1" i="1" dirty="0"/>
              <a:t> </a:t>
            </a:r>
            <a:r>
              <a:rPr lang="en-US" b="1" i="1" dirty="0" err="1"/>
              <a:t>berdi</a:t>
            </a:r>
            <a:r>
              <a:rPr lang="en-US" b="1" i="1" dirty="0"/>
              <a:t>. </a:t>
            </a:r>
            <a:r>
              <a:rPr lang="en-US" b="1" i="1" dirty="0" err="1"/>
              <a:t>Bul</a:t>
            </a:r>
            <a:r>
              <a:rPr lang="en-US" b="1" i="1" dirty="0"/>
              <a:t> </a:t>
            </a:r>
            <a:r>
              <a:rPr lang="en-US" b="1" i="1" dirty="0" err="1"/>
              <a:t>protsessler</a:t>
            </a:r>
            <a:r>
              <a:rPr lang="en-US" b="1" i="1" dirty="0"/>
              <a:t> </a:t>
            </a:r>
            <a:r>
              <a:rPr lang="en-US" b="1" i="1" dirty="0" err="1"/>
              <a:t>tezlesip</a:t>
            </a:r>
            <a:r>
              <a:rPr lang="en-US" b="1" i="1" dirty="0"/>
              <a:t> </a:t>
            </a:r>
            <a:r>
              <a:rPr lang="en-US" b="1" i="1" dirty="0" err="1"/>
              <a:t>qalmay</a:t>
            </a:r>
            <a:r>
              <a:rPr lang="en-US" b="1" i="1" dirty="0"/>
              <a:t>, </a:t>
            </a:r>
            <a:r>
              <a:rPr lang="en-US" b="1" i="1" dirty="0" err="1"/>
              <a:t>ahnatug'in</a:t>
            </a:r>
            <a:r>
              <a:rPr lang="en-US" b="1" i="1" dirty="0"/>
              <a:t> </a:t>
            </a:r>
            <a:r>
              <a:rPr lang="en-US" b="1" i="1" dirty="0" err="1"/>
              <a:t>polattin</a:t>
            </a:r>
            <a:r>
              <a:rPr lang="en-US" b="1" i="1" dirty="0"/>
              <a:t>' </a:t>
            </a:r>
            <a:r>
              <a:rPr lang="en-US" b="1" i="1" dirty="0" err="1"/>
              <a:t>sapasi</a:t>
            </a:r>
            <a:r>
              <a:rPr lang="en-US" b="1" i="1" dirty="0"/>
              <a:t> da </a:t>
            </a:r>
            <a:r>
              <a:rPr lang="en-US" b="1" i="1" dirty="0" err="1"/>
              <a:t>jaqsilanadi</a:t>
            </a:r>
            <a:r>
              <a:rPr lang="en-US" b="1" i="1" dirty="0"/>
              <a:t>. </a:t>
            </a:r>
            <a:r>
              <a:rPr lang="en-US" b="1" i="1" dirty="0" err="1"/>
              <a:t>Kislorodqa</a:t>
            </a:r>
            <a:r>
              <a:rPr lang="en-US" b="1" i="1" dirty="0"/>
              <a:t> </a:t>
            </a:r>
            <a:r>
              <a:rPr lang="en-US" b="1" i="1" dirty="0" err="1"/>
              <a:t>bayitilg'an</a:t>
            </a:r>
            <a:r>
              <a:rPr lang="en-US" b="1" i="1" dirty="0"/>
              <a:t> </a:t>
            </a:r>
            <a:r>
              <a:rPr lang="en-US" b="1" i="1" dirty="0" err="1"/>
              <a:t>hawadan</a:t>
            </a:r>
            <a:r>
              <a:rPr lang="en-US" b="1" i="1" dirty="0"/>
              <a:t> (60% </a:t>
            </a:r>
            <a:r>
              <a:rPr lang="en-US" b="1" i="1" dirty="0" err="1"/>
              <a:t>ge</a:t>
            </a:r>
            <a:r>
              <a:rPr lang="en-US" b="1" i="1" dirty="0"/>
              <a:t> </a:t>
            </a:r>
            <a:r>
              <a:rPr lang="en-US" b="1" i="1" dirty="0" err="1"/>
              <a:t>shekem</a:t>
            </a:r>
            <a:r>
              <a:rPr lang="en-US" b="1" i="1" dirty="0"/>
              <a:t> 0,) </a:t>
            </a:r>
            <a:r>
              <a:rPr lang="en-US" b="1" i="1" dirty="0" err="1"/>
              <a:t>ren'li</a:t>
            </a:r>
            <a:r>
              <a:rPr lang="en-US" b="1" i="1" dirty="0"/>
              <a:t> </a:t>
            </a:r>
            <a:r>
              <a:rPr lang="en-US" b="1" i="1" dirty="0" err="1"/>
              <a:t>metallurgiyada</a:t>
            </a:r>
            <a:r>
              <a:rPr lang="en-US" b="1" i="1" dirty="0"/>
              <a:t> (</a:t>
            </a:r>
            <a:r>
              <a:rPr lang="en-US" b="1" i="1" dirty="0" err="1"/>
              <a:t>tsink</a:t>
            </a:r>
            <a:r>
              <a:rPr lang="en-US" b="1" i="1" dirty="0"/>
              <a:t>, </a:t>
            </a:r>
            <a:r>
              <a:rPr lang="en-US" b="1" i="1" dirty="0" err="1"/>
              <a:t>mis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basqa</a:t>
            </a:r>
            <a:r>
              <a:rPr lang="en-US" b="1" i="1" dirty="0"/>
              <a:t> </a:t>
            </a:r>
            <a:r>
              <a:rPr lang="en-US" b="1" i="1" dirty="0" err="1"/>
              <a:t>metallardin</a:t>
            </a:r>
            <a:r>
              <a:rPr lang="en-US" b="1" i="1" dirty="0"/>
              <a:t>' </a:t>
            </a:r>
            <a:r>
              <a:rPr lang="en-US" b="1" i="1" dirty="0" err="1"/>
              <a:t>sulfidli</a:t>
            </a:r>
            <a:r>
              <a:rPr lang="en-US" b="1" i="1" dirty="0"/>
              <a:t> </a:t>
            </a:r>
            <a:r>
              <a:rPr lang="en-US" b="1" i="1" dirty="0" err="1"/>
              <a:t>rudalardi</a:t>
            </a:r>
            <a:r>
              <a:rPr lang="en-US" b="1" i="1" dirty="0"/>
              <a:t> </a:t>
            </a:r>
            <a:r>
              <a:rPr lang="en-US" b="1" i="1" dirty="0" err="1"/>
              <a:t>oksidlewde</a:t>
            </a:r>
            <a:r>
              <a:rPr lang="en-US" b="1" i="1" dirty="0"/>
              <a:t>) </a:t>
            </a:r>
            <a:r>
              <a:rPr lang="en-US" b="1" i="1" dirty="0" err="1"/>
              <a:t>o'nimlipaydalanilmaqta</a:t>
            </a:r>
            <a:r>
              <a:rPr lang="en-US" b="1" i="1" dirty="0"/>
              <a:t>.	</a:t>
            </a:r>
          </a:p>
          <a:p>
            <a:pPr algn="just"/>
            <a:r>
              <a:rPr lang="en-US" b="1" i="1" dirty="0" err="1"/>
              <a:t>Meditsinada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nawqastm</a:t>
            </a:r>
            <a:r>
              <a:rPr lang="en-US" b="1" i="1" dirty="0"/>
              <a:t>' </a:t>
            </a:r>
            <a:r>
              <a:rPr lang="en-US" b="1" i="1" dirty="0" err="1"/>
              <a:t>dem</a:t>
            </a:r>
            <a:r>
              <a:rPr lang="en-US" b="1" i="1" dirty="0"/>
              <a:t> </a:t>
            </a:r>
            <a:r>
              <a:rPr lang="en-US" b="1" i="1" dirty="0" err="1"/>
              <a:t>aliwin</a:t>
            </a:r>
            <a:r>
              <a:rPr lang="en-US" b="1" i="1" dirty="0"/>
              <a:t> </a:t>
            </a:r>
            <a:r>
              <a:rPr lang="en-US" b="1" i="1" dirty="0" err="1"/>
              <a:t>jen'illestiriwde</a:t>
            </a:r>
            <a:r>
              <a:rPr lang="en-US" b="1" i="1" dirty="0"/>
              <a:t> (</a:t>
            </a:r>
            <a:r>
              <a:rPr lang="en-US" b="1" i="1" dirty="0" err="1"/>
              <a:t>kislorodli</a:t>
            </a:r>
            <a:r>
              <a:rPr lang="en-US" b="1" i="1" dirty="0"/>
              <a:t> </a:t>
            </a:r>
            <a:r>
              <a:rPr lang="en-US" b="1" i="1" dirty="0" err="1"/>
              <a:t>dastiqsha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palatkalar</a:t>
            </a:r>
            <a:r>
              <a:rPr lang="en-US" b="1" i="1" dirty="0"/>
              <a:t>) </a:t>
            </a:r>
            <a:r>
              <a:rPr lang="en-US" b="1" i="1" dirty="0" err="1"/>
              <a:t>qollaniladi</a:t>
            </a:r>
            <a:r>
              <a:rPr lang="en-US" b="1" i="1" dirty="0"/>
              <a:t>. Dem </a:t>
            </a:r>
            <a:r>
              <a:rPr lang="en-US" b="1" i="1" dirty="0" err="1"/>
              <a:t>ahw</a:t>
            </a:r>
            <a:r>
              <a:rPr lang="en-US" b="1" i="1" dirty="0"/>
              <a:t> </a:t>
            </a:r>
            <a:r>
              <a:rPr lang="en-US" b="1" i="1" dirty="0" err="1"/>
              <a:t>qiyin</a:t>
            </a:r>
            <a:r>
              <a:rPr lang="en-US" b="1" i="1" dirty="0"/>
              <a:t> </a:t>
            </a:r>
            <a:r>
              <a:rPr lang="en-US" b="1" i="1" dirty="0" err="1"/>
              <a:t>bolg'an</a:t>
            </a:r>
            <a:r>
              <a:rPr lang="en-US" b="1" i="1" dirty="0"/>
              <a:t> </a:t>
            </a:r>
            <a:r>
              <a:rPr lang="en-US" b="1" i="1" dirty="0" err="1"/>
              <a:t>atmosferada</a:t>
            </a:r>
            <a:r>
              <a:rPr lang="en-US" b="1" i="1" dirty="0"/>
              <a:t> </a:t>
            </a:r>
            <a:r>
              <a:rPr lang="en-US" b="1" i="1" dirty="0" err="1"/>
              <a:t>jumislardi</a:t>
            </a:r>
            <a:r>
              <a:rPr lang="en-US" b="1" i="1" dirty="0"/>
              <a:t> </a:t>
            </a:r>
            <a:r>
              <a:rPr lang="en-US" b="1" i="1" dirty="0" err="1"/>
              <a:t>oninlawda</a:t>
            </a:r>
            <a:r>
              <a:rPr lang="en-US" b="1" i="1" dirty="0"/>
              <a:t> </a:t>
            </a:r>
            <a:r>
              <a:rPr lang="en-US" b="1" i="1" dirty="0" err="1"/>
              <a:t>kislorodtan</a:t>
            </a:r>
            <a:r>
              <a:rPr lang="en-US" b="1" i="1" dirty="0"/>
              <a:t> </a:t>
            </a:r>
            <a:r>
              <a:rPr lang="en-US" b="1" i="1" dirty="0" err="1"/>
              <a:t>paydalaniladi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7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49" y="476672"/>
            <a:ext cx="7373667" cy="599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80920" cy="6213304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/>
              <a:t>DIQQATLARINIZ USHIN RAXMET </a:t>
            </a:r>
          </a:p>
          <a:p>
            <a:pPr algn="ctr"/>
            <a:endParaRPr lang="en-US" sz="3600" b="1" i="1" dirty="0"/>
          </a:p>
          <a:p>
            <a:pPr algn="ctr"/>
            <a:endParaRPr lang="ru-RU" sz="36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4" y="1556792"/>
            <a:ext cx="7383463" cy="450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3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algn="ctr"/>
            <a:r>
              <a:rPr lang="en-US" sz="9600" b="1" i="1" dirty="0"/>
              <a:t>KISLOROD </a:t>
            </a:r>
            <a:endParaRPr lang="ru-RU" sz="9600" b="1" i="1" dirty="0"/>
          </a:p>
        </p:txBody>
      </p:sp>
    </p:spTree>
    <p:extLst>
      <p:ext uri="{BB962C8B-B14F-4D97-AF65-F5344CB8AC3E}">
        <p14:creationId xmlns:p14="http://schemas.microsoft.com/office/powerpoint/2010/main" val="14790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147248" cy="4917160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 err="1"/>
              <a:t>Jobasi</a:t>
            </a:r>
            <a:endParaRPr lang="en-US" sz="2800" b="1" i="1" dirty="0"/>
          </a:p>
          <a:p>
            <a:pPr algn="ctr"/>
            <a:r>
              <a:rPr lang="en-US" sz="2800" b="1" i="1" dirty="0"/>
              <a:t>1.	</a:t>
            </a:r>
            <a:r>
              <a:rPr lang="en-US" sz="2800" b="1" i="1" dirty="0" err="1"/>
              <a:t>Kislorod</a:t>
            </a:r>
            <a:r>
              <a:rPr lang="en-US" sz="2800" b="1" i="1" dirty="0"/>
              <a:t> </a:t>
            </a:r>
            <a:r>
              <a:rPr lang="en-US" sz="2800" b="1" i="1" dirty="0" err="1"/>
              <a:t>kishi</a:t>
            </a:r>
            <a:r>
              <a:rPr lang="en-US" sz="2800" b="1" i="1" dirty="0"/>
              <a:t> </a:t>
            </a:r>
            <a:r>
              <a:rPr lang="en-US" sz="2800" b="1" i="1" dirty="0" err="1"/>
              <a:t>gruppasi</a:t>
            </a:r>
            <a:r>
              <a:rPr lang="en-US" sz="2800" b="1" i="1" dirty="0"/>
              <a:t> </a:t>
            </a:r>
            <a:r>
              <a:rPr lang="en-US" sz="2800" b="1" i="1" dirty="0" err="1"/>
              <a:t>elementleri</a:t>
            </a:r>
            <a:r>
              <a:rPr lang="en-US" sz="2800" b="1" i="1" dirty="0"/>
              <a:t>, </a:t>
            </a:r>
            <a:r>
              <a:rPr lang="en-US" sz="2800" b="1" i="1" dirty="0" err="1"/>
              <a:t>uliwma</a:t>
            </a:r>
            <a:r>
              <a:rPr lang="en-US" sz="2800" b="1" i="1" dirty="0"/>
              <a:t> </a:t>
            </a:r>
            <a:r>
              <a:rPr lang="en-US" sz="2800" b="1" i="1" dirty="0" err="1"/>
              <a:t>qa'siyetleri</a:t>
            </a:r>
            <a:r>
              <a:rPr lang="en-US" sz="2800" b="1" i="1" dirty="0"/>
              <a:t>, </a:t>
            </a:r>
            <a:r>
              <a:rPr lang="en-US" sz="2800" b="1" i="1" dirty="0" err="1"/>
              <a:t>birikpeleri</a:t>
            </a:r>
            <a:endParaRPr lang="en-US" sz="2800" b="1" i="1" dirty="0"/>
          </a:p>
          <a:p>
            <a:pPr algn="ctr"/>
            <a:r>
              <a:rPr lang="en-US" sz="2800" b="1" i="1" dirty="0"/>
              <a:t>2.	</a:t>
            </a:r>
            <a:r>
              <a:rPr lang="en-US" sz="2800" b="1" i="1" dirty="0" err="1"/>
              <a:t>Kislorodtin</a:t>
            </a:r>
            <a:r>
              <a:rPr lang="en-US" sz="2800" b="1" i="1" dirty="0"/>
              <a:t>’ </a:t>
            </a:r>
            <a:r>
              <a:rPr lang="en-US" sz="2800" b="1" i="1" dirty="0" err="1"/>
              <a:t>aliniwi</a:t>
            </a:r>
            <a:r>
              <a:rPr lang="en-US" sz="2800" b="1" i="1" dirty="0"/>
              <a:t> </a:t>
            </a:r>
            <a:r>
              <a:rPr lang="en-US" sz="2800" b="1" i="1" dirty="0" err="1"/>
              <a:t>ha’m</a:t>
            </a:r>
            <a:r>
              <a:rPr lang="en-US" sz="2800" b="1" i="1" dirty="0"/>
              <a:t> </a:t>
            </a:r>
            <a:r>
              <a:rPr lang="en-US" sz="2800" b="1" i="1" dirty="0" err="1"/>
              <a:t>fizikaliq</a:t>
            </a:r>
            <a:r>
              <a:rPr lang="en-US" sz="2800" b="1" i="1" dirty="0"/>
              <a:t> </a:t>
            </a:r>
            <a:r>
              <a:rPr lang="en-US" sz="2800" b="1" i="1" dirty="0" err="1"/>
              <a:t>ximiyaliq</a:t>
            </a:r>
            <a:r>
              <a:rPr lang="en-US" sz="2800" b="1" i="1" dirty="0"/>
              <a:t> </a:t>
            </a:r>
            <a:r>
              <a:rPr lang="en-US" sz="2800" b="1" i="1" dirty="0" err="1"/>
              <a:t>qasiyetleri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7001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141296"/>
          </a:xfrm>
        </p:spPr>
        <p:txBody>
          <a:bodyPr/>
          <a:lstStyle/>
          <a:p>
            <a:pPr algn="just"/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kishi</a:t>
            </a:r>
            <a:r>
              <a:rPr lang="en-US" b="1" i="1" dirty="0"/>
              <a:t> </a:t>
            </a:r>
            <a:r>
              <a:rPr lang="en-US" b="1" i="1" dirty="0" err="1"/>
              <a:t>gruppasi</a:t>
            </a:r>
            <a:r>
              <a:rPr lang="en-US" b="1" i="1" dirty="0"/>
              <a:t> </a:t>
            </a:r>
            <a:r>
              <a:rPr lang="en-US" b="1" i="1" dirty="0" err="1"/>
              <a:t>periodliq</a:t>
            </a:r>
            <a:r>
              <a:rPr lang="en-US" b="1" i="1" dirty="0"/>
              <a:t> </a:t>
            </a:r>
            <a:r>
              <a:rPr lang="en-US" b="1" i="1" dirty="0" err="1"/>
              <a:t>sistemadag'i</a:t>
            </a:r>
            <a:r>
              <a:rPr lang="en-US" b="1" i="1" dirty="0"/>
              <a:t> </a:t>
            </a:r>
            <a:r>
              <a:rPr lang="en-US" b="1" i="1" dirty="0" err="1"/>
              <a:t>altmshi</a:t>
            </a:r>
            <a:r>
              <a:rPr lang="en-US" b="1" i="1" dirty="0"/>
              <a:t> </a:t>
            </a:r>
            <a:r>
              <a:rPr lang="en-US" b="1" i="1" dirty="0" err="1"/>
              <a:t>gruppanin</a:t>
            </a:r>
            <a:r>
              <a:rPr lang="en-US" b="1" i="1" dirty="0"/>
              <a:t>' </a:t>
            </a:r>
            <a:r>
              <a:rPr lang="en-US" b="1" i="1" dirty="0" err="1"/>
              <a:t>tipik</a:t>
            </a:r>
            <a:r>
              <a:rPr lang="en-US" b="1" i="1" dirty="0"/>
              <a:t> </a:t>
            </a:r>
            <a:r>
              <a:rPr lang="en-US" b="1" i="1" dirty="0" err="1"/>
              <a:t>eicnentleii</a:t>
            </a:r>
            <a:r>
              <a:rPr lang="en-US" b="1" i="1" dirty="0"/>
              <a:t> </a:t>
            </a:r>
            <a:r>
              <a:rPr lang="en-US" b="1" i="1" dirty="0" err="1"/>
              <a:t>kislcrod</a:t>
            </a:r>
            <a:r>
              <a:rPr lang="en-US" b="1" i="1" dirty="0"/>
              <a:t> </a:t>
            </a:r>
            <a:r>
              <a:rPr lang="en-US" b="1" i="1" dirty="0" err="1"/>
              <a:t>penen</a:t>
            </a:r>
            <a:r>
              <a:rPr lang="en-US" b="1" i="1" dirty="0"/>
              <a:t> </a:t>
            </a:r>
            <a:r>
              <a:rPr lang="en-US" b="1" i="1" dirty="0" err="1"/>
              <a:t>ku'kirt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laq</a:t>
            </a:r>
            <a:r>
              <a:rPr lang="en-US" b="1" i="1" dirty="0"/>
              <a:t> </a:t>
            </a:r>
            <a:r>
              <a:rPr lang="en-US" b="1" i="1" dirty="0" err="1"/>
              <a:t>qatarlariniiv</a:t>
            </a:r>
            <a:r>
              <a:rPr lang="en-US" b="1" i="1" dirty="0"/>
              <a:t> atom </a:t>
            </a:r>
            <a:r>
              <a:rPr lang="en-US" b="1" i="1" dirty="0" err="1"/>
              <a:t>du'zilisi</a:t>
            </a:r>
            <a:r>
              <a:rPr lang="en-US" b="1" i="1" dirty="0"/>
              <a:t> </a:t>
            </a:r>
            <a:r>
              <a:rPr lang="en-US" b="1" i="1" dirty="0" err="1"/>
              <a:t>jag'inan</a:t>
            </a:r>
            <a:r>
              <a:rPr lang="en-US" b="1" i="1" dirty="0"/>
              <a:t> sol </a:t>
            </a:r>
            <a:r>
              <a:rPr lang="en-US" b="1" i="1" dirty="0" err="1"/>
              <a:t>elemcntlerge</a:t>
            </a:r>
            <a:r>
              <a:rPr lang="en-US" b="1" i="1" dirty="0"/>
              <a:t> </a:t>
            </a:r>
            <a:r>
              <a:rPr lang="en-US" b="1" i="1" dirty="0" err="1"/>
              <a:t>iiqsaytug'in</a:t>
            </a:r>
            <a:r>
              <a:rPr lang="en-US" b="1" i="1" dirty="0"/>
              <a:t> </a:t>
            </a:r>
            <a:r>
              <a:rPr lang="en-US" b="1" i="1" dirty="0" err="1"/>
              <a:t>elementleri</a:t>
            </a:r>
            <a:r>
              <a:rPr lang="en-US" b="1" i="1" dirty="0"/>
              <a:t> — </a:t>
            </a:r>
            <a:r>
              <a:rPr lang="en-US" b="1" i="1" dirty="0" err="1"/>
              <a:t>selen</a:t>
            </a:r>
            <a:r>
              <a:rPr lang="en-US" b="1" i="1" dirty="0"/>
              <a:t>, </a:t>
            </a:r>
            <a:r>
              <a:rPr lang="en-US" b="1" i="1" dirty="0" err="1"/>
              <a:t>tellur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endParaRPr lang="en-US" b="1" i="1" dirty="0"/>
          </a:p>
          <a:p>
            <a:pPr algn="just"/>
            <a:r>
              <a:rPr lang="en-US" b="1" i="1" dirty="0" err="1"/>
              <a:t>poloniy</a:t>
            </a:r>
            <a:r>
              <a:rPr lang="en-US" b="1" i="1" dirty="0"/>
              <a:t> </a:t>
            </a:r>
            <a:r>
              <a:rPr lang="en-US" b="1" i="1" dirty="0" err="1"/>
              <a:t>kiredi</a:t>
            </a:r>
            <a:r>
              <a:rPr lang="en-US" b="1" i="1" dirty="0"/>
              <a:t>. </a:t>
            </a:r>
            <a:r>
              <a:rPr lang="en-US" b="1" i="1" dirty="0" err="1"/>
              <a:t>Poloniy</a:t>
            </a:r>
            <a:r>
              <a:rPr lang="en-US" b="1" i="1" dirty="0"/>
              <a:t> </a:t>
            </a:r>
            <a:r>
              <a:rPr lang="en-US" b="1" i="1" dirty="0" err="1"/>
              <a:t>radioaktiv</a:t>
            </a:r>
            <a:r>
              <a:rPr lang="en-US" b="1" i="1" dirty="0"/>
              <a:t> element </a:t>
            </a:r>
            <a:r>
              <a:rPr lang="en-US" b="1" i="1" dirty="0" err="1"/>
              <a:t>bohp</a:t>
            </a:r>
            <a:r>
              <a:rPr lang="en-US" b="1" i="1" dirty="0"/>
              <a:t>, </a:t>
            </a:r>
            <a:r>
              <a:rPr lang="en-US" b="1" i="1" dirty="0" err="1"/>
              <a:t>ximiyaliq</a:t>
            </a:r>
            <a:r>
              <a:rPr lang="en-US" b="1" i="1" dirty="0"/>
              <a:t> </a:t>
            </a:r>
            <a:r>
              <a:rPr lang="en-US" b="1" i="1" dirty="0" err="1"/>
              <a:t>jag'inan</a:t>
            </a:r>
            <a:r>
              <a:rPr lang="en-US" b="1" i="1" dirty="0"/>
              <a:t> </a:t>
            </a:r>
            <a:r>
              <a:rPr lang="en-US" b="1" i="1" dirty="0" err="1"/>
              <a:t>tekse-rilmegen</a:t>
            </a:r>
            <a:r>
              <a:rPr lang="en-US" b="1" i="1" dirty="0"/>
              <a:t> dew </a:t>
            </a:r>
            <a:r>
              <a:rPr lang="en-US" b="1" i="1" dirty="0" err="1"/>
              <a:t>mu'mkin</a:t>
            </a:r>
            <a:r>
              <a:rPr lang="en-US" b="1" i="1" dirty="0"/>
              <a:t>.</a:t>
            </a:r>
          </a:p>
          <a:p>
            <a:pPr algn="just"/>
            <a:r>
              <a:rPr lang="en-US" b="1" i="1" dirty="0" err="1"/>
              <a:t>Ko'rip</a:t>
            </a:r>
            <a:r>
              <a:rPr lang="en-US" b="1" i="1" dirty="0"/>
              <a:t> </a:t>
            </a:r>
            <a:r>
              <a:rPr lang="en-US" b="1" i="1" dirty="0" err="1"/>
              <a:t>shig'ilip</a:t>
            </a:r>
            <a:r>
              <a:rPr lang="en-US" b="1" i="1" dirty="0"/>
              <a:t> </a:t>
            </a:r>
            <a:r>
              <a:rPr lang="en-US" b="1" i="1" dirty="0" err="1"/>
              <a:t>atirg'an</a:t>
            </a:r>
            <a:r>
              <a:rPr lang="en-US" b="1" i="1" dirty="0"/>
              <a:t> element </a:t>
            </a:r>
            <a:r>
              <a:rPr lang="en-US" b="1" i="1" dirty="0" err="1"/>
              <a:t>atomlannm</a:t>
            </a:r>
            <a:r>
              <a:rPr lang="en-US" b="1" i="1" dirty="0"/>
              <a:t>' </a:t>
            </a:r>
            <a:r>
              <a:rPr lang="en-US" b="1" i="1" dirty="0" err="1"/>
              <a:t>sirtqi</a:t>
            </a:r>
            <a:r>
              <a:rPr lang="en-US" b="1" i="1" dirty="0"/>
              <a:t> </a:t>
            </a:r>
            <a:r>
              <a:rPr lang="en-US" b="1" i="1" dirty="0" err="1"/>
              <a:t>qabatinda</a:t>
            </a:r>
            <a:r>
              <a:rPr lang="en-US" b="1" i="1" dirty="0"/>
              <a:t> </a:t>
            </a:r>
            <a:r>
              <a:rPr lang="en-US" b="1" i="1" dirty="0" err="1"/>
              <a:t>altawdan</a:t>
            </a:r>
            <a:r>
              <a:rPr lang="en-US" b="1" i="1" dirty="0"/>
              <a:t> </a:t>
            </a:r>
            <a:r>
              <a:rPr lang="en-US" b="1" i="1" dirty="0" err="1"/>
              <a:t>elektron</a:t>
            </a:r>
            <a:r>
              <a:rPr lang="en-US" b="1" i="1" dirty="0"/>
              <a:t> </a:t>
            </a:r>
            <a:r>
              <a:rPr lang="en-US" b="1" i="1" dirty="0" err="1"/>
              <a:t>bolg'anhg'man</a:t>
            </a:r>
            <a:r>
              <a:rPr lang="en-US" b="1" i="1" dirty="0"/>
              <a:t> </a:t>
            </a:r>
            <a:r>
              <a:rPr lang="en-US" b="1" i="1" dirty="0" err="1"/>
              <a:t>olar</a:t>
            </a:r>
            <a:r>
              <a:rPr lang="en-US" b="1" i="1" dirty="0"/>
              <a:t> </a:t>
            </a:r>
            <a:r>
              <a:rPr lang="en-US" b="1" i="1" dirty="0" err="1"/>
              <a:t>galogenlerge</a:t>
            </a:r>
            <a:r>
              <a:rPr lang="en-US" b="1" i="1" dirty="0"/>
              <a:t> </a:t>
            </a:r>
            <a:r>
              <a:rPr lang="en-US" b="1" i="1" dirty="0" err="1"/>
              <a:t>qarag'anda</a:t>
            </a:r>
            <a:r>
              <a:rPr lang="en-US" b="1" i="1" dirty="0"/>
              <a:t> </a:t>
            </a:r>
            <a:r>
              <a:rPr lang="en-US" b="1" i="1" dirty="0" err="1"/>
              <a:t>aziraq</a:t>
            </a:r>
            <a:r>
              <a:rPr lang="en-US" b="1" i="1" dirty="0"/>
              <a:t> </a:t>
            </a:r>
            <a:r>
              <a:rPr lang="en-US" b="1" i="1" dirty="0" err="1"/>
              <a:t>aktiv</a:t>
            </a:r>
            <a:r>
              <a:rPr lang="en-US" b="1" i="1" dirty="0"/>
              <a:t> </a:t>
            </a:r>
            <a:r>
              <a:rPr lang="en-US" b="1" i="1" dirty="0" err="1"/>
              <a:t>bolsa</a:t>
            </a:r>
            <a:r>
              <a:rPr lang="en-US" b="1" i="1" dirty="0"/>
              <a:t> da, </a:t>
            </a:r>
            <a:r>
              <a:rPr lang="en-US" b="1" i="1" dirty="0" err="1"/>
              <a:t>metallemesler</a:t>
            </a:r>
            <a:r>
              <a:rPr lang="en-US" b="1" i="1" dirty="0"/>
              <a:t> </a:t>
            </a:r>
            <a:r>
              <a:rPr lang="en-US" b="1" i="1" dirty="0" err="1"/>
              <a:t>dep</a:t>
            </a:r>
            <a:r>
              <a:rPr lang="en-US" b="1" i="1" dirty="0"/>
              <a:t> </a:t>
            </a:r>
            <a:r>
              <a:rPr lang="en-US" b="1" i="1" dirty="0" err="1"/>
              <a:t>sipatlaniwi</a:t>
            </a:r>
            <a:r>
              <a:rPr lang="en-US" b="1" i="1" dirty="0"/>
              <a:t> </a:t>
            </a:r>
            <a:r>
              <a:rPr lang="en-US" b="1" i="1" dirty="0" err="1"/>
              <a:t>mu'mkin</a:t>
            </a:r>
            <a:r>
              <a:rPr lang="en-US" b="1" i="1" dirty="0"/>
              <a:t>. Bui grappa </a:t>
            </a:r>
            <a:r>
              <a:rPr lang="en-US" b="1" i="1" dirty="0" err="1"/>
              <a:t>elementlerdin</a:t>
            </a:r>
            <a:r>
              <a:rPr lang="en-US" b="1" i="1" dirty="0"/>
              <a:t>' </a:t>
            </a:r>
            <a:r>
              <a:rPr lang="en-US" b="1" i="1" dirty="0" err="1"/>
              <a:t>atomlan</a:t>
            </a:r>
            <a:r>
              <a:rPr lang="en-US" b="1" i="1" dirty="0"/>
              <a:t> </a:t>
            </a:r>
            <a:r>
              <a:rPr lang="en-US" b="1" i="1" dirty="0" err="1"/>
              <a:t>eki</a:t>
            </a:r>
            <a:r>
              <a:rPr lang="en-US" b="1" i="1" dirty="0"/>
              <a:t> </a:t>
            </a:r>
            <a:r>
              <a:rPr lang="en-US" b="1" i="1" dirty="0" err="1"/>
              <a:t>elektrondi</a:t>
            </a:r>
            <a:r>
              <a:rPr lang="en-US" b="1" i="1" dirty="0"/>
              <a:t> </a:t>
            </a:r>
            <a:r>
              <a:rPr lang="en-US" b="1" i="1" dirty="0" err="1"/>
              <a:t>biriktirip</a:t>
            </a:r>
            <a:r>
              <a:rPr lang="en-US" b="1" i="1" dirty="0"/>
              <a:t> </a:t>
            </a:r>
            <a:r>
              <a:rPr lang="en-US" b="1" i="1" dirty="0" err="1"/>
              <a:t>alip</a:t>
            </a:r>
            <a:r>
              <a:rPr lang="en-US" b="1" i="1" dirty="0"/>
              <a:t>, </a:t>
            </a:r>
            <a:r>
              <a:rPr lang="en-US" b="1" i="1" dirty="0" err="1"/>
              <a:t>eki</a:t>
            </a:r>
            <a:r>
              <a:rPr lang="en-US" b="1" i="1" dirty="0"/>
              <a:t> </a:t>
            </a:r>
            <a:r>
              <a:rPr lang="en-US" b="1" i="1" dirty="0" err="1"/>
              <a:t>zaryadli</a:t>
            </a:r>
            <a:r>
              <a:rPr lang="en-US" b="1" i="1" dirty="0"/>
              <a:t> </a:t>
            </a:r>
            <a:r>
              <a:rPr lang="en-US" b="1" i="1" dirty="0" err="1"/>
              <a:t>teris</a:t>
            </a:r>
            <a:r>
              <a:rPr lang="en-US" b="1" i="1" dirty="0"/>
              <a:t> </a:t>
            </a:r>
            <a:r>
              <a:rPr lang="en-US" b="1" i="1" dirty="0" err="1"/>
              <a:t>ionlarg'a</a:t>
            </a:r>
            <a:r>
              <a:rPr lang="en-US" b="1" i="1" dirty="0"/>
              <a:t> </a:t>
            </a:r>
            <a:r>
              <a:rPr lang="en-US" b="1" i="1" dirty="0" err="1"/>
              <a:t>aylanadi</a:t>
            </a:r>
            <a:r>
              <a:rPr lang="en-US" b="1" i="1" dirty="0"/>
              <a:t>, </a:t>
            </a:r>
            <a:r>
              <a:rPr lang="en-US" b="1" i="1" dirty="0" err="1"/>
              <a:t>bul</a:t>
            </a:r>
            <a:r>
              <a:rPr lang="en-US" b="1" i="1" dirty="0"/>
              <a:t> </a:t>
            </a:r>
            <a:r>
              <a:rPr lang="en-US" b="1" i="1" dirty="0" err="1"/>
              <a:t>elementler</a:t>
            </a:r>
            <a:r>
              <a:rPr lang="en-US" b="1" i="1" dirty="0"/>
              <a:t> </a:t>
            </a:r>
            <a:r>
              <a:rPr lang="en-US" b="1" i="1" dirty="0" err="1"/>
              <a:t>sonday</a:t>
            </a:r>
            <a:r>
              <a:rPr lang="en-US" b="1" i="1" dirty="0"/>
              <a:t> </a:t>
            </a:r>
            <a:r>
              <a:rPr lang="en-US" b="1" i="1" dirty="0" err="1"/>
              <a:t>ionlar</a:t>
            </a:r>
            <a:r>
              <a:rPr lang="en-US" b="1" i="1" dirty="0"/>
              <a:t> </a:t>
            </a:r>
            <a:r>
              <a:rPr lang="en-US" b="1" i="1" dirty="0" err="1"/>
              <a:t>halinda</a:t>
            </a:r>
            <a:r>
              <a:rPr lang="en-US" b="1" i="1" dirty="0"/>
              <a:t> </a:t>
            </a:r>
            <a:r>
              <a:rPr lang="en-US" b="1" i="1" dirty="0" err="1"/>
              <a:t>metallar</a:t>
            </a:r>
            <a:r>
              <a:rPr lang="en-US" b="1" i="1" dirty="0"/>
              <a:t> </a:t>
            </a:r>
            <a:r>
              <a:rPr lang="en-US" b="1" i="1" dirty="0" err="1"/>
              <a:t>menen</a:t>
            </a:r>
            <a:r>
              <a:rPr lang="en-US" b="1" i="1" dirty="0"/>
              <a:t> </a:t>
            </a:r>
            <a:r>
              <a:rPr lang="en-US" b="1" i="1" dirty="0" err="1"/>
              <a:t>payda</a:t>
            </a:r>
            <a:r>
              <a:rPr lang="en-US" b="1" i="1" dirty="0"/>
              <a:t> </a:t>
            </a:r>
            <a:r>
              <a:rPr lang="en-US" b="1" i="1" dirty="0" err="1"/>
              <a:t>etken</a:t>
            </a:r>
            <a:r>
              <a:rPr lang="en-US" b="1" i="1" dirty="0"/>
              <a:t> </a:t>
            </a:r>
            <a:r>
              <a:rPr lang="en-US" b="1" i="1" dirty="0" err="1"/>
              <a:t>birikpe-ler</a:t>
            </a:r>
            <a:r>
              <a:rPr lang="en-US" b="1" i="1" dirty="0"/>
              <a:t> </a:t>
            </a:r>
            <a:r>
              <a:rPr lang="en-US" b="1" i="1" dirty="0" err="1"/>
              <a:t>quramina</a:t>
            </a:r>
            <a:r>
              <a:rPr lang="en-US" b="1" i="1" dirty="0"/>
              <a:t> </a:t>
            </a:r>
            <a:r>
              <a:rPr lang="en-US" b="1" i="1" dirty="0" err="1"/>
              <a:t>kiredi</a:t>
            </a:r>
            <a:r>
              <a:rPr lang="en-US" b="1" i="1" dirty="0"/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673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141296"/>
          </a:xfrm>
        </p:spPr>
        <p:txBody>
          <a:bodyPr/>
          <a:lstStyle/>
          <a:p>
            <a:pPr algn="just"/>
            <a:r>
              <a:rPr lang="en-US" b="1" i="1" dirty="0" err="1"/>
              <a:t>Olar</a:t>
            </a:r>
            <a:r>
              <a:rPr lang="en-US" b="1" i="1" dirty="0"/>
              <a:t> </a:t>
            </a:r>
            <a:r>
              <a:rPr lang="en-US" b="1" i="1" dirty="0" err="1"/>
              <a:t>vodorod</a:t>
            </a:r>
            <a:r>
              <a:rPr lang="en-US" b="1" i="1" dirty="0"/>
              <a:t> </a:t>
            </a:r>
            <a:r>
              <a:rPr lang="en-US" b="1" i="1" dirty="0" err="1"/>
              <a:t>penen</a:t>
            </a:r>
            <a:r>
              <a:rPr lang="en-US" b="1" i="1" dirty="0"/>
              <a:t> </a:t>
            </a:r>
            <a:r>
              <a:rPr lang="en-US" b="1" i="1" dirty="0" err="1"/>
              <a:t>payda</a:t>
            </a:r>
            <a:r>
              <a:rPr lang="en-US" b="1" i="1" dirty="0"/>
              <a:t> </a:t>
            </a:r>
            <a:r>
              <a:rPr lang="en-US" b="1" i="1" dirty="0" err="1"/>
              <a:t>etken</a:t>
            </a:r>
            <a:r>
              <a:rPr lang="en-US" b="1" i="1" dirty="0"/>
              <a:t> </a:t>
            </a:r>
            <a:r>
              <a:rPr lang="en-US" b="1" i="1" dirty="0" err="1"/>
              <a:t>birikpelerinde</a:t>
            </a:r>
            <a:r>
              <a:rPr lang="en-US" b="1" i="1" dirty="0"/>
              <a:t> de </a:t>
            </a:r>
            <a:r>
              <a:rPr lang="en-US" b="1" i="1" dirty="0" err="1"/>
              <a:t>teris</a:t>
            </a:r>
            <a:r>
              <a:rPr lang="en-US" b="1" i="1" dirty="0"/>
              <a:t> </a:t>
            </a:r>
            <a:r>
              <a:rPr lang="en-US" b="1" i="1" dirty="0" err="1"/>
              <a:t>eki</a:t>
            </a:r>
            <a:r>
              <a:rPr lang="en-US" b="1" i="1" dirty="0"/>
              <a:t> </a:t>
            </a:r>
            <a:r>
              <a:rPr lang="en-US" b="1" i="1" dirty="0" err="1"/>
              <a:t>oksidleniw</a:t>
            </a:r>
            <a:r>
              <a:rPr lang="en-US" b="1" i="1" dirty="0"/>
              <a:t> </a:t>
            </a:r>
            <a:r>
              <a:rPr lang="en-US" b="1" i="1" dirty="0" err="1"/>
              <a:t>da'rejesin</a:t>
            </a:r>
            <a:r>
              <a:rPr lang="en-US" b="1" i="1" dirty="0"/>
              <a:t> </a:t>
            </a:r>
            <a:r>
              <a:rPr lang="en-US" b="1" i="1" dirty="0" err="1"/>
              <a:t>payda</a:t>
            </a:r>
            <a:r>
              <a:rPr lang="en-US" b="1" i="1" dirty="0"/>
              <a:t> </a:t>
            </a:r>
            <a:r>
              <a:rPr lang="en-US" b="1" i="1" dirty="0" err="1"/>
              <a:t>etedi</a:t>
            </a:r>
            <a:r>
              <a:rPr lang="en-US" b="1" i="1" dirty="0"/>
              <a:t>. </a:t>
            </a:r>
            <a:r>
              <a:rPr lang="en-US" b="1" i="1" dirty="0" err="1"/>
              <a:t>Biraq</a:t>
            </a:r>
            <a:r>
              <a:rPr lang="en-US" b="1" i="1" dirty="0"/>
              <a:t> </a:t>
            </a:r>
            <a:r>
              <a:rPr lang="en-US" b="1" i="1" dirty="0" err="1"/>
              <a:t>bul</a:t>
            </a:r>
            <a:r>
              <a:rPr lang="en-US" b="1" i="1" dirty="0"/>
              <a:t> </a:t>
            </a:r>
            <a:r>
              <a:rPr lang="en-US" b="1" i="1" dirty="0" err="1"/>
              <a:t>elementlerdin</a:t>
            </a:r>
            <a:r>
              <a:rPr lang="en-US" b="1" i="1" dirty="0"/>
              <a:t>' </a:t>
            </a:r>
            <a:r>
              <a:rPr lang="en-US" b="1" i="1" dirty="0" err="1"/>
              <a:t>oksidleniw</a:t>
            </a:r>
            <a:r>
              <a:rPr lang="en-US" b="1" i="1" dirty="0"/>
              <a:t> </a:t>
            </a:r>
            <a:r>
              <a:rPr lang="en-US" b="1" i="1" dirty="0" err="1"/>
              <a:t>da'rejesi</a:t>
            </a:r>
            <a:r>
              <a:rPr lang="en-US" b="1" i="1" dirty="0"/>
              <a:t> </a:t>
            </a:r>
            <a:r>
              <a:rPr lang="en-US" b="1" i="1" dirty="0" err="1"/>
              <a:t>kislorodh</a:t>
            </a:r>
            <a:r>
              <a:rPr lang="en-US" b="1" i="1" dirty="0"/>
              <a:t> </a:t>
            </a:r>
            <a:r>
              <a:rPr lang="en-US" b="1" i="1" dirty="0" err="1"/>
              <a:t>birikpelerde</a:t>
            </a:r>
            <a:r>
              <a:rPr lang="en-US" b="1" i="1" dirty="0"/>
              <a:t> on' </a:t>
            </a:r>
            <a:r>
              <a:rPr lang="en-US" b="1" i="1" dirty="0" err="1"/>
              <a:t>bohwi</a:t>
            </a:r>
            <a:r>
              <a:rPr lang="en-US" b="1" i="1" dirty="0"/>
              <a:t> da </a:t>
            </a:r>
            <a:r>
              <a:rPr lang="en-US" b="1" i="1" dirty="0" err="1"/>
              <a:t>mu'mkin</a:t>
            </a:r>
            <a:r>
              <a:rPr lang="en-US" b="1" i="1" dirty="0"/>
              <a:t>, </a:t>
            </a:r>
            <a:r>
              <a:rPr lang="en-US" b="1" i="1" dirty="0" err="1"/>
              <a:t>bunday</a:t>
            </a:r>
            <a:r>
              <a:rPr lang="en-US" b="1" i="1" dirty="0"/>
              <a:t> </a:t>
            </a:r>
            <a:r>
              <a:rPr lang="en-US" b="1" i="1" dirty="0" err="1"/>
              <a:t>birikpelerde</a:t>
            </a:r>
            <a:r>
              <a:rPr lang="en-US" b="1" i="1" dirty="0"/>
              <a:t> </a:t>
            </a:r>
            <a:r>
              <a:rPr lang="en-US" b="1" i="1" dirty="0" err="1"/>
              <a:t>olardin</a:t>
            </a:r>
            <a:r>
              <a:rPr lang="en-US" b="1" i="1" dirty="0"/>
              <a:t>' </a:t>
            </a:r>
            <a:r>
              <a:rPr lang="en-US" b="1" i="1" dirty="0" err="1"/>
              <a:t>oksidleniw</a:t>
            </a:r>
            <a:r>
              <a:rPr lang="en-US" b="1" i="1" dirty="0"/>
              <a:t> </a:t>
            </a:r>
            <a:r>
              <a:rPr lang="en-US" b="1" i="1" dirty="0" err="1"/>
              <a:t>da'rejesi</a:t>
            </a:r>
            <a:r>
              <a:rPr lang="en-US" b="1" i="1" dirty="0"/>
              <a:t> +4 </a:t>
            </a:r>
            <a:r>
              <a:rPr lang="en-US" b="1" i="1" dirty="0" err="1"/>
              <a:t>yamasa</a:t>
            </a:r>
            <a:r>
              <a:rPr lang="en-US" b="1" i="1" dirty="0"/>
              <a:t> +6 </a:t>
            </a:r>
            <a:r>
              <a:rPr lang="en-US" b="1" i="1" dirty="0" err="1"/>
              <a:t>boladı</a:t>
            </a:r>
            <a:r>
              <a:rPr lang="en-US" b="1" i="1" dirty="0"/>
              <a:t>. </a:t>
            </a:r>
            <a:r>
              <a:rPr lang="en-US" b="1" i="1" dirty="0" err="1"/>
              <a:t>Kislorodtin</a:t>
            </a:r>
            <a:r>
              <a:rPr lang="en-US" b="1" i="1" dirty="0"/>
              <a:t>' </a:t>
            </a:r>
            <a:r>
              <a:rPr lang="en-US" b="1" i="1" dirty="0" err="1"/>
              <a:t>o'zi</a:t>
            </a:r>
            <a:r>
              <a:rPr lang="en-US" b="1" i="1" dirty="0"/>
              <a:t> </a:t>
            </a:r>
            <a:r>
              <a:rPr lang="en-US" b="1" i="1" dirty="0" err="1"/>
              <a:t>bunnan</a:t>
            </a:r>
            <a:r>
              <a:rPr lang="en-US" b="1" i="1" dirty="0"/>
              <a:t> </a:t>
            </a:r>
            <a:r>
              <a:rPr lang="en-US" b="1" i="1" dirty="0" err="1"/>
              <a:t>g'a'rezsiz</a:t>
            </a:r>
            <a:r>
              <a:rPr lang="en-US" b="1" i="1" dirty="0"/>
              <a:t>, </a:t>
            </a:r>
            <a:r>
              <a:rPr lang="en-US" b="1" i="1" dirty="0" err="1"/>
              <a:t>ondag'i</a:t>
            </a:r>
            <a:r>
              <a:rPr lang="en-US" b="1" i="1" dirty="0"/>
              <a:t> </a:t>
            </a:r>
            <a:r>
              <a:rPr lang="en-US" b="1" i="1" dirty="0" err="1"/>
              <a:t>sirtqi</a:t>
            </a:r>
            <a:r>
              <a:rPr lang="en-US" b="1" i="1" dirty="0"/>
              <a:t> </a:t>
            </a:r>
            <a:r>
              <a:rPr lang="en-US" b="1" i="1" dirty="0" err="1"/>
              <a:t>alti</a:t>
            </a:r>
            <a:r>
              <a:rPr lang="en-US" b="1" i="1" dirty="0"/>
              <a:t> </a:t>
            </a:r>
            <a:r>
              <a:rPr lang="en-US" b="1" i="1" dirty="0" err="1"/>
              <a:t>elektron</a:t>
            </a:r>
            <a:r>
              <a:rPr lang="en-US" b="1" i="1" dirty="0"/>
              <a:t> </a:t>
            </a:r>
            <a:r>
              <a:rPr lang="en-US" b="1" i="1" dirty="0" err="1"/>
              <a:t>yadro</a:t>
            </a:r>
            <a:r>
              <a:rPr lang="en-US" b="1" i="1" dirty="0"/>
              <a:t> </a:t>
            </a:r>
            <a:r>
              <a:rPr lang="en-US" b="1" i="1" dirty="0" err="1"/>
              <a:t>menen</a:t>
            </a:r>
            <a:r>
              <a:rPr lang="en-US" b="1" i="1" dirty="0"/>
              <a:t> </a:t>
            </a:r>
            <a:r>
              <a:rPr lang="en-US" b="1" i="1" dirty="0" err="1"/>
              <a:t>sonday</a:t>
            </a:r>
            <a:r>
              <a:rPr lang="en-US" b="1" i="1" dirty="0"/>
              <a:t> </a:t>
            </a:r>
            <a:r>
              <a:rPr lang="en-US" b="1" i="1" dirty="0" err="1"/>
              <a:t>bekkem</a:t>
            </a:r>
            <a:r>
              <a:rPr lang="en-US" b="1" i="1" dirty="0"/>
              <a:t> </a:t>
            </a:r>
            <a:r>
              <a:rPr lang="en-US" b="1" i="1" dirty="0" err="1"/>
              <a:t>baylanisqan</a:t>
            </a:r>
            <a:r>
              <a:rPr lang="en-US" b="1" i="1" dirty="0"/>
              <a:t>, </a:t>
            </a:r>
            <a:r>
              <a:rPr lang="en-US" b="1" i="1" dirty="0" err="1"/>
              <a:t>ftordan</a:t>
            </a:r>
            <a:r>
              <a:rPr lang="en-US" b="1" i="1" dirty="0"/>
              <a:t> </a:t>
            </a:r>
            <a:r>
              <a:rPr lang="en-US" b="1" i="1" dirty="0" err="1"/>
              <a:t>basqa</a:t>
            </a:r>
            <a:r>
              <a:rPr lang="en-US" b="1" i="1" dirty="0"/>
              <a:t> </a:t>
            </a:r>
            <a:r>
              <a:rPr lang="en-US" b="1" i="1" dirty="0" err="1"/>
              <a:t>elektronlardi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atominan</a:t>
            </a:r>
            <a:r>
              <a:rPr lang="en-US" b="1" i="1" dirty="0"/>
              <a:t> </a:t>
            </a:r>
            <a:r>
              <a:rPr lang="en-US" b="1" i="1" dirty="0" err="1"/>
              <a:t>tartip</a:t>
            </a:r>
            <a:r>
              <a:rPr lang="en-US" b="1" i="1" dirty="0"/>
              <a:t> </a:t>
            </a:r>
            <a:r>
              <a:rPr lang="en-US" b="1" i="1" dirty="0" err="1"/>
              <a:t>alatug'in</a:t>
            </a:r>
            <a:r>
              <a:rPr lang="en-US" b="1" i="1" dirty="0"/>
              <a:t> </a:t>
            </a:r>
            <a:r>
              <a:rPr lang="en-US" b="1" i="1" dirty="0" err="1"/>
              <a:t>birde</a:t>
            </a:r>
            <a:r>
              <a:rPr lang="en-US" b="1" i="1" dirty="0"/>
              <a:t> </a:t>
            </a:r>
            <a:r>
              <a:rPr lang="en-US" b="1" i="1" dirty="0" err="1"/>
              <a:t>bir</a:t>
            </a:r>
            <a:r>
              <a:rPr lang="en-US" b="1" i="1" dirty="0"/>
              <a:t> element </a:t>
            </a:r>
            <a:r>
              <a:rPr lang="en-US" b="1" i="1" dirty="0" err="1"/>
              <a:t>joq</a:t>
            </a:r>
            <a:r>
              <a:rPr lang="en-US" b="1" i="1" dirty="0"/>
              <a:t>. Sol </a:t>
            </a:r>
            <a:r>
              <a:rPr lang="en-US" b="1" i="1" dirty="0" err="1"/>
              <a:t>sebepten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 (O2F2 </a:t>
            </a:r>
            <a:r>
              <a:rPr lang="en-US" b="1" i="1" dirty="0" err="1"/>
              <a:t>ha'm</a:t>
            </a:r>
            <a:r>
              <a:rPr lang="en-US" b="1" i="1" dirty="0"/>
              <a:t> OF2 den </a:t>
            </a:r>
            <a:r>
              <a:rPr lang="en-US" b="1" i="1" dirty="0" err="1"/>
              <a:t>basqa</a:t>
            </a:r>
            <a:r>
              <a:rPr lang="en-US" b="1" i="1" dirty="0"/>
              <a:t>) </a:t>
            </a:r>
            <a:r>
              <a:rPr lang="en-US" b="1" i="1" dirty="0" err="1"/>
              <a:t>barliq</a:t>
            </a:r>
            <a:r>
              <a:rPr lang="en-US" b="1" i="1" dirty="0"/>
              <a:t> </a:t>
            </a:r>
            <a:r>
              <a:rPr lang="en-US" b="1" i="1" dirty="0" err="1"/>
              <a:t>birikpelerinde</a:t>
            </a:r>
            <a:r>
              <a:rPr lang="en-US" b="1" i="1" dirty="0"/>
              <a:t> </a:t>
            </a:r>
            <a:r>
              <a:rPr lang="en-US" b="1" i="1" dirty="0" err="1"/>
              <a:t>tek</a:t>
            </a:r>
            <a:r>
              <a:rPr lang="en-US" b="1" i="1" dirty="0"/>
              <a:t> </a:t>
            </a:r>
            <a:r>
              <a:rPr lang="en-US" b="1" i="1" dirty="0" err="1"/>
              <a:t>teris</a:t>
            </a:r>
            <a:r>
              <a:rPr lang="en-US" b="1" i="1" dirty="0"/>
              <a:t> </a:t>
            </a:r>
            <a:r>
              <a:rPr lang="en-US" b="1" i="1" dirty="0" err="1"/>
              <a:t>eki</a:t>
            </a:r>
            <a:r>
              <a:rPr lang="en-US" b="1" i="1" dirty="0"/>
              <a:t> </a:t>
            </a:r>
            <a:r>
              <a:rPr lang="en-US" b="1" i="1" dirty="0" err="1"/>
              <a:t>oksidleniw</a:t>
            </a:r>
            <a:r>
              <a:rPr lang="en-US" b="1" i="1" dirty="0"/>
              <a:t> </a:t>
            </a:r>
            <a:r>
              <a:rPr lang="en-US" b="1" i="1" dirty="0" err="1"/>
              <a:t>da'rejesin</a:t>
            </a:r>
            <a:r>
              <a:rPr lang="en-US" b="1" i="1" dirty="0"/>
              <a:t> </a:t>
            </a:r>
            <a:r>
              <a:rPr lang="en-US" b="1" i="1" dirty="0" err="1"/>
              <a:t>payda</a:t>
            </a:r>
            <a:r>
              <a:rPr lang="en-US" b="1" i="1" dirty="0"/>
              <a:t> </a:t>
            </a:r>
            <a:r>
              <a:rPr lang="en-US" b="1" i="1" dirty="0" err="1"/>
              <a:t>eted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8547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141296"/>
          </a:xfrm>
        </p:spPr>
        <p:txBody>
          <a:bodyPr/>
          <a:lstStyle/>
          <a:p>
            <a:pPr algn="just"/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gruppasi</a:t>
            </a:r>
            <a:r>
              <a:rPr lang="en-US" b="1" i="1" dirty="0"/>
              <a:t> </a:t>
            </a:r>
            <a:r>
              <a:rPr lang="en-US" b="1" i="1" dirty="0" err="1"/>
              <a:t>elementlerdin</a:t>
            </a:r>
            <a:r>
              <a:rPr lang="en-US" b="1" i="1" dirty="0"/>
              <a:t>' </a:t>
            </a:r>
            <a:r>
              <a:rPr lang="en-US" b="1" i="1" dirty="0" err="1"/>
              <a:t>fizikahq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ximiyaliq</a:t>
            </a:r>
            <a:r>
              <a:rPr lang="en-US" b="1" i="1" dirty="0"/>
              <a:t> </a:t>
            </a:r>
            <a:r>
              <a:rPr lang="en-US" b="1" i="1" dirty="0" err="1"/>
              <a:t>qa'siyetleri</a:t>
            </a:r>
            <a:r>
              <a:rPr lang="en-US" b="1" i="1" dirty="0"/>
              <a:t>, </a:t>
            </a:r>
            <a:r>
              <a:rPr lang="en-US" b="1" i="1" dirty="0" err="1"/>
              <a:t>galogenler</a:t>
            </a:r>
            <a:r>
              <a:rPr lang="en-US" b="1" i="1" dirty="0"/>
              <a:t> </a:t>
            </a:r>
            <a:r>
              <a:rPr lang="en-US" b="1" i="1" dirty="0" err="1"/>
              <a:t>gruppasindag'iday</a:t>
            </a:r>
            <a:r>
              <a:rPr lang="en-US" b="1" i="1" dirty="0"/>
              <a:t>, </a:t>
            </a:r>
            <a:r>
              <a:rPr lang="en-US" b="1" i="1" dirty="0" err="1"/>
              <a:t>ta'rtip</a:t>
            </a:r>
            <a:r>
              <a:rPr lang="en-US" b="1" i="1" dirty="0"/>
              <a:t> </a:t>
            </a:r>
            <a:r>
              <a:rPr lang="en-US" b="1" i="1" dirty="0" err="1"/>
              <a:t>sani</a:t>
            </a:r>
            <a:r>
              <a:rPr lang="en-US" b="1" i="1" dirty="0"/>
              <a:t> </a:t>
            </a:r>
            <a:r>
              <a:rPr lang="en-US" b="1" i="1" dirty="0" err="1"/>
              <a:t>artqan</a:t>
            </a:r>
            <a:r>
              <a:rPr lang="en-US" b="1" i="1" dirty="0"/>
              <a:t> </a:t>
            </a:r>
            <a:r>
              <a:rPr lang="en-US" b="1" i="1" dirty="0" err="1"/>
              <a:t>sayin</a:t>
            </a:r>
            <a:r>
              <a:rPr lang="en-US" b="1" i="1" dirty="0"/>
              <a:t> </a:t>
            </a:r>
            <a:r>
              <a:rPr lang="en-US" b="1" i="1" dirty="0" err="1"/>
              <a:t>nizamli</a:t>
            </a:r>
            <a:r>
              <a:rPr lang="en-US" b="1" i="1" dirty="0"/>
              <a:t> </a:t>
            </a:r>
            <a:r>
              <a:rPr lang="en-US" b="1" i="1" dirty="0" err="1"/>
              <a:t>tu'rde</a:t>
            </a:r>
            <a:r>
              <a:rPr lang="en-US" b="1" i="1" dirty="0"/>
              <a:t> </a:t>
            </a:r>
            <a:r>
              <a:rPr lang="en-US" b="1" i="1" dirty="0" err="1"/>
              <a:t>o'zgerip</a:t>
            </a:r>
            <a:r>
              <a:rPr lang="en-US" b="1" i="1" dirty="0"/>
              <a:t> </a:t>
            </a:r>
            <a:r>
              <a:rPr lang="en-US" b="1" i="1" dirty="0" err="1"/>
              <a:t>baradi</a:t>
            </a:r>
            <a:r>
              <a:rPr lang="en-US" b="1" i="1" dirty="0"/>
              <a:t>. </a:t>
            </a:r>
            <a:r>
              <a:rPr lang="en-US" b="1" i="1" dirty="0" err="1"/>
              <a:t>Jan'a</a:t>
            </a:r>
            <a:r>
              <a:rPr lang="en-US" b="1" i="1" dirty="0"/>
              <a:t> </a:t>
            </a:r>
            <a:r>
              <a:rPr lang="en-US" b="1" i="1" dirty="0" err="1"/>
              <a:t>elektron</a:t>
            </a:r>
            <a:r>
              <a:rPr lang="en-US" b="1" i="1" dirty="0"/>
              <a:t> </a:t>
            </a:r>
            <a:r>
              <a:rPr lang="en-US" b="1" i="1" dirty="0" err="1"/>
              <a:t>qabatlannur</a:t>
            </a:r>
            <a:r>
              <a:rPr lang="en-US" b="1" i="1" dirty="0"/>
              <a:t> </a:t>
            </a:r>
            <a:r>
              <a:rPr lang="en-US" b="1" i="1" dirty="0" err="1"/>
              <a:t>ju'zege</a:t>
            </a:r>
            <a:r>
              <a:rPr lang="en-US" b="1" i="1" dirty="0"/>
              <a:t> </a:t>
            </a:r>
            <a:r>
              <a:rPr lang="en-US" b="1" i="1" dirty="0" err="1"/>
              <a:t>keliwi</a:t>
            </a:r>
            <a:r>
              <a:rPr lang="en-US" b="1" i="1" dirty="0"/>
              <a:t> </a:t>
            </a:r>
            <a:r>
              <a:rPr lang="en-US" b="1" i="1" dirty="0" err="1"/>
              <a:t>atomlar</a:t>
            </a:r>
            <a:r>
              <a:rPr lang="en-US" b="1" i="1" dirty="0"/>
              <a:t> </a:t>
            </a:r>
            <a:r>
              <a:rPr lang="en-US" b="1" i="1" dirty="0" err="1"/>
              <a:t>radiusinin</a:t>
            </a:r>
            <a:r>
              <a:rPr lang="en-US" b="1" i="1" dirty="0"/>
              <a:t>' </a:t>
            </a:r>
            <a:r>
              <a:rPr lang="en-US" b="1" i="1" dirty="0" err="1"/>
              <a:t>uzayiwma</a:t>
            </a:r>
            <a:r>
              <a:rPr lang="en-US" b="1" i="1" dirty="0"/>
              <a:t> </a:t>
            </a:r>
            <a:r>
              <a:rPr lang="en-US" b="1" i="1" dirty="0" err="1"/>
              <a:t>sebep</a:t>
            </a:r>
            <a:r>
              <a:rPr lang="en-US" b="1" i="1" dirty="0"/>
              <a:t> </a:t>
            </a:r>
            <a:r>
              <a:rPr lang="en-US" b="1" i="1" dirty="0" err="1"/>
              <a:t>boladı</a:t>
            </a:r>
            <a:r>
              <a:rPr lang="en-US" b="1" i="1" dirty="0"/>
              <a:t>, </a:t>
            </a:r>
            <a:r>
              <a:rPr lang="en-US" b="1" i="1" dirty="0" err="1"/>
              <a:t>sog'an</a:t>
            </a:r>
            <a:r>
              <a:rPr lang="en-US" b="1" i="1" dirty="0"/>
              <a:t> </a:t>
            </a:r>
            <a:r>
              <a:rPr lang="en-US" b="1" i="1" dirty="0" err="1"/>
              <a:t>qaray</a:t>
            </a:r>
            <a:r>
              <a:rPr lang="en-US" b="1" i="1" dirty="0"/>
              <a:t> atom </a:t>
            </a:r>
            <a:r>
              <a:rPr lang="en-US" b="1" i="1" dirty="0" err="1"/>
              <a:t>yadrosina</a:t>
            </a:r>
            <a:r>
              <a:rPr lang="en-US" b="1" i="1" dirty="0"/>
              <a:t> </a:t>
            </a:r>
            <a:r>
              <a:rPr lang="en-US" b="1" i="1" dirty="0" err="1"/>
              <a:t>elektron</a:t>
            </a:r>
            <a:r>
              <a:rPr lang="en-US" b="1" i="1" dirty="0"/>
              <a:t> </a:t>
            </a:r>
            <a:r>
              <a:rPr lang="en-US" b="1" i="1" dirty="0" err="1"/>
              <a:t>tartihwi</a:t>
            </a:r>
            <a:r>
              <a:rPr lang="en-US" b="1" i="1" dirty="0"/>
              <a:t> </a:t>
            </a:r>
            <a:r>
              <a:rPr lang="en-US" b="1" i="1" dirty="0" err="1"/>
              <a:t>azayadi</a:t>
            </a:r>
            <a:r>
              <a:rPr lang="en-US" b="1" i="1" dirty="0"/>
              <a:t>, </a:t>
            </a:r>
            <a:r>
              <a:rPr lang="en-US" b="1" i="1" dirty="0" err="1"/>
              <a:t>neytral</a:t>
            </a:r>
            <a:r>
              <a:rPr lang="en-US" b="1" i="1" dirty="0"/>
              <a:t> </a:t>
            </a:r>
            <a:r>
              <a:rPr lang="en-US" b="1" i="1" dirty="0" err="1"/>
              <a:t>atomlardin</a:t>
            </a:r>
            <a:r>
              <a:rPr lang="en-US" b="1" i="1" dirty="0"/>
              <a:t>' </a:t>
            </a:r>
            <a:r>
              <a:rPr lang="en-US" b="1" i="1" dirty="0" err="1"/>
              <a:t>oksidlewshi</a:t>
            </a:r>
            <a:r>
              <a:rPr lang="en-US" b="1" i="1" dirty="0"/>
              <a:t> </a:t>
            </a:r>
            <a:r>
              <a:rPr lang="en-US" b="1" i="1" dirty="0" err="1"/>
              <a:t>sipatinda</a:t>
            </a:r>
            <a:r>
              <a:rPr lang="en-US" b="1" i="1" dirty="0"/>
              <a:t> </a:t>
            </a:r>
            <a:r>
              <a:rPr lang="en-US" b="1" i="1" dirty="0" err="1"/>
              <a:t>aktivligi</a:t>
            </a:r>
            <a:r>
              <a:rPr lang="en-US" b="1" i="1" dirty="0"/>
              <a:t> </a:t>
            </a:r>
            <a:r>
              <a:rPr lang="en-US" b="1" i="1" dirty="0" err="1"/>
              <a:t>to'menlep</a:t>
            </a:r>
            <a:r>
              <a:rPr lang="en-US" b="1" i="1" dirty="0"/>
              <a:t>, </a:t>
            </a:r>
            <a:r>
              <a:rPr lang="en-US" b="1" i="1" dirty="0" err="1"/>
              <a:t>teris</a:t>
            </a:r>
            <a:r>
              <a:rPr lang="en-US" b="1" i="1" dirty="0"/>
              <a:t> </a:t>
            </a:r>
            <a:r>
              <a:rPr lang="en-US" b="1" i="1" dirty="0" err="1"/>
              <a:t>zaryadlang'an</a:t>
            </a:r>
            <a:r>
              <a:rPr lang="en-US" b="1" i="1" dirty="0"/>
              <a:t> </a:t>
            </a:r>
            <a:r>
              <a:rPr lang="en-US" b="1" i="1" dirty="0" err="1"/>
              <a:t>ionlardin</a:t>
            </a:r>
            <a:r>
              <a:rPr lang="en-US" b="1" i="1" dirty="0"/>
              <a:t>' </a:t>
            </a:r>
            <a:r>
              <a:rPr lang="en-US" b="1" i="1" dirty="0" err="1"/>
              <a:t>qa'lpine</a:t>
            </a:r>
            <a:r>
              <a:rPr lang="en-US" b="1" i="1" dirty="0"/>
              <a:t> </a:t>
            </a:r>
            <a:r>
              <a:rPr lang="en-US" b="1" i="1" dirty="0" err="1"/>
              <a:t>keliw</a:t>
            </a:r>
            <a:r>
              <a:rPr lang="en-US" b="1" i="1" dirty="0"/>
              <a:t> </a:t>
            </a:r>
            <a:r>
              <a:rPr lang="en-US" b="1" i="1" dirty="0" err="1"/>
              <a:t>qa'siyeti</a:t>
            </a:r>
            <a:r>
              <a:rPr lang="en-US" b="1" i="1" dirty="0"/>
              <a:t> </a:t>
            </a:r>
            <a:r>
              <a:rPr lang="en-US" b="1" i="1" dirty="0" err="1"/>
              <a:t>ku'sheyedi</a:t>
            </a:r>
            <a:r>
              <a:rPr lang="en-US" b="1" i="1" dirty="0"/>
              <a:t>. </a:t>
            </a:r>
            <a:r>
              <a:rPr lang="en-US" b="1" i="1" dirty="0" err="1"/>
              <a:t>Uliwma</a:t>
            </a:r>
            <a:r>
              <a:rPr lang="en-US" b="1" i="1" dirty="0"/>
              <a:t> </a:t>
            </a:r>
            <a:r>
              <a:rPr lang="en-US" b="1" i="1" dirty="0" err="1"/>
              <a:t>alg'anda</a:t>
            </a:r>
            <a:r>
              <a:rPr lang="en-US" b="1" i="1" dirty="0"/>
              <a:t> </a:t>
            </a:r>
            <a:r>
              <a:rPr lang="en-US" b="1" i="1" dirty="0" err="1"/>
              <a:t>metallemeslerdin</a:t>
            </a:r>
            <a:r>
              <a:rPr lang="en-US" b="1" i="1" dirty="0"/>
              <a:t>' </a:t>
            </a:r>
            <a:r>
              <a:rPr lang="en-US" b="1" i="1" dirty="0" err="1"/>
              <a:t>qa'siyetleri</a:t>
            </a:r>
            <a:r>
              <a:rPr lang="en-US" b="1" i="1" dirty="0"/>
              <a:t> </a:t>
            </a:r>
            <a:r>
              <a:rPr lang="en-US" b="1" i="1" dirty="0" err="1"/>
              <a:t>kislorodta</a:t>
            </a:r>
            <a:r>
              <a:rPr lang="en-US" b="1" i="1" dirty="0"/>
              <a:t> </a:t>
            </a:r>
            <a:r>
              <a:rPr lang="en-US" b="1" i="1" dirty="0" err="1"/>
              <a:t>amq</a:t>
            </a:r>
            <a:r>
              <a:rPr lang="en-US" b="1" i="1" dirty="0"/>
              <a:t> </a:t>
            </a:r>
            <a:r>
              <a:rPr lang="en-US" b="1" i="1" dirty="0" err="1"/>
              <a:t>ko'rinse</a:t>
            </a:r>
            <a:r>
              <a:rPr lang="en-US" b="1" i="1" dirty="0"/>
              <a:t> </a:t>
            </a:r>
            <a:r>
              <a:rPr lang="en-US" b="1" i="1" dirty="0" err="1"/>
              <a:t>tellurda</a:t>
            </a:r>
            <a:r>
              <a:rPr lang="en-US" b="1" i="1" dirty="0"/>
              <a:t> </a:t>
            </a:r>
            <a:r>
              <a:rPr lang="en-US" b="1" i="1" dirty="0" err="1"/>
              <a:t>ju'da</a:t>
            </a:r>
            <a:r>
              <a:rPr lang="en-US" b="1" i="1" dirty="0"/>
              <a:t>' </a:t>
            </a:r>
            <a:r>
              <a:rPr lang="en-US" b="1" i="1" dirty="0" err="1"/>
              <a:t>to'menlep</a:t>
            </a:r>
            <a:r>
              <a:rPr lang="en-US" b="1" i="1" dirty="0"/>
              <a:t> </a:t>
            </a:r>
            <a:r>
              <a:rPr lang="en-US" b="1" i="1" dirty="0" err="1"/>
              <a:t>qaladi</a:t>
            </a:r>
            <a:r>
              <a:rPr lang="en-US" b="1" i="1" dirty="0"/>
              <a:t>.</a:t>
            </a:r>
          </a:p>
          <a:p>
            <a:pPr marL="0" indent="0" algn="just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095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1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3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971656" cy="628531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kishi</a:t>
            </a:r>
            <a:r>
              <a:rPr lang="en-US" b="1" i="1" dirty="0"/>
              <a:t> </a:t>
            </a:r>
            <a:r>
              <a:rPr lang="en-US" b="1" i="1" dirty="0" err="1"/>
              <a:t>gruppasindag'i</a:t>
            </a:r>
            <a:r>
              <a:rPr lang="en-US" b="1" i="1" dirty="0"/>
              <a:t> </a:t>
            </a:r>
            <a:r>
              <a:rPr lang="en-US" b="1" i="1" dirty="0" err="1"/>
              <a:t>elemeiitlerdin</a:t>
            </a:r>
            <a:r>
              <a:rPr lang="en-US" b="1" i="1" dirty="0"/>
              <a:t>' </a:t>
            </a:r>
            <a:r>
              <a:rPr lang="en-US" b="1" i="1" dirty="0" err="1"/>
              <a:t>vodorodh</a:t>
            </a:r>
            <a:r>
              <a:rPr lang="en-US" b="1" i="1" dirty="0"/>
              <a:t> </a:t>
            </a:r>
            <a:r>
              <a:rPr lang="en-US" b="1" i="1" dirty="0" err="1"/>
              <a:t>birikpeleri</a:t>
            </a:r>
            <a:r>
              <a:rPr lang="en-US" b="1" i="1" dirty="0"/>
              <a:t> H2R </a:t>
            </a:r>
            <a:r>
              <a:rPr lang="en-US" b="1" i="1" dirty="0" err="1"/>
              <a:t>formulag'a</a:t>
            </a:r>
            <a:r>
              <a:rPr lang="en-US" b="1" i="1" dirty="0"/>
              <a:t> (R-</a:t>
            </a:r>
            <a:r>
              <a:rPr lang="en-US" b="1" i="1" dirty="0" err="1"/>
              <a:t>elementler</a:t>
            </a:r>
            <a:r>
              <a:rPr lang="en-US" b="1" i="1" dirty="0"/>
              <a:t> </a:t>
            </a:r>
            <a:r>
              <a:rPr lang="en-US" b="1" i="1" dirty="0" err="1"/>
              <a:t>simvoh</a:t>
            </a:r>
            <a:r>
              <a:rPr lang="en-US" b="1" i="1" dirty="0"/>
              <a:t>) </a:t>
            </a:r>
            <a:r>
              <a:rPr lang="en-US" b="1" i="1" dirty="0" err="1"/>
              <a:t>muwapiq</a:t>
            </a:r>
            <a:r>
              <a:rPr lang="en-US" b="1" i="1" dirty="0"/>
              <a:t> </a:t>
            </a:r>
            <a:r>
              <a:rPr lang="en-US" b="1" i="1" dirty="0" err="1"/>
              <a:t>keledi</a:t>
            </a:r>
            <a:r>
              <a:rPr lang="en-US" b="1" i="1" dirty="0"/>
              <a:t>: H2O, H2S, H2Se, H2Te. </a:t>
            </a:r>
            <a:r>
              <a:rPr lang="en-US" b="1" i="1" dirty="0" err="1"/>
              <a:t>Olar</a:t>
            </a:r>
            <a:r>
              <a:rPr lang="en-US" b="1" i="1" dirty="0"/>
              <a:t> </a:t>
            </a:r>
            <a:r>
              <a:rPr lang="en-US" b="1" i="1" dirty="0" err="1"/>
              <a:t>xalkovodorodlar</a:t>
            </a:r>
            <a:r>
              <a:rPr lang="en-US" b="1" i="1" dirty="0"/>
              <a:t> </a:t>
            </a:r>
            <a:r>
              <a:rPr lang="en-US" b="1" i="1" dirty="0" err="1"/>
              <a:t>delinedi</a:t>
            </a:r>
            <a:r>
              <a:rPr lang="en-US" b="1" i="1" dirty="0"/>
              <a:t>. </a:t>
            </a:r>
            <a:r>
              <a:rPr lang="en-US" b="1" i="1" dirty="0" err="1"/>
              <a:t>Olar</a:t>
            </a:r>
            <a:r>
              <a:rPr lang="en-US" b="1" i="1" dirty="0"/>
              <a:t> </a:t>
            </a:r>
            <a:r>
              <a:rPr lang="en-US" b="1" i="1" dirty="0" err="1"/>
              <a:t>suwda</a:t>
            </a:r>
            <a:r>
              <a:rPr lang="en-US" b="1" i="1" dirty="0"/>
              <a:t> </a:t>
            </a:r>
            <a:r>
              <a:rPr lang="en-US" b="1" i="1" dirty="0" err="1"/>
              <a:t>erigende</a:t>
            </a:r>
            <a:r>
              <a:rPr lang="en-US" b="1" i="1" dirty="0"/>
              <a:t> </a:t>
            </a:r>
            <a:r>
              <a:rPr lang="en-US" b="1" i="1" dirty="0" err="1"/>
              <a:t>kislotalar</a:t>
            </a:r>
            <a:r>
              <a:rPr lang="en-US" b="1" i="1" dirty="0"/>
              <a:t> (</a:t>
            </a:r>
            <a:r>
              <a:rPr lang="en-US" b="1" i="1" dirty="0" err="1"/>
              <a:t>foTmulasi</a:t>
            </a:r>
            <a:r>
              <a:rPr lang="en-US" b="1" i="1" dirty="0"/>
              <a:t> sonin1 </a:t>
            </a:r>
            <a:r>
              <a:rPr lang="en-US" b="1" i="1" dirty="0" err="1"/>
              <a:t>o'zi</a:t>
            </a:r>
            <a:r>
              <a:rPr lang="en-US" b="1" i="1" dirty="0"/>
              <a:t>) </a:t>
            </a:r>
            <a:r>
              <a:rPr lang="en-US" b="1" i="1" dirty="0" err="1"/>
              <a:t>payda</a:t>
            </a:r>
            <a:r>
              <a:rPr lang="en-US" b="1" i="1" dirty="0"/>
              <a:t> </a:t>
            </a:r>
            <a:r>
              <a:rPr lang="en-US" b="1" i="1" dirty="0" err="1"/>
              <a:t>boladı</a:t>
            </a:r>
            <a:r>
              <a:rPr lang="en-US" b="1" i="1" dirty="0"/>
              <a:t>. </a:t>
            </a:r>
            <a:r>
              <a:rPr lang="en-US" b="1" i="1" dirty="0" err="1"/>
              <a:t>Eiementlerdin</a:t>
            </a:r>
            <a:r>
              <a:rPr lang="en-US" b="1" i="1" dirty="0"/>
              <a:t>' </a:t>
            </a:r>
            <a:r>
              <a:rPr lang="en-US" b="1" i="1" dirty="0" err="1"/>
              <a:t>ta'rtip</a:t>
            </a:r>
            <a:r>
              <a:rPr lang="en-US" b="1" i="1" dirty="0"/>
              <a:t> </a:t>
            </a:r>
            <a:r>
              <a:rPr lang="en-US" b="1" i="1" dirty="0" err="1"/>
              <a:t>nomeri</a:t>
            </a:r>
            <a:r>
              <a:rPr lang="en-US" b="1" i="1" dirty="0"/>
              <a:t> </a:t>
            </a:r>
            <a:r>
              <a:rPr lang="en-US" b="1" i="1" dirty="0" err="1"/>
              <a:t>artip</a:t>
            </a:r>
            <a:endParaRPr lang="en-US" b="1" i="1" dirty="0"/>
          </a:p>
          <a:p>
            <a:pPr algn="just"/>
            <a:r>
              <a:rPr lang="en-US" b="1" i="1" dirty="0" err="1"/>
              <a:t>baradi</a:t>
            </a:r>
            <a:r>
              <a:rPr lang="en-US" b="1" i="1" dirty="0"/>
              <a:t>, </a:t>
            </a:r>
            <a:r>
              <a:rPr lang="en-US" b="1" i="1" dirty="0" err="1"/>
              <a:t>bug'an</a:t>
            </a:r>
            <a:r>
              <a:rPr lang="en-US" b="1" i="1" dirty="0"/>
              <a:t> </a:t>
            </a:r>
            <a:r>
              <a:rPr lang="en-US" b="1" i="1" dirty="0" err="1"/>
              <a:t>sebep</a:t>
            </a:r>
            <a:r>
              <a:rPr lang="en-US" b="1" i="1" dirty="0"/>
              <a:t> H2R </a:t>
            </a:r>
            <a:r>
              <a:rPr lang="en-US" b="1" i="1" dirty="0" err="1"/>
              <a:t>birikpeler</a:t>
            </a:r>
            <a:r>
              <a:rPr lang="en-US" b="1" i="1" dirty="0"/>
              <a:t> </a:t>
            </a:r>
            <a:r>
              <a:rPr lang="en-US" b="1" i="1" dirty="0" err="1"/>
              <a:t>qatarinda</a:t>
            </a:r>
            <a:r>
              <a:rPr lang="en-US" b="1" i="1" dirty="0"/>
              <a:t> </a:t>
            </a:r>
            <a:r>
              <a:rPr lang="en-US" b="1" i="1" dirty="0" err="1"/>
              <a:t>baylanis</a:t>
            </a:r>
            <a:r>
              <a:rPr lang="en-US" b="1" i="1" dirty="0"/>
              <a:t> </a:t>
            </a:r>
            <a:r>
              <a:rPr lang="en-US" b="1" i="1" dirty="0" err="1"/>
              <a:t>energiyasinin</a:t>
            </a:r>
            <a:r>
              <a:rPr lang="en-US" b="1" i="1" dirty="0"/>
              <a:t>' </a:t>
            </a:r>
            <a:r>
              <a:rPr lang="en-US" b="1" i="1" dirty="0" err="1"/>
              <a:t>azayip</a:t>
            </a:r>
            <a:r>
              <a:rPr lang="en-US" b="1" i="1" dirty="0"/>
              <a:t> </a:t>
            </a:r>
            <a:r>
              <a:rPr lang="en-US" b="1" i="1" dirty="0" err="1"/>
              <a:t>bariwinda</a:t>
            </a:r>
            <a:r>
              <a:rPr lang="en-US" b="1" i="1" dirty="0"/>
              <a:t>.</a:t>
            </a:r>
          </a:p>
          <a:p>
            <a:pPr algn="just"/>
            <a:r>
              <a:rPr lang="en-US" b="1" i="1" dirty="0" err="1"/>
              <a:t>Ku'kirt</a:t>
            </a:r>
            <a:r>
              <a:rPr lang="en-US" b="1" i="1" dirty="0"/>
              <a:t>, </a:t>
            </a:r>
            <a:r>
              <a:rPr lang="en-US" b="1" i="1" dirty="0" err="1"/>
              <a:t>selen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tellur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penen</a:t>
            </a:r>
            <a:r>
              <a:rPr lang="en-US" b="1" i="1" dirty="0"/>
              <a:t> </a:t>
            </a:r>
            <a:r>
              <a:rPr lang="en-US" b="1" i="1" dirty="0" err="1"/>
              <a:t>birikpelerinin</a:t>
            </a:r>
            <a:r>
              <a:rPr lang="en-US" b="1" i="1" dirty="0"/>
              <a:t>' RO,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ROqtipindegi</a:t>
            </a:r>
            <a:r>
              <a:rPr lang="en-US" b="1" i="1" dirty="0"/>
              <a:t> </a:t>
            </a:r>
            <a:r>
              <a:rPr lang="en-US" b="1" i="1" dirty="0" err="1"/>
              <a:t>bir</a:t>
            </a:r>
            <a:r>
              <a:rPr lang="en-US" b="1" i="1" dirty="0"/>
              <a:t> </a:t>
            </a:r>
            <a:r>
              <a:rPr lang="en-US" b="1" i="1" dirty="0" err="1"/>
              <a:t>qiyh</a:t>
            </a:r>
            <a:r>
              <a:rPr lang="en-US" b="1" i="1" dirty="0"/>
              <a:t> </a:t>
            </a:r>
            <a:r>
              <a:rPr lang="en-US" b="1" i="1" dirty="0" err="1"/>
              <a:t>formasm</a:t>
            </a:r>
            <a:r>
              <a:rPr lang="en-US" b="1" i="1" dirty="0"/>
              <a:t> </a:t>
            </a:r>
            <a:r>
              <a:rPr lang="en-US" b="1" i="1" dirty="0" err="1"/>
              <a:t>payda</a:t>
            </a:r>
            <a:r>
              <a:rPr lang="en-US" b="1" i="1" dirty="0"/>
              <a:t> </a:t>
            </a:r>
            <a:r>
              <a:rPr lang="en-US" b="1" i="1" dirty="0" err="1"/>
              <a:t>etedi</a:t>
            </a:r>
            <a:r>
              <a:rPr lang="en-US" b="1" i="1" dirty="0"/>
              <a:t>. </a:t>
            </a:r>
            <a:r>
              <a:rPr lang="en-US" b="1" i="1" dirty="0" err="1"/>
              <a:t>Olarg'a</a:t>
            </a:r>
            <a:r>
              <a:rPr lang="en-US" b="1" i="1" dirty="0"/>
              <a:t> H,RO, </a:t>
            </a:r>
            <a:r>
              <a:rPr lang="en-US" b="1" i="1" dirty="0" err="1"/>
              <a:t>ha'm</a:t>
            </a:r>
            <a:r>
              <a:rPr lang="en-US" b="1" i="1" dirty="0"/>
              <a:t> H2RO4 </a:t>
            </a:r>
            <a:r>
              <a:rPr lang="en-US" b="1" i="1" dirty="0" err="1"/>
              <a:t>kislotalar</a:t>
            </a:r>
            <a:r>
              <a:rPr lang="en-US" b="1" i="1" dirty="0"/>
              <a:t> </a:t>
            </a:r>
            <a:r>
              <a:rPr lang="en-US" b="1" i="1" dirty="0" err="1"/>
              <a:t>tuwn</a:t>
            </a:r>
            <a:r>
              <a:rPr lang="en-US" b="1" i="1" dirty="0"/>
              <a:t> </a:t>
            </a:r>
            <a:r>
              <a:rPr lang="en-US" b="1" i="1" dirty="0" err="1"/>
              <a:t>keledi</a:t>
            </a:r>
            <a:r>
              <a:rPr lang="en-US" b="1" i="1" dirty="0"/>
              <a:t>. </a:t>
            </a:r>
            <a:r>
              <a:rPr lang="en-US" b="1" i="1" dirty="0" err="1"/>
              <a:t>Elementlerdin</a:t>
            </a:r>
            <a:r>
              <a:rPr lang="en-US" b="1" i="1" dirty="0"/>
              <a:t>' </a:t>
            </a:r>
            <a:r>
              <a:rPr lang="en-US" b="1" i="1" dirty="0" err="1"/>
              <a:t>ta'rtip</a:t>
            </a:r>
            <a:r>
              <a:rPr lang="en-US" b="1" i="1" dirty="0"/>
              <a:t> </a:t>
            </a:r>
            <a:r>
              <a:rPr lang="en-US" b="1" i="1" dirty="0" err="1"/>
              <a:t>nomeri</a:t>
            </a:r>
            <a:r>
              <a:rPr lang="en-US" b="1" i="1" dirty="0"/>
              <a:t> </a:t>
            </a:r>
            <a:r>
              <a:rPr lang="en-US" b="1" i="1" dirty="0" err="1"/>
              <a:t>artip</a:t>
            </a:r>
            <a:r>
              <a:rPr lang="en-US" b="1" i="1" dirty="0"/>
              <a:t> </a:t>
            </a:r>
            <a:r>
              <a:rPr lang="en-US" b="1" i="1" dirty="0" err="1"/>
              <a:t>bariwi</a:t>
            </a:r>
            <a:r>
              <a:rPr lang="en-US" b="1" i="1" dirty="0"/>
              <a:t> </a:t>
            </a:r>
            <a:r>
              <a:rPr lang="en-US" b="1" i="1" dirty="0" err="1"/>
              <a:t>menen</a:t>
            </a:r>
            <a:r>
              <a:rPr lang="en-US" b="1" i="1" dirty="0"/>
              <a:t> </a:t>
            </a:r>
            <a:r>
              <a:rPr lang="en-US" b="1" i="1" dirty="0" err="1"/>
              <a:t>bul</a:t>
            </a:r>
            <a:r>
              <a:rPr lang="en-US" b="1" i="1" dirty="0"/>
              <a:t> </a:t>
            </a:r>
            <a:r>
              <a:rPr lang="en-US" b="1" i="1" dirty="0" err="1"/>
              <a:t>kislotalardin</a:t>
            </a:r>
            <a:r>
              <a:rPr lang="en-US" b="1" i="1" dirty="0"/>
              <a:t>' </a:t>
            </a:r>
            <a:r>
              <a:rPr lang="en-US" b="1" i="1" dirty="0" err="1"/>
              <a:t>ku'shi</a:t>
            </a:r>
            <a:r>
              <a:rPr lang="en-US" b="1" i="1" dirty="0"/>
              <a:t> </a:t>
            </a:r>
            <a:r>
              <a:rPr lang="en-US" b="1" i="1" dirty="0" err="1"/>
              <a:t>azayip</a:t>
            </a:r>
            <a:r>
              <a:rPr lang="en-US" b="1" i="1" dirty="0"/>
              <a:t> </a:t>
            </a:r>
            <a:r>
              <a:rPr lang="en-US" b="1" i="1" dirty="0" err="1"/>
              <a:t>baradi</a:t>
            </a:r>
            <a:r>
              <a:rPr lang="en-US" b="1" i="1" dirty="0"/>
              <a:t>. </a:t>
            </a:r>
            <a:r>
              <a:rPr lang="en-US" b="1" i="1" dirty="0" err="1"/>
              <a:t>Olardin</a:t>
            </a:r>
            <a:r>
              <a:rPr lang="en-US" b="1" i="1" dirty="0"/>
              <a:t>' </a:t>
            </a:r>
            <a:r>
              <a:rPr lang="en-US" b="1" i="1" dirty="0" err="1"/>
              <a:t>ha'mmesi</a:t>
            </a:r>
            <a:r>
              <a:rPr lang="en-US" b="1" i="1" dirty="0"/>
              <a:t> </a:t>
            </a:r>
            <a:r>
              <a:rPr lang="en-US" b="1" i="1" dirty="0" err="1"/>
              <a:t>oksidlewshi</a:t>
            </a:r>
            <a:r>
              <a:rPr lang="en-US" b="1" i="1" dirty="0"/>
              <a:t> </a:t>
            </a:r>
            <a:r>
              <a:rPr lang="en-US" b="1" i="1" dirty="0" err="1"/>
              <a:t>qa'siyetlerin</a:t>
            </a:r>
            <a:r>
              <a:rPr lang="en-US" b="1" i="1" dirty="0"/>
              <a:t>, H2RO3 </a:t>
            </a:r>
            <a:r>
              <a:rPr lang="en-US" b="1" i="1" dirty="0" err="1"/>
              <a:t>tipindegi</a:t>
            </a:r>
            <a:r>
              <a:rPr lang="en-US" b="1" i="1" dirty="0"/>
              <a:t> </a:t>
            </a:r>
            <a:r>
              <a:rPr lang="en-US" b="1" i="1" dirty="0" err="1"/>
              <a:t>kislotalar</a:t>
            </a:r>
            <a:r>
              <a:rPr lang="en-US" b="1" i="1" dirty="0"/>
              <a:t> </a:t>
            </a:r>
            <a:r>
              <a:rPr lang="en-US" b="1" i="1" dirty="0" err="1"/>
              <a:t>bolsa</a:t>
            </a:r>
            <a:r>
              <a:rPr lang="en-US" b="1" i="1" dirty="0"/>
              <a:t> </a:t>
            </a:r>
            <a:r>
              <a:rPr lang="en-US" b="1" i="1" dirty="0" err="1"/>
              <a:t>qa'lpine</a:t>
            </a:r>
            <a:r>
              <a:rPr lang="en-US" b="1" i="1" dirty="0"/>
              <a:t> </a:t>
            </a:r>
            <a:r>
              <a:rPr lang="en-US" b="1" i="1" dirty="0" err="1"/>
              <a:t>kelti-riwshi</a:t>
            </a:r>
            <a:r>
              <a:rPr lang="en-US" b="1" i="1" dirty="0"/>
              <a:t> </a:t>
            </a:r>
            <a:r>
              <a:rPr lang="en-US" b="1" i="1" dirty="0" err="1"/>
              <a:t>qa'siyetlerin</a:t>
            </a:r>
            <a:r>
              <a:rPr lang="en-US" b="1" i="1" dirty="0"/>
              <a:t> </a:t>
            </a:r>
            <a:r>
              <a:rPr lang="en-US" b="1" i="1" dirty="0" err="1"/>
              <a:t>payda</a:t>
            </a:r>
            <a:r>
              <a:rPr lang="en-US" b="1" i="1" dirty="0"/>
              <a:t> </a:t>
            </a:r>
            <a:r>
              <a:rPr lang="en-US" b="1" i="1" dirty="0" err="1"/>
              <a:t>etedi</a:t>
            </a:r>
            <a:r>
              <a:rPr lang="en-US" b="1" i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5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075240" cy="62133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onin</a:t>
            </a:r>
            <a:r>
              <a:rPr lang="en-US" b="1" i="1" dirty="0"/>
              <a:t>' </a:t>
            </a:r>
            <a:r>
              <a:rPr lang="en-US" b="1" i="1" dirty="0" err="1"/>
              <a:t>qa'siyetleri</a:t>
            </a:r>
            <a:r>
              <a:rPr lang="en-US" b="1" i="1" dirty="0"/>
              <a:t>. </a:t>
            </a:r>
            <a:r>
              <a:rPr lang="en-US" b="1" i="1" dirty="0" err="1"/>
              <a:t>Jer</a:t>
            </a:r>
            <a:r>
              <a:rPr lang="en-US" b="1" i="1" dirty="0"/>
              <a:t> </a:t>
            </a:r>
            <a:r>
              <a:rPr lang="en-US" b="1" i="1" dirty="0" err="1"/>
              <a:t>ju'zinde</a:t>
            </a:r>
            <a:r>
              <a:rPr lang="en-US" b="1" i="1" dirty="0"/>
              <a:t> </a:t>
            </a:r>
            <a:r>
              <a:rPr lang="en-US" b="1" i="1" dirty="0" err="1"/>
              <a:t>ushiraytug'in</a:t>
            </a:r>
            <a:r>
              <a:rPr lang="en-US" b="1" i="1" dirty="0"/>
              <a:t> </a:t>
            </a:r>
            <a:r>
              <a:rPr lang="en-US" b="1" i="1" dirty="0" err="1"/>
              <a:t>elementler¬din</a:t>
            </a:r>
            <a:r>
              <a:rPr lang="en-US" b="1" i="1" dirty="0"/>
              <a:t>' en' </a:t>
            </a:r>
            <a:r>
              <a:rPr lang="en-US" b="1" i="1" dirty="0" err="1"/>
              <a:t>ko'p</a:t>
            </a:r>
            <a:r>
              <a:rPr lang="en-US" b="1" i="1" dirty="0"/>
              <a:t> </a:t>
            </a:r>
            <a:r>
              <a:rPr lang="en-US" b="1" i="1" dirty="0" err="1"/>
              <a:t>tarqalg'ani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.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erkin</a:t>
            </a:r>
            <a:r>
              <a:rPr lang="en-US" b="1" i="1" dirty="0"/>
              <a:t> </a:t>
            </a:r>
            <a:r>
              <a:rPr lang="en-US" b="1" i="1" dirty="0" err="1"/>
              <a:t>halatta</a:t>
            </a:r>
            <a:r>
              <a:rPr lang="en-US" b="1" i="1" dirty="0"/>
              <a:t> </a:t>
            </a:r>
            <a:r>
              <a:rPr lang="en-US" b="1" i="1" dirty="0" err="1"/>
              <a:t>atmosfera</a:t>
            </a:r>
            <a:r>
              <a:rPr lang="en-US" b="1" i="1" dirty="0"/>
              <a:t> </a:t>
            </a:r>
            <a:r>
              <a:rPr lang="en-US" b="1" i="1" dirty="0" err="1"/>
              <a:t>hawasinda</a:t>
            </a:r>
            <a:r>
              <a:rPr lang="en-US" b="1" i="1" dirty="0"/>
              <a:t> </a:t>
            </a:r>
            <a:r>
              <a:rPr lang="en-US" b="1" i="1" dirty="0" err="1"/>
              <a:t>boladı</a:t>
            </a:r>
            <a:r>
              <a:rPr lang="en-US" b="1" i="1" dirty="0"/>
              <a:t>, </a:t>
            </a:r>
            <a:r>
              <a:rPr lang="en-US" b="1" i="1" dirty="0" err="1"/>
              <a:t>atmosfera</a:t>
            </a:r>
            <a:r>
              <a:rPr lang="en-US" b="1" i="1" dirty="0"/>
              <a:t> </a:t>
            </a:r>
            <a:r>
              <a:rPr lang="en-US" b="1" i="1" dirty="0" err="1"/>
              <a:t>hawasinin</a:t>
            </a:r>
            <a:r>
              <a:rPr lang="en-US" b="1" i="1" dirty="0"/>
              <a:t>' </a:t>
            </a:r>
            <a:r>
              <a:rPr lang="en-US" b="1" i="1" dirty="0" err="1"/>
              <a:t>awirliq</a:t>
            </a:r>
            <a:r>
              <a:rPr lang="en-US" b="1" i="1" dirty="0"/>
              <a:t> </a:t>
            </a:r>
            <a:r>
              <a:rPr lang="en-US" b="1" i="1" dirty="0" err="1"/>
              <a:t>jag'inan</a:t>
            </a:r>
            <a:r>
              <a:rPr lang="en-US" b="1" i="1" dirty="0"/>
              <a:t> 23,2% </a:t>
            </a:r>
            <a:r>
              <a:rPr lang="en-US" b="1" i="1" dirty="0" err="1"/>
              <a:t>ti</a:t>
            </a:r>
            <a:r>
              <a:rPr lang="en-US" b="1" i="1" dirty="0"/>
              <a:t> </a:t>
            </a:r>
            <a:r>
              <a:rPr lang="en-US" b="1" i="1" dirty="0" err="1"/>
              <a:t>ko'lem</a:t>
            </a:r>
            <a:r>
              <a:rPr lang="en-US" b="1" i="1" dirty="0"/>
              <a:t> </a:t>
            </a:r>
            <a:r>
              <a:rPr lang="en-US" b="1" i="1" dirty="0" err="1"/>
              <a:t>jag'inan</a:t>
            </a:r>
            <a:r>
              <a:rPr lang="en-US" b="1" i="1" dirty="0"/>
              <a:t> </a:t>
            </a:r>
            <a:r>
              <a:rPr lang="en-US" b="1" i="1" dirty="0" err="1"/>
              <a:t>bolsa</a:t>
            </a:r>
            <a:r>
              <a:rPr lang="en-US" b="1" i="1" dirty="0"/>
              <a:t> 20,9% di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qiiraydi</a:t>
            </a:r>
            <a:r>
              <a:rPr lang="en-US" b="1" i="1" dirty="0"/>
              <a:t>.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baylanisqan</a:t>
            </a:r>
            <a:r>
              <a:rPr lang="en-US" b="1" i="1" dirty="0"/>
              <a:t> </a:t>
            </a:r>
            <a:r>
              <a:rPr lang="en-US" b="1" i="1" dirty="0" err="1"/>
              <a:t>halda</a:t>
            </a:r>
            <a:r>
              <a:rPr lang="en-US" b="1" i="1" dirty="0"/>
              <a:t> </a:t>
            </a:r>
            <a:r>
              <a:rPr lang="en-US" b="1" i="1" dirty="0" err="1"/>
              <a:t>suw</a:t>
            </a:r>
            <a:r>
              <a:rPr lang="en-US" b="1" i="1" dirty="0"/>
              <a:t> </a:t>
            </a:r>
            <a:r>
              <a:rPr lang="en-US" b="1" i="1" dirty="0" err="1"/>
              <a:t>quramina</a:t>
            </a:r>
            <a:r>
              <a:rPr lang="en-US" b="1" i="1" dirty="0"/>
              <a:t> (88,9%), </a:t>
            </a:r>
            <a:r>
              <a:rPr lang="en-US" b="1" i="1" dirty="0" err="1"/>
              <a:t>tu'rli</a:t>
            </a:r>
            <a:r>
              <a:rPr lang="en-US" b="1" i="1" dirty="0"/>
              <a:t> mineral </a:t>
            </a:r>
            <a:r>
              <a:rPr lang="en-US" b="1" i="1" dirty="0" err="1"/>
              <a:t>ha'm</a:t>
            </a:r>
            <a:r>
              <a:rPr lang="en-US" b="1" i="1" dirty="0"/>
              <a:t> taw </a:t>
            </a:r>
            <a:r>
              <a:rPr lang="en-US" b="1" i="1" dirty="0" err="1"/>
              <a:t>jinislari</a:t>
            </a:r>
            <a:r>
              <a:rPr lang="en-US" b="1" i="1" dirty="0"/>
              <a:t> </a:t>
            </a:r>
            <a:r>
              <a:rPr lang="en-US" b="1" i="1" dirty="0" err="1"/>
              <a:t>quramina</a:t>
            </a:r>
            <a:r>
              <a:rPr lang="en-US" b="1" i="1" dirty="0"/>
              <a:t>, </a:t>
            </a:r>
            <a:r>
              <a:rPr lang="en-US" b="1" i="1" dirty="0" err="1"/>
              <a:t>sonday-aq</a:t>
            </a:r>
            <a:r>
              <a:rPr lang="en-US" b="1" i="1" dirty="0"/>
              <a:t>, </a:t>
            </a:r>
            <a:r>
              <a:rPr lang="en-US" b="1" i="1" dirty="0" err="1"/>
              <a:t>pu'tin</a:t>
            </a:r>
            <a:r>
              <a:rPr lang="en-US" b="1" i="1" dirty="0"/>
              <a:t> </a:t>
            </a:r>
            <a:r>
              <a:rPr lang="en-US" b="1" i="1" dirty="0" err="1"/>
              <a:t>o'siinlik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haywanlar</a:t>
            </a:r>
            <a:r>
              <a:rPr lang="en-US" b="1" i="1" dirty="0"/>
              <a:t> </a:t>
            </a:r>
            <a:r>
              <a:rPr lang="en-US" b="1" i="1" dirty="0" err="1"/>
              <a:t>denesinin</a:t>
            </a:r>
            <a:r>
              <a:rPr lang="en-US" b="1" i="1" dirty="0"/>
              <a:t>' </a:t>
            </a:r>
            <a:r>
              <a:rPr lang="en-US" b="1" i="1" dirty="0" err="1"/>
              <a:t>quramina</a:t>
            </a:r>
            <a:r>
              <a:rPr lang="en-US" b="1" i="1" dirty="0"/>
              <a:t> </a:t>
            </a:r>
            <a:r>
              <a:rPr lang="en-US" b="1" i="1" dirty="0" err="1"/>
              <a:t>kiredi</a:t>
            </a:r>
            <a:r>
              <a:rPr lang="en-US" b="1" i="1" dirty="0"/>
              <a:t>. </a:t>
            </a:r>
            <a:r>
              <a:rPr lang="en-US" b="1" i="1" dirty="0" err="1"/>
              <a:t>Jer</a:t>
            </a:r>
            <a:r>
              <a:rPr lang="en-US" b="1" i="1" dirty="0"/>
              <a:t> </a:t>
            </a:r>
            <a:r>
              <a:rPr lang="en-US" b="1" i="1" dirty="0" err="1"/>
              <a:t>sharinin</a:t>
            </a:r>
            <a:r>
              <a:rPr lang="en-US" b="1" i="1" dirty="0"/>
              <a:t>' </a:t>
            </a:r>
            <a:r>
              <a:rPr lang="en-US" b="1" i="1" dirty="0" err="1"/>
              <a:t>sirtqi</a:t>
            </a:r>
            <a:r>
              <a:rPr lang="en-US" b="1" i="1" dirty="0"/>
              <a:t> </a:t>
            </a:r>
            <a:r>
              <a:rPr lang="en-US" b="1" i="1" dirty="0" err="1"/>
              <a:t>qabig'i</a:t>
            </a:r>
            <a:r>
              <a:rPr lang="en-US" b="1" i="1" dirty="0"/>
              <a:t> (</a:t>
            </a:r>
            <a:r>
              <a:rPr lang="en-US" b="1" i="1" dirty="0" err="1"/>
              <a:t>hawa</a:t>
            </a:r>
            <a:r>
              <a:rPr lang="en-US" b="1" i="1" dirty="0"/>
              <a:t>, </a:t>
            </a:r>
            <a:r>
              <a:rPr lang="en-US" b="1" i="1" dirty="0" err="1"/>
              <a:t>suw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jer</a:t>
            </a:r>
            <a:r>
              <a:rPr lang="en-US" b="1" i="1" dirty="0"/>
              <a:t> </a:t>
            </a:r>
            <a:r>
              <a:rPr lang="en-US" b="1" i="1" dirty="0" err="1"/>
              <a:t>qabig'i</a:t>
            </a:r>
            <a:r>
              <a:rPr lang="en-US" b="1" i="1" dirty="0"/>
              <a:t>) </a:t>
            </a:r>
            <a:r>
              <a:rPr lang="en-US" b="1" i="1" dirty="0" err="1"/>
              <a:t>kislorodtin</a:t>
            </a:r>
            <a:r>
              <a:rPr lang="en-US" b="1" i="1" dirty="0"/>
              <a:t>' </a:t>
            </a:r>
            <a:r>
              <a:rPr lang="en-US" b="1" i="1" dirty="0" err="1"/>
              <a:t>irfiwma</a:t>
            </a:r>
            <a:r>
              <a:rPr lang="en-US" b="1" i="1" dirty="0"/>
              <a:t> </a:t>
            </a:r>
            <a:r>
              <a:rPr lang="en-US" b="1" i="1" dirty="0" err="1"/>
              <a:t>mug'dari</a:t>
            </a:r>
            <a:r>
              <a:rPr lang="en-US" b="1" i="1" dirty="0"/>
              <a:t> </a:t>
            </a:r>
            <a:r>
              <a:rPr lang="en-US" b="1" i="1" dirty="0" err="1"/>
              <a:t>jerdin</a:t>
            </a:r>
            <a:r>
              <a:rPr lang="en-US" b="1" i="1" dirty="0"/>
              <a:t>' </a:t>
            </a:r>
            <a:r>
              <a:rPr lang="en-US" b="1" i="1" dirty="0" err="1"/>
              <a:t>sirtqi</a:t>
            </a:r>
            <a:r>
              <a:rPr lang="en-US" b="1" i="1" dirty="0"/>
              <a:t> </a:t>
            </a:r>
            <a:r>
              <a:rPr lang="en-US" b="1" i="1" dirty="0" err="1"/>
              <a:t>qabig'i</a:t>
            </a:r>
            <a:r>
              <a:rPr lang="en-US" b="1" i="1" dirty="0"/>
              <a:t> </a:t>
            </a:r>
            <a:r>
              <a:rPr lang="en-US" b="1" i="1" dirty="0" err="1"/>
              <a:t>awirlig'inin</a:t>
            </a:r>
            <a:r>
              <a:rPr lang="en-US" b="1" i="1" dirty="0"/>
              <a:t>' </a:t>
            </a:r>
            <a:r>
              <a:rPr lang="en-US" b="1" i="1" dirty="0" err="1"/>
              <a:t>shama</a:t>
            </a:r>
            <a:r>
              <a:rPr lang="en-US" b="1" i="1" dirty="0"/>
              <a:t> </a:t>
            </a:r>
            <a:r>
              <a:rPr lang="en-US" b="1" i="1" dirty="0" err="1"/>
              <a:t>menen</a:t>
            </a:r>
            <a:r>
              <a:rPr lang="en-US" b="1" i="1" dirty="0"/>
              <a:t> </a:t>
            </a:r>
            <a:r>
              <a:rPr lang="en-US" b="1" i="1" dirty="0" err="1"/>
              <a:t>yarimina</a:t>
            </a:r>
            <a:r>
              <a:rPr lang="en-US" b="1" i="1" dirty="0"/>
              <a:t> ten'.</a:t>
            </a:r>
          </a:p>
          <a:p>
            <a:pPr algn="just"/>
            <a:r>
              <a:rPr lang="en-US" b="1" i="1" dirty="0" err="1"/>
              <a:t>Taza</a:t>
            </a:r>
            <a:r>
              <a:rPr lang="en-US" b="1" i="1" dirty="0"/>
              <a:t> </a:t>
            </a:r>
            <a:r>
              <a:rPr lang="en-US" b="1" i="1" dirty="0" err="1"/>
              <a:t>haldag'i</a:t>
            </a:r>
            <a:r>
              <a:rPr lang="en-US" b="1" i="1" dirty="0"/>
              <a:t> </a:t>
            </a:r>
            <a:r>
              <a:rPr lang="en-US" b="1" i="1" dirty="0" err="1"/>
              <a:t>kislorodti</a:t>
            </a:r>
            <a:r>
              <a:rPr lang="en-US" b="1" i="1" dirty="0"/>
              <a:t>, en' </a:t>
            </a:r>
            <a:r>
              <a:rPr lang="en-US" b="1" i="1" dirty="0" err="1"/>
              <a:t>da'slep</a:t>
            </a:r>
            <a:r>
              <a:rPr lang="en-US" b="1" i="1" dirty="0"/>
              <a:t> 1772-jil </a:t>
            </a:r>
            <a:r>
              <a:rPr lang="en-US" b="1" i="1" dirty="0" err="1"/>
              <a:t>Sheele</a:t>
            </a:r>
            <a:r>
              <a:rPr lang="en-US" b="1" i="1" dirty="0"/>
              <a:t>, </a:t>
            </a:r>
            <a:r>
              <a:rPr lang="en-US" b="1" i="1" dirty="0" err="1"/>
              <a:t>onnan</a:t>
            </a:r>
            <a:r>
              <a:rPr lang="en-US" b="1" i="1" dirty="0"/>
              <a:t> </a:t>
            </a:r>
            <a:r>
              <a:rPr lang="en-US" b="1" i="1" dirty="0" err="1"/>
              <a:t>keyin</a:t>
            </a:r>
            <a:r>
              <a:rPr lang="en-US" b="1" i="1" dirty="0"/>
              <a:t> </a:t>
            </a:r>
            <a:r>
              <a:rPr lang="en-US" b="1" i="1" dirty="0" err="1"/>
              <a:t>bolsa</a:t>
            </a:r>
            <a:r>
              <a:rPr lang="en-US" b="1" i="1" dirty="0"/>
              <a:t>, 1774-jil </a:t>
            </a:r>
            <a:r>
              <a:rPr lang="en-US" b="1" i="1" dirty="0" err="1"/>
              <a:t>Pristli</a:t>
            </a:r>
            <a:r>
              <a:rPr lang="en-US" b="1" i="1" dirty="0"/>
              <a:t> </a:t>
            </a:r>
            <a:r>
              <a:rPr lang="en-US" b="1" i="1" dirty="0" err="1"/>
              <a:t>ta'repinen</a:t>
            </a:r>
            <a:r>
              <a:rPr lang="en-US" b="1" i="1" dirty="0"/>
              <a:t> </a:t>
            </a:r>
            <a:r>
              <a:rPr lang="en-US" b="1" i="1" dirty="0" err="1"/>
              <a:t>bo'linip</a:t>
            </a:r>
            <a:r>
              <a:rPr lang="en-US" b="1" i="1" dirty="0"/>
              <a:t> </a:t>
            </a:r>
            <a:r>
              <a:rPr lang="en-US" b="1" i="1" dirty="0" err="1"/>
              <a:t>aling'an</a:t>
            </a:r>
            <a:r>
              <a:rPr lang="en-US" b="1" i="1" dirty="0"/>
              <a:t>. </a:t>
            </a:r>
            <a:r>
              <a:rPr lang="en-US" b="1" i="1" dirty="0" err="1"/>
              <a:t>Pristli</a:t>
            </a:r>
            <a:r>
              <a:rPr lang="en-US" b="1" i="1" dirty="0"/>
              <a:t> </a:t>
            </a:r>
            <a:r>
              <a:rPr lang="en-US" b="1" i="1" dirty="0" err="1"/>
              <a:t>taza</a:t>
            </a:r>
            <a:r>
              <a:rPr lang="en-US" b="1" i="1" dirty="0"/>
              <a:t> </a:t>
            </a:r>
            <a:r>
              <a:rPr lang="en-US" b="1" i="1" dirty="0" err="1"/>
              <a:t>kislorodti</a:t>
            </a:r>
            <a:r>
              <a:rPr lang="en-US" b="1" i="1" dirty="0"/>
              <a:t> </a:t>
            </a:r>
            <a:r>
              <a:rPr lang="en-US" b="1" i="1" dirty="0" err="1"/>
              <a:t>sinap</a:t>
            </a:r>
            <a:r>
              <a:rPr lang="en-US" b="1" i="1" dirty="0"/>
              <a:t> (II) </a:t>
            </a:r>
            <a:r>
              <a:rPr lang="en-US" b="1" i="1" dirty="0" err="1"/>
              <a:t>oksidten</a:t>
            </a:r>
            <a:r>
              <a:rPr lang="en-US" b="1" i="1" dirty="0"/>
              <a:t> </a:t>
            </a:r>
            <a:r>
              <a:rPr lang="en-US" b="1" i="1" dirty="0" err="1"/>
              <a:t>alg'an</a:t>
            </a:r>
            <a:r>
              <a:rPr lang="en-US" b="1" i="1" dirty="0"/>
              <a:t> </a:t>
            </a:r>
            <a:r>
              <a:rPr lang="en-US" b="1" i="1" dirty="0" err="1"/>
              <a:t>edi</a:t>
            </a:r>
            <a:r>
              <a:rPr lang="en-US" b="1" i="1" dirty="0"/>
              <a:t>. </a:t>
            </a:r>
            <a:r>
              <a:rPr lang="en-US" b="1" i="1" dirty="0" err="1"/>
              <a:t>Biraq</a:t>
            </a:r>
            <a:r>
              <a:rPr lang="en-US" b="1" i="1" dirty="0"/>
              <a:t> </a:t>
            </a:r>
            <a:r>
              <a:rPr lang="en-US" b="1" i="1" dirty="0" err="1"/>
              <a:t>ol</a:t>
            </a:r>
            <a:r>
              <a:rPr lang="en-US" b="1" i="1" dirty="0"/>
              <a:t> </a:t>
            </a:r>
            <a:r>
              <a:rPr lang="en-US" b="1" i="1" dirty="0" err="1"/>
              <a:t>o'zi</a:t>
            </a:r>
            <a:r>
              <a:rPr lang="en-US" b="1" i="1" dirty="0"/>
              <a:t> </a:t>
            </a:r>
            <a:r>
              <a:rPr lang="en-US" b="1" i="1" dirty="0" err="1"/>
              <a:t>bo'lip</a:t>
            </a:r>
            <a:r>
              <a:rPr lang="en-US" b="1" i="1" dirty="0"/>
              <a:t> </a:t>
            </a:r>
            <a:r>
              <a:rPr lang="en-US" b="1" i="1" dirty="0" err="1"/>
              <a:t>alg'an</a:t>
            </a:r>
            <a:r>
              <a:rPr lang="en-US" b="1" i="1" dirty="0"/>
              <a:t> </a:t>
            </a:r>
            <a:r>
              <a:rPr lang="en-US" b="1" i="1" dirty="0" err="1"/>
              <a:t>gazdin</a:t>
            </a:r>
            <a:r>
              <a:rPr lang="en-US" b="1" i="1" dirty="0"/>
              <a:t>' </a:t>
            </a:r>
            <a:r>
              <a:rPr lang="en-US" b="1" i="1" dirty="0" err="1"/>
              <a:t>hawa</a:t>
            </a:r>
            <a:r>
              <a:rPr lang="en-US" b="1" i="1" dirty="0"/>
              <a:t> </a:t>
            </a:r>
            <a:r>
              <a:rPr lang="en-US" b="1" i="1" dirty="0" err="1"/>
              <a:t>quramina</a:t>
            </a:r>
            <a:r>
              <a:rPr lang="en-US" b="1" i="1" dirty="0"/>
              <a:t> </a:t>
            </a:r>
            <a:r>
              <a:rPr lang="en-US" b="1" i="1" dirty="0" err="1"/>
              <a:t>kiriwin</a:t>
            </a:r>
            <a:r>
              <a:rPr lang="en-US" b="1" i="1" dirty="0"/>
              <a:t> </a:t>
            </a:r>
            <a:r>
              <a:rPr lang="en-US" b="1" i="1" dirty="0" err="1"/>
              <a:t>bilmes</a:t>
            </a:r>
            <a:r>
              <a:rPr lang="en-US" b="1" i="1" dirty="0"/>
              <a:t> </a:t>
            </a:r>
            <a:r>
              <a:rPr lang="en-US" b="1" i="1" dirty="0" err="1"/>
              <a:t>edi</a:t>
            </a:r>
            <a:r>
              <a:rPr lang="en-US" b="1" i="1" dirty="0"/>
              <a:t>. </a:t>
            </a:r>
            <a:r>
              <a:rPr lang="en-US" b="1" i="1" dirty="0" err="1"/>
              <a:t>Bir</a:t>
            </a:r>
            <a:r>
              <a:rPr lang="en-US" b="1" i="1" dirty="0"/>
              <a:t> </a:t>
            </a:r>
            <a:r>
              <a:rPr lang="en-US" b="1" i="1" dirty="0" err="1"/>
              <a:t>neshe</a:t>
            </a:r>
            <a:r>
              <a:rPr lang="en-US" b="1" i="1" dirty="0"/>
              <a:t> </a:t>
            </a:r>
            <a:r>
              <a:rPr lang="en-US" b="1" i="1" dirty="0" err="1"/>
              <a:t>jil</a:t>
            </a:r>
            <a:r>
              <a:rPr lang="en-US" b="1" i="1" dirty="0"/>
              <a:t> </a:t>
            </a:r>
            <a:r>
              <a:rPr lang="en-US" b="1" i="1" dirty="0" err="1"/>
              <a:t>o'tkennen</a:t>
            </a:r>
            <a:r>
              <a:rPr lang="en-US" b="1" i="1" dirty="0"/>
              <a:t> </a:t>
            </a:r>
            <a:r>
              <a:rPr lang="en-US" b="1" i="1" dirty="0" err="1"/>
              <a:t>keyin</a:t>
            </a:r>
            <a:r>
              <a:rPr lang="en-US" b="1" i="1" dirty="0"/>
              <a:t> </a:t>
            </a:r>
            <a:r>
              <a:rPr lang="en-US" b="1" i="1" dirty="0" err="1"/>
              <a:t>g'ana</a:t>
            </a:r>
            <a:r>
              <a:rPr lang="en-US" b="1" i="1" dirty="0"/>
              <a:t> </a:t>
            </a:r>
            <a:r>
              <a:rPr lang="en-US" b="1" i="1" dirty="0" err="1"/>
              <a:t>gazdin</a:t>
            </a:r>
            <a:r>
              <a:rPr lang="en-US" b="1" i="1" dirty="0"/>
              <a:t>' </a:t>
            </a:r>
            <a:r>
              <a:rPr lang="en-US" b="1" i="1" dirty="0" err="1"/>
              <a:t>qa'siyetlerin</a:t>
            </a:r>
            <a:r>
              <a:rPr lang="en-US" b="1" i="1" dirty="0"/>
              <a:t> </a:t>
            </a:r>
            <a:r>
              <a:rPr lang="en-US" b="1" i="1" dirty="0" err="1"/>
              <a:t>teren</a:t>
            </a:r>
            <a:r>
              <a:rPr lang="en-US" b="1" i="1" dirty="0"/>
              <a:t>' </a:t>
            </a:r>
            <a:r>
              <a:rPr lang="en-US" b="1" i="1" dirty="0" err="1"/>
              <a:t>teksergen</a:t>
            </a:r>
            <a:r>
              <a:rPr lang="en-US" b="1" i="1" dirty="0"/>
              <a:t> </a:t>
            </a:r>
            <a:r>
              <a:rPr lang="en-US" b="1" i="1" dirty="0" err="1"/>
              <a:t>alim</a:t>
            </a:r>
            <a:r>
              <a:rPr lang="en-US" b="1" i="1" dirty="0"/>
              <a:t> </a:t>
            </a:r>
            <a:r>
              <a:rPr lang="en-US" b="1" i="1" dirty="0" err="1"/>
              <a:t>Lavuaze</a:t>
            </a:r>
            <a:r>
              <a:rPr lang="en-US" b="1" i="1" dirty="0"/>
              <a:t> </a:t>
            </a:r>
            <a:r>
              <a:rPr lang="en-US" b="1" i="1" dirty="0" err="1"/>
              <a:t>bul</a:t>
            </a:r>
            <a:r>
              <a:rPr lang="en-US" b="1" i="1" dirty="0"/>
              <a:t> </a:t>
            </a:r>
            <a:r>
              <a:rPr lang="en-US" b="1" i="1" dirty="0" err="1"/>
              <a:t>gaz</a:t>
            </a:r>
            <a:r>
              <a:rPr lang="en-US" b="1" i="1" dirty="0"/>
              <a:t> </a:t>
            </a:r>
            <a:r>
              <a:rPr lang="en-US" b="1" i="1" dirty="0" err="1"/>
              <a:t>hawanin</a:t>
            </a:r>
            <a:r>
              <a:rPr lang="en-US" b="1" i="1" dirty="0"/>
              <a:t>' </a:t>
            </a:r>
            <a:r>
              <a:rPr lang="en-US" b="1" i="1" dirty="0" err="1"/>
              <a:t>quramliq</a:t>
            </a:r>
            <a:r>
              <a:rPr lang="en-US" b="1" i="1" dirty="0"/>
              <a:t> </a:t>
            </a:r>
            <a:r>
              <a:rPr lang="en-US" b="1" i="1" dirty="0" err="1"/>
              <a:t>bo'legi</a:t>
            </a:r>
            <a:r>
              <a:rPr lang="en-US" b="1" i="1" dirty="0"/>
              <a:t> </a:t>
            </a:r>
            <a:r>
              <a:rPr lang="en-US" b="1" i="1" dirty="0" err="1"/>
              <a:t>ekenligin</a:t>
            </a:r>
            <a:r>
              <a:rPr lang="en-US" b="1" i="1" dirty="0"/>
              <a:t> </a:t>
            </a:r>
            <a:r>
              <a:rPr lang="en-US" b="1" i="1" dirty="0" err="1"/>
              <a:t>aniqladi</a:t>
            </a:r>
            <a:r>
              <a:rPr lang="en-US" b="1" i="1" dirty="0"/>
              <a:t> </a:t>
            </a:r>
            <a:r>
              <a:rPr lang="en-US" b="1" i="1" dirty="0" err="1"/>
              <a:t>ha'm</a:t>
            </a:r>
            <a:r>
              <a:rPr lang="en-US" b="1" i="1" dirty="0"/>
              <a:t> </a:t>
            </a:r>
            <a:r>
              <a:rPr lang="en-US" b="1" i="1" dirty="0" err="1"/>
              <a:t>oni</a:t>
            </a:r>
            <a:r>
              <a:rPr lang="en-US" b="1" i="1" dirty="0"/>
              <a:t> </a:t>
            </a:r>
            <a:r>
              <a:rPr lang="en-US" b="1" i="1" dirty="0" err="1"/>
              <a:t>kislorod</a:t>
            </a:r>
            <a:r>
              <a:rPr lang="en-US" b="1" i="1" dirty="0"/>
              <a:t> </a:t>
            </a:r>
            <a:r>
              <a:rPr lang="en-US" b="1" i="1" dirty="0" err="1"/>
              <a:t>dep</a:t>
            </a:r>
            <a:r>
              <a:rPr lang="en-US" b="1" i="1" dirty="0"/>
              <a:t> </a:t>
            </a:r>
            <a:r>
              <a:rPr lang="en-US" b="1" i="1" dirty="0" err="1"/>
              <a:t>atadi</a:t>
            </a:r>
            <a:r>
              <a:rPr lang="en-US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81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</TotalTime>
  <Words>1326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2017-02-15T17:32:32Z</dcterms:created>
  <dcterms:modified xsi:type="dcterms:W3CDTF">2017-02-15T18:03:01Z</dcterms:modified>
</cp:coreProperties>
</file>