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71" r:id="rId3"/>
    <p:sldId id="277" r:id="rId4"/>
    <p:sldId id="260" r:id="rId5"/>
    <p:sldId id="265" r:id="rId6"/>
    <p:sldId id="279" r:id="rId7"/>
    <p:sldId id="257" r:id="rId8"/>
    <p:sldId id="262" r:id="rId9"/>
    <p:sldId id="258" r:id="rId10"/>
    <p:sldId id="259" r:id="rId11"/>
    <p:sldId id="267" r:id="rId12"/>
    <p:sldId id="268" r:id="rId13"/>
    <p:sldId id="269" r:id="rId14"/>
    <p:sldId id="270" r:id="rId15"/>
    <p:sldId id="280" r:id="rId16"/>
    <p:sldId id="281" r:id="rId17"/>
    <p:sldId id="282" r:id="rId18"/>
    <p:sldId id="283" r:id="rId19"/>
    <p:sldId id="276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C891C-79BB-4FE7-9A41-AD32ABBDEF13}" type="doc">
      <dgm:prSet loTypeId="urn:microsoft.com/office/officeart/2005/8/layout/vList4#1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CA5FD83-F29B-43CE-9F06-59FA711FEE53}">
      <dgm:prSet custT="1"/>
      <dgm:spPr/>
      <dgm:t>
        <a:bodyPr/>
        <a:lstStyle/>
        <a:p>
          <a:pPr algn="ctr" rtl="0"/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Меҳнат туфайли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ҳайвонот оламидан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чиққан ва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жамиятда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ривожланувчи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, </a:t>
          </a:r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тил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ёрдамида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бошқа одамлар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билан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муносабатга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киришувчи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одам </a:t>
          </a:r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шахс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– </a:t>
          </a:r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воқеликни билувчи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ҳамда 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актив </a:t>
          </a:r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ўзгартирувчи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 </a:t>
          </a:r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субъектига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ru-RU" sz="2000" b="1" i="0" baseline="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айланган</a:t>
          </a:r>
          <a:r>
            <a:rPr lang="ru-RU" sz="2000" b="1" i="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.</a:t>
          </a:r>
          <a:endParaRPr lang="ru-RU" sz="2000" b="1" i="0" baseline="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E41BE2CC-88EC-40D1-881A-FD34188FC70B}" type="parTrans" cxnId="{583F49F5-6C14-4EA3-B25C-98AD8F8A475F}">
      <dgm:prSet/>
      <dgm:spPr/>
      <dgm:t>
        <a:bodyPr/>
        <a:lstStyle/>
        <a:p>
          <a:endParaRPr lang="ru-RU"/>
        </a:p>
      </dgm:t>
    </dgm:pt>
    <dgm:pt modelId="{3E697C7A-04F1-4542-8F8D-86EEEA8F1186}" type="sibTrans" cxnId="{583F49F5-6C14-4EA3-B25C-98AD8F8A475F}">
      <dgm:prSet/>
      <dgm:spPr/>
      <dgm:t>
        <a:bodyPr/>
        <a:lstStyle/>
        <a:p>
          <a:endParaRPr lang="ru-RU"/>
        </a:p>
      </dgm:t>
    </dgm:pt>
    <dgm:pt modelId="{9311BF8C-22FB-4998-938C-E3E4937871A9}">
      <dgm:prSet custT="1"/>
      <dgm:spPr/>
      <dgm:t>
        <a:bodyPr/>
        <a:lstStyle/>
        <a:p>
          <a:pPr algn="ctr" rtl="0"/>
          <a:r>
            <a:rPr lang="ru-RU" sz="500" b="0" i="0" baseline="0" dirty="0" smtClean="0"/>
            <a:t> </a:t>
          </a:r>
          <a:r>
            <a:rPr lang="ru-RU" sz="2400" b="1" i="0" baseline="0" dirty="0" err="1" smtClean="0">
              <a:solidFill>
                <a:schemeClr val="accent1">
                  <a:lumMod val="50000"/>
                </a:schemeClr>
              </a:solidFill>
            </a:rPr>
            <a:t>Шахс</a:t>
          </a:r>
          <a:r>
            <a:rPr lang="ru-RU" sz="2400" b="1" i="0" baseline="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b="1" i="0" baseline="0" dirty="0" err="1" smtClean="0">
              <a:solidFill>
                <a:schemeClr val="accent1">
                  <a:lumMod val="50000"/>
                </a:schemeClr>
              </a:solidFill>
            </a:rPr>
            <a:t>тушунчасини</a:t>
          </a:r>
          <a:r>
            <a:rPr lang="ru-RU" sz="2400" b="1" i="0" baseline="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b="1" i="0" baseline="0" dirty="0" err="1" smtClean="0">
              <a:solidFill>
                <a:schemeClr val="accent1">
                  <a:lumMod val="50000"/>
                </a:schemeClr>
              </a:solidFill>
            </a:rPr>
            <a:t>тўла</a:t>
          </a:r>
          <a:r>
            <a:rPr lang="ru-RU" sz="2400" b="1" i="0" baseline="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b="1" i="0" baseline="0" dirty="0" err="1" smtClean="0">
              <a:solidFill>
                <a:schemeClr val="accent1">
                  <a:lumMod val="50000"/>
                </a:schemeClr>
              </a:solidFill>
            </a:rPr>
            <a:t>билиш</a:t>
          </a:r>
          <a:r>
            <a:rPr lang="ru-RU" sz="2400" b="1" i="0" baseline="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b="1" i="0" baseline="0" dirty="0" err="1" smtClean="0">
              <a:solidFill>
                <a:schemeClr val="accent1">
                  <a:lumMod val="50000"/>
                </a:schemeClr>
              </a:solidFill>
            </a:rPr>
            <a:t>учун</a:t>
          </a:r>
          <a:r>
            <a:rPr lang="ru-RU" sz="2400" b="1" i="0" baseline="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b="1" i="0" baseline="0" dirty="0" err="1" smtClean="0">
              <a:solidFill>
                <a:schemeClr val="accent1">
                  <a:lumMod val="50000"/>
                </a:schemeClr>
              </a:solidFill>
            </a:rPr>
            <a:t>авваламбор</a:t>
          </a:r>
          <a:r>
            <a:rPr lang="ru-RU" sz="2400" b="1" i="0" baseline="0" dirty="0" smtClean="0">
              <a:solidFill>
                <a:schemeClr val="accent1">
                  <a:lumMod val="50000"/>
                </a:schemeClr>
              </a:solidFill>
            </a:rPr>
            <a:t>, «Индивид», «</a:t>
          </a:r>
          <a:r>
            <a:rPr lang="ru-RU" sz="2400" b="1" i="0" baseline="0" dirty="0" err="1" smtClean="0">
              <a:solidFill>
                <a:schemeClr val="accent1">
                  <a:lumMod val="50000"/>
                </a:schemeClr>
              </a:solidFill>
            </a:rPr>
            <a:t>Шахс</a:t>
          </a:r>
          <a:r>
            <a:rPr lang="ru-RU" sz="2400" b="1" i="0" baseline="0" dirty="0" smtClean="0">
              <a:solidFill>
                <a:schemeClr val="accent1">
                  <a:lumMod val="50000"/>
                </a:schemeClr>
              </a:solidFill>
            </a:rPr>
            <a:t>» </a:t>
          </a:r>
          <a:r>
            <a:rPr lang="ru-RU" sz="2400" b="1" i="0" baseline="0" dirty="0" err="1" smtClean="0">
              <a:solidFill>
                <a:schemeClr val="accent1">
                  <a:lumMod val="50000"/>
                </a:schemeClr>
              </a:solidFill>
            </a:rPr>
            <a:t>ва</a:t>
          </a:r>
          <a:r>
            <a:rPr lang="ru-RU" sz="2400" b="1" i="0" baseline="0" dirty="0" smtClean="0">
              <a:solidFill>
                <a:schemeClr val="accent1">
                  <a:lumMod val="50000"/>
                </a:schemeClr>
              </a:solidFill>
            </a:rPr>
            <a:t> «</a:t>
          </a:r>
          <a:r>
            <a:rPr lang="ru-RU" sz="2400" b="1" i="0" baseline="0" dirty="0" err="1" smtClean="0">
              <a:solidFill>
                <a:schemeClr val="accent1">
                  <a:lumMod val="50000"/>
                </a:schemeClr>
              </a:solidFill>
            </a:rPr>
            <a:t>Индивидуаллик</a:t>
          </a:r>
          <a:r>
            <a:rPr lang="ru-RU" sz="2400" b="1" i="0" baseline="0" dirty="0" smtClean="0">
              <a:solidFill>
                <a:schemeClr val="accent1">
                  <a:lumMod val="50000"/>
                </a:schemeClr>
              </a:solidFill>
            </a:rPr>
            <a:t>» </a:t>
          </a:r>
          <a:r>
            <a:rPr lang="ru-RU" sz="2400" b="1" i="0" baseline="0" dirty="0" err="1" smtClean="0">
              <a:solidFill>
                <a:schemeClr val="accent1">
                  <a:lumMod val="50000"/>
                </a:schemeClr>
              </a:solidFill>
            </a:rPr>
            <a:t>тушунчаларини</a:t>
          </a:r>
          <a:r>
            <a:rPr lang="ru-RU" sz="2400" b="1" i="0" baseline="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b="1" i="0" baseline="0" dirty="0" err="1" smtClean="0">
              <a:solidFill>
                <a:schemeClr val="accent1">
                  <a:lumMod val="50000"/>
                </a:schemeClr>
              </a:solidFill>
            </a:rPr>
            <a:t>кўриб</a:t>
          </a:r>
          <a:r>
            <a:rPr lang="ru-RU" sz="2400" b="1" i="0" baseline="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b="1" i="0" baseline="0" dirty="0" err="1" smtClean="0">
              <a:solidFill>
                <a:schemeClr val="accent1">
                  <a:lumMod val="50000"/>
                </a:schemeClr>
              </a:solidFill>
            </a:rPr>
            <a:t>чиқамиз</a:t>
          </a:r>
          <a:r>
            <a:rPr lang="ru-RU" sz="2400" b="1" i="0" baseline="0" dirty="0" smtClean="0">
              <a:solidFill>
                <a:schemeClr val="accent1">
                  <a:lumMod val="50000"/>
                </a:schemeClr>
              </a:solidFill>
            </a:rPr>
            <a:t>.</a:t>
          </a:r>
          <a:endParaRPr lang="ru-RU" sz="2400" b="1" i="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8A6EF4DD-DAB9-4894-80DB-A40A53F2921D}" type="parTrans" cxnId="{774CB57D-42AA-43F6-97AE-EA124D909896}">
      <dgm:prSet/>
      <dgm:spPr/>
      <dgm:t>
        <a:bodyPr/>
        <a:lstStyle/>
        <a:p>
          <a:endParaRPr lang="ru-RU"/>
        </a:p>
      </dgm:t>
    </dgm:pt>
    <dgm:pt modelId="{2B1ABD5E-A2FE-4DE5-825B-D8E13A8D6C02}" type="sibTrans" cxnId="{774CB57D-42AA-43F6-97AE-EA124D909896}">
      <dgm:prSet/>
      <dgm:spPr/>
      <dgm:t>
        <a:bodyPr/>
        <a:lstStyle/>
        <a:p>
          <a:endParaRPr lang="ru-RU"/>
        </a:p>
      </dgm:t>
    </dgm:pt>
    <dgm:pt modelId="{189A678F-1B75-4AB0-9E4E-2A2468D4B536}">
      <dgm:prSet custT="1"/>
      <dgm:spPr/>
      <dgm:t>
        <a:bodyPr/>
        <a:lstStyle/>
        <a:p>
          <a:pPr algn="ctr" rtl="0"/>
          <a:r>
            <a:rPr lang="uz-Cyrl-UZ" sz="2000" b="1" dirty="0" smtClean="0"/>
            <a:t>Шахс тушунчасига таъриф беришимиздан аввал биз, инсоннинг шахс булиб етишмаганлидан аввалги жараённи кузатиб ундаги ҳали тўлиқ ёки бўлмаса мутлақо ҳали шаклланмаган томонларини, сифат ва хусусиятларини назарда тутишимиз мумкин. </a:t>
          </a:r>
          <a:endParaRPr lang="ru-RU" sz="2000" b="1" i="0" baseline="0" dirty="0"/>
        </a:p>
      </dgm:t>
    </dgm:pt>
    <dgm:pt modelId="{D0670E38-60BF-4D92-9D31-0B2A3518A781}" type="parTrans" cxnId="{70AE78C9-DD97-4F57-8166-ACD6D2A4019F}">
      <dgm:prSet/>
      <dgm:spPr/>
      <dgm:t>
        <a:bodyPr/>
        <a:lstStyle/>
        <a:p>
          <a:endParaRPr lang="ru-RU"/>
        </a:p>
      </dgm:t>
    </dgm:pt>
    <dgm:pt modelId="{5FF72401-331D-4621-9DF8-6C7981400CAC}" type="sibTrans" cxnId="{70AE78C9-DD97-4F57-8166-ACD6D2A4019F}">
      <dgm:prSet/>
      <dgm:spPr/>
      <dgm:t>
        <a:bodyPr/>
        <a:lstStyle/>
        <a:p>
          <a:endParaRPr lang="ru-RU"/>
        </a:p>
      </dgm:t>
    </dgm:pt>
    <dgm:pt modelId="{EF43276D-78BD-4A0F-AA46-37B7279B8C66}" type="pres">
      <dgm:prSet presAssocID="{145C891C-79BB-4FE7-9A41-AD32ABBDEF1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74DBCC-6066-494C-BE26-0B49E53B5985}" type="pres">
      <dgm:prSet presAssocID="{189A678F-1B75-4AB0-9E4E-2A2468D4B536}" presName="comp" presStyleCnt="0"/>
      <dgm:spPr/>
    </dgm:pt>
    <dgm:pt modelId="{1C1D31F3-DFFC-4EA6-825D-EB2438DC507E}" type="pres">
      <dgm:prSet presAssocID="{189A678F-1B75-4AB0-9E4E-2A2468D4B536}" presName="box" presStyleLbl="node1" presStyleIdx="0" presStyleCnt="3"/>
      <dgm:spPr/>
      <dgm:t>
        <a:bodyPr/>
        <a:lstStyle/>
        <a:p>
          <a:endParaRPr lang="ru-RU"/>
        </a:p>
      </dgm:t>
    </dgm:pt>
    <dgm:pt modelId="{9F83D6FC-AC9F-4C96-986D-EAB2C1316E52}" type="pres">
      <dgm:prSet presAssocID="{189A678F-1B75-4AB0-9E4E-2A2468D4B536}" presName="img" presStyleLbl="fgImgPlace1" presStyleIdx="0" presStyleCnt="3" custScaleX="118752" custLinFactNeighborX="6346" custLinFactNeighborY="32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1B55CB-2AD4-4AD1-A85B-F8199ACC471F}" type="pres">
      <dgm:prSet presAssocID="{189A678F-1B75-4AB0-9E4E-2A2468D4B53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33CFF-3C1B-49E8-954E-184CC313C9E7}" type="pres">
      <dgm:prSet presAssocID="{5FF72401-331D-4621-9DF8-6C7981400CAC}" presName="spacer" presStyleCnt="0"/>
      <dgm:spPr/>
    </dgm:pt>
    <dgm:pt modelId="{0247C370-D9CC-4DE2-88DA-E8CB31C4E578}" type="pres">
      <dgm:prSet presAssocID="{ECA5FD83-F29B-43CE-9F06-59FA711FEE53}" presName="comp" presStyleCnt="0"/>
      <dgm:spPr/>
    </dgm:pt>
    <dgm:pt modelId="{4B86B9F5-C937-4240-96EE-9F37F9C015DB}" type="pres">
      <dgm:prSet presAssocID="{ECA5FD83-F29B-43CE-9F06-59FA711FEE53}" presName="box" presStyleLbl="node1" presStyleIdx="1" presStyleCnt="3"/>
      <dgm:spPr/>
      <dgm:t>
        <a:bodyPr/>
        <a:lstStyle/>
        <a:p>
          <a:endParaRPr lang="ru-RU"/>
        </a:p>
      </dgm:t>
    </dgm:pt>
    <dgm:pt modelId="{A0561AC8-E6CF-4614-B651-D8A6AEA6692E}" type="pres">
      <dgm:prSet presAssocID="{ECA5FD83-F29B-43CE-9F06-59FA711FEE53}" presName="img" presStyleLbl="fgImgPlace1" presStyleIdx="1" presStyleCnt="3" custScaleX="115818" custLinFactNeighborX="6442" custLinFactNeighborY="26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575EBF1-EBAA-4C04-8910-3C234ADC4430}" type="pres">
      <dgm:prSet presAssocID="{ECA5FD83-F29B-43CE-9F06-59FA711FEE5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2147B-BD3F-4059-A86E-91E5555DCA5E}" type="pres">
      <dgm:prSet presAssocID="{3E697C7A-04F1-4542-8F8D-86EEEA8F1186}" presName="spacer" presStyleCnt="0"/>
      <dgm:spPr/>
    </dgm:pt>
    <dgm:pt modelId="{2E066C1C-39CA-4EEF-A2EF-6477F6DEF706}" type="pres">
      <dgm:prSet presAssocID="{9311BF8C-22FB-4998-938C-E3E4937871A9}" presName="comp" presStyleCnt="0"/>
      <dgm:spPr/>
    </dgm:pt>
    <dgm:pt modelId="{2BCF614B-D739-4165-8A5F-CD4F8DA84252}" type="pres">
      <dgm:prSet presAssocID="{9311BF8C-22FB-4998-938C-E3E4937871A9}" presName="box" presStyleLbl="node1" presStyleIdx="2" presStyleCnt="3"/>
      <dgm:spPr/>
      <dgm:t>
        <a:bodyPr/>
        <a:lstStyle/>
        <a:p>
          <a:endParaRPr lang="ru-RU"/>
        </a:p>
      </dgm:t>
    </dgm:pt>
    <dgm:pt modelId="{36E115F5-CEF2-4A99-ABAF-820C5B8E38EF}" type="pres">
      <dgm:prSet presAssocID="{9311BF8C-22FB-4998-938C-E3E4937871A9}" presName="img" presStyleLbl="fgImgPlace1" presStyleIdx="2" presStyleCnt="3" custScaleX="115818" custLinFactNeighborX="6442" custLinFactNeighborY="197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219F06-DEA7-404A-8C51-44462E04605D}" type="pres">
      <dgm:prSet presAssocID="{9311BF8C-22FB-4998-938C-E3E4937871A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551BC9-EA61-4626-A99A-B311F46DDB95}" type="presOf" srcId="{189A678F-1B75-4AB0-9E4E-2A2468D4B536}" destId="{1C1D31F3-DFFC-4EA6-825D-EB2438DC507E}" srcOrd="0" destOrd="0" presId="urn:microsoft.com/office/officeart/2005/8/layout/vList4#1"/>
    <dgm:cxn modelId="{70AE78C9-DD97-4F57-8166-ACD6D2A4019F}" srcId="{145C891C-79BB-4FE7-9A41-AD32ABBDEF13}" destId="{189A678F-1B75-4AB0-9E4E-2A2468D4B536}" srcOrd="0" destOrd="0" parTransId="{D0670E38-60BF-4D92-9D31-0B2A3518A781}" sibTransId="{5FF72401-331D-4621-9DF8-6C7981400CAC}"/>
    <dgm:cxn modelId="{FA7BD075-AA93-45EC-A202-93E05C7D9F55}" type="presOf" srcId="{ECA5FD83-F29B-43CE-9F06-59FA711FEE53}" destId="{7575EBF1-EBAA-4C04-8910-3C234ADC4430}" srcOrd="1" destOrd="0" presId="urn:microsoft.com/office/officeart/2005/8/layout/vList4#1"/>
    <dgm:cxn modelId="{04D91580-E0C9-4DA6-ADD4-C9166EFEFFC4}" type="presOf" srcId="{189A678F-1B75-4AB0-9E4E-2A2468D4B536}" destId="{EC1B55CB-2AD4-4AD1-A85B-F8199ACC471F}" srcOrd="1" destOrd="0" presId="urn:microsoft.com/office/officeart/2005/8/layout/vList4#1"/>
    <dgm:cxn modelId="{7858D99E-0A1B-4088-B54F-D5059B78602B}" type="presOf" srcId="{ECA5FD83-F29B-43CE-9F06-59FA711FEE53}" destId="{4B86B9F5-C937-4240-96EE-9F37F9C015DB}" srcOrd="0" destOrd="0" presId="urn:microsoft.com/office/officeart/2005/8/layout/vList4#1"/>
    <dgm:cxn modelId="{774CB57D-42AA-43F6-97AE-EA124D909896}" srcId="{145C891C-79BB-4FE7-9A41-AD32ABBDEF13}" destId="{9311BF8C-22FB-4998-938C-E3E4937871A9}" srcOrd="2" destOrd="0" parTransId="{8A6EF4DD-DAB9-4894-80DB-A40A53F2921D}" sibTransId="{2B1ABD5E-A2FE-4DE5-825B-D8E13A8D6C02}"/>
    <dgm:cxn modelId="{F448FF62-46AB-4D0F-BC40-783683D48DF0}" type="presOf" srcId="{9311BF8C-22FB-4998-938C-E3E4937871A9}" destId="{1A219F06-DEA7-404A-8C51-44462E04605D}" srcOrd="1" destOrd="0" presId="urn:microsoft.com/office/officeart/2005/8/layout/vList4#1"/>
    <dgm:cxn modelId="{65F129BB-6163-4386-A3E2-A10028C7016A}" type="presOf" srcId="{145C891C-79BB-4FE7-9A41-AD32ABBDEF13}" destId="{EF43276D-78BD-4A0F-AA46-37B7279B8C66}" srcOrd="0" destOrd="0" presId="urn:microsoft.com/office/officeart/2005/8/layout/vList4#1"/>
    <dgm:cxn modelId="{583F49F5-6C14-4EA3-B25C-98AD8F8A475F}" srcId="{145C891C-79BB-4FE7-9A41-AD32ABBDEF13}" destId="{ECA5FD83-F29B-43CE-9F06-59FA711FEE53}" srcOrd="1" destOrd="0" parTransId="{E41BE2CC-88EC-40D1-881A-FD34188FC70B}" sibTransId="{3E697C7A-04F1-4542-8F8D-86EEEA8F1186}"/>
    <dgm:cxn modelId="{63E1A3FD-C666-47A8-8129-E7BBF65E7CA8}" type="presOf" srcId="{9311BF8C-22FB-4998-938C-E3E4937871A9}" destId="{2BCF614B-D739-4165-8A5F-CD4F8DA84252}" srcOrd="0" destOrd="0" presId="urn:microsoft.com/office/officeart/2005/8/layout/vList4#1"/>
    <dgm:cxn modelId="{C0988DA2-BEE1-45F9-B127-76F29B058C19}" type="presParOf" srcId="{EF43276D-78BD-4A0F-AA46-37B7279B8C66}" destId="{3074DBCC-6066-494C-BE26-0B49E53B5985}" srcOrd="0" destOrd="0" presId="urn:microsoft.com/office/officeart/2005/8/layout/vList4#1"/>
    <dgm:cxn modelId="{A327F930-5A56-49C2-BCCC-D721DA329550}" type="presParOf" srcId="{3074DBCC-6066-494C-BE26-0B49E53B5985}" destId="{1C1D31F3-DFFC-4EA6-825D-EB2438DC507E}" srcOrd="0" destOrd="0" presId="urn:microsoft.com/office/officeart/2005/8/layout/vList4#1"/>
    <dgm:cxn modelId="{A088E1BE-DC29-4219-9DD6-54E8E337FB2C}" type="presParOf" srcId="{3074DBCC-6066-494C-BE26-0B49E53B5985}" destId="{9F83D6FC-AC9F-4C96-986D-EAB2C1316E52}" srcOrd="1" destOrd="0" presId="urn:microsoft.com/office/officeart/2005/8/layout/vList4#1"/>
    <dgm:cxn modelId="{00EB8A9F-A73E-45D4-94DA-1729BE9118CF}" type="presParOf" srcId="{3074DBCC-6066-494C-BE26-0B49E53B5985}" destId="{EC1B55CB-2AD4-4AD1-A85B-F8199ACC471F}" srcOrd="2" destOrd="0" presId="urn:microsoft.com/office/officeart/2005/8/layout/vList4#1"/>
    <dgm:cxn modelId="{5B1B4C11-AF8B-4226-B088-DAD63D212553}" type="presParOf" srcId="{EF43276D-78BD-4A0F-AA46-37B7279B8C66}" destId="{2EE33CFF-3C1B-49E8-954E-184CC313C9E7}" srcOrd="1" destOrd="0" presId="urn:microsoft.com/office/officeart/2005/8/layout/vList4#1"/>
    <dgm:cxn modelId="{7DE1FD10-2013-4DB9-9A34-4DF58BD75EDE}" type="presParOf" srcId="{EF43276D-78BD-4A0F-AA46-37B7279B8C66}" destId="{0247C370-D9CC-4DE2-88DA-E8CB31C4E578}" srcOrd="2" destOrd="0" presId="urn:microsoft.com/office/officeart/2005/8/layout/vList4#1"/>
    <dgm:cxn modelId="{6B651D02-0BA6-4488-AA71-0DC465990460}" type="presParOf" srcId="{0247C370-D9CC-4DE2-88DA-E8CB31C4E578}" destId="{4B86B9F5-C937-4240-96EE-9F37F9C015DB}" srcOrd="0" destOrd="0" presId="urn:microsoft.com/office/officeart/2005/8/layout/vList4#1"/>
    <dgm:cxn modelId="{542A0930-DC73-4806-AA8D-421862AC9ABC}" type="presParOf" srcId="{0247C370-D9CC-4DE2-88DA-E8CB31C4E578}" destId="{A0561AC8-E6CF-4614-B651-D8A6AEA6692E}" srcOrd="1" destOrd="0" presId="urn:microsoft.com/office/officeart/2005/8/layout/vList4#1"/>
    <dgm:cxn modelId="{DE8C841A-3E01-4A4B-86D8-61AA82DFDAC4}" type="presParOf" srcId="{0247C370-D9CC-4DE2-88DA-E8CB31C4E578}" destId="{7575EBF1-EBAA-4C04-8910-3C234ADC4430}" srcOrd="2" destOrd="0" presId="urn:microsoft.com/office/officeart/2005/8/layout/vList4#1"/>
    <dgm:cxn modelId="{5F499C37-65E9-47EC-9DA1-D9B5AEC9958F}" type="presParOf" srcId="{EF43276D-78BD-4A0F-AA46-37B7279B8C66}" destId="{D782147B-BD3F-4059-A86E-91E5555DCA5E}" srcOrd="3" destOrd="0" presId="urn:microsoft.com/office/officeart/2005/8/layout/vList4#1"/>
    <dgm:cxn modelId="{9AFEA728-958A-4997-B0E0-F474C57D070F}" type="presParOf" srcId="{EF43276D-78BD-4A0F-AA46-37B7279B8C66}" destId="{2E066C1C-39CA-4EEF-A2EF-6477F6DEF706}" srcOrd="4" destOrd="0" presId="urn:microsoft.com/office/officeart/2005/8/layout/vList4#1"/>
    <dgm:cxn modelId="{1EB6B8CF-1184-4EEA-9C49-6537B03F8054}" type="presParOf" srcId="{2E066C1C-39CA-4EEF-A2EF-6477F6DEF706}" destId="{2BCF614B-D739-4165-8A5F-CD4F8DA84252}" srcOrd="0" destOrd="0" presId="urn:microsoft.com/office/officeart/2005/8/layout/vList4#1"/>
    <dgm:cxn modelId="{CA765A4F-A17F-4B79-929C-5547BD334DA7}" type="presParOf" srcId="{2E066C1C-39CA-4EEF-A2EF-6477F6DEF706}" destId="{36E115F5-CEF2-4A99-ABAF-820C5B8E38EF}" srcOrd="1" destOrd="0" presId="urn:microsoft.com/office/officeart/2005/8/layout/vList4#1"/>
    <dgm:cxn modelId="{A7D82EF8-F7A5-4F89-8998-3323D6CC3273}" type="presParOf" srcId="{2E066C1C-39CA-4EEF-A2EF-6477F6DEF706}" destId="{1A219F06-DEA7-404A-8C51-44462E04605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785786" y="3857628"/>
            <a:ext cx="2571750" cy="235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15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785786" y="1285860"/>
            <a:ext cx="2571750" cy="235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16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3500430" y="1285860"/>
            <a:ext cx="2571750" cy="235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 dirty="0"/>
          </a:p>
        </p:txBody>
      </p:sp>
      <p:sp>
        <p:nvSpPr>
          <p:cNvPr id="17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3500430" y="3857628"/>
            <a:ext cx="2571750" cy="235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</p:spTree>
  </p:cSld>
  <p:clrMapOvr>
    <a:masterClrMapping/>
  </p:clrMapOvr>
  <p:transition spd="med" advTm="10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10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0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0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10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0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10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0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 advTm="10000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Intellektual</a:t>
            </a:r>
            <a:r>
              <a:rPr lang="en-US" dirty="0" smtClean="0"/>
              <a:t> </a:t>
            </a:r>
            <a:r>
              <a:rPr lang="en-US" dirty="0" err="1" smtClean="0"/>
              <a:t>xatti-harakatlar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733256"/>
            <a:ext cx="6984776" cy="709602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Bajardi</a:t>
            </a:r>
            <a:r>
              <a:rPr lang="en-US" sz="3200" dirty="0" smtClean="0"/>
              <a:t>: </a:t>
            </a:r>
            <a:r>
              <a:rPr lang="en-US" sz="3200" dirty="0" err="1" smtClean="0"/>
              <a:t>Ro’ziyev</a:t>
            </a:r>
            <a:r>
              <a:rPr lang="en-US" sz="3200" dirty="0" smtClean="0"/>
              <a:t> </a:t>
            </a:r>
            <a:r>
              <a:rPr lang="en-US" sz="3200" dirty="0" err="1" smtClean="0"/>
              <a:t>Muqim</a:t>
            </a:r>
            <a:endParaRPr lang="ru-RU" sz="32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Юксак</a:t>
            </a:r>
            <a:r>
              <a:rPr lang="ru-RU" i="1" dirty="0" smtClean="0"/>
              <a:t> </a:t>
            </a:r>
            <a:r>
              <a:rPr lang="ru-RU" i="1" dirty="0" err="1" smtClean="0"/>
              <a:t>даражада</a:t>
            </a:r>
            <a:r>
              <a:rPr lang="ru-RU" i="1" dirty="0" smtClean="0"/>
              <a:t> </a:t>
            </a:r>
            <a:r>
              <a:rPr lang="ru-RU" i="1" dirty="0" err="1" smtClean="0"/>
              <a:t>тараккий</a:t>
            </a:r>
            <a:r>
              <a:rPr lang="ru-RU" i="1" dirty="0" smtClean="0"/>
              <a:t> </a:t>
            </a:r>
            <a:r>
              <a:rPr lang="ru-RU" i="1" dirty="0" err="1" smtClean="0"/>
              <a:t>этган</a:t>
            </a:r>
            <a:r>
              <a:rPr lang="ru-RU" i="1" dirty="0" smtClean="0"/>
              <a:t> </a:t>
            </a:r>
            <a:r>
              <a:rPr lang="ru-RU" i="1" dirty="0" err="1" smtClean="0"/>
              <a:t>хайвонлар</a:t>
            </a:r>
            <a:r>
              <a:rPr lang="ru-RU" i="1" dirty="0" smtClean="0"/>
              <a:t> </a:t>
            </a:r>
            <a:r>
              <a:rPr lang="ru-RU" i="1" dirty="0" err="1" smtClean="0"/>
              <a:t>нарсалар</a:t>
            </a:r>
            <a:r>
              <a:rPr lang="ru-RU" i="1" dirty="0" smtClean="0"/>
              <a:t> </a:t>
            </a:r>
            <a:r>
              <a:rPr lang="ru-RU" i="1" dirty="0" err="1" smtClean="0"/>
              <a:t>уртасидаги</a:t>
            </a:r>
            <a:r>
              <a:rPr lang="ru-RU" i="1" dirty="0" smtClean="0"/>
              <a:t> </a:t>
            </a:r>
            <a:r>
              <a:rPr lang="ru-RU" i="1" dirty="0" err="1" smtClean="0"/>
              <a:t>муносабатларни</a:t>
            </a:r>
            <a:r>
              <a:rPr lang="ru-RU" i="1" dirty="0" smtClean="0"/>
              <a:t> </a:t>
            </a:r>
            <a:r>
              <a:rPr lang="ru-RU" i="1" dirty="0" err="1" smtClean="0"/>
              <a:t>пайкай</a:t>
            </a:r>
            <a:r>
              <a:rPr lang="ru-RU" i="1" dirty="0" smtClean="0"/>
              <a:t> (</a:t>
            </a:r>
            <a:r>
              <a:rPr lang="ru-RU" i="1" dirty="0" err="1" smtClean="0"/>
              <a:t>бахолай</a:t>
            </a:r>
            <a:r>
              <a:rPr lang="ru-RU" i="1" dirty="0" smtClean="0"/>
              <a:t>) </a:t>
            </a:r>
            <a:r>
              <a:rPr lang="ru-RU" i="1" dirty="0" err="1" smtClean="0"/>
              <a:t>оладилар</a:t>
            </a:r>
            <a:r>
              <a:rPr lang="ru-RU" i="1" dirty="0" smtClean="0"/>
              <a:t> </a:t>
            </a:r>
            <a:r>
              <a:rPr lang="ru-RU" i="1" dirty="0" err="1" smtClean="0"/>
              <a:t>ва</a:t>
            </a:r>
            <a:r>
              <a:rPr lang="ru-RU" i="1" dirty="0" smtClean="0"/>
              <a:t> </a:t>
            </a:r>
            <a:r>
              <a:rPr lang="ru-RU" i="1" dirty="0" err="1" smtClean="0"/>
              <a:t>мазкур</a:t>
            </a:r>
            <a:r>
              <a:rPr lang="ru-RU" i="1" dirty="0" smtClean="0"/>
              <a:t> </a:t>
            </a:r>
            <a:r>
              <a:rPr lang="ru-RU" i="1" dirty="0" err="1" smtClean="0"/>
              <a:t>вазиятга</a:t>
            </a:r>
            <a:r>
              <a:rPr lang="ru-RU" i="1" dirty="0" smtClean="0"/>
              <a:t> </a:t>
            </a:r>
            <a:r>
              <a:rPr lang="ru-RU" i="1" dirty="0" err="1" smtClean="0"/>
              <a:t>караб</a:t>
            </a:r>
            <a:r>
              <a:rPr lang="ru-RU" i="1" dirty="0" smtClean="0"/>
              <a:t>, </a:t>
            </a:r>
            <a:r>
              <a:rPr lang="ru-RU" i="1" dirty="0" err="1" smtClean="0"/>
              <a:t>унинг</a:t>
            </a:r>
            <a:r>
              <a:rPr lang="ru-RU" i="1" dirty="0" smtClean="0"/>
              <a:t> </a:t>
            </a:r>
            <a:r>
              <a:rPr lang="ru-RU" i="1" dirty="0" err="1" smtClean="0"/>
              <a:t>натижасини</a:t>
            </a:r>
            <a:r>
              <a:rPr lang="ru-RU" i="1" dirty="0" smtClean="0"/>
              <a:t> </a:t>
            </a:r>
            <a:r>
              <a:rPr lang="ru-RU" i="1" dirty="0" err="1" smtClean="0"/>
              <a:t>олдиндан</a:t>
            </a:r>
            <a:r>
              <a:rPr lang="ru-RU" i="1" dirty="0" smtClean="0"/>
              <a:t> кура </a:t>
            </a:r>
            <a:r>
              <a:rPr lang="ru-RU" i="1" dirty="0" err="1" smtClean="0"/>
              <a:t>оладилар</a:t>
            </a:r>
            <a:r>
              <a:rPr lang="ru-RU" i="1" dirty="0" smtClean="0"/>
              <a:t>. </a:t>
            </a:r>
            <a:r>
              <a:rPr lang="ru-RU" i="1" dirty="0" err="1" smtClean="0"/>
              <a:t>Бундай</a:t>
            </a:r>
            <a:r>
              <a:rPr lang="ru-RU" i="1" dirty="0" smtClean="0"/>
              <a:t> </a:t>
            </a:r>
            <a:r>
              <a:rPr lang="ru-RU" i="1" dirty="0" err="1" smtClean="0"/>
              <a:t>харакатни</a:t>
            </a:r>
            <a:r>
              <a:rPr lang="ru-RU" i="1" dirty="0" smtClean="0"/>
              <a:t> </a:t>
            </a:r>
            <a:r>
              <a:rPr lang="ru-RU" i="1" dirty="0" err="1" smtClean="0"/>
              <a:t>аклий</a:t>
            </a:r>
            <a:r>
              <a:rPr lang="ru-RU" i="1" dirty="0" smtClean="0"/>
              <a:t>  (интеллектуал) </a:t>
            </a:r>
            <a:r>
              <a:rPr lang="ru-RU" i="1" dirty="0" err="1" smtClean="0"/>
              <a:t>харакат</a:t>
            </a:r>
            <a:r>
              <a:rPr lang="ru-RU" i="1" dirty="0" smtClean="0"/>
              <a:t> </a:t>
            </a:r>
            <a:r>
              <a:rPr lang="ru-RU" i="1" dirty="0" err="1" smtClean="0"/>
              <a:t>типи</a:t>
            </a:r>
            <a:r>
              <a:rPr lang="ru-RU" i="1" dirty="0" smtClean="0"/>
              <a:t> </a:t>
            </a:r>
            <a:r>
              <a:rPr lang="ru-RU" i="1" dirty="0" err="1" smtClean="0"/>
              <a:t>дейиш</a:t>
            </a:r>
            <a:r>
              <a:rPr lang="ru-RU" i="1" dirty="0" smtClean="0"/>
              <a:t> </a:t>
            </a:r>
            <a:r>
              <a:rPr lang="ru-RU" i="1" dirty="0" err="1" smtClean="0"/>
              <a:t>мумкин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785794"/>
            <a:ext cx="5929354" cy="542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err="1" smtClean="0">
                <a:solidFill>
                  <a:schemeClr val="tx1"/>
                </a:solidFill>
              </a:rPr>
              <a:t>Олимлар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юксак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даражада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тараккий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этган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хайвонлар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орасида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приматларни</a:t>
            </a:r>
            <a:r>
              <a:rPr lang="ru-RU" b="1" i="1" dirty="0" smtClean="0">
                <a:solidFill>
                  <a:schemeClr val="tx1"/>
                </a:solidFill>
              </a:rPr>
              <a:t> (</a:t>
            </a:r>
            <a:r>
              <a:rPr lang="ru-RU" b="1" i="1" dirty="0" err="1" smtClean="0">
                <a:solidFill>
                  <a:schemeClr val="tx1"/>
                </a:solidFill>
              </a:rPr>
              <a:t>одамсимон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маймунларни</a:t>
            </a:r>
            <a:r>
              <a:rPr lang="ru-RU" b="1" i="1" dirty="0" smtClean="0">
                <a:solidFill>
                  <a:schemeClr val="tx1"/>
                </a:solidFill>
              </a:rPr>
              <a:t>) </a:t>
            </a:r>
            <a:r>
              <a:rPr lang="ru-RU" b="1" i="1" dirty="0" err="1" smtClean="0">
                <a:solidFill>
                  <a:schemeClr val="tx1"/>
                </a:solidFill>
              </a:rPr>
              <a:t>алохида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уринган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куядилар</a:t>
            </a:r>
            <a:r>
              <a:rPr lang="ru-RU" b="1" i="1" dirty="0" smtClean="0">
                <a:solidFill>
                  <a:schemeClr val="tx1"/>
                </a:solidFill>
              </a:rPr>
              <a:t>. </a:t>
            </a:r>
            <a:r>
              <a:rPr lang="ru-RU" b="1" i="1" dirty="0" err="1" smtClean="0">
                <a:solidFill>
                  <a:schemeClr val="tx1"/>
                </a:solidFill>
              </a:rPr>
              <a:t>Уларнинг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фаолиятининг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активлиги</a:t>
            </a:r>
            <a:r>
              <a:rPr lang="ru-RU" b="1" i="1" dirty="0" smtClean="0">
                <a:solidFill>
                  <a:schemeClr val="tx1"/>
                </a:solidFill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</a:rPr>
              <a:t>бунинг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устига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уларда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кузнинг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юксак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даражада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тараккий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килганлиги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уларнинг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идрок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доираларини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бекиёс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равишда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кенгайтиради</a:t>
            </a:r>
            <a:r>
              <a:rPr lang="ru-RU" b="1" i="1" dirty="0" smtClean="0">
                <a:solidFill>
                  <a:schemeClr val="tx1"/>
                </a:solidFill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</a:rPr>
              <a:t>тажриба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бойликларини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нихоятда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ошириб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юборади</a:t>
            </a:r>
            <a:r>
              <a:rPr lang="ru-RU" b="1" i="1" dirty="0" smtClean="0">
                <a:solidFill>
                  <a:schemeClr val="tx1"/>
                </a:solidFill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</a:rPr>
              <a:t>куникмаларнинг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таркиб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топиши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хамда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i="1" dirty="0" err="1" smtClean="0">
                <a:solidFill>
                  <a:schemeClr val="tx1"/>
                </a:solidFill>
              </a:rPr>
              <a:t>харакат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шаклларининг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вужудга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келиши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учун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бошка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хайвонлардагига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караганда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бакувват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асосни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юзага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келтиради</a:t>
            </a:r>
            <a:r>
              <a:rPr lang="en-US" b="1" i="1" dirty="0" smtClean="0">
                <a:solidFill>
                  <a:schemeClr val="tx1"/>
                </a:solidFill>
              </a:rPr>
              <a:t>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err="1" smtClean="0"/>
              <a:t>Маймунлар</a:t>
            </a:r>
            <a:r>
              <a:rPr lang="ru-RU" i="1" dirty="0" smtClean="0"/>
              <a:t> </a:t>
            </a:r>
            <a:r>
              <a:rPr lang="ru-RU" i="1" dirty="0" err="1" smtClean="0"/>
              <a:t>интеллекти</a:t>
            </a:r>
            <a:r>
              <a:rPr lang="ru-RU" i="1" dirty="0" smtClean="0"/>
              <a:t> (</a:t>
            </a:r>
            <a:r>
              <a:rPr lang="ru-RU" i="1" dirty="0" err="1" smtClean="0"/>
              <a:t>акли</a:t>
            </a:r>
            <a:r>
              <a:rPr lang="ru-RU" i="1" dirty="0" smtClean="0"/>
              <a:t>) </a:t>
            </a:r>
            <a:r>
              <a:rPr lang="ru-RU" i="1" dirty="0" err="1" smtClean="0"/>
              <a:t>уларнинг</a:t>
            </a:r>
            <a:r>
              <a:rPr lang="ru-RU" i="1" dirty="0" smtClean="0"/>
              <a:t> </a:t>
            </a:r>
            <a:r>
              <a:rPr lang="ru-RU" i="1" dirty="0" err="1" smtClean="0"/>
              <a:t>мураккаб</a:t>
            </a:r>
            <a:r>
              <a:rPr lang="ru-RU" i="1" dirty="0" smtClean="0"/>
              <a:t> </a:t>
            </a:r>
            <a:r>
              <a:rPr lang="ru-RU" i="1" dirty="0" err="1" smtClean="0"/>
              <a:t>масалаларни</a:t>
            </a:r>
            <a:r>
              <a:rPr lang="ru-RU" i="1" dirty="0" smtClean="0"/>
              <a:t> </a:t>
            </a:r>
            <a:r>
              <a:rPr lang="ru-RU" i="1" dirty="0" err="1" smtClean="0"/>
              <a:t>еча</a:t>
            </a:r>
            <a:r>
              <a:rPr lang="ru-RU" i="1" dirty="0" smtClean="0"/>
              <a:t> </a:t>
            </a:r>
            <a:r>
              <a:rPr lang="ru-RU" i="1" dirty="0" err="1" smtClean="0"/>
              <a:t>олишлари</a:t>
            </a:r>
            <a:r>
              <a:rPr lang="ru-RU" i="1" dirty="0" smtClean="0"/>
              <a:t> </a:t>
            </a:r>
            <a:r>
              <a:rPr lang="ru-RU" i="1" dirty="0" err="1" smtClean="0"/>
              <a:t>билан</a:t>
            </a:r>
            <a:r>
              <a:rPr lang="ru-RU" i="1" dirty="0" smtClean="0"/>
              <a:t> </a:t>
            </a:r>
            <a:r>
              <a:rPr lang="ru-RU" i="1" dirty="0" err="1" smtClean="0"/>
              <a:t>ажралиб</a:t>
            </a:r>
            <a:r>
              <a:rPr lang="ru-RU" i="1" dirty="0" smtClean="0"/>
              <a:t> </a:t>
            </a:r>
            <a:r>
              <a:rPr lang="ru-RU" i="1" dirty="0" err="1" smtClean="0"/>
              <a:t>колмай</a:t>
            </a:r>
            <a:r>
              <a:rPr lang="ru-RU" i="1" dirty="0" smtClean="0"/>
              <a:t>, балки улар </a:t>
            </a:r>
            <a:r>
              <a:rPr lang="ru-RU" i="1" dirty="0" err="1" smtClean="0"/>
              <a:t>фаолиятининг</a:t>
            </a:r>
            <a:r>
              <a:rPr lang="ru-RU" i="1" dirty="0" smtClean="0"/>
              <a:t> </a:t>
            </a:r>
            <a:r>
              <a:rPr lang="ru-RU" i="1" dirty="0" err="1" smtClean="0"/>
              <a:t>йуналиши</a:t>
            </a:r>
            <a:r>
              <a:rPr lang="ru-RU" i="1" dirty="0" smtClean="0"/>
              <a:t> </a:t>
            </a:r>
            <a:r>
              <a:rPr lang="ru-RU" i="1" dirty="0" err="1" smtClean="0"/>
              <a:t>билан</a:t>
            </a:r>
            <a:r>
              <a:rPr lang="ru-RU" i="1" dirty="0" smtClean="0"/>
              <a:t> хам </a:t>
            </a:r>
            <a:r>
              <a:rPr lang="ru-RU" i="1" dirty="0" err="1" smtClean="0"/>
              <a:t>характерланади</a:t>
            </a:r>
            <a:r>
              <a:rPr lang="ru-RU" i="1" dirty="0" smtClean="0"/>
              <a:t>. </a:t>
            </a:r>
            <a:r>
              <a:rPr lang="ru-RU" i="1" dirty="0" err="1" smtClean="0"/>
              <a:t>Маймунлар</a:t>
            </a:r>
            <a:r>
              <a:rPr lang="ru-RU" i="1" dirty="0" smtClean="0"/>
              <a:t> </a:t>
            </a:r>
            <a:r>
              <a:rPr lang="ru-RU" i="1" dirty="0" err="1" smtClean="0"/>
              <a:t>кулларига</a:t>
            </a:r>
            <a:r>
              <a:rPr lang="ru-RU" i="1" dirty="0" smtClean="0"/>
              <a:t> </a:t>
            </a:r>
            <a:r>
              <a:rPr lang="ru-RU" i="1" dirty="0" err="1" smtClean="0"/>
              <a:t>тушиб</a:t>
            </a:r>
            <a:r>
              <a:rPr lang="ru-RU" i="1" dirty="0" smtClean="0"/>
              <a:t> </a:t>
            </a:r>
            <a:r>
              <a:rPr lang="ru-RU" i="1" dirty="0" err="1" smtClean="0"/>
              <a:t>колган</a:t>
            </a:r>
            <a:r>
              <a:rPr lang="ru-RU" i="1" dirty="0" smtClean="0"/>
              <a:t> </a:t>
            </a:r>
            <a:r>
              <a:rPr lang="ru-RU" i="1" dirty="0" err="1" smtClean="0"/>
              <a:t>нарсаларни</a:t>
            </a:r>
            <a:r>
              <a:rPr lang="ru-RU" i="1" dirty="0" smtClean="0"/>
              <a:t> </a:t>
            </a:r>
            <a:r>
              <a:rPr lang="ru-RU" i="1" dirty="0" err="1" smtClean="0"/>
              <a:t>соатлар</a:t>
            </a:r>
            <a:r>
              <a:rPr lang="ru-RU" i="1" dirty="0" smtClean="0"/>
              <a:t> </a:t>
            </a:r>
            <a:r>
              <a:rPr lang="ru-RU" i="1" dirty="0" err="1" smtClean="0"/>
              <a:t>давомида</a:t>
            </a:r>
            <a:r>
              <a:rPr lang="ru-RU" i="1" dirty="0" smtClean="0"/>
              <a:t> </a:t>
            </a:r>
            <a:r>
              <a:rPr lang="ru-RU" i="1" dirty="0" err="1" smtClean="0"/>
              <a:t>майда</a:t>
            </a:r>
            <a:r>
              <a:rPr lang="ru-RU" i="1" dirty="0" smtClean="0"/>
              <a:t> </a:t>
            </a:r>
            <a:r>
              <a:rPr lang="ru-RU" i="1" dirty="0" err="1" smtClean="0"/>
              <a:t>булакларга</a:t>
            </a:r>
            <a:r>
              <a:rPr lang="ru-RU" i="1" dirty="0" smtClean="0"/>
              <a:t> </a:t>
            </a:r>
            <a:r>
              <a:rPr lang="ru-RU" i="1" dirty="0" err="1" smtClean="0"/>
              <a:t>ажратадилар</a:t>
            </a:r>
            <a:r>
              <a:rPr lang="ru-RU" i="1" dirty="0" smtClean="0"/>
              <a:t>, </a:t>
            </a:r>
            <a:r>
              <a:rPr lang="ru-RU" i="1" dirty="0" err="1" smtClean="0"/>
              <a:t>одамларни</a:t>
            </a:r>
            <a:r>
              <a:rPr lang="ru-RU" i="1" dirty="0" smtClean="0"/>
              <a:t> </a:t>
            </a:r>
            <a:r>
              <a:rPr lang="ru-RU" i="1" dirty="0" err="1" smtClean="0"/>
              <a:t>хар</a:t>
            </a:r>
            <a:r>
              <a:rPr lang="ru-RU" i="1" dirty="0" smtClean="0"/>
              <a:t> хил </a:t>
            </a:r>
            <a:r>
              <a:rPr lang="ru-RU" i="1" dirty="0" err="1" smtClean="0"/>
              <a:t>усуллар</a:t>
            </a:r>
            <a:r>
              <a:rPr lang="ru-RU" i="1" dirty="0" smtClean="0"/>
              <a:t> </a:t>
            </a:r>
            <a:r>
              <a:rPr lang="ru-RU" i="1" dirty="0" err="1" smtClean="0"/>
              <a:t>билан</a:t>
            </a:r>
            <a:r>
              <a:rPr lang="ru-RU" i="1" dirty="0" smtClean="0"/>
              <a:t> уз </a:t>
            </a:r>
            <a:r>
              <a:rPr lang="ru-RU" i="1" dirty="0" err="1" smtClean="0"/>
              <a:t>кафаслари</a:t>
            </a:r>
            <a:r>
              <a:rPr lang="ru-RU" i="1" dirty="0" smtClean="0"/>
              <a:t> </a:t>
            </a:r>
            <a:r>
              <a:rPr lang="ru-RU" i="1" dirty="0" err="1" smtClean="0"/>
              <a:t>олдига</a:t>
            </a:r>
            <a:r>
              <a:rPr lang="ru-RU" i="1" dirty="0" smtClean="0"/>
              <a:t> </a:t>
            </a:r>
            <a:r>
              <a:rPr lang="ru-RU" i="1" dirty="0" err="1" smtClean="0"/>
              <a:t>жалб</a:t>
            </a:r>
            <a:r>
              <a:rPr lang="ru-RU" i="1" dirty="0" smtClean="0"/>
              <a:t> </a:t>
            </a:r>
            <a:r>
              <a:rPr lang="ru-RU" i="1" dirty="0" err="1" smtClean="0"/>
              <a:t>киладилар</a:t>
            </a:r>
            <a:r>
              <a:rPr lang="ru-RU" i="1" dirty="0" smtClean="0"/>
              <a:t>, </a:t>
            </a:r>
            <a:r>
              <a:rPr lang="ru-RU" i="1" dirty="0" err="1" smtClean="0"/>
              <a:t>ерда</a:t>
            </a:r>
            <a:r>
              <a:rPr lang="ru-RU" i="1" dirty="0" smtClean="0"/>
              <a:t> </a:t>
            </a:r>
            <a:r>
              <a:rPr lang="ru-RU" i="1" dirty="0" err="1" smtClean="0"/>
              <a:t>судралиб</a:t>
            </a:r>
            <a:r>
              <a:rPr lang="ru-RU" i="1" dirty="0" smtClean="0"/>
              <a:t> </a:t>
            </a:r>
            <a:r>
              <a:rPr lang="ru-RU" i="1" dirty="0" err="1" smtClean="0"/>
              <a:t>кетаётган</a:t>
            </a:r>
            <a:r>
              <a:rPr lang="ru-RU" i="1" dirty="0" smtClean="0"/>
              <a:t> </a:t>
            </a:r>
            <a:r>
              <a:rPr lang="ru-RU" i="1" dirty="0" err="1" smtClean="0"/>
              <a:t>хашоратни</a:t>
            </a:r>
            <a:r>
              <a:rPr lang="ru-RU" i="1" dirty="0" smtClean="0"/>
              <a:t> </a:t>
            </a:r>
            <a:r>
              <a:rPr lang="ru-RU" i="1" dirty="0" err="1" smtClean="0"/>
              <a:t>кузатиб</a:t>
            </a:r>
            <a:r>
              <a:rPr lang="ru-RU" i="1" dirty="0" smtClean="0"/>
              <a:t> тура </a:t>
            </a:r>
            <a:r>
              <a:rPr lang="ru-RU" i="1" dirty="0" err="1" smtClean="0"/>
              <a:t>оладилар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21506" name="Picture 2" descr="C:\Users\12\Downloads\скачанные файлы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3786214" cy="44291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2\Downloads\images (1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714776" cy="442915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err="1" smtClean="0"/>
              <a:t>Маймунлар</a:t>
            </a:r>
            <a:r>
              <a:rPr lang="ru-RU" i="1" dirty="0" smtClean="0"/>
              <a:t> </a:t>
            </a:r>
            <a:r>
              <a:rPr lang="ru-RU" i="1" dirty="0" err="1" smtClean="0"/>
              <a:t>хулк-атворидаги</a:t>
            </a:r>
            <a:r>
              <a:rPr lang="ru-RU" i="1" dirty="0" smtClean="0"/>
              <a:t> </a:t>
            </a:r>
            <a:r>
              <a:rPr lang="ru-RU" i="1" dirty="0" err="1" smtClean="0"/>
              <a:t>бундай</a:t>
            </a:r>
            <a:r>
              <a:rPr lang="ru-RU" i="1" dirty="0" smtClean="0"/>
              <a:t> </a:t>
            </a:r>
            <a:r>
              <a:rPr lang="ru-RU" i="1" dirty="0" err="1" smtClean="0"/>
              <a:t>хусусиятларнинг</a:t>
            </a:r>
            <a:r>
              <a:rPr lang="ru-RU" i="1" dirty="0" smtClean="0"/>
              <a:t> </a:t>
            </a:r>
            <a:r>
              <a:rPr lang="ru-RU" i="1" dirty="0" err="1" smtClean="0"/>
              <a:t>келиб</a:t>
            </a:r>
            <a:r>
              <a:rPr lang="ru-RU" i="1" dirty="0" smtClean="0"/>
              <a:t> </a:t>
            </a:r>
            <a:r>
              <a:rPr lang="ru-RU" i="1" dirty="0" err="1" smtClean="0"/>
              <a:t>чикишига</a:t>
            </a:r>
            <a:r>
              <a:rPr lang="ru-RU" i="1" dirty="0" smtClean="0"/>
              <a:t> </a:t>
            </a:r>
            <a:r>
              <a:rPr lang="ru-RU" i="1" dirty="0" err="1" smtClean="0"/>
              <a:t>уларнинг</a:t>
            </a:r>
            <a:r>
              <a:rPr lang="ru-RU" i="1" dirty="0" smtClean="0"/>
              <a:t> </a:t>
            </a:r>
            <a:r>
              <a:rPr lang="ru-RU" i="1" dirty="0" err="1" smtClean="0"/>
              <a:t>яшаш</a:t>
            </a:r>
            <a:r>
              <a:rPr lang="ru-RU" i="1" dirty="0" smtClean="0"/>
              <a:t> </a:t>
            </a:r>
            <a:r>
              <a:rPr lang="ru-RU" i="1" dirty="0" err="1" smtClean="0"/>
              <a:t>усули</a:t>
            </a:r>
            <a:r>
              <a:rPr lang="ru-RU" i="1" dirty="0" smtClean="0"/>
              <a:t> </a:t>
            </a:r>
            <a:r>
              <a:rPr lang="ru-RU" i="1" dirty="0" err="1" smtClean="0"/>
              <a:t>сабаб</a:t>
            </a:r>
            <a:r>
              <a:rPr lang="ru-RU" i="1" dirty="0" smtClean="0"/>
              <a:t> </a:t>
            </a:r>
            <a:r>
              <a:rPr lang="ru-RU" i="1" dirty="0" err="1" smtClean="0"/>
              <a:t>булган</a:t>
            </a:r>
            <a:r>
              <a:rPr lang="ru-RU" i="1" dirty="0" smtClean="0"/>
              <a:t>. </a:t>
            </a:r>
            <a:r>
              <a:rPr lang="ru-RU" i="1" dirty="0" err="1" smtClean="0"/>
              <a:t>Бошка</a:t>
            </a:r>
            <a:r>
              <a:rPr lang="ru-RU" i="1" dirty="0" smtClean="0"/>
              <a:t> </a:t>
            </a:r>
            <a:r>
              <a:rPr lang="ru-RU" i="1" dirty="0" err="1" smtClean="0"/>
              <a:t>хайвонларга</a:t>
            </a:r>
            <a:r>
              <a:rPr lang="ru-RU" i="1" dirty="0" smtClean="0"/>
              <a:t> </a:t>
            </a:r>
            <a:r>
              <a:rPr lang="ru-RU" i="1" dirty="0" err="1" smtClean="0"/>
              <a:t>нисбатан</a:t>
            </a:r>
            <a:r>
              <a:rPr lang="ru-RU" i="1" dirty="0" smtClean="0"/>
              <a:t> </a:t>
            </a:r>
            <a:r>
              <a:rPr lang="ru-RU" i="1" dirty="0" err="1" smtClean="0"/>
              <a:t>маймунларда</a:t>
            </a:r>
            <a:r>
              <a:rPr lang="ru-RU" i="1" dirty="0" smtClean="0"/>
              <a:t> </a:t>
            </a:r>
            <a:r>
              <a:rPr lang="ru-RU" i="1" dirty="0" err="1" smtClean="0"/>
              <a:t>харакатларнинг</a:t>
            </a:r>
            <a:r>
              <a:rPr lang="ru-RU" i="1" dirty="0" smtClean="0"/>
              <a:t> </a:t>
            </a:r>
            <a:r>
              <a:rPr lang="ru-RU" i="1" dirty="0" err="1" smtClean="0"/>
              <a:t>тараккиёт</a:t>
            </a:r>
            <a:r>
              <a:rPr lang="ru-RU" i="1" dirty="0" smtClean="0"/>
              <a:t> </a:t>
            </a:r>
            <a:r>
              <a:rPr lang="ru-RU" i="1" dirty="0" err="1" smtClean="0"/>
              <a:t>даражаси</a:t>
            </a:r>
            <a:r>
              <a:rPr lang="ru-RU" i="1" dirty="0" smtClean="0"/>
              <a:t> </a:t>
            </a:r>
            <a:r>
              <a:rPr lang="ru-RU" i="1" dirty="0" err="1" smtClean="0"/>
              <a:t>кул</a:t>
            </a:r>
            <a:r>
              <a:rPr lang="ru-RU" i="1" dirty="0" smtClean="0"/>
              <a:t> </a:t>
            </a:r>
            <a:r>
              <a:rPr lang="ru-RU" i="1" dirty="0" err="1" smtClean="0"/>
              <a:t>типидаги</a:t>
            </a:r>
            <a:r>
              <a:rPr lang="ru-RU" i="1" dirty="0" smtClean="0"/>
              <a:t> </a:t>
            </a:r>
            <a:r>
              <a:rPr lang="ru-RU" i="1" dirty="0" err="1" smtClean="0"/>
              <a:t>олдинги</a:t>
            </a:r>
            <a:r>
              <a:rPr lang="ru-RU" i="1" dirty="0" smtClean="0"/>
              <a:t> </a:t>
            </a:r>
            <a:r>
              <a:rPr lang="ru-RU" i="1" dirty="0" err="1" smtClean="0"/>
              <a:t>оёкларнинг</a:t>
            </a:r>
            <a:r>
              <a:rPr lang="ru-RU" i="1" dirty="0" smtClean="0"/>
              <a:t> </a:t>
            </a:r>
            <a:r>
              <a:rPr lang="ru-RU" i="1" dirty="0" err="1" smtClean="0"/>
              <a:t>мавжудлиги</a:t>
            </a:r>
            <a:r>
              <a:rPr lang="ru-RU" i="1" dirty="0" smtClean="0"/>
              <a:t> </a:t>
            </a:r>
            <a:r>
              <a:rPr lang="ru-RU" i="1" dirty="0" err="1" smtClean="0"/>
              <a:t>билан</a:t>
            </a:r>
            <a:r>
              <a:rPr lang="ru-RU" i="1" dirty="0" smtClean="0"/>
              <a:t> хам </a:t>
            </a:r>
            <a:r>
              <a:rPr lang="ru-RU" i="1" dirty="0" err="1" smtClean="0"/>
              <a:t>богликдир</a:t>
            </a:r>
            <a:r>
              <a:rPr lang="ru-RU" i="1" dirty="0" smtClean="0"/>
              <a:t>. "</a:t>
            </a:r>
            <a:r>
              <a:rPr lang="ru-RU" i="1" dirty="0" err="1" smtClean="0"/>
              <a:t>Кул</a:t>
            </a:r>
            <a:r>
              <a:rPr lang="ru-RU" i="1" dirty="0" smtClean="0"/>
              <a:t>"</a:t>
            </a:r>
            <a:r>
              <a:rPr lang="ru-RU" i="1" dirty="0" err="1" smtClean="0"/>
              <a:t>нинг</a:t>
            </a:r>
            <a:r>
              <a:rPr lang="ru-RU" i="1" dirty="0" smtClean="0"/>
              <a:t> </a:t>
            </a:r>
            <a:r>
              <a:rPr lang="ru-RU" i="1" dirty="0" err="1" smtClean="0"/>
              <a:t>мавжудлиги</a:t>
            </a:r>
            <a:r>
              <a:rPr lang="ru-RU" i="1" dirty="0" smtClean="0"/>
              <a:t> </a:t>
            </a:r>
            <a:r>
              <a:rPr lang="ru-RU" i="1" dirty="0" err="1" smtClean="0"/>
              <a:t>туфайли</a:t>
            </a:r>
            <a:r>
              <a:rPr lang="ru-RU" i="1" dirty="0" smtClean="0"/>
              <a:t> </a:t>
            </a:r>
            <a:r>
              <a:rPr lang="ru-RU" i="1" dirty="0" err="1" smtClean="0"/>
              <a:t>маймунлар</a:t>
            </a:r>
            <a:r>
              <a:rPr lang="ru-RU" i="1" dirty="0" smtClean="0"/>
              <a:t> </a:t>
            </a:r>
            <a:r>
              <a:rPr lang="ru-RU" i="1" dirty="0" err="1" smtClean="0"/>
              <a:t>теварак-атрофдаги</a:t>
            </a:r>
            <a:r>
              <a:rPr lang="ru-RU" i="1" dirty="0" smtClean="0"/>
              <a:t> </a:t>
            </a:r>
            <a:r>
              <a:rPr lang="ru-RU" i="1" dirty="0" err="1" smtClean="0"/>
              <a:t>нарсалар</a:t>
            </a:r>
            <a:r>
              <a:rPr lang="ru-RU" i="1" dirty="0" smtClean="0"/>
              <a:t> </a:t>
            </a:r>
            <a:r>
              <a:rPr lang="ru-RU" i="1" dirty="0" err="1" smtClean="0"/>
              <a:t>билан</a:t>
            </a:r>
            <a:r>
              <a:rPr lang="ru-RU" i="1" dirty="0" smtClean="0"/>
              <a:t> </a:t>
            </a:r>
            <a:r>
              <a:rPr lang="ru-RU" i="1" dirty="0" err="1" smtClean="0"/>
              <a:t>жуда</a:t>
            </a:r>
            <a:r>
              <a:rPr lang="ru-RU" i="1" dirty="0" smtClean="0"/>
              <a:t> </a:t>
            </a:r>
            <a:r>
              <a:rPr lang="ru-RU" i="1" dirty="0" err="1" smtClean="0"/>
              <a:t>мураккаб</a:t>
            </a:r>
            <a:r>
              <a:rPr lang="ru-RU" i="1" dirty="0" smtClean="0"/>
              <a:t> </a:t>
            </a:r>
            <a:r>
              <a:rPr lang="ru-RU" i="1" dirty="0" err="1" smtClean="0"/>
              <a:t>муносабатларга</a:t>
            </a:r>
            <a:r>
              <a:rPr lang="ru-RU" i="1" dirty="0" smtClean="0"/>
              <a:t> </a:t>
            </a:r>
            <a:r>
              <a:rPr lang="ru-RU" i="1" dirty="0" err="1" smtClean="0"/>
              <a:t>киришиш</a:t>
            </a:r>
            <a:r>
              <a:rPr lang="ru-RU" i="1" dirty="0" smtClean="0"/>
              <a:t> </a:t>
            </a:r>
            <a:r>
              <a:rPr lang="ru-RU" i="1" dirty="0" err="1" smtClean="0"/>
              <a:t>имкониятига</a:t>
            </a:r>
            <a:r>
              <a:rPr lang="ru-RU" i="1" dirty="0" smtClean="0"/>
              <a:t> </a:t>
            </a:r>
            <a:r>
              <a:rPr lang="ru-RU" i="1" dirty="0" err="1" smtClean="0"/>
              <a:t>эгадир</a:t>
            </a:r>
            <a:r>
              <a:rPr lang="ru-RU" i="1" dirty="0" smtClean="0"/>
              <a:t>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 err="1" smtClean="0"/>
              <a:t>Маълум</a:t>
            </a:r>
            <a:r>
              <a:rPr lang="ru-RU" i="1" dirty="0" smtClean="0"/>
              <a:t> </a:t>
            </a:r>
            <a:r>
              <a:rPr lang="ru-RU" i="1" dirty="0" err="1" smtClean="0"/>
              <a:t>шароитларда</a:t>
            </a:r>
            <a:r>
              <a:rPr lang="ru-RU" i="1" dirty="0" smtClean="0"/>
              <a:t> </a:t>
            </a:r>
            <a:r>
              <a:rPr lang="ru-RU" i="1" dirty="0" err="1" smtClean="0"/>
              <a:t>маймунларда</a:t>
            </a:r>
            <a:r>
              <a:rPr lang="ru-RU" i="1" dirty="0" smtClean="0"/>
              <a:t> </a:t>
            </a:r>
            <a:r>
              <a:rPr lang="ru-RU" i="1" dirty="0" err="1" smtClean="0"/>
              <a:t>харакатларнинг</a:t>
            </a:r>
            <a:r>
              <a:rPr lang="ru-RU" i="1" dirty="0" smtClean="0"/>
              <a:t> </a:t>
            </a:r>
            <a:r>
              <a:rPr lang="ru-RU" i="1" dirty="0" err="1" smtClean="0"/>
              <a:t>инстинктив</a:t>
            </a:r>
            <a:r>
              <a:rPr lang="ru-RU" i="1" dirty="0" smtClean="0"/>
              <a:t> </a:t>
            </a:r>
            <a:r>
              <a:rPr lang="ru-RU" i="1" dirty="0" err="1" smtClean="0"/>
              <a:t>шакллари</a:t>
            </a:r>
            <a:r>
              <a:rPr lang="ru-RU" i="1" dirty="0" smtClean="0"/>
              <a:t> хам </a:t>
            </a:r>
            <a:r>
              <a:rPr lang="ru-RU" i="1" dirty="0" err="1" smtClean="0"/>
              <a:t>намоён</a:t>
            </a:r>
            <a:r>
              <a:rPr lang="ru-RU" i="1" dirty="0" smtClean="0"/>
              <a:t> </a:t>
            </a:r>
            <a:r>
              <a:rPr lang="ru-RU" i="1" dirty="0" err="1" smtClean="0"/>
              <a:t>булади</a:t>
            </a:r>
            <a:r>
              <a:rPr lang="ru-RU" i="1" dirty="0" smtClean="0"/>
              <a:t>. Бирок </a:t>
            </a:r>
            <a:r>
              <a:rPr lang="ru-RU" i="1" dirty="0" err="1" smtClean="0"/>
              <a:t>юксак</a:t>
            </a:r>
            <a:r>
              <a:rPr lang="ru-RU" i="1" dirty="0" smtClean="0"/>
              <a:t> </a:t>
            </a:r>
            <a:r>
              <a:rPr lang="ru-RU" i="1" dirty="0" err="1" smtClean="0"/>
              <a:t>даражада</a:t>
            </a:r>
            <a:r>
              <a:rPr lang="ru-RU" i="1" dirty="0" smtClean="0"/>
              <a:t> </a:t>
            </a:r>
            <a:r>
              <a:rPr lang="ru-RU" i="1" dirty="0" err="1" smtClean="0"/>
              <a:t>тараккий</a:t>
            </a:r>
            <a:r>
              <a:rPr lang="ru-RU" i="1" dirty="0" smtClean="0"/>
              <a:t> </a:t>
            </a:r>
            <a:r>
              <a:rPr lang="ru-RU" i="1" dirty="0" err="1" smtClean="0"/>
              <a:t>этган</a:t>
            </a:r>
            <a:r>
              <a:rPr lang="ru-RU" i="1" dirty="0" smtClean="0"/>
              <a:t> </a:t>
            </a:r>
            <a:r>
              <a:rPr lang="ru-RU" i="1" dirty="0" err="1" smtClean="0"/>
              <a:t>маймунларнинг</a:t>
            </a:r>
            <a:r>
              <a:rPr lang="ru-RU" i="1" dirty="0" smtClean="0"/>
              <a:t> </a:t>
            </a:r>
            <a:r>
              <a:rPr lang="ru-RU" i="1" dirty="0" err="1" smtClean="0"/>
              <a:t>инстинктив</a:t>
            </a:r>
            <a:r>
              <a:rPr lang="ru-RU" i="1" dirty="0" smtClean="0"/>
              <a:t> </a:t>
            </a:r>
            <a:r>
              <a:rPr lang="ru-RU" i="1" dirty="0" err="1" smtClean="0"/>
              <a:t>харакатлари</a:t>
            </a:r>
            <a:r>
              <a:rPr lang="ru-RU" i="1" dirty="0" smtClean="0"/>
              <a:t> </a:t>
            </a:r>
            <a:r>
              <a:rPr lang="ru-RU" i="1" dirty="0" err="1" smtClean="0"/>
              <a:t>тараккиётнинг</a:t>
            </a:r>
            <a:r>
              <a:rPr lang="ru-RU" i="1" dirty="0" smtClean="0"/>
              <a:t> </a:t>
            </a:r>
            <a:r>
              <a:rPr lang="ru-RU" i="1" dirty="0" err="1" smtClean="0"/>
              <a:t>пастки</a:t>
            </a:r>
            <a:r>
              <a:rPr lang="ru-RU" i="1" dirty="0" smtClean="0"/>
              <a:t> </a:t>
            </a:r>
            <a:r>
              <a:rPr lang="ru-RU" i="1" dirty="0" err="1" smtClean="0"/>
              <a:t>боскичидаги</a:t>
            </a:r>
            <a:r>
              <a:rPr lang="ru-RU" i="1" dirty="0" smtClean="0"/>
              <a:t> </a:t>
            </a:r>
            <a:r>
              <a:rPr lang="ru-RU" i="1" dirty="0" err="1" smtClean="0"/>
              <a:t>хайвонларнинг</a:t>
            </a:r>
            <a:r>
              <a:rPr lang="ru-RU" i="1" dirty="0" smtClean="0"/>
              <a:t> </a:t>
            </a:r>
            <a:r>
              <a:rPr lang="ru-RU" i="1" dirty="0" err="1" smtClean="0"/>
              <a:t>инстинктив</a:t>
            </a:r>
            <a:r>
              <a:rPr lang="ru-RU" i="1" dirty="0" smtClean="0"/>
              <a:t> </a:t>
            </a:r>
            <a:r>
              <a:rPr lang="ru-RU" i="1" dirty="0" err="1" smtClean="0"/>
              <a:t>харакатларидан</a:t>
            </a:r>
            <a:r>
              <a:rPr lang="ru-RU" i="1" dirty="0" smtClean="0"/>
              <a:t> </a:t>
            </a:r>
            <a:r>
              <a:rPr lang="ru-RU" i="1" dirty="0" err="1" smtClean="0"/>
              <a:t>жиддий</a:t>
            </a:r>
            <a:r>
              <a:rPr lang="ru-RU" i="1" dirty="0" smtClean="0"/>
              <a:t> </a:t>
            </a:r>
            <a:r>
              <a:rPr lang="ru-RU" i="1" dirty="0" err="1" smtClean="0"/>
              <a:t>фарк</a:t>
            </a:r>
            <a:r>
              <a:rPr lang="ru-RU" i="1" dirty="0" smtClean="0"/>
              <a:t> </a:t>
            </a:r>
            <a:r>
              <a:rPr lang="ru-RU" i="1" dirty="0" err="1" smtClean="0"/>
              <a:t>килади</a:t>
            </a:r>
            <a:r>
              <a:rPr lang="ru-RU" i="1" dirty="0" smtClean="0"/>
              <a:t>. </a:t>
            </a:r>
            <a:r>
              <a:rPr lang="ru-RU" i="1" dirty="0" err="1" smtClean="0"/>
              <a:t>Масалан</a:t>
            </a:r>
            <a:r>
              <a:rPr lang="ru-RU" i="1" dirty="0" smtClean="0"/>
              <a:t> </a:t>
            </a:r>
            <a:r>
              <a:rPr lang="ru-RU" i="1" dirty="0" err="1" smtClean="0"/>
              <a:t>уй</a:t>
            </a:r>
            <a:r>
              <a:rPr lang="ru-RU" i="1" dirty="0" smtClean="0"/>
              <a:t> </a:t>
            </a:r>
            <a:r>
              <a:rPr lang="ru-RU" i="1" dirty="0" err="1" smtClean="0"/>
              <a:t>куриш</a:t>
            </a:r>
            <a:r>
              <a:rPr lang="ru-RU" i="1" dirty="0" smtClean="0"/>
              <a:t> </a:t>
            </a:r>
            <a:r>
              <a:rPr lang="ru-RU" i="1" dirty="0" err="1" smtClean="0"/>
              <a:t>жараёнида</a:t>
            </a:r>
            <a:r>
              <a:rPr lang="ru-RU" i="1" dirty="0" smtClean="0"/>
              <a:t> </a:t>
            </a:r>
            <a:r>
              <a:rPr lang="ru-RU" i="1" dirty="0" err="1" smtClean="0"/>
              <a:t>маймунлар</a:t>
            </a:r>
            <a:r>
              <a:rPr lang="ru-RU" i="1" dirty="0" smtClean="0"/>
              <a:t> </a:t>
            </a:r>
            <a:r>
              <a:rPr lang="ru-RU" i="1" dirty="0" err="1" smtClean="0"/>
              <a:t>материални</a:t>
            </a:r>
            <a:r>
              <a:rPr lang="ru-RU" i="1" dirty="0" smtClean="0"/>
              <a:t> анализ </a:t>
            </a:r>
            <a:r>
              <a:rPr lang="ru-RU" i="1" dirty="0" err="1" smtClean="0"/>
              <a:t>килиб</a:t>
            </a:r>
            <a:r>
              <a:rPr lang="ru-RU" i="1" dirty="0" smtClean="0"/>
              <a:t> </a:t>
            </a:r>
            <a:r>
              <a:rPr lang="ru-RU" i="1" dirty="0" err="1" smtClean="0"/>
              <a:t>курар</a:t>
            </a:r>
            <a:r>
              <a:rPr lang="ru-RU" i="1" dirty="0" smtClean="0"/>
              <a:t> </a:t>
            </a:r>
            <a:r>
              <a:rPr lang="ru-RU" i="1" dirty="0" err="1" smtClean="0"/>
              <a:t>экан</a:t>
            </a:r>
            <a:r>
              <a:rPr lang="ru-RU" i="1" dirty="0" smtClean="0"/>
              <a:t>. </a:t>
            </a:r>
            <a:r>
              <a:rPr lang="ru-RU" i="1" dirty="0" err="1" smtClean="0"/>
              <a:t>Инстинкларда</a:t>
            </a:r>
            <a:r>
              <a:rPr lang="ru-RU" i="1" dirty="0" smtClean="0"/>
              <a:t> ташки </a:t>
            </a:r>
            <a:r>
              <a:rPr lang="ru-RU" i="1" dirty="0" err="1" smtClean="0"/>
              <a:t>шароит</a:t>
            </a:r>
            <a:r>
              <a:rPr lang="ru-RU" i="1" dirty="0" smtClean="0"/>
              <a:t> </a:t>
            </a:r>
            <a:r>
              <a:rPr lang="ru-RU" i="1" dirty="0" err="1" smtClean="0"/>
              <a:t>хисобга</a:t>
            </a:r>
            <a:r>
              <a:rPr lang="ru-RU" i="1" dirty="0" smtClean="0"/>
              <a:t> </a:t>
            </a:r>
            <a:r>
              <a:rPr lang="ru-RU" i="1" dirty="0" err="1" smtClean="0"/>
              <a:t>олинар</a:t>
            </a:r>
            <a:r>
              <a:rPr lang="ru-RU" i="1" dirty="0" smtClean="0"/>
              <a:t> </a:t>
            </a:r>
            <a:r>
              <a:rPr lang="ru-RU" i="1" dirty="0" err="1" smtClean="0"/>
              <a:t>экан</a:t>
            </a:r>
            <a:r>
              <a:rPr lang="ru-RU" i="1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C:\Users\12\Downloads\images (1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14422"/>
            <a:ext cx="3286147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AQLNI </a:t>
            </a:r>
            <a:r>
              <a:rPr lang="en-US" dirty="0" err="1" smtClean="0"/>
              <a:t>O`LChAShNING</a:t>
            </a:r>
            <a:r>
              <a:rPr lang="en-US" dirty="0" smtClean="0"/>
              <a:t> VEKSLER </a:t>
            </a:r>
            <a:r>
              <a:rPr lang="en-US" dirty="0" err="1" smtClean="0"/>
              <a:t>ShKALASI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4578" name="Picture 2" descr="C:\Users\12\Downloads\скачанные фай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14686"/>
            <a:ext cx="5643602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Aqlni</a:t>
            </a:r>
            <a:r>
              <a:rPr lang="en-US" dirty="0" smtClean="0"/>
              <a:t> </a:t>
            </a:r>
            <a:r>
              <a:rPr lang="en-US" dirty="0" err="1" smtClean="0"/>
              <a:t>tekshirishning</a:t>
            </a:r>
            <a:r>
              <a:rPr lang="en-US" dirty="0" smtClean="0"/>
              <a:t> eng </a:t>
            </a:r>
            <a:r>
              <a:rPr lang="en-US" dirty="0" err="1" smtClean="0"/>
              <a:t>keng</a:t>
            </a:r>
            <a:r>
              <a:rPr lang="en-US" dirty="0" smtClean="0"/>
              <a:t> </a:t>
            </a:r>
            <a:r>
              <a:rPr lang="en-US" dirty="0" err="1" smtClean="0"/>
              <a:t>tarqalgan</a:t>
            </a:r>
            <a:r>
              <a:rPr lang="en-US" dirty="0" smtClean="0"/>
              <a:t> </a:t>
            </a:r>
            <a:r>
              <a:rPr lang="en-US" dirty="0" err="1" smtClean="0"/>
              <a:t>metodlaridan</a:t>
            </a:r>
            <a:r>
              <a:rPr lang="en-US" dirty="0" smtClean="0"/>
              <a:t> </a:t>
            </a:r>
            <a:r>
              <a:rPr lang="en-US" dirty="0" err="1" smtClean="0"/>
              <a:t>biri</a:t>
            </a:r>
            <a:r>
              <a:rPr lang="en-US" dirty="0" smtClean="0"/>
              <a:t> </a:t>
            </a:r>
            <a:r>
              <a:rPr lang="en-US" dirty="0" err="1" smtClean="0"/>
              <a:t>amerikalik</a:t>
            </a:r>
            <a:r>
              <a:rPr lang="en-US" dirty="0" smtClean="0"/>
              <a:t> </a:t>
            </a:r>
            <a:r>
              <a:rPr lang="en-US" dirty="0" err="1" smtClean="0"/>
              <a:t>psixolog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psixiatr</a:t>
            </a:r>
            <a:r>
              <a:rPr lang="en-US" dirty="0" smtClean="0"/>
              <a:t> </a:t>
            </a:r>
            <a:r>
              <a:rPr lang="en-US" dirty="0" err="1" smtClean="0"/>
              <a:t>D.Veksler</a:t>
            </a:r>
            <a:r>
              <a:rPr lang="en-US" dirty="0" smtClean="0"/>
              <a:t> (1949) </a:t>
            </a:r>
            <a:r>
              <a:rPr lang="en-US" dirty="0" err="1" smtClean="0"/>
              <a:t>tomonidan</a:t>
            </a:r>
            <a:r>
              <a:rPr lang="en-US" dirty="0" smtClean="0"/>
              <a:t> </a:t>
            </a:r>
            <a:r>
              <a:rPr lang="en-US" dirty="0" err="1" smtClean="0"/>
              <a:t>ishlab</a:t>
            </a:r>
            <a:r>
              <a:rPr lang="en-US" dirty="0" smtClean="0"/>
              <a:t> </a:t>
            </a:r>
            <a:r>
              <a:rPr lang="en-US" dirty="0" err="1" smtClean="0"/>
              <a:t>chiqilgan</a:t>
            </a:r>
            <a:r>
              <a:rPr lang="en-US" dirty="0" smtClean="0"/>
              <a:t> </a:t>
            </a:r>
            <a:r>
              <a:rPr lang="en-US" dirty="0" err="1" smtClean="0"/>
              <a:t>bolalar</a:t>
            </a:r>
            <a:r>
              <a:rPr lang="en-US" dirty="0" smtClean="0"/>
              <a:t> </a:t>
            </a:r>
            <a:r>
              <a:rPr lang="en-US" dirty="0" err="1" smtClean="0"/>
              <a:t>intellektini</a:t>
            </a:r>
            <a:r>
              <a:rPr lang="en-US" dirty="0" smtClean="0"/>
              <a:t> </a:t>
            </a:r>
            <a:r>
              <a:rPr lang="en-US" dirty="0" err="1" smtClean="0"/>
              <a:t>o`lchash</a:t>
            </a:r>
            <a:r>
              <a:rPr lang="en-US" dirty="0" smtClean="0"/>
              <a:t> </a:t>
            </a:r>
            <a:r>
              <a:rPr lang="en-US" dirty="0" err="1" smtClean="0"/>
              <a:t>shkalasidir</a:t>
            </a:r>
            <a:r>
              <a:rPr lang="en-US" dirty="0" smtClean="0"/>
              <a:t>. Bu </a:t>
            </a:r>
            <a:r>
              <a:rPr lang="en-US" dirty="0" err="1" smtClean="0"/>
              <a:t>metodikaga</a:t>
            </a:r>
            <a:r>
              <a:rPr lang="en-US" dirty="0" smtClean="0"/>
              <a:t> 1974 </a:t>
            </a:r>
            <a:r>
              <a:rPr lang="en-US" dirty="0" err="1" smtClean="0"/>
              <a:t>yilda</a:t>
            </a:r>
            <a:r>
              <a:rPr lang="en-US" dirty="0" smtClean="0"/>
              <a:t> </a:t>
            </a:r>
            <a:r>
              <a:rPr lang="en-US" dirty="0" err="1" smtClean="0"/>
              <a:t>so`nggi</a:t>
            </a:r>
            <a:r>
              <a:rPr lang="en-US" dirty="0" smtClean="0"/>
              <a:t> </a:t>
            </a:r>
            <a:r>
              <a:rPr lang="en-US" dirty="0" err="1" smtClean="0"/>
              <a:t>marta</a:t>
            </a:r>
            <a:r>
              <a:rPr lang="en-US" dirty="0" smtClean="0"/>
              <a:t> 5 </a:t>
            </a:r>
            <a:r>
              <a:rPr lang="en-US" dirty="0" err="1" smtClean="0"/>
              <a:t>yoshdan</a:t>
            </a:r>
            <a:r>
              <a:rPr lang="en-US" dirty="0" smtClean="0"/>
              <a:t> 15 </a:t>
            </a:r>
            <a:r>
              <a:rPr lang="en-US" dirty="0" err="1" smtClean="0"/>
              <a:t>yoshgacha</a:t>
            </a:r>
            <a:r>
              <a:rPr lang="en-US" dirty="0" smtClean="0"/>
              <a:t> </a:t>
            </a:r>
            <a:r>
              <a:rPr lang="en-US" dirty="0" err="1" smtClean="0"/>
              <a:t>bo`lgan</a:t>
            </a:r>
            <a:r>
              <a:rPr lang="en-US" dirty="0" smtClean="0"/>
              <a:t> </a:t>
            </a:r>
            <a:r>
              <a:rPr lang="en-US" dirty="0" err="1" smtClean="0"/>
              <a:t>bolalarni</a:t>
            </a:r>
            <a:r>
              <a:rPr lang="en-US" dirty="0" smtClean="0"/>
              <a:t> </a:t>
            </a:r>
            <a:r>
              <a:rPr lang="en-US" dirty="0" err="1" smtClean="0"/>
              <a:t>tekshirish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o`zgartirishlar</a:t>
            </a:r>
            <a:r>
              <a:rPr lang="en-US" dirty="0" smtClean="0"/>
              <a:t> </a:t>
            </a:r>
            <a:r>
              <a:rPr lang="en-US" dirty="0" err="1" smtClean="0"/>
              <a:t>kiritildi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Rossiyada</a:t>
            </a:r>
            <a:r>
              <a:rPr lang="en-US" dirty="0" smtClean="0"/>
              <a:t> </a:t>
            </a:r>
            <a:r>
              <a:rPr lang="en-US" dirty="0" err="1" smtClean="0"/>
              <a:t>birinchi</a:t>
            </a:r>
            <a:r>
              <a:rPr lang="en-US" dirty="0" smtClean="0"/>
              <a:t> </a:t>
            </a:r>
            <a:r>
              <a:rPr lang="en-US" dirty="0" err="1" smtClean="0"/>
              <a:t>bo`lib</a:t>
            </a:r>
            <a:r>
              <a:rPr lang="en-US" dirty="0" smtClean="0"/>
              <a:t> </a:t>
            </a:r>
            <a:r>
              <a:rPr lang="en-US" dirty="0" err="1" smtClean="0"/>
              <a:t>Veksler</a:t>
            </a:r>
            <a:r>
              <a:rPr lang="en-US" dirty="0" smtClean="0"/>
              <a:t> </a:t>
            </a:r>
            <a:r>
              <a:rPr lang="en-US" dirty="0" err="1" smtClean="0"/>
              <a:t>shkalasi</a:t>
            </a:r>
            <a:r>
              <a:rPr lang="en-US" dirty="0" smtClean="0"/>
              <a:t> </a:t>
            </a:r>
            <a:r>
              <a:rPr lang="en-US" dirty="0" err="1" smtClean="0"/>
              <a:t>V.M.Bexterev</a:t>
            </a:r>
            <a:r>
              <a:rPr lang="en-US" dirty="0" smtClean="0"/>
              <a:t> </a:t>
            </a:r>
            <a:r>
              <a:rPr lang="en-US" dirty="0" err="1" smtClean="0"/>
              <a:t>nomli</a:t>
            </a:r>
            <a:r>
              <a:rPr lang="en-US" dirty="0" smtClean="0"/>
              <a:t> Leningrad </a:t>
            </a:r>
            <a:r>
              <a:rPr lang="en-US" dirty="0" err="1" smtClean="0"/>
              <a:t>psixonevrologik</a:t>
            </a:r>
            <a:r>
              <a:rPr lang="en-US" dirty="0" smtClean="0"/>
              <a:t> </a:t>
            </a:r>
            <a:r>
              <a:rPr lang="en-US" dirty="0" err="1" smtClean="0"/>
              <a:t>ilmiy-tadqiqot</a:t>
            </a:r>
            <a:r>
              <a:rPr lang="en-US" dirty="0" smtClean="0"/>
              <a:t> </a:t>
            </a:r>
            <a:r>
              <a:rPr lang="en-US" dirty="0" err="1" smtClean="0"/>
              <a:t>institutida</a:t>
            </a:r>
            <a:r>
              <a:rPr lang="en-US" dirty="0" smtClean="0"/>
              <a:t> </a:t>
            </a:r>
            <a:r>
              <a:rPr lang="en-US" dirty="0" err="1" smtClean="0"/>
              <a:t>moslashtirilgan</a:t>
            </a:r>
            <a:r>
              <a:rPr lang="en-US" dirty="0" smtClean="0"/>
              <a:t>. </a:t>
            </a:r>
            <a:r>
              <a:rPr lang="en-US" dirty="0" err="1" smtClean="0"/>
              <a:t>Metodika</a:t>
            </a:r>
            <a:r>
              <a:rPr lang="en-US" dirty="0" smtClean="0"/>
              <a:t> </a:t>
            </a:r>
            <a:r>
              <a:rPr lang="en-US" dirty="0" err="1" smtClean="0"/>
              <a:t>B.G.Anan`ev</a:t>
            </a:r>
            <a:r>
              <a:rPr lang="en-US" dirty="0" smtClean="0"/>
              <a:t> (1969) </a:t>
            </a:r>
            <a:r>
              <a:rPr lang="en-US" dirty="0" err="1" smtClean="0"/>
              <a:t>maktabi</a:t>
            </a:r>
            <a:r>
              <a:rPr lang="en-US" dirty="0" smtClean="0"/>
              <a:t> </a:t>
            </a:r>
            <a:r>
              <a:rPr lang="en-US" dirty="0" err="1" smtClean="0"/>
              <a:t>psixologlari</a:t>
            </a:r>
            <a:r>
              <a:rPr lang="en-US" dirty="0" smtClean="0"/>
              <a:t> </a:t>
            </a:r>
            <a:r>
              <a:rPr lang="en-US" dirty="0" err="1" smtClean="0"/>
              <a:t>tomonidan</a:t>
            </a:r>
            <a:r>
              <a:rPr lang="en-US" dirty="0" smtClean="0"/>
              <a:t> </a:t>
            </a:r>
            <a:r>
              <a:rPr lang="en-US" dirty="0" err="1" smtClean="0"/>
              <a:t>intellekt</a:t>
            </a:r>
            <a:r>
              <a:rPr lang="en-US" dirty="0" smtClean="0"/>
              <a:t> </a:t>
            </a:r>
            <a:r>
              <a:rPr lang="en-US" dirty="0" err="1" smtClean="0"/>
              <a:t>taraqqiyotini</a:t>
            </a:r>
            <a:r>
              <a:rPr lang="en-US" dirty="0" smtClean="0"/>
              <a:t> </a:t>
            </a:r>
            <a:r>
              <a:rPr lang="en-US" dirty="0" err="1" smtClean="0"/>
              <a:t>uzoq</a:t>
            </a:r>
            <a:r>
              <a:rPr lang="en-US" dirty="0" smtClean="0"/>
              <a:t> </a:t>
            </a:r>
            <a:r>
              <a:rPr lang="en-US" dirty="0" err="1" smtClean="0"/>
              <a:t>yillar</a:t>
            </a:r>
            <a:r>
              <a:rPr lang="en-US" dirty="0" smtClean="0"/>
              <a:t> </a:t>
            </a:r>
            <a:r>
              <a:rPr lang="en-US" dirty="0" err="1" smtClean="0"/>
              <a:t>o`rganishda</a:t>
            </a:r>
            <a:r>
              <a:rPr lang="en-US" dirty="0" smtClean="0"/>
              <a:t>, </a:t>
            </a:r>
            <a:r>
              <a:rPr lang="en-US" dirty="0" err="1" smtClean="0"/>
              <a:t>jumladan</a:t>
            </a:r>
            <a:r>
              <a:rPr lang="en-US" dirty="0" smtClean="0"/>
              <a:t> </a:t>
            </a:r>
            <a:r>
              <a:rPr lang="en-US" dirty="0" err="1" smtClean="0"/>
              <a:t>bolalarda</a:t>
            </a:r>
            <a:r>
              <a:rPr lang="en-US" dirty="0" smtClean="0"/>
              <a:t> </a:t>
            </a:r>
            <a:r>
              <a:rPr lang="en-US" dirty="0" err="1" smtClean="0"/>
              <a:t>psixik</a:t>
            </a:r>
            <a:r>
              <a:rPr lang="en-US" dirty="0" smtClean="0"/>
              <a:t> </a:t>
            </a:r>
            <a:r>
              <a:rPr lang="en-US" dirty="0" err="1" smtClean="0"/>
              <a:t>taraqqiyotdan</a:t>
            </a:r>
            <a:r>
              <a:rPr lang="en-US" dirty="0" smtClean="0"/>
              <a:t> </a:t>
            </a:r>
            <a:r>
              <a:rPr lang="en-US" dirty="0" err="1" smtClean="0"/>
              <a:t>chetga</a:t>
            </a:r>
            <a:r>
              <a:rPr lang="en-US" dirty="0" smtClean="0"/>
              <a:t> </a:t>
            </a:r>
            <a:r>
              <a:rPr lang="en-US" dirty="0" err="1" smtClean="0"/>
              <a:t>chiqarishlar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orqada</a:t>
            </a:r>
            <a:r>
              <a:rPr lang="en-US" dirty="0" smtClean="0"/>
              <a:t> </a:t>
            </a:r>
            <a:r>
              <a:rPr lang="en-US" dirty="0" err="1" smtClean="0"/>
              <a:t>qolishlarni</a:t>
            </a:r>
            <a:r>
              <a:rPr lang="en-US" dirty="0" smtClean="0"/>
              <a:t> </a:t>
            </a:r>
            <a:r>
              <a:rPr lang="en-US" dirty="0" err="1" smtClean="0"/>
              <a:t>differentsial-diagnostika</a:t>
            </a:r>
            <a:r>
              <a:rPr lang="en-US" dirty="0" smtClean="0"/>
              <a:t> </a:t>
            </a:r>
            <a:r>
              <a:rPr lang="en-US" dirty="0" err="1" smtClean="0"/>
              <a:t>qilishda</a:t>
            </a:r>
            <a:r>
              <a:rPr lang="en-US" dirty="0" smtClean="0"/>
              <a:t> </a:t>
            </a:r>
            <a:r>
              <a:rPr lang="en-US" dirty="0" err="1" smtClean="0"/>
              <a:t>keng</a:t>
            </a:r>
            <a:r>
              <a:rPr lang="en-US" dirty="0" smtClean="0"/>
              <a:t> </a:t>
            </a:r>
            <a:r>
              <a:rPr lang="en-US" dirty="0" err="1" smtClean="0"/>
              <a:t>qo`llanilgan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5602" name="Picture 2" descr="C:\Users\12\Downloads\скачанные файлы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642918"/>
            <a:ext cx="3000396" cy="2562225"/>
          </a:xfrm>
          <a:prstGeom prst="rect">
            <a:avLst/>
          </a:prstGeom>
          <a:noFill/>
        </p:spPr>
      </p:pic>
      <p:pic>
        <p:nvPicPr>
          <p:cNvPr id="25603" name="Picture 3" descr="C:\Users\12\Downloads\images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14752"/>
            <a:ext cx="2643206" cy="19526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2\Download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786214" cy="4229118"/>
          </a:xfrm>
          <a:prstGeom prst="rect">
            <a:avLst/>
          </a:prstGeom>
          <a:noFill/>
        </p:spPr>
      </p:pic>
      <p:pic>
        <p:nvPicPr>
          <p:cNvPr id="26627" name="Picture 3" descr="C:\Users\12\Downloads\images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643338" cy="46720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err="1" smtClean="0"/>
              <a:t>Умумий</a:t>
            </a:r>
            <a:r>
              <a:rPr lang="uk-UA" dirty="0" smtClean="0"/>
              <a:t> </a:t>
            </a:r>
            <a:r>
              <a:rPr lang="uk-UA" dirty="0" err="1" smtClean="0"/>
              <a:t>психология</a:t>
            </a:r>
            <a:r>
              <a:rPr lang="uk-UA" dirty="0" smtClean="0"/>
              <a:t>. Т.: </a:t>
            </a:r>
            <a:r>
              <a:rPr lang="uk-UA" dirty="0" err="1" smtClean="0"/>
              <a:t>Ўқитувчи</a:t>
            </a:r>
            <a:r>
              <a:rPr lang="uk-UA" dirty="0" smtClean="0"/>
              <a:t>, 1992. </a:t>
            </a:r>
            <a:endParaRPr lang="ru-RU" dirty="0" smtClean="0"/>
          </a:p>
          <a:p>
            <a:pPr lvl="0"/>
            <a:r>
              <a:rPr lang="uk-UA" dirty="0" smtClean="0"/>
              <a:t>Немов Р.С. </a:t>
            </a:r>
            <a:r>
              <a:rPr lang="uk-UA" dirty="0" err="1" smtClean="0"/>
              <a:t>Психология</a:t>
            </a:r>
            <a:r>
              <a:rPr lang="uk-UA" dirty="0" smtClean="0"/>
              <a:t> Кн. М.: </a:t>
            </a:r>
            <a:r>
              <a:rPr lang="uk-UA" dirty="0" err="1" smtClean="0"/>
              <a:t>Просве</a:t>
            </a:r>
            <a:r>
              <a:rPr lang="ru-RU" dirty="0" err="1" smtClean="0"/>
              <a:t>щ</a:t>
            </a:r>
            <a:r>
              <a:rPr lang="uk-UA" dirty="0" err="1" smtClean="0"/>
              <a:t>ение</a:t>
            </a:r>
            <a:r>
              <a:rPr lang="uk-UA" dirty="0" smtClean="0"/>
              <a:t> – 1994. </a:t>
            </a:r>
            <a:endParaRPr lang="ru-RU" dirty="0" smtClean="0"/>
          </a:p>
          <a:p>
            <a:pPr lvl="0"/>
            <a:r>
              <a:rPr lang="uk-UA" dirty="0" err="1" smtClean="0"/>
              <a:t>Ғозиев</a:t>
            </a:r>
            <a:r>
              <a:rPr lang="uk-UA" dirty="0" smtClean="0"/>
              <a:t> Э. </a:t>
            </a:r>
            <a:r>
              <a:rPr lang="uk-UA" dirty="0" err="1" smtClean="0"/>
              <a:t>Психология</a:t>
            </a:r>
            <a:r>
              <a:rPr lang="uk-UA" dirty="0" smtClean="0"/>
              <a:t>. Т.: </a:t>
            </a:r>
            <a:r>
              <a:rPr lang="uk-UA" dirty="0" err="1" smtClean="0"/>
              <a:t>Ўқитувчи</a:t>
            </a:r>
            <a:r>
              <a:rPr lang="uk-UA" dirty="0" smtClean="0"/>
              <a:t>, 1994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Фойдаланилган</a:t>
            </a:r>
            <a:r>
              <a:rPr lang="ru-RU" dirty="0" smtClean="0"/>
              <a:t> </a:t>
            </a:r>
            <a:r>
              <a:rPr lang="ru-RU" dirty="0" err="1" smtClean="0"/>
              <a:t>адабиётлар</a:t>
            </a:r>
            <a:r>
              <a:rPr lang="en-US" dirty="0" smtClean="0"/>
              <a:t>: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Shaxs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intellekt</a:t>
            </a:r>
            <a:r>
              <a:rPr lang="en-US" dirty="0" smtClean="0"/>
              <a:t> </a:t>
            </a:r>
            <a:r>
              <a:rPr lang="en-US" dirty="0" err="1" smtClean="0"/>
              <a:t>to’g’risida</a:t>
            </a:r>
            <a:r>
              <a:rPr lang="en-US" dirty="0" smtClean="0"/>
              <a:t> </a:t>
            </a:r>
            <a:r>
              <a:rPr lang="en-US" dirty="0" err="1" smtClean="0"/>
              <a:t>tushuncha</a:t>
            </a:r>
            <a:endParaRPr lang="en-US" dirty="0" smtClean="0"/>
          </a:p>
          <a:p>
            <a:r>
              <a:rPr lang="en-US" dirty="0" err="1" smtClean="0"/>
              <a:t>Shaxs</a:t>
            </a:r>
            <a:r>
              <a:rPr lang="en-US" dirty="0" smtClean="0"/>
              <a:t> </a:t>
            </a:r>
            <a:r>
              <a:rPr lang="en-US" dirty="0" err="1" smtClean="0"/>
              <a:t>intellektual</a:t>
            </a:r>
            <a:r>
              <a:rPr lang="en-US" dirty="0" smtClean="0"/>
              <a:t> </a:t>
            </a:r>
            <a:r>
              <a:rPr lang="en-US" dirty="0" err="1" smtClean="0"/>
              <a:t>xatti-harakatlari</a:t>
            </a:r>
            <a:endParaRPr lang="en-US" dirty="0" smtClean="0"/>
          </a:p>
          <a:p>
            <a:r>
              <a:rPr lang="en-US" dirty="0" err="1" smtClean="0"/>
              <a:t>Hayvonlardagi</a:t>
            </a:r>
            <a:r>
              <a:rPr lang="en-US" dirty="0" smtClean="0"/>
              <a:t> </a:t>
            </a:r>
            <a:r>
              <a:rPr lang="en-US" dirty="0" err="1" smtClean="0"/>
              <a:t>intellektual</a:t>
            </a:r>
            <a:r>
              <a:rPr lang="en-US" dirty="0" smtClean="0"/>
              <a:t> </a:t>
            </a:r>
            <a:r>
              <a:rPr lang="en-US" dirty="0" err="1" smtClean="0"/>
              <a:t>xatti-harakatlar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Reja</a:t>
            </a:r>
            <a:r>
              <a:rPr lang="en-US" dirty="0" smtClean="0"/>
              <a:t>: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464975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43577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428604"/>
            <a:ext cx="7215238" cy="1214446"/>
          </a:xfrm>
        </p:spPr>
        <p:txBody>
          <a:bodyPr/>
          <a:lstStyle/>
          <a:p>
            <a:r>
              <a:rPr lang="en-US" dirty="0" err="1" smtClean="0"/>
              <a:t>E’tiboringiz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raxmat</a:t>
            </a:r>
            <a:r>
              <a:rPr lang="uz-Cyrl-UZ" dirty="0" smtClean="0"/>
              <a:t>!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Insonning</a:t>
            </a:r>
            <a:r>
              <a:rPr lang="en-US" dirty="0" smtClean="0"/>
              <a:t> </a:t>
            </a:r>
            <a:r>
              <a:rPr lang="en-US" dirty="0" err="1" smtClean="0"/>
              <a:t>bilish</a:t>
            </a:r>
            <a:r>
              <a:rPr lang="en-US" dirty="0" smtClean="0"/>
              <a:t> </a:t>
            </a:r>
            <a:r>
              <a:rPr lang="en-US" dirty="0" err="1" smtClean="0"/>
              <a:t>faoliyatida</a:t>
            </a:r>
            <a:r>
              <a:rPr lang="en-US" dirty="0" smtClean="0"/>
              <a:t> </a:t>
            </a:r>
            <a:r>
              <a:rPr lang="en-US" dirty="0" err="1" smtClean="0"/>
              <a:t>xayol</a:t>
            </a:r>
            <a:r>
              <a:rPr lang="en-US" dirty="0" smtClean="0"/>
              <a:t>, </a:t>
            </a:r>
            <a:r>
              <a:rPr lang="en-US" dirty="0" err="1" smtClean="0"/>
              <a:t>tafakkur</a:t>
            </a:r>
            <a:r>
              <a:rPr lang="en-US" dirty="0" smtClean="0"/>
              <a:t>, </a:t>
            </a:r>
            <a:r>
              <a:rPr lang="en-US" dirty="0" err="1" smtClean="0"/>
              <a:t>nutq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boshqa</a:t>
            </a:r>
            <a:r>
              <a:rPr lang="en-US" dirty="0" smtClean="0"/>
              <a:t> </a:t>
            </a:r>
            <a:r>
              <a:rPr lang="en-US" dirty="0" err="1" smtClean="0"/>
              <a:t>muhim</a:t>
            </a:r>
            <a:r>
              <a:rPr lang="en-US" dirty="0" smtClean="0"/>
              <a:t> </a:t>
            </a:r>
            <a:r>
              <a:rPr lang="en-US" dirty="0" err="1" smtClean="0"/>
              <a:t>psixik</a:t>
            </a:r>
            <a:r>
              <a:rPr lang="en-US" dirty="0" smtClean="0"/>
              <a:t> </a:t>
            </a:r>
            <a:r>
              <a:rPr lang="en-US" dirty="0" err="1" smtClean="0"/>
              <a:t>jarayonlar</a:t>
            </a:r>
            <a:r>
              <a:rPr lang="en-US" dirty="0" smtClean="0"/>
              <a:t> </a:t>
            </a:r>
            <a:r>
              <a:rPr lang="en-US" dirty="0" err="1" smtClean="0"/>
              <a:t>muhim</a:t>
            </a:r>
            <a:r>
              <a:rPr lang="en-US" dirty="0" smtClean="0"/>
              <a:t> </a:t>
            </a:r>
            <a:r>
              <a:rPr lang="en-US" dirty="0" err="1" smtClean="0"/>
              <a:t>o`rin</a:t>
            </a:r>
            <a:r>
              <a:rPr lang="en-US" dirty="0" smtClean="0"/>
              <a:t> </a:t>
            </a:r>
            <a:r>
              <a:rPr lang="en-US" dirty="0" err="1" smtClean="0"/>
              <a:t>egallaydi</a:t>
            </a:r>
            <a:r>
              <a:rPr lang="en-US" dirty="0" smtClean="0"/>
              <a:t>. </a:t>
            </a:r>
            <a:r>
              <a:rPr lang="en-US" dirty="0" err="1" smtClean="0"/>
              <a:t>Xar</a:t>
            </a:r>
            <a:r>
              <a:rPr lang="en-US" dirty="0" smtClean="0"/>
              <a:t> </a:t>
            </a:r>
            <a:r>
              <a:rPr lang="en-US" dirty="0" err="1" smtClean="0"/>
              <a:t>qanday</a:t>
            </a:r>
            <a:r>
              <a:rPr lang="en-US" dirty="0" smtClean="0"/>
              <a:t> </a:t>
            </a:r>
            <a:r>
              <a:rPr lang="en-US" dirty="0" err="1" smtClean="0"/>
              <a:t>aqliy</a:t>
            </a:r>
            <a:r>
              <a:rPr lang="en-US" dirty="0" smtClean="0"/>
              <a:t> </a:t>
            </a:r>
            <a:r>
              <a:rPr lang="en-US" dirty="0" err="1" smtClean="0"/>
              <a:t>faoliyat</a:t>
            </a:r>
            <a:r>
              <a:rPr lang="en-US" dirty="0" smtClean="0"/>
              <a:t> </a:t>
            </a:r>
            <a:r>
              <a:rPr lang="en-US" dirty="0" err="1" smtClean="0"/>
              <a:t>bilishga</a:t>
            </a:r>
            <a:r>
              <a:rPr lang="en-US" dirty="0" smtClean="0"/>
              <a:t>, </a:t>
            </a:r>
            <a:r>
              <a:rPr lang="en-US" dirty="0" err="1" smtClean="0"/>
              <a:t>tajribaga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ijodiy</a:t>
            </a:r>
            <a:r>
              <a:rPr lang="en-US" dirty="0" smtClean="0"/>
              <a:t> </a:t>
            </a:r>
            <a:r>
              <a:rPr lang="en-US" dirty="0" err="1" smtClean="0"/>
              <a:t>tafakkurga</a:t>
            </a:r>
            <a:r>
              <a:rPr lang="en-US" dirty="0" smtClean="0"/>
              <a:t> </a:t>
            </a:r>
            <a:r>
              <a:rPr lang="en-US" dirty="0" err="1" smtClean="0"/>
              <a:t>asoslanadi</a:t>
            </a:r>
            <a:r>
              <a:rPr lang="en-US" dirty="0" smtClean="0"/>
              <a:t>. </a:t>
            </a:r>
            <a:r>
              <a:rPr lang="en-US" dirty="0" err="1" smtClean="0"/>
              <a:t>Tafakkurning</a:t>
            </a:r>
            <a:r>
              <a:rPr lang="en-US" dirty="0" smtClean="0"/>
              <a:t> </a:t>
            </a:r>
            <a:r>
              <a:rPr lang="en-US" dirty="0" err="1" smtClean="0"/>
              <a:t>muhim</a:t>
            </a:r>
            <a:r>
              <a:rPr lang="en-US" dirty="0" smtClean="0"/>
              <a:t> </a:t>
            </a:r>
            <a:r>
              <a:rPr lang="en-US" dirty="0" err="1" smtClean="0"/>
              <a:t>operatsiyalari</a:t>
            </a:r>
            <a:r>
              <a:rPr lang="en-US" dirty="0" smtClean="0"/>
              <a:t> </a:t>
            </a:r>
            <a:r>
              <a:rPr lang="en-US" dirty="0" err="1" smtClean="0"/>
              <a:t>analiz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sintez</a:t>
            </a:r>
            <a:r>
              <a:rPr lang="en-US" dirty="0" smtClean="0"/>
              <a:t>, </a:t>
            </a:r>
            <a:r>
              <a:rPr lang="en-US" dirty="0" err="1" smtClean="0"/>
              <a:t>umumlashtirish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mavxumlashtirish</a:t>
            </a:r>
            <a:r>
              <a:rPr lang="en-US" dirty="0" smtClean="0"/>
              <a:t> </a:t>
            </a:r>
            <a:r>
              <a:rPr lang="en-US" dirty="0" err="1" smtClean="0"/>
              <a:t>bo`lib</a:t>
            </a:r>
            <a:r>
              <a:rPr lang="en-US" dirty="0" smtClean="0"/>
              <a:t>,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qanday</a:t>
            </a:r>
            <a:r>
              <a:rPr lang="en-US" dirty="0" smtClean="0"/>
              <a:t> </a:t>
            </a:r>
            <a:r>
              <a:rPr lang="en-US" dirty="0" err="1" smtClean="0"/>
              <a:t>aqliy</a:t>
            </a:r>
            <a:r>
              <a:rPr lang="en-US" dirty="0" smtClean="0"/>
              <a:t> </a:t>
            </a:r>
            <a:r>
              <a:rPr lang="en-US" dirty="0" err="1" smtClean="0"/>
              <a:t>faoliyatida</a:t>
            </a:r>
            <a:r>
              <a:rPr lang="en-US" dirty="0" smtClean="0"/>
              <a:t> </a:t>
            </a:r>
            <a:r>
              <a:rPr lang="en-US" dirty="0" err="1" smtClean="0"/>
              <a:t>o`zaro</a:t>
            </a:r>
            <a:r>
              <a:rPr lang="en-US" dirty="0" smtClean="0"/>
              <a:t> </a:t>
            </a:r>
            <a:r>
              <a:rPr lang="en-US" dirty="0" err="1" smtClean="0"/>
              <a:t>bog`lanib</a:t>
            </a:r>
            <a:r>
              <a:rPr lang="en-US" dirty="0" smtClean="0"/>
              <a:t> </a:t>
            </a:r>
            <a:r>
              <a:rPr lang="en-US" dirty="0" err="1" smtClean="0"/>
              <a:t>keladi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2\Downloads\1445441910_slay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2\Downloads\1445441940_slay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000108"/>
          <a:ext cx="91440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2938" y="214313"/>
            <a:ext cx="55006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z-Cyrl-UZ" b="1">
                <a:latin typeface="Calibri" pitchFamily="34" charset="0"/>
              </a:rPr>
              <a:t>      </a:t>
            </a:r>
            <a:r>
              <a:rPr lang="uz-Cyrl-UZ" sz="3200" b="1" i="1">
                <a:solidFill>
                  <a:srgbClr val="FCD5B5"/>
                </a:solidFill>
                <a:latin typeface="Calibri" pitchFamily="34" charset="0"/>
              </a:rPr>
              <a:t>Шахс тўғрисида тушунча. </a:t>
            </a:r>
            <a:r>
              <a:rPr lang="en-US" sz="3200" b="1" i="1">
                <a:solidFill>
                  <a:srgbClr val="FCD5B5"/>
                </a:solidFill>
                <a:latin typeface="Calibri" pitchFamily="34" charset="0"/>
              </a:rPr>
              <a:t>  </a:t>
            </a:r>
            <a:endParaRPr lang="ru-RU" sz="3200" i="1">
              <a:solidFill>
                <a:srgbClr val="FCD5B5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ХАЙВОНЛАРНИНГ ИНТЕЛЛЕКТУАЛ ХАРАКАТЛАРИ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12\Downloads\1445441867_slay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2\Downloads\1445441983_slay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20" y="1000108"/>
            <a:ext cx="3857652" cy="5072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>
                <a:solidFill>
                  <a:schemeClr val="tx1"/>
                </a:solidFill>
              </a:rPr>
              <a:t>Айрим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нарсалар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уртасидаги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мураккаб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муносабатларнинг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акс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эттирилиши</a:t>
            </a:r>
            <a:r>
              <a:rPr lang="ru-RU" i="1" dirty="0" smtClean="0">
                <a:solidFill>
                  <a:schemeClr val="tx1"/>
                </a:solidFill>
              </a:rPr>
              <a:t> интеллектуал </a:t>
            </a:r>
            <a:r>
              <a:rPr lang="ru-RU" i="1" dirty="0" err="1" smtClean="0">
                <a:solidFill>
                  <a:schemeClr val="tx1"/>
                </a:solidFill>
              </a:rPr>
              <a:t>харакатларнинг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асосини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ташкил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килади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9" name="Picture 1" descr="C:\Users\12\Downloads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14422"/>
            <a:ext cx="3500462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</TotalTime>
  <Words>528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黑体</vt:lpstr>
      <vt:lpstr>Calibri</vt:lpstr>
      <vt:lpstr>Lucida Sans Unicode</vt:lpstr>
      <vt:lpstr>Verdana</vt:lpstr>
      <vt:lpstr>Wingdings 2</vt:lpstr>
      <vt:lpstr>Wingdings 3</vt:lpstr>
      <vt:lpstr>Открытая</vt:lpstr>
      <vt:lpstr>Intellektual xatti-harakatlar</vt:lpstr>
      <vt:lpstr>Reja:</vt:lpstr>
      <vt:lpstr>Презентация PowerPoint</vt:lpstr>
      <vt:lpstr>Презентация PowerPoint</vt:lpstr>
      <vt:lpstr>Презентация PowerPoint</vt:lpstr>
      <vt:lpstr>Презентация PowerPoint</vt:lpstr>
      <vt:lpstr>ХАЙВОНЛАРНИНГ ИНТЕЛЛЕКТУАЛ ХАРАКАТЛАРИ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AQLNI O`LChAShNING VEKSLER ShKALASI.</vt:lpstr>
      <vt:lpstr>Презентация PowerPoint</vt:lpstr>
      <vt:lpstr>Презентация PowerPoint</vt:lpstr>
      <vt:lpstr>Презентация PowerPoint</vt:lpstr>
      <vt:lpstr>Фойдаланилган адабиётлар:</vt:lpstr>
      <vt:lpstr>E’tiboringiz uchun raxmat!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Intellektual xatti-harakatlar</dc:title>
  <dc:creator>12</dc:creator>
  <cp:lastModifiedBy>Admin</cp:lastModifiedBy>
  <cp:revision>8</cp:revision>
  <dcterms:created xsi:type="dcterms:W3CDTF">2016-02-10T17:09:45Z</dcterms:created>
  <dcterms:modified xsi:type="dcterms:W3CDTF">2016-11-17T15:17:06Z</dcterms:modified>
</cp:coreProperties>
</file>