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76" r:id="rId6"/>
    <p:sldId id="277" r:id="rId7"/>
    <p:sldId id="265" r:id="rId8"/>
    <p:sldId id="267" r:id="rId9"/>
    <p:sldId id="271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D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88172" autoAdjust="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3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FD07-AC8F-44E2-BDF4-4CAB0DA03D14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32B9-AE2C-4A0C-927A-8FE2B868C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32B9-AE2C-4A0C-927A-8FE2B868CCC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p=295&amp;ed=1&amp;stype=simage&amp;text=%D0%BA%D0%BD%D0%B8%D0%B3%D0%B0&amp;spsite=fake-018-2243514.ru&amp;img_url=www.char.ru/books/p1890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02&amp;ed=1&amp;stype=simage&amp;text=%D0%BA%D0%BD%D0%B8%D0%B3%D0%B0&amp;spsite=fake-007-542046.ru&amp;img_url=lib.rus.ec/i/11/109211/cover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hyperlink" Target="http://images.yandex.ru/yandsearch?p=224&amp;ed=1&amp;stype=simage&amp;text=%D0%BA%D0%BD%D0%B8%D0%B3%D0%B0&amp;spsite=fake-012-1153037.ru&amp;img_url=www.petrovka.ua/thumbs/55177----.jpg" TargetMode="External"/><Relationship Id="rId4" Type="http://schemas.openxmlformats.org/officeDocument/2006/relationships/hyperlink" Target="http://images.yandex.ru/yandsearch?p=99&amp;ed=1&amp;stype=simage&amp;text=%D0%BE%D0%B1%D0%BB%D0%BE%D0%B6%D0%BA%D0%B0%20%D0%BA%D0%BD%D0%B8%D0%B3&amp;spsite=fake-031-143333.ru&amp;img_url=www.rusf.ru/kb/books/russkij/alisa_i_pritvorschiki-1b.jpg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73&amp;ed=1&amp;stype=simage&amp;text=%D0%BA%D0%BD%D0%B8%D0%B3%D0%B0&amp;spsite=market.ngs.ru&amp;img_url=www.char.ru/books/p175200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18&amp;ed=1&amp;stype=simage&amp;text=%D0%BA%D0%BD%D0%B8%D0%B3%D0%B0&amp;spsite=fake-017-1112803.ru&amp;img_url=www.char.ru/books/p190655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podushe.ru/files/clubs_logo/img_22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786082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«Книга – наш друг»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857760"/>
            <a:ext cx="5357882" cy="2000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Учитель русского языка и литературы: Музаффарова З. 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Итоги урока и оценка знаний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DF2DCA"/>
                </a:solidFill>
              </a:rPr>
              <a:t>Слово учителя.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конце урока я хочу еще раз отметить, что книга дает нам не только знание, но и учит доброте и сердечности. Она единственный наш друг и учитель, с которым мы не расстаемся всю жизнь.</a:t>
            </a:r>
          </a:p>
          <a:p>
            <a:pPr>
              <a:buNone/>
            </a:pPr>
            <a:r>
              <a:rPr lang="ru-RU" b="1" dirty="0" smtClean="0">
                <a:solidFill>
                  <a:srgbClr val="DF2DCA"/>
                </a:solidFill>
              </a:rPr>
              <a:t>Задание на дом.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Выучить наизусть стихотворение.</a:t>
            </a:r>
          </a:p>
        </p:txBody>
      </p:sp>
    </p:spTree>
  </p:cSld>
  <p:clrMapOvr>
    <a:masterClrMapping/>
  </p:clrMapOvr>
  <p:transition advTm="6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  <a:scene3d>
            <a:camera prst="perspectiveBelow"/>
            <a:lightRig rig="threePt" dir="t"/>
          </a:scene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nig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DF2DCA"/>
                </a:solidFill>
              </a:rPr>
              <a:t>Цели урока </a:t>
            </a:r>
            <a:endParaRPr lang="ru-RU" sz="4800" b="1" dirty="0">
              <a:solidFill>
                <a:srgbClr val="DF2DC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А) Познакомить учащихся с стихотворением Н.Найдёновой «Хорошая книга».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Б) Развитие устной речи и орфографической  зоркости учащихся. 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В) Воспитание бережного отношения к книге.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F2DCA"/>
                </a:solidFill>
              </a:rPr>
              <a:t>Тип урока: </a:t>
            </a:r>
            <a:r>
              <a:rPr lang="ru-RU" b="1" dirty="0" smtClean="0">
                <a:solidFill>
                  <a:srgbClr val="0070C0"/>
                </a:solidFill>
              </a:rPr>
              <a:t>урок закрепление изученного материала.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DF2DCA"/>
                </a:solidFill>
              </a:rPr>
              <a:t>Методы обучения</a:t>
            </a:r>
          </a:p>
          <a:p>
            <a:pPr>
              <a:buNone/>
            </a:pPr>
            <a:r>
              <a:rPr lang="ru-RU" b="1" dirty="0" smtClean="0">
                <a:solidFill>
                  <a:srgbClr val="DF2DCA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Коммуникативный, имитационно-ролевой, объяснительно-иллюстративный, беседа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DF2DCA"/>
                </a:solidFill>
              </a:rPr>
              <a:t>Наглядные материалы </a:t>
            </a:r>
          </a:p>
          <a:p>
            <a:pPr>
              <a:buNone/>
            </a:pPr>
            <a:r>
              <a:rPr lang="ru-RU" sz="3600" dirty="0" smtClean="0">
                <a:solidFill>
                  <a:srgbClr val="DF2DCA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арточки, учебник, цветные иллюстрации.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143248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урока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Оргмомент: </a:t>
            </a:r>
            <a:r>
              <a:rPr lang="ru-RU" b="1" dirty="0" smtClean="0">
                <a:solidFill>
                  <a:srgbClr val="7030A0"/>
                </a:solidFill>
              </a:rPr>
              <a:t>Приветствие, отметка отсутствующих, речевая разминка.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Повторение пройденного материала: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Вопросно-ответная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беседа.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Кластер.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2051" name="Picture 3" descr="D:\0ac5cc9c73806dfcd8b0f04aed414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3810000" cy="3143248"/>
          </a:xfrm>
          <a:prstGeom prst="rect">
            <a:avLst/>
          </a:prstGeom>
          <a:noFill/>
        </p:spPr>
      </p:pic>
    </p:spTree>
  </p:cSld>
  <p:clrMapOvr>
    <a:masterClrMapping/>
  </p:clrMapOvr>
  <p:transition advTm="7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 descr="http://im7-tub.yandex.net/i?id=111795367&amp;tov=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260731"/>
            <a:ext cx="3286116" cy="35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http://im8-tub.yandex.net/i?id=36268942&amp;tov=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86124"/>
            <a:ext cx="33575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http://im8-tub.yandex.net/i?id=2601797&amp;tov=8">
            <a:hlinkClick r:id="rId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00794" y="3286124"/>
            <a:ext cx="264320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Василиса Прекрасна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2861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Весёлые идейки №9 (сентябрь) 2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0"/>
            <a:ext cx="316707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http://im0-tub.yandex.net/i?id=44720130&amp;tov=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0"/>
            <a:ext cx="27860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Е. А. Грушко, Ю. М. Медведев - Русские легенды и предан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 descr="http://im7-tub.yandex.net/i?id=91093244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ttp://im5-tub.yandex.net/i?id=49439921&amp;tov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786190"/>
            <a:ext cx="485775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 descr="http://im2-tub.yandex.net/i?id=78104278&amp;tov=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0"/>
            <a:ext cx="464347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Новая тема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Слово учителя.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Молодцы, ребята! Я очень рада, что вы справились с домашним заданием. Теперь откройте тетради и запишите новую тему.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Словарная работа.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Сейчас мы прочитаем и познакомимся с некоторыми словами, которые могут встретиться в течении нашего урока.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Спутник,  досуг, потихоньку, доблестный, смельчак, чудак, тайны.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ои документы\Screenshots\Screenshot_2014-11-10-21-57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3500462" cy="6072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74638"/>
            <a:ext cx="9329774" cy="101122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Хорошая книга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Хорошая книга - мой спутник, мой друг,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тобой интересным бывает досуг.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время отлично проводим вдвоём,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наш разговор потихоньку ведём.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мне говоришь про дела смельчаков,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злобных врагов и смешных чудаков,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тайны земли и движенье планет..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тобой ничего непонятного нет.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учишь правдивым и доблестным быть,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Природу, людей понимать и любить.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Тобой дорожу я, тебя берегу,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книги хорошей я жить не могу!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advTm="5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Закрепление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643578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Кроссворд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Карточки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обращения с книгой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Бери книгу только чистыми руками.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Оберни книгу, вложи в неё закладку.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Переворачивай страницы за первый верхний угол.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перегибай книгу при чтении.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рви и не пачкай страницы.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6" name="i-main-pic" descr="Картинка 31 из 19268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19" y="1000108"/>
            <a:ext cx="492922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347</Words>
  <PresentationFormat>Экран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«Книга – наш друг» </vt:lpstr>
      <vt:lpstr>Цели урока </vt:lpstr>
      <vt:lpstr>Тип урока: урок закрепление изученного материала. </vt:lpstr>
      <vt:lpstr>Ход урока</vt:lpstr>
      <vt:lpstr>Слайд 5</vt:lpstr>
      <vt:lpstr>Слайд 6</vt:lpstr>
      <vt:lpstr>Новая тема</vt:lpstr>
      <vt:lpstr>Хорошая книга</vt:lpstr>
      <vt:lpstr>Закрепление </vt:lpstr>
      <vt:lpstr>Итоги урока и оценка знаний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открытый урок « У врача» Урок № 2</dc:title>
  <dc:creator>USER</dc:creator>
  <cp:lastModifiedBy>USER</cp:lastModifiedBy>
  <cp:revision>84</cp:revision>
  <dcterms:created xsi:type="dcterms:W3CDTF">2014-11-16T12:27:04Z</dcterms:created>
  <dcterms:modified xsi:type="dcterms:W3CDTF">2015-02-06T14:05:41Z</dcterms:modified>
</cp:coreProperties>
</file>