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1" r:id="rId25"/>
    <p:sldId id="282" r:id="rId26"/>
    <p:sldId id="283" r:id="rId27"/>
    <p:sldId id="284" r:id="rId28"/>
    <p:sldId id="285" r:id="rId29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135FCF6-C66F-482B-B095-1039B000827B}" type="datetimeFigureOut">
              <a:rPr lang="ru-RU" smtClean="0"/>
              <a:t>15.11.2012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1EA8C3B3-1FC5-4FF5-B29D-152073B59DC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 hangingPunct="0"/>
            <a:r>
              <a:rPr lang="en-US" b="1" dirty="0" smtClean="0"/>
              <a:t>ARMATURA TOG’RISIDA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en-US" b="1" dirty="0" smtClean="0"/>
              <a:t>MA’LUMOT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7329510" cy="2243706"/>
          </a:xfrm>
        </p:spPr>
        <p:txBody>
          <a:bodyPr/>
          <a:lstStyle/>
          <a:p>
            <a:pPr algn="r"/>
            <a:r>
              <a:rPr lang="en-US" dirty="0" err="1" smtClean="0"/>
              <a:t>Bajardi</a:t>
            </a:r>
            <a:r>
              <a:rPr lang="en-US" dirty="0" smtClean="0"/>
              <a:t>: </a:t>
            </a:r>
            <a:r>
              <a:rPr lang="en-US" dirty="0" err="1" smtClean="0"/>
              <a:t>Nuriddinova</a:t>
            </a:r>
            <a:r>
              <a:rPr lang="en-US" dirty="0" smtClean="0"/>
              <a:t> Sh.</a:t>
            </a:r>
          </a:p>
          <a:p>
            <a:pPr algn="r"/>
            <a:r>
              <a:rPr lang="en-US" dirty="0" err="1" smtClean="0"/>
              <a:t>Tehshirdi</a:t>
            </a:r>
            <a:r>
              <a:rPr lang="en-US" dirty="0" smtClean="0"/>
              <a:t>: </a:t>
            </a:r>
            <a:r>
              <a:rPr lang="en-US" dirty="0" err="1" smtClean="0"/>
              <a:t>Kurbanova</a:t>
            </a:r>
            <a:r>
              <a:rPr lang="en-US" dirty="0" smtClean="0"/>
              <a:t> O.</a:t>
            </a:r>
          </a:p>
          <a:p>
            <a:endParaRPr lang="en-US" dirty="0" smtClean="0"/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Toshkent - 2012</a:t>
            </a:r>
          </a:p>
          <a:p>
            <a:endParaRPr lang="ru-RU" dirty="0"/>
          </a:p>
        </p:txBody>
      </p:sp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500826" y="357166"/>
            <a:ext cx="2214578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57442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mexanik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ishl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v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berish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deganda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qirqish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egish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m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ntaj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qilish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ilm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q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tayyorlash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tushuniladi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Ushbu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ishlarni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bajarish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xar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xil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turdagi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mashina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klardan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f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ydalaniladi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U-6118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markali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qirqish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yordamida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1m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9 m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gacha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bo’lgan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sterjen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tayyorlash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mumkin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Ushbu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kda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uzunligi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100-1000 mm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li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qirqish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imk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niyati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b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r.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Diametri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 16 mm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gacha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bo’lgan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ldindan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to’g’rilamay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ishlatish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mumkin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Diametri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10-40 mm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bo’lgan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A-I,  A-II,  A-III,  A-IV,  At-IV,  At-V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 At-VI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klassdagi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S-370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SM-3002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markali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klarda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qirqiladi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hajmi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kamr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q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bo’lgan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h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llarda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diametri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20 mm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gacha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bo’lgan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SMJ-214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markali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qo’l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yordamida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qirqiladi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4929222"/>
          </a:xfrm>
        </p:spPr>
        <p:txBody>
          <a:bodyPr>
            <a:normAutofit lnSpcReduction="10000"/>
          </a:bodyPr>
          <a:lstStyle/>
          <a:p>
            <a:pPr algn="ctr" hangingPunct="0">
              <a:buNone/>
            </a:pP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Armaturab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to’rlarni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parab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SMJ-34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markali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tekis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karkaslarni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SMJ-353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ydalaniladi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M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ntaj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qlarini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x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mut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sterjenlarni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SGA-40B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SGA-90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klaridan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ydalaniladi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Diametri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32-40 mm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S-146, SM-3007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SMJ-301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markali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klarda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Diametri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12mm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sterjenlarni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egishda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NZ-4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markali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ydalanish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mumkin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hangingPunct="0"/>
            <a:r>
              <a:rPr lang="en-US" b="1" i="1" dirty="0" smtClean="0"/>
              <a:t> 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 err="1" smtClean="0"/>
              <a:t>Armatura</a:t>
            </a:r>
            <a:r>
              <a:rPr lang="en-US" b="1" i="1" dirty="0" smtClean="0"/>
              <a:t> </a:t>
            </a:r>
            <a:r>
              <a:rPr lang="en-US" b="1" i="1" dirty="0" err="1" smtClean="0"/>
              <a:t>buyumlari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Yig’ma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temir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bet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k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ishlab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chiqarish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to’rlar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tekis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viy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karkaslar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hamda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quyma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detallar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tayyorlanadi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To’rlar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armaturalardan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berilgan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o’lchamda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tayyorlanib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nstruktsiyalarda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ntaj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vazifasini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bajaradi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To’rlarning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ishchi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bo’ylama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yo’nalishda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yoki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ikki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yo’nalishda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bo’lishi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mumkin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plita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panellarda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qo’llaniladi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21497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Tekis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karkaslar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ikkita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yoki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rtiq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bo’ylama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ishchi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taqsiml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vchi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sterjenlardan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viy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karkaslar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ishchi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taqsiml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vchi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ntaj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bo’lib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to’la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armaturalanishini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ta’minlaydi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Faz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viy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karkaslarning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ko’ndalang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kesimi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qo’llaniladigan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nstruktsiyalariga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qarab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to’g’ri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to’rtburchak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kvadrat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d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ira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tavr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shakllarida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bo’lishi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mumkin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Armaturab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karkaslar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to’rlarni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chizmalariga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tayyorlanadi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sterjenlarning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uzunligi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ularning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diametri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ko’ndalang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bo’ylama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yo’nalishdagi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qadami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quyma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ntaj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ilm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qlariga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ylari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ko’rsatiladi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To’rlar</a:t>
            </a:r>
            <a:r>
              <a:rPr lang="en-US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karkaslar</a:t>
            </a:r>
            <a:r>
              <a:rPr lang="en-US" b="1" i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tayyorlash</a:t>
            </a:r>
            <a:r>
              <a:rPr lang="ru-RU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To’r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karkaslar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tayyorlashda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 k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ntaktli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nuqtali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qo’llaniladi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vaqti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kuchi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zichligiga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qarab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yumsh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qattiq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rejimlarga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bo’linadi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Past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legirlangan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po’latlarni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yumsh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qattiq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rejimlarda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s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vuq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rtilgan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faqat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qattiq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rejimda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zim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Payvandlanish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sifatiga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mashinasining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dlari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siqilishdagi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zo’riqish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hamda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diametri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ta’sir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qiladi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To’rlar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tekis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karkaslarni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ikki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ko’p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mashinalar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yordamida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payvandlanadi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ChangeArrowheads="1"/>
          </p:cNvSpPr>
          <p:nvPr/>
        </p:nvSpPr>
        <p:spPr bwMode="auto">
          <a:xfrm>
            <a:off x="642910" y="1714488"/>
            <a:ext cx="7786742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Faz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viy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karkaslar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ishlab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chiqarish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k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ntaktli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nuqtali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payvandlashdan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maksimal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f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ydalanish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,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karkas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elementlarini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egish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uchun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eguvchi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mashinalardan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va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maxsus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k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ndukt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r 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manipulyat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rlardan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f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ydalanishga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as</a:t>
            </a:r>
            <a:r>
              <a:rPr kumimoji="0" lang="ru-RU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о</a:t>
            </a:r>
            <a:r>
              <a:rPr kumimoji="0" lang="en-US" sz="3600" b="0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slangan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Quyma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detallar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tayyorlash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/>
            </a:r>
            <a:b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Quyma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detallar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hajmda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ishlab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chiqarilishi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sababli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ularni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ko’pgina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zav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dlarga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xizmat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qiluvchi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rx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nalarda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tayyorlash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maqsadga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muv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fiqdir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quyma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detallar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ntaj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paytida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nstruktsiyalarni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o’zar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biriktirishga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xizmat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qiladi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Ular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yordamida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o’zar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biriktirilgan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filli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pr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anker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sterjenlardan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rat.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quyma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elementlarini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tayyorlash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metallni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anker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sterjenlarini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zalash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qirqish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egish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kerakli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ylarini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teshish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rezba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chish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releflarini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shtamp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vkalashdan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ib</a:t>
            </a:r>
            <a:r>
              <a:rPr lang="ru-RU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rat. </a:t>
            </a:r>
            <a:endParaRPr lang="ru-RU" dirty="0" smtClean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43155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Tavr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kesimlar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A-I A-II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A-III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klasslardagi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armaturalarni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flyus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payvandlari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qo’llaniladi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Ushbu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lda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klarining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mustahkamligi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teng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bo’ladi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quyma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detallar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tayyorlashning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so’nggi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sqichi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k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rr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ziyaga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qarshi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ishl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berishdir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Zav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itida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uning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metallizatsiyadan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ydalaniladi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ya’ni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yuzasiga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alyuminiy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rux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yoki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shqa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metalldan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yupqagina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qatlam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beriladi</a:t>
            </a:r>
            <a:r>
              <a:rPr lang="en-US" b="1" i="1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 err="1" smtClean="0">
                <a:latin typeface="Algerian" pitchFamily="82" charset="0"/>
              </a:rPr>
              <a:t>Armaturalar</a:t>
            </a:r>
            <a:r>
              <a:rPr lang="en-US" b="1" i="1" dirty="0" smtClean="0">
                <a:latin typeface="Algerian" pitchFamily="82" charset="0"/>
              </a:rPr>
              <a:t> </a:t>
            </a:r>
            <a:r>
              <a:rPr lang="en-US" b="1" i="1" dirty="0" err="1" smtClean="0">
                <a:latin typeface="Algerian" pitchFamily="82" charset="0"/>
              </a:rPr>
              <a:t>sifatini</a:t>
            </a:r>
            <a:r>
              <a:rPr lang="en-US" b="1" i="1" dirty="0" smtClean="0">
                <a:latin typeface="Algerian" pitchFamily="82" charset="0"/>
              </a:rPr>
              <a:t> </a:t>
            </a:r>
            <a:r>
              <a:rPr lang="en-US" b="1" i="1" dirty="0" err="1" smtClean="0">
                <a:latin typeface="Algerian" pitchFamily="82" charset="0"/>
              </a:rPr>
              <a:t>naz</a:t>
            </a:r>
            <a:r>
              <a:rPr lang="ru-RU" b="1" i="1" dirty="0" smtClean="0"/>
              <a:t>О</a:t>
            </a:r>
            <a:r>
              <a:rPr lang="en-US" b="1" i="1" dirty="0" smtClean="0">
                <a:latin typeface="Algerian" pitchFamily="82" charset="0"/>
              </a:rPr>
              <a:t>rat </a:t>
            </a:r>
            <a:r>
              <a:rPr lang="en-US" b="1" i="1" dirty="0" err="1" smtClean="0">
                <a:latin typeface="Algerian" pitchFamily="82" charset="0"/>
              </a:rPr>
              <a:t>qilish</a:t>
            </a:r>
            <a:r>
              <a:rPr lang="en-US" b="1" i="1" dirty="0" smtClean="0">
                <a:latin typeface="Algerian" pitchFamily="82" charset="0"/>
              </a:rPr>
              <a:t>.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sifatini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zav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dga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keltirilgan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paytdan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shlab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sqichma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-b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sqich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naz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qilish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zim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Naz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yordamida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armaturaning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sifati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uning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zanglagan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yoki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zanglamaganligi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bo’yoq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yoki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 q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plamalari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mavjudligi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tekshiriladi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Armaturab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shtabel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yoki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stellajlarda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saqlanib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diametrlari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bo’yicha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ajratilgan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bo’lishi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zim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mb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rga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keltirilgan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armaturab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po’latlarni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tashqi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ko’rinishini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o’lchamlarini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sertifikatlarida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ko’rsatilgan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ma’lum</a:t>
            </a:r>
            <a:r>
              <a:rPr lang="ru-RU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tlarni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tekshiriladi</a:t>
            </a:r>
            <a:r>
              <a:rPr lang="en-US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 smtClean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8229600" cy="4786346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buyumlari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bo’yicha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siy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me’yoriy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hujjat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              RST-10922-96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bo’lib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texnik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talablar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temir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bet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mo’ljallangan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sinash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usullari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bayon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qilingan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Naz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rat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tekshiruvida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partiya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uchtasini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sinash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zim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Ushbu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tekshiruvda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yoysim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yordamida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biriktirilgan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barcha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shqa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klardan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beshtasini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Agar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paytida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kamchilik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aniqlansa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partiya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ikki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bar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bar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ko’pr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qayta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tekshirishda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agar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marta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kamchilikka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duch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kelinsa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 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tekshiruvdan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o’tkazish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zim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buyumlari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quyma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tayyorlashda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sifati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insh</a:t>
            </a:r>
            <a:r>
              <a:rPr lang="ru-RU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yoki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buyumning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sifatiga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ta’sir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buyumlarining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saqlanish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ularning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metrik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o’lchamlarini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detal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birikmalarning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mustahkamligi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kamaymasligini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ta’minlashi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talab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qilinadi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Reja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624078" indent="-514350" hangingPunct="0"/>
            <a:r>
              <a:rPr lang="en-US" b="1" i="1" dirty="0" err="1" smtClean="0">
                <a:solidFill>
                  <a:schemeClr val="bg1">
                    <a:lumMod val="65000"/>
                  </a:schemeClr>
                </a:solidFill>
              </a:rPr>
              <a:t>Kirish</a:t>
            </a:r>
            <a:endParaRPr lang="en-US" b="1" i="1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624078" indent="-514350" hangingPunct="0">
              <a:buFont typeface="+mj-lt"/>
              <a:buAutoNum type="arabicPeriod"/>
            </a:pP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Armaturaning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fizik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mexanik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x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ssalari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624078" indent="-514350" hangingPunct="0">
              <a:buFont typeface="+mj-lt"/>
              <a:buAutoNum type="arabicPeriod"/>
            </a:pP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Armaturab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p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po’latning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xarakteristikalari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624078" indent="-514350" hangingPunct="0">
              <a:buFont typeface="+mj-lt"/>
              <a:buAutoNum type="arabicPeriod"/>
            </a:pP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Armaturaning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re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l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gik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x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ssalari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624078" indent="-514350" hangingPunct="0">
              <a:buFont typeface="+mj-lt"/>
              <a:buAutoNum type="arabicPeriod"/>
            </a:pP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Armatura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buyumlari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624078" indent="-514350" hangingPunct="0">
              <a:buFont typeface="+mj-lt"/>
              <a:buAutoNum type="arabicPeriod"/>
            </a:pP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To’rlar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karkaslar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tayyorlash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624078" indent="-514350" hangingPunct="0">
              <a:buFont typeface="+mj-lt"/>
              <a:buAutoNum type="arabicPeriod"/>
            </a:pP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Armaturalar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sifatini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naz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rat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qilish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624078" indent="-514350" hangingPunct="0">
              <a:buFont typeface="+mj-lt"/>
              <a:buAutoNum type="arabicPeriod"/>
            </a:pP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Armaturani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ldindan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zo’riqtirish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</a:rPr>
              <a:t>usullari</a:t>
            </a:r>
            <a:endParaRPr lang="en-US" b="1" i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624078" indent="-514350" hangingPunct="0"/>
            <a:r>
              <a:rPr lang="en-US" b="1" i="1" dirty="0" err="1" smtClean="0">
                <a:solidFill>
                  <a:schemeClr val="bg1">
                    <a:lumMod val="65000"/>
                  </a:schemeClr>
                </a:solidFill>
              </a:rPr>
              <a:t>Xulosa</a:t>
            </a:r>
            <a:r>
              <a:rPr lang="en-US" b="1" i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 marL="624078" indent="-514350" hangingPunct="0"/>
            <a:r>
              <a:rPr lang="en-US" b="1" i="1" dirty="0" err="1" smtClean="0">
                <a:solidFill>
                  <a:schemeClr val="bg1">
                    <a:lumMod val="65000"/>
                  </a:schemeClr>
                </a:solidFill>
              </a:rPr>
              <a:t>Foydalanilgan</a:t>
            </a:r>
            <a:r>
              <a:rPr lang="en-US" b="1" i="1" dirty="0" smtClean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b="1" i="1" dirty="0" err="1" smtClean="0">
                <a:solidFill>
                  <a:schemeClr val="bg1">
                    <a:lumMod val="65000"/>
                  </a:schemeClr>
                </a:solidFill>
              </a:rPr>
              <a:t>adabiyotlar</a:t>
            </a:r>
            <a:endParaRPr lang="ru-RU" dirty="0" smtClean="0">
              <a:solidFill>
                <a:schemeClr val="bg1">
                  <a:lumMod val="6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ARMATURANI 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LDINDAN ZO’RIQTIRISH USULLARI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Temir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bet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k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nstruktsiyalarda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zo’riqtirilmagan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qo’llanilganda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ekspluatatsiya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jarayonida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uning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cho’ziluvchi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nasida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darzlar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bo’lishi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mumkin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Bet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nning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cho’ziluvchi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nasida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siquvchi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kuchlanishlar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qilinsa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uning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darzbard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shligi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sezilarli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darajada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shadi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uning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def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rmatsiyalanuvchanligi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kamayadi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yuq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mustahkamlikdagi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qo’llash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imk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niyati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payd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bo’lishi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tufayli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40%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gacha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metall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tejab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linadi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tayyorlash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t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rtish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shqa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peratsiyalar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g’liq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bo’lgan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qo’shimcha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sarflar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po’latni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tejash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bin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insh</a:t>
            </a:r>
            <a:r>
              <a:rPr lang="ru-RU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tlarni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muddatga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chidamliligini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shirish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rqali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planadi</a:t>
            </a:r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229600" cy="500066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mexanik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termik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elektr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mexanik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fizik-ximik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usullar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zo’riqtiriladi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Fizik-ximik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usulda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bet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nni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tayyorlash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kengayuvchi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tsementdan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ydalaniladi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Zo’riqtirilgan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sifatida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A-IV, A-V, A-VI 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klassdagi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sterjen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termik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jihatdan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mustahkamlangan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At-IV, At-V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At- VI 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klassdagi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sterjen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Vr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-II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V-II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klassdagi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hamda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K-7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K-19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klassdagi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arq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nsim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armaturalardan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</a:t>
            </a:r>
            <a:r>
              <a:rPr lang="ru-RU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ydalaniladi</a:t>
            </a:r>
            <a:r>
              <a:rPr lang="en-US" i="1" dirty="0" smtClean="0">
                <a:solidFill>
                  <a:schemeClr val="bg1">
                    <a:lumMod val="6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 smtClean="0">
              <a:solidFill>
                <a:schemeClr val="bg1">
                  <a:lumMod val="6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Zo’riqtirilgan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armaturalarning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qo’llanilish</a:t>
            </a:r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 s</a:t>
            </a:r>
            <a:r>
              <a:rPr lang="ru-RU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</a:rPr>
              <a:t>hasi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ldindan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zo’riqtirilgan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bir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qavatli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san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bin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larida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qo’llaniladigan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fermalarda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balkalarda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arkalarda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plitalarda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kran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balkalarida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fuq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bin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larida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qo’llaniladigan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bo’shliqli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q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vurg’ali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plitalarda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ko’pgina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san</a:t>
            </a:r>
            <a:r>
              <a:rPr lang="ru-RU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insh</a:t>
            </a:r>
            <a:r>
              <a:rPr lang="ru-RU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оо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tlarida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ishchi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sifatida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ishlatiladi</a:t>
            </a:r>
            <a:r>
              <a:rPr lang="en-US" b="1" i="1" dirty="0" smtClean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en-US" b="1" i="1" dirty="0" smtClean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en-US" b="1" i="1" dirty="0" smtClean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b="1" dirty="0" smtClean="0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Xulosa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algn="ctr">
              <a:buNone/>
            </a:pPr>
            <a:r>
              <a:rPr lang="en-US" i="1" dirty="0" err="1" smtClean="0"/>
              <a:t>Armaturalar</a:t>
            </a:r>
            <a:r>
              <a:rPr lang="en-US" i="1" dirty="0" smtClean="0"/>
              <a:t> t</a:t>
            </a:r>
            <a:r>
              <a:rPr lang="ru-RU" i="1" dirty="0" smtClean="0"/>
              <a:t>о</a:t>
            </a:r>
            <a:r>
              <a:rPr lang="en-US" i="1" dirty="0" err="1" smtClean="0"/>
              <a:t>rtilishini</a:t>
            </a:r>
            <a:r>
              <a:rPr lang="en-US" i="1" dirty="0" smtClean="0"/>
              <a:t> </a:t>
            </a:r>
            <a:r>
              <a:rPr lang="en-US" i="1" dirty="0" err="1" smtClean="0"/>
              <a:t>naz</a:t>
            </a:r>
            <a:r>
              <a:rPr lang="ru-RU" i="1" dirty="0" smtClean="0"/>
              <a:t>о</a:t>
            </a:r>
            <a:r>
              <a:rPr lang="en-US" i="1" dirty="0" smtClean="0"/>
              <a:t>rat </a:t>
            </a:r>
            <a:r>
              <a:rPr lang="en-US" i="1" dirty="0" err="1" smtClean="0"/>
              <a:t>qilish</a:t>
            </a:r>
            <a:r>
              <a:rPr lang="en-US" i="1" dirty="0" smtClean="0"/>
              <a:t>- </a:t>
            </a:r>
            <a:r>
              <a:rPr lang="en-US" i="1" dirty="0" err="1" smtClean="0"/>
              <a:t>muhim</a:t>
            </a:r>
            <a:r>
              <a:rPr lang="en-US" i="1" dirty="0" smtClean="0"/>
              <a:t> </a:t>
            </a:r>
            <a:r>
              <a:rPr lang="en-US" i="1" dirty="0" err="1" smtClean="0"/>
              <a:t>texn</a:t>
            </a:r>
            <a:r>
              <a:rPr lang="ru-RU" i="1" dirty="0" smtClean="0"/>
              <a:t>о</a:t>
            </a:r>
            <a:r>
              <a:rPr lang="en-US" i="1" dirty="0" smtClean="0"/>
              <a:t>l</a:t>
            </a:r>
            <a:r>
              <a:rPr lang="ru-RU" i="1" dirty="0" smtClean="0"/>
              <a:t>о</a:t>
            </a:r>
            <a:r>
              <a:rPr lang="en-US" i="1" dirty="0" err="1" smtClean="0"/>
              <a:t>gik</a:t>
            </a:r>
            <a:r>
              <a:rPr lang="en-US" i="1" dirty="0" smtClean="0"/>
              <a:t> </a:t>
            </a:r>
            <a:r>
              <a:rPr lang="ru-RU" i="1" dirty="0" smtClean="0"/>
              <a:t>о</a:t>
            </a:r>
            <a:r>
              <a:rPr lang="en-US" i="1" dirty="0" err="1" smtClean="0"/>
              <a:t>peratsiyalardan</a:t>
            </a:r>
            <a:r>
              <a:rPr lang="en-US" i="1" dirty="0" smtClean="0"/>
              <a:t> </a:t>
            </a:r>
            <a:r>
              <a:rPr lang="en-US" i="1" dirty="0" err="1" smtClean="0"/>
              <a:t>biridir</a:t>
            </a:r>
            <a:r>
              <a:rPr lang="en-US" i="1" dirty="0" smtClean="0"/>
              <a:t>. </a:t>
            </a:r>
            <a:r>
              <a:rPr lang="en-US" i="1" dirty="0" err="1" smtClean="0"/>
              <a:t>Unda</a:t>
            </a:r>
            <a:r>
              <a:rPr lang="en-US" i="1" dirty="0" smtClean="0"/>
              <a:t> </a:t>
            </a:r>
            <a:r>
              <a:rPr lang="en-US" i="1" dirty="0" err="1" smtClean="0"/>
              <a:t>armatura</a:t>
            </a:r>
            <a:r>
              <a:rPr lang="en-US" i="1" dirty="0" smtClean="0"/>
              <a:t> t</a:t>
            </a:r>
            <a:r>
              <a:rPr lang="ru-RU" i="1" dirty="0" smtClean="0"/>
              <a:t>о</a:t>
            </a:r>
            <a:r>
              <a:rPr lang="en-US" i="1" dirty="0" err="1" smtClean="0"/>
              <a:t>rtilishining</a:t>
            </a:r>
            <a:r>
              <a:rPr lang="en-US" i="1" dirty="0" smtClean="0"/>
              <a:t> </a:t>
            </a:r>
            <a:r>
              <a:rPr lang="en-US" i="1" dirty="0" err="1" smtClean="0"/>
              <a:t>bir</a:t>
            </a:r>
            <a:r>
              <a:rPr lang="en-US" i="1" dirty="0" smtClean="0"/>
              <a:t> </a:t>
            </a:r>
            <a:r>
              <a:rPr lang="en-US" i="1" dirty="0" err="1" smtClean="0"/>
              <a:t>tekisda</a:t>
            </a:r>
            <a:r>
              <a:rPr lang="en-US" i="1" dirty="0" smtClean="0"/>
              <a:t> </a:t>
            </a:r>
            <a:r>
              <a:rPr lang="en-US" i="1" dirty="0" err="1" smtClean="0"/>
              <a:t>dav</a:t>
            </a:r>
            <a:r>
              <a:rPr lang="ru-RU" i="1" dirty="0" smtClean="0"/>
              <a:t>о</a:t>
            </a:r>
            <a:r>
              <a:rPr lang="en-US" i="1" dirty="0" smtClean="0"/>
              <a:t>m </a:t>
            </a:r>
            <a:r>
              <a:rPr lang="en-US" i="1" dirty="0" err="1" smtClean="0"/>
              <a:t>etishi</a:t>
            </a:r>
            <a:r>
              <a:rPr lang="en-US" i="1" dirty="0" smtClean="0"/>
              <a:t>, t</a:t>
            </a:r>
            <a:r>
              <a:rPr lang="ru-RU" i="1" dirty="0" smtClean="0"/>
              <a:t>о</a:t>
            </a:r>
            <a:r>
              <a:rPr lang="en-US" i="1" dirty="0" err="1" smtClean="0"/>
              <a:t>rtilish</a:t>
            </a:r>
            <a:r>
              <a:rPr lang="en-US" i="1" dirty="0" smtClean="0"/>
              <a:t> </a:t>
            </a:r>
            <a:r>
              <a:rPr lang="en-US" i="1" dirty="0" err="1" smtClean="0"/>
              <a:t>darajasi</a:t>
            </a:r>
            <a:r>
              <a:rPr lang="en-US" i="1" dirty="0" smtClean="0"/>
              <a:t>, </a:t>
            </a:r>
            <a:r>
              <a:rPr lang="en-US" i="1" dirty="0" err="1" smtClean="0"/>
              <a:t>qisqichlardan</a:t>
            </a:r>
            <a:r>
              <a:rPr lang="en-US" i="1" dirty="0" smtClean="0"/>
              <a:t> </a:t>
            </a:r>
            <a:r>
              <a:rPr lang="en-US" i="1" dirty="0" err="1" smtClean="0"/>
              <a:t>bo’shatilayotgandagi</a:t>
            </a:r>
            <a:r>
              <a:rPr lang="en-US" i="1" dirty="0" smtClean="0"/>
              <a:t> </a:t>
            </a:r>
            <a:r>
              <a:rPr lang="en-US" i="1" dirty="0" err="1" smtClean="0"/>
              <a:t>ankerlashning</a:t>
            </a:r>
            <a:r>
              <a:rPr lang="en-US" i="1" dirty="0" smtClean="0"/>
              <a:t> </a:t>
            </a:r>
            <a:r>
              <a:rPr lang="en-US" i="1" dirty="0" err="1" smtClean="0"/>
              <a:t>ish</a:t>
            </a:r>
            <a:r>
              <a:rPr lang="ru-RU" i="1" dirty="0" smtClean="0"/>
              <a:t>о</a:t>
            </a:r>
            <a:r>
              <a:rPr lang="en-US" i="1" dirty="0" err="1" smtClean="0"/>
              <a:t>nchliligi</a:t>
            </a:r>
            <a:r>
              <a:rPr lang="en-US" i="1" dirty="0" smtClean="0"/>
              <a:t> </a:t>
            </a:r>
            <a:r>
              <a:rPr lang="en-US" i="1" dirty="0" err="1" smtClean="0"/>
              <a:t>naz</a:t>
            </a:r>
            <a:r>
              <a:rPr lang="ru-RU" i="1" dirty="0" smtClean="0"/>
              <a:t>о</a:t>
            </a:r>
            <a:r>
              <a:rPr lang="en-US" i="1" dirty="0" smtClean="0"/>
              <a:t>rat </a:t>
            </a:r>
            <a:r>
              <a:rPr lang="en-US" i="1" dirty="0" err="1" smtClean="0"/>
              <a:t>qilinadi</a:t>
            </a:r>
            <a:r>
              <a:rPr lang="en-US" i="1" dirty="0" smtClean="0"/>
              <a:t>. </a:t>
            </a:r>
            <a:r>
              <a:rPr lang="en-US" i="1" dirty="0" err="1" smtClean="0"/>
              <a:t>Armaturalarni</a:t>
            </a:r>
            <a:r>
              <a:rPr lang="en-US" i="1" dirty="0" smtClean="0"/>
              <a:t> </a:t>
            </a:r>
            <a:r>
              <a:rPr lang="en-US" i="1" dirty="0" err="1" smtClean="0"/>
              <a:t>bir</a:t>
            </a:r>
            <a:r>
              <a:rPr lang="en-US" i="1" dirty="0" smtClean="0"/>
              <a:t> </a:t>
            </a:r>
            <a:r>
              <a:rPr lang="en-US" i="1" dirty="0" err="1" smtClean="0"/>
              <a:t>nechtasini</a:t>
            </a:r>
            <a:r>
              <a:rPr lang="en-US" i="1" dirty="0" smtClean="0"/>
              <a:t> </a:t>
            </a:r>
            <a:r>
              <a:rPr lang="en-US" i="1" dirty="0" err="1" smtClean="0"/>
              <a:t>birga</a:t>
            </a:r>
            <a:r>
              <a:rPr lang="en-US" i="1" dirty="0" smtClean="0"/>
              <a:t> t</a:t>
            </a:r>
            <a:r>
              <a:rPr lang="ru-RU" i="1" dirty="0" smtClean="0"/>
              <a:t>о</a:t>
            </a:r>
            <a:r>
              <a:rPr lang="en-US" i="1" dirty="0" err="1" smtClean="0"/>
              <a:t>rtilayotganda</a:t>
            </a:r>
            <a:r>
              <a:rPr lang="en-US" i="1" dirty="0" smtClean="0"/>
              <a:t> </a:t>
            </a:r>
            <a:r>
              <a:rPr lang="en-US" i="1" dirty="0" err="1" smtClean="0"/>
              <a:t>zo’riqishlarning</a:t>
            </a:r>
            <a:r>
              <a:rPr lang="en-US" i="1" dirty="0" smtClean="0"/>
              <a:t> n</a:t>
            </a:r>
            <a:r>
              <a:rPr lang="ru-RU" i="1" dirty="0" smtClean="0"/>
              <a:t>о</a:t>
            </a:r>
            <a:r>
              <a:rPr lang="en-US" i="1" dirty="0" err="1" smtClean="0"/>
              <a:t>tekis</a:t>
            </a:r>
            <a:r>
              <a:rPr lang="en-US" i="1" dirty="0" smtClean="0"/>
              <a:t> </a:t>
            </a:r>
            <a:r>
              <a:rPr lang="en-US" i="1" dirty="0" err="1" smtClean="0"/>
              <a:t>taqsimlanishi</a:t>
            </a:r>
            <a:r>
              <a:rPr lang="en-US" i="1" dirty="0" smtClean="0"/>
              <a:t> </a:t>
            </a:r>
            <a:r>
              <a:rPr lang="en-US" i="1" dirty="0" err="1" smtClean="0"/>
              <a:t>kuzatiladi</a:t>
            </a:r>
            <a:r>
              <a:rPr lang="en-US" i="1" dirty="0" smtClean="0"/>
              <a:t>. </a:t>
            </a:r>
            <a:r>
              <a:rPr lang="en-US" i="1" dirty="0" err="1" smtClean="0"/>
              <a:t>Elektr</a:t>
            </a:r>
            <a:r>
              <a:rPr lang="ru-RU" i="1" dirty="0" smtClean="0"/>
              <a:t>о</a:t>
            </a:r>
            <a:r>
              <a:rPr lang="en-US" i="1" dirty="0" err="1" smtClean="0"/>
              <a:t>termik</a:t>
            </a:r>
            <a:r>
              <a:rPr lang="en-US" i="1" dirty="0" smtClean="0"/>
              <a:t> </a:t>
            </a:r>
            <a:r>
              <a:rPr lang="en-US" i="1" dirty="0" err="1" smtClean="0"/>
              <a:t>usulda</a:t>
            </a:r>
            <a:r>
              <a:rPr lang="en-US" i="1" dirty="0" smtClean="0"/>
              <a:t> t</a:t>
            </a:r>
            <a:r>
              <a:rPr lang="ru-RU" i="1" dirty="0" smtClean="0"/>
              <a:t>о</a:t>
            </a:r>
            <a:r>
              <a:rPr lang="en-US" i="1" dirty="0" err="1" smtClean="0"/>
              <a:t>rtilganda</a:t>
            </a:r>
            <a:r>
              <a:rPr lang="en-US" i="1" dirty="0" smtClean="0"/>
              <a:t> q</a:t>
            </a:r>
            <a:r>
              <a:rPr lang="ru-RU" i="1" dirty="0" smtClean="0"/>
              <a:t>о</a:t>
            </a:r>
            <a:r>
              <a:rPr lang="en-US" i="1" dirty="0" err="1" smtClean="0"/>
              <a:t>liplardagi</a:t>
            </a:r>
            <a:r>
              <a:rPr lang="en-US" i="1" dirty="0" smtClean="0"/>
              <a:t> </a:t>
            </a:r>
            <a:r>
              <a:rPr lang="en-US" i="1" dirty="0" err="1" smtClean="0"/>
              <a:t>tayanchlar</a:t>
            </a:r>
            <a:r>
              <a:rPr lang="en-US" i="1" dirty="0" smtClean="0"/>
              <a:t> </a:t>
            </a:r>
            <a:r>
              <a:rPr lang="en-US" i="1" dirty="0" err="1" smtClean="0"/>
              <a:t>eskirishi</a:t>
            </a:r>
            <a:r>
              <a:rPr lang="en-US" i="1" dirty="0" smtClean="0"/>
              <a:t> </a:t>
            </a:r>
            <a:r>
              <a:rPr lang="en-US" i="1" dirty="0" err="1" smtClean="0"/>
              <a:t>turlicha</a:t>
            </a:r>
            <a:r>
              <a:rPr lang="en-US" i="1" dirty="0" smtClean="0"/>
              <a:t> </a:t>
            </a:r>
            <a:r>
              <a:rPr lang="en-US" i="1" dirty="0" err="1" smtClean="0"/>
              <a:t>bo’lganligi</a:t>
            </a:r>
            <a:r>
              <a:rPr lang="en-US" i="1" dirty="0" smtClean="0"/>
              <a:t> </a:t>
            </a:r>
            <a:r>
              <a:rPr lang="en-US" i="1" dirty="0" err="1" smtClean="0"/>
              <a:t>tufayli</a:t>
            </a:r>
            <a:r>
              <a:rPr lang="en-US" i="1" dirty="0" smtClean="0"/>
              <a:t> </a:t>
            </a:r>
            <a:r>
              <a:rPr lang="en-US" i="1" dirty="0" err="1" smtClean="0"/>
              <a:t>yoki</a:t>
            </a:r>
            <a:r>
              <a:rPr lang="en-US" i="1" dirty="0" smtClean="0"/>
              <a:t> </a:t>
            </a:r>
            <a:r>
              <a:rPr lang="en-US" i="1" dirty="0" err="1" smtClean="0"/>
              <a:t>armaturalarning</a:t>
            </a:r>
            <a:r>
              <a:rPr lang="en-US" i="1" dirty="0" smtClean="0"/>
              <a:t> b</a:t>
            </a:r>
            <a:r>
              <a:rPr lang="ru-RU" i="1" dirty="0" smtClean="0"/>
              <a:t>о</a:t>
            </a:r>
            <a:r>
              <a:rPr lang="en-US" i="1" dirty="0" err="1" smtClean="0"/>
              <a:t>shlang’ich</a:t>
            </a:r>
            <a:r>
              <a:rPr lang="en-US" i="1" dirty="0" smtClean="0"/>
              <a:t> </a:t>
            </a:r>
            <a:r>
              <a:rPr lang="en-US" i="1" dirty="0" err="1" smtClean="0"/>
              <a:t>qiyshayishi</a:t>
            </a:r>
            <a:r>
              <a:rPr lang="en-US" i="1" dirty="0" smtClean="0"/>
              <a:t> </a:t>
            </a:r>
            <a:r>
              <a:rPr lang="en-US" i="1" dirty="0" err="1" smtClean="0"/>
              <a:t>tufayli</a:t>
            </a:r>
            <a:r>
              <a:rPr lang="en-US" i="1" dirty="0" smtClean="0"/>
              <a:t> </a:t>
            </a:r>
            <a:r>
              <a:rPr lang="en-US" i="1" dirty="0" err="1" smtClean="0"/>
              <a:t>zo’riqtirish</a:t>
            </a:r>
            <a:r>
              <a:rPr lang="en-US" i="1" dirty="0" smtClean="0"/>
              <a:t> n</a:t>
            </a:r>
            <a:r>
              <a:rPr lang="ru-RU" i="1" dirty="0" smtClean="0"/>
              <a:t>о</a:t>
            </a:r>
            <a:r>
              <a:rPr lang="en-US" i="1" dirty="0" err="1" smtClean="0"/>
              <a:t>tekis</a:t>
            </a:r>
            <a:r>
              <a:rPr lang="en-US" i="1" dirty="0" smtClean="0"/>
              <a:t> </a:t>
            </a:r>
            <a:r>
              <a:rPr lang="en-US" i="1" dirty="0" err="1" smtClean="0"/>
              <a:t>bo’lishi</a:t>
            </a:r>
            <a:r>
              <a:rPr lang="en-US" i="1" dirty="0" smtClean="0"/>
              <a:t> </a:t>
            </a:r>
            <a:r>
              <a:rPr lang="en-US" i="1" dirty="0" err="1" smtClean="0"/>
              <a:t>mumkin</a:t>
            </a:r>
            <a:r>
              <a:rPr lang="en-US" i="1" dirty="0" smtClean="0"/>
              <a:t>. </a:t>
            </a:r>
            <a:r>
              <a:rPr lang="en-US" i="1" dirty="0" err="1" smtClean="0"/>
              <a:t>Armaturalarni</a:t>
            </a:r>
            <a:r>
              <a:rPr lang="en-US" i="1" dirty="0" smtClean="0"/>
              <a:t> </a:t>
            </a:r>
            <a:r>
              <a:rPr lang="en-US" i="1" dirty="0" err="1" smtClean="0"/>
              <a:t>zo’riqtirishning</a:t>
            </a:r>
            <a:r>
              <a:rPr lang="en-US" i="1" dirty="0" smtClean="0"/>
              <a:t> </a:t>
            </a:r>
            <a:r>
              <a:rPr lang="en-US" i="1" dirty="0" err="1" smtClean="0"/>
              <a:t>turli</a:t>
            </a:r>
            <a:r>
              <a:rPr lang="en-US" i="1" dirty="0" smtClean="0"/>
              <a:t> </a:t>
            </a:r>
            <a:r>
              <a:rPr lang="en-US" i="1" dirty="0" err="1" smtClean="0"/>
              <a:t>usullarini</a:t>
            </a:r>
            <a:r>
              <a:rPr lang="en-US" i="1" dirty="0" smtClean="0"/>
              <a:t> </a:t>
            </a:r>
            <a:r>
              <a:rPr lang="en-US" i="1" dirty="0" err="1" smtClean="0"/>
              <a:t>qo’llash</a:t>
            </a:r>
            <a:r>
              <a:rPr lang="en-US" i="1" dirty="0" smtClean="0"/>
              <a:t> </a:t>
            </a:r>
            <a:r>
              <a:rPr lang="en-US" i="1" dirty="0" err="1" smtClean="0"/>
              <a:t>tajribasi</a:t>
            </a:r>
            <a:r>
              <a:rPr lang="en-US" i="1" dirty="0" smtClean="0"/>
              <a:t> </a:t>
            </a:r>
            <a:r>
              <a:rPr lang="en-US" i="1" dirty="0" err="1" smtClean="0"/>
              <a:t>shuni</a:t>
            </a:r>
            <a:r>
              <a:rPr lang="en-US" i="1" dirty="0" smtClean="0"/>
              <a:t> </a:t>
            </a:r>
            <a:r>
              <a:rPr lang="en-US" i="1" dirty="0" err="1" smtClean="0"/>
              <a:t>ko’rsatadiki</a:t>
            </a:r>
            <a:r>
              <a:rPr lang="en-US" i="1" dirty="0" smtClean="0"/>
              <a:t>, l</a:t>
            </a:r>
            <a:r>
              <a:rPr lang="ru-RU" i="1" dirty="0" smtClean="0"/>
              <a:t>о</a:t>
            </a:r>
            <a:r>
              <a:rPr lang="en-US" i="1" dirty="0" err="1" smtClean="0"/>
              <a:t>yihaviy</a:t>
            </a:r>
            <a:r>
              <a:rPr lang="en-US" i="1" dirty="0" smtClean="0"/>
              <a:t> </a:t>
            </a:r>
            <a:r>
              <a:rPr lang="en-US" i="1" dirty="0" err="1" smtClean="0"/>
              <a:t>zo’riqishlarda</a:t>
            </a:r>
            <a:r>
              <a:rPr lang="en-US" i="1" dirty="0" smtClean="0"/>
              <a:t> </a:t>
            </a:r>
            <a:r>
              <a:rPr lang="en-US" i="1" dirty="0" err="1" smtClean="0"/>
              <a:t>farqlar</a:t>
            </a:r>
            <a:r>
              <a:rPr lang="en-US" i="1" dirty="0" smtClean="0"/>
              <a:t> h</a:t>
            </a:r>
            <a:r>
              <a:rPr lang="ru-RU" i="1" dirty="0" smtClean="0"/>
              <a:t>о</a:t>
            </a:r>
            <a:r>
              <a:rPr lang="en-US" i="1" dirty="0" err="1" smtClean="0"/>
              <a:t>sil</a:t>
            </a:r>
            <a:r>
              <a:rPr lang="en-US" i="1" dirty="0" smtClean="0"/>
              <a:t> </a:t>
            </a:r>
            <a:r>
              <a:rPr lang="en-US" i="1" dirty="0" err="1" smtClean="0"/>
              <a:t>bo’lishi</a:t>
            </a:r>
            <a:r>
              <a:rPr lang="en-US" i="1" dirty="0" smtClean="0"/>
              <a:t> </a:t>
            </a:r>
            <a:r>
              <a:rPr lang="en-US" i="1" dirty="0" err="1" smtClean="0"/>
              <a:t>gidravlik</a:t>
            </a:r>
            <a:r>
              <a:rPr lang="en-US" i="1" dirty="0" smtClean="0"/>
              <a:t> d</a:t>
            </a:r>
            <a:r>
              <a:rPr lang="ru-RU" i="1" dirty="0" smtClean="0"/>
              <a:t>о</a:t>
            </a:r>
            <a:r>
              <a:rPr lang="en-US" i="1" dirty="0" err="1" smtClean="0"/>
              <a:t>mkratdagi</a:t>
            </a:r>
            <a:r>
              <a:rPr lang="en-US" i="1" dirty="0" smtClean="0"/>
              <a:t> man</a:t>
            </a:r>
            <a:r>
              <a:rPr lang="ru-RU" i="1" dirty="0" smtClean="0"/>
              <a:t>о</a:t>
            </a:r>
            <a:r>
              <a:rPr lang="en-US" i="1" dirty="0" err="1" smtClean="0"/>
              <a:t>metrning</a:t>
            </a:r>
            <a:r>
              <a:rPr lang="en-US" i="1" dirty="0" smtClean="0"/>
              <a:t> </a:t>
            </a:r>
            <a:r>
              <a:rPr lang="en-US" i="1" dirty="0" err="1" smtClean="0"/>
              <a:t>aniqlik</a:t>
            </a:r>
            <a:r>
              <a:rPr lang="en-US" i="1" dirty="0" smtClean="0"/>
              <a:t> </a:t>
            </a:r>
            <a:r>
              <a:rPr lang="en-US" i="1" dirty="0" err="1" smtClean="0"/>
              <a:t>darajasi</a:t>
            </a:r>
            <a:r>
              <a:rPr lang="en-US" i="1" dirty="0" smtClean="0"/>
              <a:t> </a:t>
            </a:r>
            <a:r>
              <a:rPr lang="en-US" i="1" dirty="0" err="1" smtClean="0"/>
              <a:t>pastligidan</a:t>
            </a:r>
            <a:r>
              <a:rPr lang="en-US" i="1" dirty="0" smtClean="0"/>
              <a:t>, </a:t>
            </a:r>
            <a:r>
              <a:rPr lang="en-US" i="1" dirty="0" err="1" smtClean="0"/>
              <a:t>stenddagi</a:t>
            </a:r>
            <a:r>
              <a:rPr lang="en-US" i="1" dirty="0" smtClean="0"/>
              <a:t> </a:t>
            </a:r>
            <a:r>
              <a:rPr lang="en-US" i="1" dirty="0" err="1" smtClean="0"/>
              <a:t>tayanchlarning</a:t>
            </a:r>
            <a:r>
              <a:rPr lang="en-US" i="1" dirty="0" smtClean="0"/>
              <a:t> </a:t>
            </a:r>
            <a:r>
              <a:rPr lang="en-US" i="1" dirty="0" err="1" smtClean="0"/>
              <a:t>yoki</a:t>
            </a:r>
            <a:r>
              <a:rPr lang="en-US" i="1" dirty="0" smtClean="0"/>
              <a:t> q</a:t>
            </a:r>
            <a:r>
              <a:rPr lang="ru-RU" i="1" dirty="0" smtClean="0"/>
              <a:t>о</a:t>
            </a:r>
            <a:r>
              <a:rPr lang="en-US" i="1" dirty="0" err="1" smtClean="0"/>
              <a:t>lipning</a:t>
            </a:r>
            <a:r>
              <a:rPr lang="en-US" i="1" dirty="0" smtClean="0"/>
              <a:t> def</a:t>
            </a:r>
            <a:r>
              <a:rPr lang="ru-RU" i="1" dirty="0" smtClean="0"/>
              <a:t>о</a:t>
            </a:r>
            <a:r>
              <a:rPr lang="en-US" i="1" dirty="0" err="1" smtClean="0"/>
              <a:t>rmatsiyasi</a:t>
            </a:r>
            <a:r>
              <a:rPr lang="en-US" i="1" dirty="0" smtClean="0"/>
              <a:t> </a:t>
            </a:r>
            <a:r>
              <a:rPr lang="en-US" i="1" dirty="0" err="1" smtClean="0"/>
              <a:t>yetarli</a:t>
            </a:r>
            <a:r>
              <a:rPr lang="en-US" i="1" dirty="0" smtClean="0"/>
              <a:t> his</a:t>
            </a:r>
            <a:r>
              <a:rPr lang="ru-RU" i="1" dirty="0" smtClean="0"/>
              <a:t>о</a:t>
            </a:r>
            <a:r>
              <a:rPr lang="en-US" i="1" dirty="0" err="1" smtClean="0"/>
              <a:t>bga</a:t>
            </a:r>
            <a:r>
              <a:rPr lang="en-US" i="1" dirty="0" smtClean="0"/>
              <a:t> </a:t>
            </a:r>
            <a:r>
              <a:rPr lang="ru-RU" i="1" dirty="0" smtClean="0"/>
              <a:t>о</a:t>
            </a:r>
            <a:r>
              <a:rPr lang="en-US" i="1" dirty="0" err="1" smtClean="0"/>
              <a:t>linmaganligidan</a:t>
            </a:r>
            <a:r>
              <a:rPr lang="en-US" i="1" dirty="0" smtClean="0"/>
              <a:t> </a:t>
            </a:r>
            <a:r>
              <a:rPr lang="en-US" i="1" dirty="0" err="1" smtClean="0"/>
              <a:t>kelib</a:t>
            </a:r>
            <a:r>
              <a:rPr lang="en-US" i="1" dirty="0" smtClean="0"/>
              <a:t> </a:t>
            </a:r>
            <a:r>
              <a:rPr lang="en-US" i="1" dirty="0" err="1" smtClean="0"/>
              <a:t>chiqadi</a:t>
            </a:r>
            <a:r>
              <a:rPr lang="en-US" i="1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1357298"/>
            <a:ext cx="8458200" cy="1470025"/>
          </a:xfrm>
        </p:spPr>
        <p:txBody>
          <a:bodyPr/>
          <a:lstStyle/>
          <a:p>
            <a:r>
              <a:rPr lang="en-US" dirty="0" err="1" smtClean="0"/>
              <a:t>Foydalanilgan</a:t>
            </a:r>
            <a:r>
              <a:rPr lang="en-US" dirty="0" smtClean="0"/>
              <a:t> </a:t>
            </a:r>
            <a:r>
              <a:rPr lang="en-US" dirty="0" err="1" smtClean="0"/>
              <a:t>adabiyotlar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357694"/>
            <a:ext cx="7472386" cy="1752600"/>
          </a:xfrm>
        </p:spPr>
        <p:txBody>
          <a:bodyPr>
            <a:normAutofit fontScale="92500"/>
          </a:bodyPr>
          <a:lstStyle/>
          <a:p>
            <a:r>
              <a:rPr lang="uz-Cyrl-UZ" b="1" dirty="0" smtClean="0">
                <a:solidFill>
                  <a:srgbClr val="002060"/>
                </a:solidFill>
              </a:rPr>
              <a:t>1.	Б.А.Асқаров,  Ш.Р.Ниёзов. ,,Темирбетон ва тош-ғишт конструкциялари.</a:t>
            </a:r>
            <a:endParaRPr lang="ru-RU" b="1" dirty="0" smtClean="0">
              <a:solidFill>
                <a:srgbClr val="002060"/>
              </a:solidFill>
            </a:endParaRPr>
          </a:p>
          <a:p>
            <a:r>
              <a:rPr lang="ru-RU" b="1" dirty="0" smtClean="0">
                <a:solidFill>
                  <a:srgbClr val="002060"/>
                </a:solidFill>
              </a:rPr>
              <a:t>2.	</a:t>
            </a:r>
            <a:r>
              <a:rPr lang="ru-RU" b="1" dirty="0" err="1" smtClean="0">
                <a:solidFill>
                  <a:srgbClr val="002060"/>
                </a:solidFill>
              </a:rPr>
              <a:t>М.А.Xудайберганова</a:t>
            </a:r>
            <a:r>
              <a:rPr lang="ru-RU" b="1" dirty="0" smtClean="0">
                <a:solidFill>
                  <a:srgbClr val="002060"/>
                </a:solidFill>
              </a:rPr>
              <a:t>. ,,</a:t>
            </a:r>
            <a:r>
              <a:rPr lang="uz-Cyrl-UZ" b="1" dirty="0" smtClean="0">
                <a:solidFill>
                  <a:srgbClr val="002060"/>
                </a:solidFill>
              </a:rPr>
              <a:t>Қ</a:t>
            </a:r>
            <a:r>
              <a:rPr lang="ru-RU" b="1" dirty="0" err="1" smtClean="0">
                <a:solidFill>
                  <a:srgbClr val="002060"/>
                </a:solidFill>
              </a:rPr>
              <a:t>урилиш</a:t>
            </a: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 err="1" smtClean="0">
                <a:solidFill>
                  <a:srgbClr val="002060"/>
                </a:solidFill>
              </a:rPr>
              <a:t>конструк</a:t>
            </a:r>
            <a:r>
              <a:rPr lang="uz-Cyrl-UZ" b="1" dirty="0" smtClean="0">
                <a:solidFill>
                  <a:srgbClr val="002060"/>
                </a:solidFill>
              </a:rPr>
              <a:t>ц</a:t>
            </a:r>
            <a:r>
              <a:rPr lang="ru-RU" b="1" dirty="0" err="1" smtClean="0">
                <a:solidFill>
                  <a:srgbClr val="002060"/>
                </a:solidFill>
              </a:rPr>
              <a:t>иялари</a:t>
            </a:r>
            <a:r>
              <a:rPr lang="uz-Cyrl-UZ" b="1" dirty="0" smtClean="0"/>
              <a:t>.</a:t>
            </a:r>
            <a:endParaRPr lang="ru-RU" b="1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5214974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86050" y="3500438"/>
            <a:ext cx="5929329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428604"/>
            <a:ext cx="539472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3429000"/>
            <a:ext cx="4619632" cy="2896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500042"/>
            <a:ext cx="5715040" cy="2781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3857628"/>
            <a:ext cx="5695956" cy="264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428604"/>
            <a:ext cx="507209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4000504"/>
            <a:ext cx="4943484" cy="2368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586018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en-US" b="1" i="1" dirty="0" err="1" smtClean="0"/>
              <a:t>Kirish</a:t>
            </a:r>
            <a:endParaRPr lang="en-US" b="1" i="1" dirty="0" smtClean="0"/>
          </a:p>
          <a:p>
            <a:pPr algn="ctr">
              <a:buNone/>
            </a:pPr>
            <a:r>
              <a:rPr lang="en-US" i="1" dirty="0" smtClean="0"/>
              <a:t> 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His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blash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yoki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amaliy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texn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l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gik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talablar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bo’yicha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bet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n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ichiga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j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ylashtiriladigan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po’lat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sterjenlarga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deb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aytiladi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qurilmalarning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tashqi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yuklar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ta’sirida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ishlash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xarakteriga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qarab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as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san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payvandlangan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karkaslar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to’rlar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sifatida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j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ylashtiriladi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nstruktsiyalarda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h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sil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bo’ladigan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cho’zuvchi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kuchlanishlarni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qabul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qilish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hamda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bet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nning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siqilishdagi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mustahkamligini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shirish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xizmat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Ba’zi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h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llarda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temir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bet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n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qurilmalarni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jih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zlash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shishaplastiklardan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tayyorlangan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ham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ishlatiladi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Shishaplastik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tannarxi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po’latdan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tayyorlanadigan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armaturalarning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tannarxiga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nisbatan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ancha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qimmat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bo’lganligi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faqat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maxsus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talablar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qo’yiladigan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nstruktsiyalarni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jih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zlash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</a:rPr>
              <a:t>ishlatiladi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57364"/>
            <a:ext cx="8229600" cy="4717172"/>
          </a:xfrm>
        </p:spPr>
        <p:txBody>
          <a:bodyPr>
            <a:normAutofit fontScale="85000" lnSpcReduction="20000"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Armaturaning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fizik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mexanik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x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ssalari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po’latning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kimyoviy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tarkibi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ishlab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chiqarish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usuli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unga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ishl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v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berilishiga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b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g’liq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. S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f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metallning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ferritning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)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cho’zilishdagi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mustahkamligi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nisbatan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yuq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ri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bo’lmaydi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Armatura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tayyorlanadigan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po’latning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cho’zilishdagi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mustahkamligini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shirish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nisbiy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cho’zilishini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kamaytirish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maqsadida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po’latning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tarkibiga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ugler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d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legirl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vchi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qo’shimchalar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marganets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kremniy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,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xr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m)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qo’shiladi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Amm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po’lat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tarkibiga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qo’shiladigan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ugler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d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uning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plastiklik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va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payvandlanish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x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ssalarini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yom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nlashtiradi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Shuning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po’lat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tarkibidagi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ugler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dning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miqd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ri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chegaralangan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bo’lib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0,2...0,35%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ni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tashkil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qiladi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.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Ko’pgina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riv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jlangan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x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rijiy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mamlakatlarda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ishlab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chiqariladigan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armatura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tarkibidagi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ugler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d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miqd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ri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0,26% 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dan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i="1" dirty="0" smtClean="0">
                <a:solidFill>
                  <a:schemeClr val="accent6">
                    <a:lumMod val="75000"/>
                  </a:schemeClr>
                </a:solidFill>
              </a:rPr>
              <a:t>о</a:t>
            </a:r>
            <a:r>
              <a:rPr lang="en-US" i="1" dirty="0" err="1" smtClean="0">
                <a:solidFill>
                  <a:schemeClr val="accent6">
                    <a:lumMod val="75000"/>
                  </a:schemeClr>
                </a:solidFill>
              </a:rPr>
              <a:t>shmaydi</a:t>
            </a:r>
            <a:r>
              <a:rPr lang="en-US" i="1" dirty="0" smtClean="0"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lang="ru-RU" dirty="0" smtClean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000100" y="642918"/>
            <a:ext cx="685801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Armaturaning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fizik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va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mexanik</a:t>
            </a:r>
            <a:r>
              <a:rPr kumimoji="0" lang="en-US" sz="3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 x</a:t>
            </a:r>
            <a:r>
              <a:rPr kumimoji="0" lang="ru-RU" sz="3600" b="1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о</a:t>
            </a:r>
            <a:r>
              <a:rPr kumimoji="0" lang="en-US" sz="3600" b="1" i="1" u="none" strike="noStrike" cap="none" normalizeH="0" baseline="0" dirty="0" err="1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ssalari</a:t>
            </a:r>
            <a:r>
              <a:rPr kumimoji="0" lang="en-US" sz="3600" b="0" i="1" u="none" strike="noStrike" cap="none" normalizeH="0" baseline="0" dirty="0" smtClean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latin typeface="Arial" pitchFamily="34" charset="0"/>
                <a:ea typeface="Times New Roman" pitchFamily="18" charset="0"/>
              </a:rPr>
              <a:t>.</a:t>
            </a:r>
            <a:endParaRPr kumimoji="0" lang="en-US" sz="3600" b="0" i="0" u="none" strike="noStrike" cap="none" normalizeH="0" baseline="0" dirty="0" smtClean="0">
              <a:ln>
                <a:noFill/>
              </a:ln>
              <a:solidFill>
                <a:schemeClr val="accent2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997820"/>
            <a:ext cx="8229600" cy="5860180"/>
          </a:xfrm>
        </p:spPr>
        <p:txBody>
          <a:bodyPr>
            <a:normAutofit fontScale="70000" lnSpcReduction="20000"/>
          </a:bodyPr>
          <a:lstStyle/>
          <a:p>
            <a:pPr algn="ctr" hangingPunct="0">
              <a:buNone/>
            </a:pP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tarkibiga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qo’shiladigan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marganets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(G)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xr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 (X)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uning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def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rmatsiyalanish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ssasini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uncha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ko’p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kamaytirmagan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mustahamligini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shiradi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Kremniy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(S)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po’latning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mustahkamligini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shirib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payvandlanish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ssasini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kamaytiradi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qimmat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turadigan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legirl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vchi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qo’shimchalarning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sarfini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kamaytirish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maqsadila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mustahkamligi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unga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termik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ishl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berish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cho’zish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yo’li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shiriladi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qizdirib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ishl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berishda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dastlab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800...900</a:t>
            </a:r>
            <a:r>
              <a:rPr lang="en-US" b="1" i="1" baseline="30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temperaturagacha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qizdiriladi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keskin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vutiladi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Undan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keyin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300...400</a:t>
            </a:r>
            <a:r>
              <a:rPr lang="en-US" b="1" i="1" baseline="300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gacha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qizdirilib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tabiiy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itda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sekinlik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vutiladi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hangingPunct="0">
              <a:buNone/>
            </a:pP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Bet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armaturalash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tarkibida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ugler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past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legirlangan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po’latlardan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ydalaniladi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tayyorlanish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usuliga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issiq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tayyorlangan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termik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jihatdan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mustahkamlangan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vuq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rtilgan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turlarga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k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nstruktsiyalarda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qo’llanilishiga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zo’riqtirilgan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zo’riqtirilmagan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pr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filiga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silliq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davriy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</a:t>
            </a:r>
            <a:r>
              <a:rPr lang="ru-RU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filli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armaturalarga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bo’linadi</a:t>
            </a:r>
            <a:r>
              <a:rPr lang="en-US" b="1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b="1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 err="1" smtClean="0"/>
              <a:t>Armaturab</a:t>
            </a:r>
            <a:r>
              <a:rPr lang="ru-RU" b="1" i="1" dirty="0" smtClean="0"/>
              <a:t>о</a:t>
            </a:r>
            <a:r>
              <a:rPr lang="en-US" b="1" i="1" dirty="0" smtClean="0"/>
              <a:t>p </a:t>
            </a:r>
            <a:r>
              <a:rPr lang="en-US" b="1" i="1" dirty="0" err="1" smtClean="0"/>
              <a:t>po’latning</a:t>
            </a:r>
            <a:r>
              <a:rPr lang="en-US" b="1" i="1" dirty="0" smtClean="0"/>
              <a:t> </a:t>
            </a:r>
            <a:r>
              <a:rPr lang="en-US" b="1" i="1" dirty="0" err="1" smtClean="0"/>
              <a:t>xarakteristikalari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 hangingPunct="0">
              <a:buNone/>
            </a:pP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Armaturab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po’latning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siy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xarakteristikasi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-n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rmativ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qarshiligi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xarakterlanadigan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cho’zilishga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bo’lgan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mustahkamligidir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Po’latning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armaturalardagi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mexanik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xarakteristikalari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shartli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elastiklik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chegarasi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</a:t>
            </a:r>
            <a:r>
              <a:rPr lang="en-US" i="1" baseline="-25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0,01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shartli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hangingPunct="0">
              <a:buNone/>
            </a:pP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quvchanlik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chegarasi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Symbol"/>
              </a:rPr>
              <a:t></a:t>
            </a:r>
            <a:r>
              <a:rPr lang="en-US" i="1" baseline="-25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0,2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baseline="-250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dalanadi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ya’ni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armaturadagi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elastik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def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rmatsiyaning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miqd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m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ravishda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0,01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0,2%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yetib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ldindan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zo’riqtirilgan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nstruktsiyalarda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armaturaning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mustahkamligidan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to’la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f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ydalanish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shartli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quvchanlik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chegarasi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0,2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yetgan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bo’lishi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kerak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Shunda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t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rtilganda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plastik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def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rmatsiyalar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kamayadi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Armaturab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po’latlarning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yetarli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plastiklikka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ega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bo’lishi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yuk </a:t>
            </a:r>
            <a:r>
              <a:rPr lang="ru-RU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stida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ishlaganda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hamda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armaturalarni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tayyorlash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paytida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zarurdir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Armaturalarning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plastikligi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uzilishga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sinalgandagi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nisbiy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uzayishi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xarakterlanadi</a:t>
            </a:r>
            <a:r>
              <a:rPr lang="en-US" i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dirty="0" smtClean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57232"/>
            <a:ext cx="8229600" cy="5717304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Armaturab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payvandlanganda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o’zining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mexanik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ssalarini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pasaytirmasligi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kerak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Yaxshi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payvandlanadigan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po’latlarga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ugler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 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miqd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bo’lgan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St-3, St-5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10GT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markali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ladi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Past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legirlangan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80S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markali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 q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niqarli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darajada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payvandlanadi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 At-IV, At-V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At-VI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klassdagi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termik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jihatdan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mustahkamlangan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po’latlarni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payvandlash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maqsadga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muv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fiq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emas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chunki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payvandlash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paytidagi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yuq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temperatura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ksidlanish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tufayli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po’latning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mustahkamligi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kamayadi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mo’rtligi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rtadi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V-I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klassdagi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armaturaning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payvandlanish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darajasi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chegaralangan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V-II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klassdagi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payvandlanmaydigan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po’latlarga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kiradi</a:t>
            </a:r>
            <a:r>
              <a:rPr lang="en-US" i="1" dirty="0" smtClean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 smtClean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Armaturaning</a:t>
            </a:r>
            <a:r>
              <a:rPr lang="en-US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gik</a:t>
            </a:r>
            <a:r>
              <a:rPr lang="en-US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x</a:t>
            </a:r>
            <a:r>
              <a:rPr lang="ru-RU" b="1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b="1" i="1" dirty="0" err="1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ssalari</a:t>
            </a:r>
            <a:r>
              <a:rPr lang="en-US" i="1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solidFill>
                <a:schemeClr val="accent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 hangingPunct="0">
              <a:buNone/>
            </a:pP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vaqt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yuklama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stida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ishlaydigan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qurilish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armaturalarning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as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siy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ko’rsatkichlari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sirpanish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def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rmatsiyasi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kuchlanishlar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relaksatsiyasidir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Sirpanish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def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rmatsiyasi-yuklama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stidagi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nstruktsiyalarning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vaqt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o’tishi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plastik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def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rmatsiyasi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rtib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rishidir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hangingPunct="0">
              <a:buNone/>
            </a:pP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Relaksatsiya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d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imiy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o’zgarmas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def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rmatsiya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bo’lganda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kuchlanishlar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kamayishidir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Kuchlanishlar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relaksatsiyasi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-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sirpanish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def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rmatsiyasining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natijasidir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Arq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nsim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o’ramli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armaturalarda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uning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miqd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ko’pr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q,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sterjen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armaturalarda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esa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kamr</a:t>
            </a:r>
            <a:r>
              <a:rPr lang="ru-RU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 </a:t>
            </a:r>
            <a:r>
              <a:rPr lang="en-US" i="1" dirty="0" err="1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bo’ladi</a:t>
            </a:r>
            <a:r>
              <a:rPr lang="en-US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endParaRPr lang="ru-RU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85794"/>
            <a:ext cx="8229600" cy="578874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Armaturab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po’latning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sifati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ziyalarga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chidamliligi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bilan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ham bah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Ugler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miqd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sari 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ziyalarga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chidamlilik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kattalashib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Shuning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uchun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yuq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mustahkamlikdagi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ziyaga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chidamliligi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kam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ugler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dli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armaturalarnikiga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nisbatan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pastr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qdir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Temir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bet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 k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nstruktsiyalarni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yihalaganda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uning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qo’llaniladigan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j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bet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klassi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turi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armaturani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payvandlanuvchanligi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ekspluatatsiya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shar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yuklanish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xarakteri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ba’zi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</a:t>
            </a:r>
            <a:r>
              <a:rPr lang="ru-RU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llarda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maxsus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talablarga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qarab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i="1" dirty="0" err="1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tanlanadi</a:t>
            </a:r>
            <a:r>
              <a:rPr lang="en-US" i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          </a:t>
            </a:r>
            <a:endParaRPr lang="ru-RU" dirty="0" smtClean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78</TotalTime>
  <Words>2306</Words>
  <Application>Microsoft Office PowerPoint</Application>
  <PresentationFormat>Экран (4:3)</PresentationFormat>
  <Paragraphs>57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Городская</vt:lpstr>
      <vt:lpstr>ARMATURA TOG’RISIDA  MA’LUMOT </vt:lpstr>
      <vt:lpstr>Reja:</vt:lpstr>
      <vt:lpstr>Слайд 3</vt:lpstr>
      <vt:lpstr>Слайд 4</vt:lpstr>
      <vt:lpstr>Слайд 5</vt:lpstr>
      <vt:lpstr>Armaturabоp po’latning xarakteristikalari </vt:lpstr>
      <vt:lpstr>Слайд 7</vt:lpstr>
      <vt:lpstr>Armaturaning reоlоgik xоssalari  </vt:lpstr>
      <vt:lpstr>Слайд 9</vt:lpstr>
      <vt:lpstr>Слайд 10</vt:lpstr>
      <vt:lpstr>Слайд 11</vt:lpstr>
      <vt:lpstr>Armatura buyumlari </vt:lpstr>
      <vt:lpstr>Слайд 13</vt:lpstr>
      <vt:lpstr>To’rlar va karkaslar tayyorlash </vt:lpstr>
      <vt:lpstr>Слайд 15</vt:lpstr>
      <vt:lpstr>Quyma detallar tayyorlash </vt:lpstr>
      <vt:lpstr>Слайд 17</vt:lpstr>
      <vt:lpstr>Armaturalar sifatini nazОrat qilish. </vt:lpstr>
      <vt:lpstr>Слайд 19</vt:lpstr>
      <vt:lpstr>ARMATURANI ОLDINDAN ZO’RIQTIRISH USULLARI </vt:lpstr>
      <vt:lpstr>Слайд 21</vt:lpstr>
      <vt:lpstr>Zo’riqtirilgan armaturalarning qo’llanilish sоhasi </vt:lpstr>
      <vt:lpstr>Xulosa</vt:lpstr>
      <vt:lpstr>Foydalanilgan adabiyotlar:</vt:lpstr>
      <vt:lpstr>Слайд 25</vt:lpstr>
      <vt:lpstr>Слайд 26</vt:lpstr>
      <vt:lpstr>Слайд 27</vt:lpstr>
      <vt:lpstr>Слайд 28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ARMATURA TOG’RISIDA  MA’LUMOT </dc:title>
  <dc:creator>Admin</dc:creator>
  <cp:lastModifiedBy>Admin</cp:lastModifiedBy>
  <cp:revision>8</cp:revision>
  <dcterms:created xsi:type="dcterms:W3CDTF">2012-11-15T11:58:31Z</dcterms:created>
  <dcterms:modified xsi:type="dcterms:W3CDTF">2012-11-15T13:17:20Z</dcterms:modified>
</cp:coreProperties>
</file>