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84" r:id="rId4"/>
    <p:sldId id="285" r:id="rId5"/>
    <p:sldId id="274" r:id="rId6"/>
    <p:sldId id="286" r:id="rId7"/>
    <p:sldId id="275" r:id="rId8"/>
    <p:sldId id="265" r:id="rId9"/>
    <p:sldId id="287" r:id="rId10"/>
    <p:sldId id="289" r:id="rId11"/>
    <p:sldId id="290" r:id="rId12"/>
    <p:sldId id="288" r:id="rId13"/>
  </p:sldIdLst>
  <p:sldSz cx="9144000" cy="6858000" type="screen4x3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930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792BE6-BEE2-486B-95FD-E5EE8D60757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D33BA48-7CE1-4264-BC21-62B673A87DB7}">
      <dgm:prSet phldrT="[Текст]"/>
      <dgm:spPr/>
      <dgm:t>
        <a:bodyPr/>
        <a:lstStyle/>
        <a:p>
          <a:r>
            <a:rPr lang="uz-Cyrl-UZ" dirty="0" smtClean="0">
              <a:latin typeface="Palatino Linotype" pitchFamily="18" charset="0"/>
              <a:cs typeface="Times New Roman" pitchFamily="18" charset="0"/>
            </a:rPr>
            <a:t>Мактаблар дислокацияси шакллантирилади</a:t>
          </a:r>
          <a:endParaRPr lang="ru-RU" dirty="0">
            <a:latin typeface="Palatino Linotype" pitchFamily="18" charset="0"/>
            <a:cs typeface="Times New Roman" pitchFamily="18" charset="0"/>
          </a:endParaRPr>
        </a:p>
      </dgm:t>
    </dgm:pt>
    <dgm:pt modelId="{F0F125A1-5CC2-4F34-BD96-D82C7B9D00D5}" type="parTrans" cxnId="{A8D087CF-5761-4E86-86BA-CD86219954E8}">
      <dgm:prSet/>
      <dgm:spPr/>
      <dgm:t>
        <a:bodyPr/>
        <a:lstStyle/>
        <a:p>
          <a:endParaRPr lang="ru-RU">
            <a:latin typeface="Palatino Linotype" pitchFamily="18" charset="0"/>
            <a:cs typeface="Times New Roman" pitchFamily="18" charset="0"/>
          </a:endParaRPr>
        </a:p>
      </dgm:t>
    </dgm:pt>
    <dgm:pt modelId="{07E5E093-1140-4368-9F7A-1002B487A27E}" type="sibTrans" cxnId="{A8D087CF-5761-4E86-86BA-CD86219954E8}">
      <dgm:prSet/>
      <dgm:spPr/>
      <dgm:t>
        <a:bodyPr/>
        <a:lstStyle/>
        <a:p>
          <a:endParaRPr lang="ru-RU">
            <a:latin typeface="Palatino Linotype" pitchFamily="18" charset="0"/>
            <a:cs typeface="Times New Roman" pitchFamily="18" charset="0"/>
          </a:endParaRPr>
        </a:p>
      </dgm:t>
    </dgm:pt>
    <dgm:pt modelId="{DE1BE293-BBCC-4D30-971B-9A27F9D76000}">
      <dgm:prSet phldrT="[Текст]"/>
      <dgm:spPr/>
      <dgm:t>
        <a:bodyPr/>
        <a:lstStyle/>
        <a:p>
          <a:r>
            <a:rPr lang="uz-Cyrl-UZ" dirty="0" smtClean="0">
              <a:latin typeface="Palatino Linotype" pitchFamily="18" charset="0"/>
              <a:cs typeface="Times New Roman" pitchFamily="18" charset="0"/>
            </a:rPr>
            <a:t>Ҳудудий “Ўзбектелеком” АКси билан шартнома тузилади</a:t>
          </a:r>
          <a:endParaRPr lang="ru-RU" dirty="0">
            <a:latin typeface="Palatino Linotype" pitchFamily="18" charset="0"/>
            <a:cs typeface="Times New Roman" pitchFamily="18" charset="0"/>
          </a:endParaRPr>
        </a:p>
      </dgm:t>
    </dgm:pt>
    <dgm:pt modelId="{77BD17F6-2664-4A5F-86E8-0D4C0CB98B51}" type="parTrans" cxnId="{BAF86FE6-5581-4C6A-8DFC-7591FD4AE4EB}">
      <dgm:prSet/>
      <dgm:spPr/>
      <dgm:t>
        <a:bodyPr/>
        <a:lstStyle/>
        <a:p>
          <a:endParaRPr lang="ru-RU">
            <a:latin typeface="Palatino Linotype" pitchFamily="18" charset="0"/>
            <a:cs typeface="Times New Roman" pitchFamily="18" charset="0"/>
          </a:endParaRPr>
        </a:p>
      </dgm:t>
    </dgm:pt>
    <dgm:pt modelId="{D6AEC595-388F-409E-8CB6-58A8F4BBB6E1}" type="sibTrans" cxnId="{BAF86FE6-5581-4C6A-8DFC-7591FD4AE4EB}">
      <dgm:prSet/>
      <dgm:spPr/>
      <dgm:t>
        <a:bodyPr/>
        <a:lstStyle/>
        <a:p>
          <a:endParaRPr lang="ru-RU">
            <a:latin typeface="Palatino Linotype" pitchFamily="18" charset="0"/>
            <a:cs typeface="Times New Roman" pitchFamily="18" charset="0"/>
          </a:endParaRPr>
        </a:p>
      </dgm:t>
    </dgm:pt>
    <dgm:pt modelId="{F427F27B-7114-43EF-AD8F-8E9DEF82D117}">
      <dgm:prSet phldrT="[Текст]"/>
      <dgm:spPr/>
      <dgm:t>
        <a:bodyPr/>
        <a:lstStyle/>
        <a:p>
          <a:r>
            <a:rPr lang="uz-Cyrl-UZ" dirty="0" smtClean="0">
              <a:latin typeface="Palatino Linotype" pitchFamily="18" charset="0"/>
              <a:cs typeface="Times New Roman" pitchFamily="18" charset="0"/>
            </a:rPr>
            <a:t>“Ўзбектелеком” АК ходими ҳар бир мактабни тармоққа улаш ишларини амалга оширади </a:t>
          </a:r>
          <a:endParaRPr lang="ru-RU" dirty="0">
            <a:latin typeface="Palatino Linotype" pitchFamily="18" charset="0"/>
            <a:cs typeface="Times New Roman" pitchFamily="18" charset="0"/>
          </a:endParaRPr>
        </a:p>
      </dgm:t>
    </dgm:pt>
    <dgm:pt modelId="{9D5F3BDE-50C2-4D0F-A919-402D5ACBCCCB}" type="parTrans" cxnId="{348DADC6-0CEB-4648-90A3-C24E054CD962}">
      <dgm:prSet/>
      <dgm:spPr/>
      <dgm:t>
        <a:bodyPr/>
        <a:lstStyle/>
        <a:p>
          <a:endParaRPr lang="ru-RU">
            <a:latin typeface="Palatino Linotype" pitchFamily="18" charset="0"/>
            <a:cs typeface="Times New Roman" pitchFamily="18" charset="0"/>
          </a:endParaRPr>
        </a:p>
      </dgm:t>
    </dgm:pt>
    <dgm:pt modelId="{7E49CE5C-1869-4AC1-9154-240782DCE2EF}" type="sibTrans" cxnId="{348DADC6-0CEB-4648-90A3-C24E054CD962}">
      <dgm:prSet/>
      <dgm:spPr/>
      <dgm:t>
        <a:bodyPr/>
        <a:lstStyle/>
        <a:p>
          <a:endParaRPr lang="ru-RU">
            <a:latin typeface="Palatino Linotype" pitchFamily="18" charset="0"/>
            <a:cs typeface="Times New Roman" pitchFamily="18" charset="0"/>
          </a:endParaRPr>
        </a:p>
      </dgm:t>
    </dgm:pt>
    <dgm:pt modelId="{6781ABDF-9408-4763-B203-C5C615825DCF}" type="pres">
      <dgm:prSet presAssocID="{DE792BE6-BEE2-486B-95FD-E5EE8D607575}" presName="CompostProcess" presStyleCnt="0">
        <dgm:presLayoutVars>
          <dgm:dir/>
          <dgm:resizeHandles val="exact"/>
        </dgm:presLayoutVars>
      </dgm:prSet>
      <dgm:spPr/>
    </dgm:pt>
    <dgm:pt modelId="{D148A26B-C091-4013-9C35-4C8ED17DBFEA}" type="pres">
      <dgm:prSet presAssocID="{DE792BE6-BEE2-486B-95FD-E5EE8D607575}" presName="arrow" presStyleLbl="bgShp" presStyleIdx="0" presStyleCnt="1"/>
      <dgm:spPr/>
    </dgm:pt>
    <dgm:pt modelId="{43619B87-DC33-44B7-A8D1-F5446BC5A793}" type="pres">
      <dgm:prSet presAssocID="{DE792BE6-BEE2-486B-95FD-E5EE8D607575}" presName="linearProcess" presStyleCnt="0"/>
      <dgm:spPr/>
    </dgm:pt>
    <dgm:pt modelId="{46BC3E06-8A4D-41F5-8AE9-5DEA7A2B26DC}" type="pres">
      <dgm:prSet presAssocID="{ED33BA48-7CE1-4264-BC21-62B673A87DB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0875A-BB77-4272-8494-DDCF2853ED12}" type="pres">
      <dgm:prSet presAssocID="{07E5E093-1140-4368-9F7A-1002B487A27E}" presName="sibTrans" presStyleCnt="0"/>
      <dgm:spPr/>
    </dgm:pt>
    <dgm:pt modelId="{2D292D04-5E21-4BD0-BD2A-4EDA8AA1C294}" type="pres">
      <dgm:prSet presAssocID="{DE1BE293-BBCC-4D30-971B-9A27F9D76000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7CE3D8-6710-4012-97FE-68975271368C}" type="pres">
      <dgm:prSet presAssocID="{D6AEC595-388F-409E-8CB6-58A8F4BBB6E1}" presName="sibTrans" presStyleCnt="0"/>
      <dgm:spPr/>
    </dgm:pt>
    <dgm:pt modelId="{84E93C17-C96A-4CE0-9ABA-307ACEB57C86}" type="pres">
      <dgm:prSet presAssocID="{F427F27B-7114-43EF-AD8F-8E9DEF82D11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79E2BA-A77C-47B5-83BD-4945CFDA50D0}" type="presOf" srcId="{ED33BA48-7CE1-4264-BC21-62B673A87DB7}" destId="{46BC3E06-8A4D-41F5-8AE9-5DEA7A2B26DC}" srcOrd="0" destOrd="0" presId="urn:microsoft.com/office/officeart/2005/8/layout/hProcess9"/>
    <dgm:cxn modelId="{3760DEFC-D5AB-46FC-897E-B244881D9A17}" type="presOf" srcId="{DE1BE293-BBCC-4D30-971B-9A27F9D76000}" destId="{2D292D04-5E21-4BD0-BD2A-4EDA8AA1C294}" srcOrd="0" destOrd="0" presId="urn:microsoft.com/office/officeart/2005/8/layout/hProcess9"/>
    <dgm:cxn modelId="{2F3C93A7-DC33-4948-B442-6B50DA4E4000}" type="presOf" srcId="{DE792BE6-BEE2-486B-95FD-E5EE8D607575}" destId="{6781ABDF-9408-4763-B203-C5C615825DCF}" srcOrd="0" destOrd="0" presId="urn:microsoft.com/office/officeart/2005/8/layout/hProcess9"/>
    <dgm:cxn modelId="{A8D087CF-5761-4E86-86BA-CD86219954E8}" srcId="{DE792BE6-BEE2-486B-95FD-E5EE8D607575}" destId="{ED33BA48-7CE1-4264-BC21-62B673A87DB7}" srcOrd="0" destOrd="0" parTransId="{F0F125A1-5CC2-4F34-BD96-D82C7B9D00D5}" sibTransId="{07E5E093-1140-4368-9F7A-1002B487A27E}"/>
    <dgm:cxn modelId="{348DADC6-0CEB-4648-90A3-C24E054CD962}" srcId="{DE792BE6-BEE2-486B-95FD-E5EE8D607575}" destId="{F427F27B-7114-43EF-AD8F-8E9DEF82D117}" srcOrd="2" destOrd="0" parTransId="{9D5F3BDE-50C2-4D0F-A919-402D5ACBCCCB}" sibTransId="{7E49CE5C-1869-4AC1-9154-240782DCE2EF}"/>
    <dgm:cxn modelId="{BAF86FE6-5581-4C6A-8DFC-7591FD4AE4EB}" srcId="{DE792BE6-BEE2-486B-95FD-E5EE8D607575}" destId="{DE1BE293-BBCC-4D30-971B-9A27F9D76000}" srcOrd="1" destOrd="0" parTransId="{77BD17F6-2664-4A5F-86E8-0D4C0CB98B51}" sibTransId="{D6AEC595-388F-409E-8CB6-58A8F4BBB6E1}"/>
    <dgm:cxn modelId="{980D8EE3-5820-48DB-99ED-0688B468221F}" type="presOf" srcId="{F427F27B-7114-43EF-AD8F-8E9DEF82D117}" destId="{84E93C17-C96A-4CE0-9ABA-307ACEB57C86}" srcOrd="0" destOrd="0" presId="urn:microsoft.com/office/officeart/2005/8/layout/hProcess9"/>
    <dgm:cxn modelId="{6D94EE28-938B-44CF-8EF0-6B018C803E2D}" type="presParOf" srcId="{6781ABDF-9408-4763-B203-C5C615825DCF}" destId="{D148A26B-C091-4013-9C35-4C8ED17DBFEA}" srcOrd="0" destOrd="0" presId="urn:microsoft.com/office/officeart/2005/8/layout/hProcess9"/>
    <dgm:cxn modelId="{1DBF0F1F-9B1E-4292-9EF6-D295BD948356}" type="presParOf" srcId="{6781ABDF-9408-4763-B203-C5C615825DCF}" destId="{43619B87-DC33-44B7-A8D1-F5446BC5A793}" srcOrd="1" destOrd="0" presId="urn:microsoft.com/office/officeart/2005/8/layout/hProcess9"/>
    <dgm:cxn modelId="{7C7C00B5-1C9F-4DC2-A297-10A2C83A9CF5}" type="presParOf" srcId="{43619B87-DC33-44B7-A8D1-F5446BC5A793}" destId="{46BC3E06-8A4D-41F5-8AE9-5DEA7A2B26DC}" srcOrd="0" destOrd="0" presId="urn:microsoft.com/office/officeart/2005/8/layout/hProcess9"/>
    <dgm:cxn modelId="{9831ABD3-A3B5-4F7B-A250-969B20142350}" type="presParOf" srcId="{43619B87-DC33-44B7-A8D1-F5446BC5A793}" destId="{38A0875A-BB77-4272-8494-DDCF2853ED12}" srcOrd="1" destOrd="0" presId="urn:microsoft.com/office/officeart/2005/8/layout/hProcess9"/>
    <dgm:cxn modelId="{CEF13ED5-3ECF-45D0-9FDA-44DB9FD8B9F5}" type="presParOf" srcId="{43619B87-DC33-44B7-A8D1-F5446BC5A793}" destId="{2D292D04-5E21-4BD0-BD2A-4EDA8AA1C294}" srcOrd="2" destOrd="0" presId="urn:microsoft.com/office/officeart/2005/8/layout/hProcess9"/>
    <dgm:cxn modelId="{5FE686D2-D4DD-4E94-B2C9-F66DB22F9AEB}" type="presParOf" srcId="{43619B87-DC33-44B7-A8D1-F5446BC5A793}" destId="{727CE3D8-6710-4012-97FE-68975271368C}" srcOrd="3" destOrd="0" presId="urn:microsoft.com/office/officeart/2005/8/layout/hProcess9"/>
    <dgm:cxn modelId="{034B317A-EF6C-46E7-A74F-7BB8E9CF0A69}" type="presParOf" srcId="{43619B87-DC33-44B7-A8D1-F5446BC5A793}" destId="{84E93C17-C96A-4CE0-9ABA-307ACEB57C86}" srcOrd="4" destOrd="0" presId="urn:microsoft.com/office/officeart/2005/8/layout/hProcess9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449A36-3D76-405B-B341-286444EAD97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1289FFA-0D80-45AF-B096-D34EF6A68028}">
      <dgm:prSet phldrT="[Текст]" custT="1"/>
      <dgm:spPr/>
      <dgm:t>
        <a:bodyPr/>
        <a:lstStyle/>
        <a:p>
          <a:r>
            <a:rPr lang="uz-Cyrl-UZ" sz="1600" dirty="0" smtClean="0">
              <a:latin typeface="Palatino Linotype" pitchFamily="18" charset="0"/>
              <a:cs typeface="Times New Roman" pitchFamily="18" charset="0"/>
            </a:rPr>
            <a:t>“Узбектелеком” АК</a:t>
          </a:r>
          <a:endParaRPr lang="ru-RU" sz="1600" dirty="0">
            <a:latin typeface="Palatino Linotype" pitchFamily="18" charset="0"/>
            <a:cs typeface="Times New Roman" pitchFamily="18" charset="0"/>
          </a:endParaRPr>
        </a:p>
      </dgm:t>
    </dgm:pt>
    <dgm:pt modelId="{0DD97ABA-2790-4491-A854-D6BBA222B4DA}" type="parTrans" cxnId="{590649D4-E43C-456E-852B-8818971E86A3}">
      <dgm:prSet/>
      <dgm:spPr/>
      <dgm:t>
        <a:bodyPr/>
        <a:lstStyle/>
        <a:p>
          <a:endParaRPr lang="ru-RU" sz="1600">
            <a:latin typeface="Palatino Linotype" pitchFamily="18" charset="0"/>
            <a:cs typeface="Times New Roman" pitchFamily="18" charset="0"/>
          </a:endParaRPr>
        </a:p>
      </dgm:t>
    </dgm:pt>
    <dgm:pt modelId="{03107BAF-260A-4568-9C2E-091C6508C1AD}" type="sibTrans" cxnId="{590649D4-E43C-456E-852B-8818971E86A3}">
      <dgm:prSet/>
      <dgm:spPr/>
      <dgm:t>
        <a:bodyPr/>
        <a:lstStyle/>
        <a:p>
          <a:endParaRPr lang="ru-RU" sz="1600">
            <a:latin typeface="Palatino Linotype" pitchFamily="18" charset="0"/>
            <a:cs typeface="Times New Roman" pitchFamily="18" charset="0"/>
          </a:endParaRPr>
        </a:p>
      </dgm:t>
    </dgm:pt>
    <dgm:pt modelId="{69CAC6B4-9856-4A71-B1F9-0E520E987C53}">
      <dgm:prSet phldrT="[Текст]" custT="1"/>
      <dgm:spPr/>
      <dgm:t>
        <a:bodyPr/>
        <a:lstStyle/>
        <a:p>
          <a:r>
            <a:rPr lang="uz-Cyrl-UZ" sz="1600" dirty="0" smtClean="0">
              <a:latin typeface="Palatino Linotype" pitchFamily="18" charset="0"/>
              <a:cs typeface="Times New Roman" pitchFamily="18" charset="0"/>
            </a:rPr>
            <a:t>“Ўзбектелеком” филиали</a:t>
          </a:r>
          <a:endParaRPr lang="ru-RU" sz="1600" dirty="0">
            <a:latin typeface="Palatino Linotype" pitchFamily="18" charset="0"/>
            <a:cs typeface="Times New Roman" pitchFamily="18" charset="0"/>
          </a:endParaRPr>
        </a:p>
      </dgm:t>
    </dgm:pt>
    <dgm:pt modelId="{BDA4BA56-8967-42B4-A311-303CCA253A04}" type="parTrans" cxnId="{000A5635-4A79-4002-83AD-6E92BB97DE70}">
      <dgm:prSet/>
      <dgm:spPr/>
      <dgm:t>
        <a:bodyPr/>
        <a:lstStyle/>
        <a:p>
          <a:endParaRPr lang="ru-RU" sz="1600">
            <a:latin typeface="Palatino Linotype" pitchFamily="18" charset="0"/>
            <a:cs typeface="Times New Roman" pitchFamily="18" charset="0"/>
          </a:endParaRPr>
        </a:p>
      </dgm:t>
    </dgm:pt>
    <dgm:pt modelId="{76B0914C-28BB-4F2D-A1D0-BBE2F06A2120}" type="sibTrans" cxnId="{000A5635-4A79-4002-83AD-6E92BB97DE70}">
      <dgm:prSet/>
      <dgm:spPr/>
      <dgm:t>
        <a:bodyPr/>
        <a:lstStyle/>
        <a:p>
          <a:endParaRPr lang="ru-RU" sz="1600">
            <a:latin typeface="Palatino Linotype" pitchFamily="18" charset="0"/>
            <a:cs typeface="Times New Roman" pitchFamily="18" charset="0"/>
          </a:endParaRPr>
        </a:p>
      </dgm:t>
    </dgm:pt>
    <dgm:pt modelId="{1F7DE885-43E2-4AD2-9C83-B70FA0D7261C}">
      <dgm:prSet phldrT="[Текст]" custT="1"/>
      <dgm:spPr/>
      <dgm:t>
        <a:bodyPr/>
        <a:lstStyle/>
        <a:p>
          <a:r>
            <a:rPr lang="uz-Cyrl-UZ" sz="1600" dirty="0" smtClean="0">
              <a:latin typeface="Palatino Linotype" pitchFamily="18" charset="0"/>
              <a:cs typeface="Times New Roman" pitchFamily="18" charset="0"/>
            </a:rPr>
            <a:t>“</a:t>
          </a:r>
          <a:r>
            <a:rPr lang="uz-Cyrl-UZ" sz="1600" dirty="0" smtClean="0">
              <a:latin typeface="Palatino Linotype" pitchFamily="18" charset="0"/>
              <a:cs typeface="Times New Roman" pitchFamily="18" charset="0"/>
            </a:rPr>
            <a:t>УзИ</a:t>
          </a:r>
          <a:r>
            <a:rPr lang="uz-Cyrl-UZ" sz="1600" dirty="0" smtClean="0">
              <a:latin typeface="Palatino Linotype" pitchFamily="18" charset="0"/>
              <a:cs typeface="Times New Roman" pitchFamily="18" charset="0"/>
            </a:rPr>
            <a:t>” боғланмаси</a:t>
          </a:r>
          <a:endParaRPr lang="ru-RU" sz="1600" dirty="0">
            <a:latin typeface="Palatino Linotype" pitchFamily="18" charset="0"/>
            <a:cs typeface="Times New Roman" pitchFamily="18" charset="0"/>
          </a:endParaRPr>
        </a:p>
      </dgm:t>
    </dgm:pt>
    <dgm:pt modelId="{FB2FD428-7640-4A0E-A928-400403305B54}" type="parTrans" cxnId="{239E2E37-269D-415B-8FDD-3E2B98975C71}">
      <dgm:prSet/>
      <dgm:spPr/>
      <dgm:t>
        <a:bodyPr/>
        <a:lstStyle/>
        <a:p>
          <a:endParaRPr lang="ru-RU" sz="1600">
            <a:latin typeface="Palatino Linotype" pitchFamily="18" charset="0"/>
            <a:cs typeface="Times New Roman" pitchFamily="18" charset="0"/>
          </a:endParaRPr>
        </a:p>
      </dgm:t>
    </dgm:pt>
    <dgm:pt modelId="{7D49C2D5-CF03-433B-91D6-38C45837E6E6}" type="sibTrans" cxnId="{239E2E37-269D-415B-8FDD-3E2B98975C71}">
      <dgm:prSet/>
      <dgm:spPr/>
      <dgm:t>
        <a:bodyPr/>
        <a:lstStyle/>
        <a:p>
          <a:endParaRPr lang="ru-RU" sz="1600">
            <a:latin typeface="Palatino Linotype" pitchFamily="18" charset="0"/>
            <a:cs typeface="Times New Roman" pitchFamily="18" charset="0"/>
          </a:endParaRPr>
        </a:p>
      </dgm:t>
    </dgm:pt>
    <dgm:pt modelId="{F85F06FB-E6EE-434C-A62E-5419E414CF9C}">
      <dgm:prSet phldrT="[Текст]" custT="1"/>
      <dgm:spPr/>
      <dgm:t>
        <a:bodyPr/>
        <a:lstStyle/>
        <a:p>
          <a:r>
            <a:rPr lang="uz-Cyrl-UZ" sz="1600" dirty="0" smtClean="0">
              <a:latin typeface="Palatino Linotype" pitchFamily="18" charset="0"/>
              <a:cs typeface="Times New Roman" pitchFamily="18" charset="0"/>
            </a:rPr>
            <a:t>“Узмобайл” филиали</a:t>
          </a:r>
          <a:endParaRPr lang="ru-RU" sz="1600" dirty="0">
            <a:latin typeface="Palatino Linotype" pitchFamily="18" charset="0"/>
            <a:cs typeface="Times New Roman" pitchFamily="18" charset="0"/>
          </a:endParaRPr>
        </a:p>
      </dgm:t>
    </dgm:pt>
    <dgm:pt modelId="{B846ACD2-BDB9-4E74-B626-13896D46E666}" type="parTrans" cxnId="{B2F72BDA-9726-4F06-BCE7-54FAC7E5ECC4}">
      <dgm:prSet/>
      <dgm:spPr/>
      <dgm:t>
        <a:bodyPr/>
        <a:lstStyle/>
        <a:p>
          <a:endParaRPr lang="ru-RU" sz="1600">
            <a:latin typeface="Palatino Linotype" pitchFamily="18" charset="0"/>
            <a:cs typeface="Times New Roman" pitchFamily="18" charset="0"/>
          </a:endParaRPr>
        </a:p>
      </dgm:t>
    </dgm:pt>
    <dgm:pt modelId="{0238AF3D-C3E7-4E0B-A120-72E7D424AF8E}" type="sibTrans" cxnId="{B2F72BDA-9726-4F06-BCE7-54FAC7E5ECC4}">
      <dgm:prSet/>
      <dgm:spPr/>
      <dgm:t>
        <a:bodyPr/>
        <a:lstStyle/>
        <a:p>
          <a:endParaRPr lang="ru-RU" sz="1600">
            <a:latin typeface="Palatino Linotype" pitchFamily="18" charset="0"/>
            <a:cs typeface="Times New Roman" pitchFamily="18" charset="0"/>
          </a:endParaRPr>
        </a:p>
      </dgm:t>
    </dgm:pt>
    <dgm:pt modelId="{7B471D77-0EAA-459C-8D16-EF235C99AC46}" type="pres">
      <dgm:prSet presAssocID="{B6449A36-3D76-405B-B341-286444EAD97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D633382-D15F-4088-A752-06283CD1D60E}" type="pres">
      <dgm:prSet presAssocID="{11289FFA-0D80-45AF-B096-D34EF6A68028}" presName="root" presStyleCnt="0"/>
      <dgm:spPr/>
    </dgm:pt>
    <dgm:pt modelId="{BE42DA07-EC36-4DA8-8AED-25F5507EE23C}" type="pres">
      <dgm:prSet presAssocID="{11289FFA-0D80-45AF-B096-D34EF6A68028}" presName="rootComposite" presStyleCnt="0"/>
      <dgm:spPr/>
    </dgm:pt>
    <dgm:pt modelId="{66DC393C-C9D5-4BA4-A67B-02A4F14F958B}" type="pres">
      <dgm:prSet presAssocID="{11289FFA-0D80-45AF-B096-D34EF6A68028}" presName="rootText" presStyleLbl="node1" presStyleIdx="0" presStyleCnt="1"/>
      <dgm:spPr/>
      <dgm:t>
        <a:bodyPr/>
        <a:lstStyle/>
        <a:p>
          <a:endParaRPr lang="ru-RU"/>
        </a:p>
      </dgm:t>
    </dgm:pt>
    <dgm:pt modelId="{D7908C30-7F4B-4644-A588-746C81945D25}" type="pres">
      <dgm:prSet presAssocID="{11289FFA-0D80-45AF-B096-D34EF6A68028}" presName="rootConnector" presStyleLbl="node1" presStyleIdx="0" presStyleCnt="1"/>
      <dgm:spPr/>
      <dgm:t>
        <a:bodyPr/>
        <a:lstStyle/>
        <a:p>
          <a:endParaRPr lang="ru-RU"/>
        </a:p>
      </dgm:t>
    </dgm:pt>
    <dgm:pt modelId="{CC64DFED-923B-4072-875F-70A2EA86E952}" type="pres">
      <dgm:prSet presAssocID="{11289FFA-0D80-45AF-B096-D34EF6A68028}" presName="childShape" presStyleCnt="0"/>
      <dgm:spPr/>
    </dgm:pt>
    <dgm:pt modelId="{C831B5F5-2C98-4175-B097-5B00DA866D4D}" type="pres">
      <dgm:prSet presAssocID="{BDA4BA56-8967-42B4-A311-303CCA253A04}" presName="Name13" presStyleLbl="parChTrans1D2" presStyleIdx="0" presStyleCnt="3"/>
      <dgm:spPr/>
      <dgm:t>
        <a:bodyPr/>
        <a:lstStyle/>
        <a:p>
          <a:endParaRPr lang="ru-RU"/>
        </a:p>
      </dgm:t>
    </dgm:pt>
    <dgm:pt modelId="{ABA9306A-72B8-46B7-AEFB-AB82DDA6D63F}" type="pres">
      <dgm:prSet presAssocID="{69CAC6B4-9856-4A71-B1F9-0E520E987C53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507D6F-FCD9-47A2-B796-0106BEF78949}" type="pres">
      <dgm:prSet presAssocID="{FB2FD428-7640-4A0E-A928-400403305B54}" presName="Name13" presStyleLbl="parChTrans1D2" presStyleIdx="1" presStyleCnt="3"/>
      <dgm:spPr/>
      <dgm:t>
        <a:bodyPr/>
        <a:lstStyle/>
        <a:p>
          <a:endParaRPr lang="ru-RU"/>
        </a:p>
      </dgm:t>
    </dgm:pt>
    <dgm:pt modelId="{32F69146-29F4-4E52-95B7-0A3940CC1A31}" type="pres">
      <dgm:prSet presAssocID="{1F7DE885-43E2-4AD2-9C83-B70FA0D7261C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AEB733-27D3-46C3-89A8-55C8E9A1F29E}" type="pres">
      <dgm:prSet presAssocID="{B846ACD2-BDB9-4E74-B626-13896D46E666}" presName="Name13" presStyleLbl="parChTrans1D2" presStyleIdx="2" presStyleCnt="3"/>
      <dgm:spPr/>
      <dgm:t>
        <a:bodyPr/>
        <a:lstStyle/>
        <a:p>
          <a:endParaRPr lang="ru-RU"/>
        </a:p>
      </dgm:t>
    </dgm:pt>
    <dgm:pt modelId="{64F99247-5F0C-4235-B5A6-E960C45BA7BC}" type="pres">
      <dgm:prSet presAssocID="{F85F06FB-E6EE-434C-A62E-5419E414CF9C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9570C2-B087-41AD-8B97-B62AF2614C01}" type="presOf" srcId="{11289FFA-0D80-45AF-B096-D34EF6A68028}" destId="{66DC393C-C9D5-4BA4-A67B-02A4F14F958B}" srcOrd="0" destOrd="0" presId="urn:microsoft.com/office/officeart/2005/8/layout/hierarchy3"/>
    <dgm:cxn modelId="{34A590B2-B9ED-43BA-A633-8B70A13E8EFB}" type="presOf" srcId="{69CAC6B4-9856-4A71-B1F9-0E520E987C53}" destId="{ABA9306A-72B8-46B7-AEFB-AB82DDA6D63F}" srcOrd="0" destOrd="0" presId="urn:microsoft.com/office/officeart/2005/8/layout/hierarchy3"/>
    <dgm:cxn modelId="{61593638-BFCB-43D6-A32F-BA0C1B1399DD}" type="presOf" srcId="{11289FFA-0D80-45AF-B096-D34EF6A68028}" destId="{D7908C30-7F4B-4644-A588-746C81945D25}" srcOrd="1" destOrd="0" presId="urn:microsoft.com/office/officeart/2005/8/layout/hierarchy3"/>
    <dgm:cxn modelId="{239E2E37-269D-415B-8FDD-3E2B98975C71}" srcId="{11289FFA-0D80-45AF-B096-D34EF6A68028}" destId="{1F7DE885-43E2-4AD2-9C83-B70FA0D7261C}" srcOrd="1" destOrd="0" parTransId="{FB2FD428-7640-4A0E-A928-400403305B54}" sibTransId="{7D49C2D5-CF03-433B-91D6-38C45837E6E6}"/>
    <dgm:cxn modelId="{000A5635-4A79-4002-83AD-6E92BB97DE70}" srcId="{11289FFA-0D80-45AF-B096-D34EF6A68028}" destId="{69CAC6B4-9856-4A71-B1F9-0E520E987C53}" srcOrd="0" destOrd="0" parTransId="{BDA4BA56-8967-42B4-A311-303CCA253A04}" sibTransId="{76B0914C-28BB-4F2D-A1D0-BBE2F06A2120}"/>
    <dgm:cxn modelId="{79813B62-1E3F-430A-B58E-A4C2550E5B46}" type="presOf" srcId="{B846ACD2-BDB9-4E74-B626-13896D46E666}" destId="{3BAEB733-27D3-46C3-89A8-55C8E9A1F29E}" srcOrd="0" destOrd="0" presId="urn:microsoft.com/office/officeart/2005/8/layout/hierarchy3"/>
    <dgm:cxn modelId="{BA9723AD-3D35-4ED1-B3A0-3D251D0406F7}" type="presOf" srcId="{FB2FD428-7640-4A0E-A928-400403305B54}" destId="{6C507D6F-FCD9-47A2-B796-0106BEF78949}" srcOrd="0" destOrd="0" presId="urn:microsoft.com/office/officeart/2005/8/layout/hierarchy3"/>
    <dgm:cxn modelId="{590649D4-E43C-456E-852B-8818971E86A3}" srcId="{B6449A36-3D76-405B-B341-286444EAD970}" destId="{11289FFA-0D80-45AF-B096-D34EF6A68028}" srcOrd="0" destOrd="0" parTransId="{0DD97ABA-2790-4491-A854-D6BBA222B4DA}" sibTransId="{03107BAF-260A-4568-9C2E-091C6508C1AD}"/>
    <dgm:cxn modelId="{BEE0670A-17C4-44E8-8740-574F64CC6822}" type="presOf" srcId="{1F7DE885-43E2-4AD2-9C83-B70FA0D7261C}" destId="{32F69146-29F4-4E52-95B7-0A3940CC1A31}" srcOrd="0" destOrd="0" presId="urn:microsoft.com/office/officeart/2005/8/layout/hierarchy3"/>
    <dgm:cxn modelId="{B2F72BDA-9726-4F06-BCE7-54FAC7E5ECC4}" srcId="{11289FFA-0D80-45AF-B096-D34EF6A68028}" destId="{F85F06FB-E6EE-434C-A62E-5419E414CF9C}" srcOrd="2" destOrd="0" parTransId="{B846ACD2-BDB9-4E74-B626-13896D46E666}" sibTransId="{0238AF3D-C3E7-4E0B-A120-72E7D424AF8E}"/>
    <dgm:cxn modelId="{8AFE4F45-B100-45AE-8277-8BA0ECB7F404}" type="presOf" srcId="{BDA4BA56-8967-42B4-A311-303CCA253A04}" destId="{C831B5F5-2C98-4175-B097-5B00DA866D4D}" srcOrd="0" destOrd="0" presId="urn:microsoft.com/office/officeart/2005/8/layout/hierarchy3"/>
    <dgm:cxn modelId="{DB13D3B3-0C1A-4F74-B293-A8D0EEC880FF}" type="presOf" srcId="{B6449A36-3D76-405B-B341-286444EAD970}" destId="{7B471D77-0EAA-459C-8D16-EF235C99AC46}" srcOrd="0" destOrd="0" presId="urn:microsoft.com/office/officeart/2005/8/layout/hierarchy3"/>
    <dgm:cxn modelId="{6DED9AA3-6DEA-44F4-B810-85885C5F4A07}" type="presOf" srcId="{F85F06FB-E6EE-434C-A62E-5419E414CF9C}" destId="{64F99247-5F0C-4235-B5A6-E960C45BA7BC}" srcOrd="0" destOrd="0" presId="urn:microsoft.com/office/officeart/2005/8/layout/hierarchy3"/>
    <dgm:cxn modelId="{63690289-CAFE-4783-9FF0-D5CC136C3E5E}" type="presParOf" srcId="{7B471D77-0EAA-459C-8D16-EF235C99AC46}" destId="{8D633382-D15F-4088-A752-06283CD1D60E}" srcOrd="0" destOrd="0" presId="urn:microsoft.com/office/officeart/2005/8/layout/hierarchy3"/>
    <dgm:cxn modelId="{82482F17-AD31-427D-80FC-1F67BCB1BCC7}" type="presParOf" srcId="{8D633382-D15F-4088-A752-06283CD1D60E}" destId="{BE42DA07-EC36-4DA8-8AED-25F5507EE23C}" srcOrd="0" destOrd="0" presId="urn:microsoft.com/office/officeart/2005/8/layout/hierarchy3"/>
    <dgm:cxn modelId="{7A4ADF6F-A5E6-4A90-9D53-3113227D91E7}" type="presParOf" srcId="{BE42DA07-EC36-4DA8-8AED-25F5507EE23C}" destId="{66DC393C-C9D5-4BA4-A67B-02A4F14F958B}" srcOrd="0" destOrd="0" presId="urn:microsoft.com/office/officeart/2005/8/layout/hierarchy3"/>
    <dgm:cxn modelId="{CC5500F8-2889-4BF0-9520-F437763BC283}" type="presParOf" srcId="{BE42DA07-EC36-4DA8-8AED-25F5507EE23C}" destId="{D7908C30-7F4B-4644-A588-746C81945D25}" srcOrd="1" destOrd="0" presId="urn:microsoft.com/office/officeart/2005/8/layout/hierarchy3"/>
    <dgm:cxn modelId="{4381E670-BF00-44F0-8FDF-17E6535A559E}" type="presParOf" srcId="{8D633382-D15F-4088-A752-06283CD1D60E}" destId="{CC64DFED-923B-4072-875F-70A2EA86E952}" srcOrd="1" destOrd="0" presId="urn:microsoft.com/office/officeart/2005/8/layout/hierarchy3"/>
    <dgm:cxn modelId="{32FE3F74-C76B-4993-89D2-AAFC7F59BF5E}" type="presParOf" srcId="{CC64DFED-923B-4072-875F-70A2EA86E952}" destId="{C831B5F5-2C98-4175-B097-5B00DA866D4D}" srcOrd="0" destOrd="0" presId="urn:microsoft.com/office/officeart/2005/8/layout/hierarchy3"/>
    <dgm:cxn modelId="{0F36AC66-C4E2-4938-8F8C-AC189942DB85}" type="presParOf" srcId="{CC64DFED-923B-4072-875F-70A2EA86E952}" destId="{ABA9306A-72B8-46B7-AEFB-AB82DDA6D63F}" srcOrd="1" destOrd="0" presId="urn:microsoft.com/office/officeart/2005/8/layout/hierarchy3"/>
    <dgm:cxn modelId="{C3178CF6-0238-426F-96CF-D879E8FCC665}" type="presParOf" srcId="{CC64DFED-923B-4072-875F-70A2EA86E952}" destId="{6C507D6F-FCD9-47A2-B796-0106BEF78949}" srcOrd="2" destOrd="0" presId="urn:microsoft.com/office/officeart/2005/8/layout/hierarchy3"/>
    <dgm:cxn modelId="{15568629-13D5-41B4-B05C-D98587EC9FCB}" type="presParOf" srcId="{CC64DFED-923B-4072-875F-70A2EA86E952}" destId="{32F69146-29F4-4E52-95B7-0A3940CC1A31}" srcOrd="3" destOrd="0" presId="urn:microsoft.com/office/officeart/2005/8/layout/hierarchy3"/>
    <dgm:cxn modelId="{8985C837-C4A6-4345-90BA-DF109288F33F}" type="presParOf" srcId="{CC64DFED-923B-4072-875F-70A2EA86E952}" destId="{3BAEB733-27D3-46C3-89A8-55C8E9A1F29E}" srcOrd="4" destOrd="0" presId="urn:microsoft.com/office/officeart/2005/8/layout/hierarchy3"/>
    <dgm:cxn modelId="{E455CC21-8E8E-45B0-8FD0-005EFF89327A}" type="presParOf" srcId="{CC64DFED-923B-4072-875F-70A2EA86E952}" destId="{64F99247-5F0C-4235-B5A6-E960C45BA7BC}" srcOrd="5" destOrd="0" presId="urn:microsoft.com/office/officeart/2005/8/layout/hierarchy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C68221-6AB5-4FA6-BD0F-630E59B7BED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BFC7C4-ACC9-4E29-9C5F-B5E23162C36A}">
      <dgm:prSet phldrT="[Текст]" custT="1"/>
      <dgm:spPr/>
      <dgm:t>
        <a:bodyPr/>
        <a:lstStyle/>
        <a:p>
          <a:r>
            <a:rPr lang="uz-Cyrl-UZ" sz="2000" dirty="0" smtClean="0">
              <a:latin typeface="Palatino Linotype" pitchFamily="18" charset="0"/>
              <a:cs typeface="Times New Roman" pitchFamily="18" charset="0"/>
            </a:rPr>
            <a:t>Мактаблар</a:t>
          </a:r>
          <a:endParaRPr lang="ru-RU" sz="2000" dirty="0">
            <a:latin typeface="Palatino Linotype" pitchFamily="18" charset="0"/>
            <a:cs typeface="Times New Roman" pitchFamily="18" charset="0"/>
          </a:endParaRPr>
        </a:p>
      </dgm:t>
    </dgm:pt>
    <dgm:pt modelId="{EF7BB00A-6346-4D31-9615-DBAC7505F2BD}" type="parTrans" cxnId="{792B0150-A7C1-4D61-AECC-B64221C32D6E}">
      <dgm:prSet/>
      <dgm:spPr/>
      <dgm:t>
        <a:bodyPr/>
        <a:lstStyle/>
        <a:p>
          <a:endParaRPr lang="ru-RU" sz="2000">
            <a:latin typeface="Palatino Linotype" pitchFamily="18" charset="0"/>
            <a:cs typeface="Times New Roman" pitchFamily="18" charset="0"/>
          </a:endParaRPr>
        </a:p>
      </dgm:t>
    </dgm:pt>
    <dgm:pt modelId="{B6016382-9198-44B1-B01C-7100BDC8D7C1}" type="sibTrans" cxnId="{792B0150-A7C1-4D61-AECC-B64221C32D6E}">
      <dgm:prSet/>
      <dgm:spPr/>
      <dgm:t>
        <a:bodyPr/>
        <a:lstStyle/>
        <a:p>
          <a:endParaRPr lang="ru-RU" sz="2000">
            <a:latin typeface="Palatino Linotype" pitchFamily="18" charset="0"/>
            <a:cs typeface="Times New Roman" pitchFamily="18" charset="0"/>
          </a:endParaRPr>
        </a:p>
      </dgm:t>
    </dgm:pt>
    <dgm:pt modelId="{8A975C61-332B-4E39-AF9C-B36F1EA5A29E}">
      <dgm:prSet phldrT="[Текст]" custT="1"/>
      <dgm:spPr/>
      <dgm:t>
        <a:bodyPr/>
        <a:lstStyle/>
        <a:p>
          <a:r>
            <a:rPr lang="en-US" sz="2000" dirty="0" err="1" smtClean="0">
              <a:latin typeface="Palatino Linotype" pitchFamily="18" charset="0"/>
              <a:cs typeface="Times New Roman" pitchFamily="18" charset="0"/>
            </a:rPr>
            <a:t>xDSL</a:t>
          </a:r>
          <a:r>
            <a:rPr lang="uz-Cyrl-UZ" sz="2000" dirty="0" smtClean="0">
              <a:latin typeface="Palatino Linotype" pitchFamily="18" charset="0"/>
              <a:cs typeface="Times New Roman" pitchFamily="18" charset="0"/>
            </a:rPr>
            <a:t/>
          </a:r>
          <a:br>
            <a:rPr lang="uz-Cyrl-UZ" sz="2000" dirty="0" smtClean="0">
              <a:latin typeface="Palatino Linotype" pitchFamily="18" charset="0"/>
              <a:cs typeface="Times New Roman" pitchFamily="18" charset="0"/>
            </a:rPr>
          </a:br>
          <a:r>
            <a:rPr lang="en-US" sz="2000" dirty="0" smtClean="0">
              <a:latin typeface="Palatino Linotype" pitchFamily="18" charset="0"/>
              <a:cs typeface="Times New Roman" pitchFamily="18" charset="0"/>
            </a:rPr>
            <a:t>(</a:t>
          </a:r>
          <a:r>
            <a:rPr lang="uz-Cyrl-UZ" sz="2000" dirty="0" smtClean="0">
              <a:latin typeface="Palatino Linotype" pitchFamily="18" charset="0"/>
              <a:cs typeface="Times New Roman" pitchFamily="18" charset="0"/>
            </a:rPr>
            <a:t>Симли</a:t>
          </a:r>
          <a:r>
            <a:rPr lang="en-US" sz="2000" dirty="0" smtClean="0">
              <a:latin typeface="Palatino Linotype" pitchFamily="18" charset="0"/>
              <a:cs typeface="Times New Roman" pitchFamily="18" charset="0"/>
            </a:rPr>
            <a:t>)</a:t>
          </a:r>
          <a:endParaRPr lang="ru-RU" sz="2000" dirty="0">
            <a:latin typeface="Palatino Linotype" pitchFamily="18" charset="0"/>
            <a:cs typeface="Times New Roman" pitchFamily="18" charset="0"/>
          </a:endParaRPr>
        </a:p>
      </dgm:t>
    </dgm:pt>
    <dgm:pt modelId="{EE8B5CE5-42F3-4367-AB93-335D541338E6}" type="parTrans" cxnId="{DC297448-D77B-4CFB-ABAD-BB7DCE34EECB}">
      <dgm:prSet custT="1"/>
      <dgm:spPr/>
      <dgm:t>
        <a:bodyPr/>
        <a:lstStyle/>
        <a:p>
          <a:endParaRPr lang="ru-RU" sz="2000">
            <a:latin typeface="Palatino Linotype" pitchFamily="18" charset="0"/>
            <a:cs typeface="Times New Roman" pitchFamily="18" charset="0"/>
          </a:endParaRPr>
        </a:p>
      </dgm:t>
    </dgm:pt>
    <dgm:pt modelId="{47DF65F0-123E-48DA-A418-2C76E121F943}" type="sibTrans" cxnId="{DC297448-D77B-4CFB-ABAD-BB7DCE34EECB}">
      <dgm:prSet/>
      <dgm:spPr/>
      <dgm:t>
        <a:bodyPr/>
        <a:lstStyle/>
        <a:p>
          <a:endParaRPr lang="ru-RU" sz="2000">
            <a:latin typeface="Palatino Linotype" pitchFamily="18" charset="0"/>
            <a:cs typeface="Times New Roman" pitchFamily="18" charset="0"/>
          </a:endParaRPr>
        </a:p>
      </dgm:t>
    </dgm:pt>
    <dgm:pt modelId="{0C0EDF7E-D2BC-4C39-A97D-5A75DD5037E8}">
      <dgm:prSet phldrT="[Текст]" custT="1"/>
      <dgm:spPr/>
      <dgm:t>
        <a:bodyPr/>
        <a:lstStyle/>
        <a:p>
          <a:r>
            <a:rPr lang="en-US" sz="2000" dirty="0" smtClean="0">
              <a:latin typeface="Palatino Linotype" pitchFamily="18" charset="0"/>
              <a:cs typeface="Times New Roman" pitchFamily="18" charset="0"/>
            </a:rPr>
            <a:t>CDMA-450</a:t>
          </a:r>
          <a:r>
            <a:rPr lang="uz-Cyrl-UZ" sz="2000" dirty="0" smtClean="0">
              <a:latin typeface="Palatino Linotype" pitchFamily="18" charset="0"/>
              <a:cs typeface="Times New Roman" pitchFamily="18" charset="0"/>
            </a:rPr>
            <a:t> (Симсиз)</a:t>
          </a:r>
          <a:endParaRPr lang="ru-RU" sz="2000" dirty="0">
            <a:latin typeface="Palatino Linotype" pitchFamily="18" charset="0"/>
            <a:cs typeface="Times New Roman" pitchFamily="18" charset="0"/>
          </a:endParaRPr>
        </a:p>
      </dgm:t>
    </dgm:pt>
    <dgm:pt modelId="{38C736D4-557C-461B-8E6C-5A37B66BC863}" type="parTrans" cxnId="{A5E8EC58-70F0-4832-A16D-8918C53EC7AC}">
      <dgm:prSet custT="1"/>
      <dgm:spPr/>
      <dgm:t>
        <a:bodyPr/>
        <a:lstStyle/>
        <a:p>
          <a:endParaRPr lang="ru-RU" sz="2000">
            <a:latin typeface="Palatino Linotype" pitchFamily="18" charset="0"/>
            <a:cs typeface="Times New Roman" pitchFamily="18" charset="0"/>
          </a:endParaRPr>
        </a:p>
      </dgm:t>
    </dgm:pt>
    <dgm:pt modelId="{A6B0C3B0-9DB2-4631-AACB-1F84550726BE}" type="sibTrans" cxnId="{A5E8EC58-70F0-4832-A16D-8918C53EC7AC}">
      <dgm:prSet/>
      <dgm:spPr/>
      <dgm:t>
        <a:bodyPr/>
        <a:lstStyle/>
        <a:p>
          <a:endParaRPr lang="ru-RU" sz="2000">
            <a:latin typeface="Palatino Linotype" pitchFamily="18" charset="0"/>
            <a:cs typeface="Times New Roman" pitchFamily="18" charset="0"/>
          </a:endParaRPr>
        </a:p>
      </dgm:t>
    </dgm:pt>
    <dgm:pt modelId="{00556C97-0299-4891-9E5A-5162948331CC}" type="pres">
      <dgm:prSet presAssocID="{CAC68221-6AB5-4FA6-BD0F-630E59B7BED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7EF6A6-D7F1-418A-ADD6-30178B6C1CC5}" type="pres">
      <dgm:prSet presAssocID="{07BFC7C4-ACC9-4E29-9C5F-B5E23162C36A}" presName="root1" presStyleCnt="0"/>
      <dgm:spPr/>
    </dgm:pt>
    <dgm:pt modelId="{7640AE01-4F9E-4A57-B6EC-6F8F4A8561E0}" type="pres">
      <dgm:prSet presAssocID="{07BFC7C4-ACC9-4E29-9C5F-B5E23162C36A}" presName="LevelOneTextNode" presStyleLbl="node0" presStyleIdx="0" presStyleCnt="1" custLinFactNeighborX="1874" custLinFactNeighborY="-6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E09B61-4432-417D-9D47-CF67C98E8452}" type="pres">
      <dgm:prSet presAssocID="{07BFC7C4-ACC9-4E29-9C5F-B5E23162C36A}" presName="level2hierChild" presStyleCnt="0"/>
      <dgm:spPr/>
    </dgm:pt>
    <dgm:pt modelId="{82F9FDE8-0613-4DFB-B4E1-8EA3FD3A44F4}" type="pres">
      <dgm:prSet presAssocID="{EE8B5CE5-42F3-4367-AB93-335D541338E6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09458942-B401-4685-B17A-1F795C90F873}" type="pres">
      <dgm:prSet presAssocID="{EE8B5CE5-42F3-4367-AB93-335D541338E6}" presName="connTx" presStyleLbl="parChTrans1D2" presStyleIdx="0" presStyleCnt="2"/>
      <dgm:spPr/>
      <dgm:t>
        <a:bodyPr/>
        <a:lstStyle/>
        <a:p>
          <a:endParaRPr lang="ru-RU"/>
        </a:p>
      </dgm:t>
    </dgm:pt>
    <dgm:pt modelId="{64E98262-DF08-4391-B55E-CB1A3DFA3405}" type="pres">
      <dgm:prSet presAssocID="{8A975C61-332B-4E39-AF9C-B36F1EA5A29E}" presName="root2" presStyleCnt="0"/>
      <dgm:spPr/>
    </dgm:pt>
    <dgm:pt modelId="{8E3C85D1-50F3-41C4-8602-41E5A629916D}" type="pres">
      <dgm:prSet presAssocID="{8A975C61-332B-4E39-AF9C-B36F1EA5A29E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772A0C-1AE8-4B51-987D-A86932C2FD6F}" type="pres">
      <dgm:prSet presAssocID="{8A975C61-332B-4E39-AF9C-B36F1EA5A29E}" presName="level3hierChild" presStyleCnt="0"/>
      <dgm:spPr/>
    </dgm:pt>
    <dgm:pt modelId="{B585A93A-E82E-425F-9504-6E7685BC09F6}" type="pres">
      <dgm:prSet presAssocID="{38C736D4-557C-461B-8E6C-5A37B66BC863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03858D6B-8F66-4CD4-A547-6662CFAE6DC1}" type="pres">
      <dgm:prSet presAssocID="{38C736D4-557C-461B-8E6C-5A37B66BC863}" presName="connTx" presStyleLbl="parChTrans1D2" presStyleIdx="1" presStyleCnt="2"/>
      <dgm:spPr/>
      <dgm:t>
        <a:bodyPr/>
        <a:lstStyle/>
        <a:p>
          <a:endParaRPr lang="ru-RU"/>
        </a:p>
      </dgm:t>
    </dgm:pt>
    <dgm:pt modelId="{6B24DC89-A4C4-4894-8676-DC1F75C31F6B}" type="pres">
      <dgm:prSet presAssocID="{0C0EDF7E-D2BC-4C39-A97D-5A75DD5037E8}" presName="root2" presStyleCnt="0"/>
      <dgm:spPr/>
    </dgm:pt>
    <dgm:pt modelId="{1AE15C76-CD8C-4758-B526-F95A445C5A35}" type="pres">
      <dgm:prSet presAssocID="{0C0EDF7E-D2BC-4C39-A97D-5A75DD5037E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937408-9D67-43C5-B38B-68569EA424F9}" type="pres">
      <dgm:prSet presAssocID="{0C0EDF7E-D2BC-4C39-A97D-5A75DD5037E8}" presName="level3hierChild" presStyleCnt="0"/>
      <dgm:spPr/>
    </dgm:pt>
  </dgm:ptLst>
  <dgm:cxnLst>
    <dgm:cxn modelId="{A5E8EC58-70F0-4832-A16D-8918C53EC7AC}" srcId="{07BFC7C4-ACC9-4E29-9C5F-B5E23162C36A}" destId="{0C0EDF7E-D2BC-4C39-A97D-5A75DD5037E8}" srcOrd="1" destOrd="0" parTransId="{38C736D4-557C-461B-8E6C-5A37B66BC863}" sibTransId="{A6B0C3B0-9DB2-4631-AACB-1F84550726BE}"/>
    <dgm:cxn modelId="{91FB6AA0-9E0B-477C-A394-0543810E0B90}" type="presOf" srcId="{8A975C61-332B-4E39-AF9C-B36F1EA5A29E}" destId="{8E3C85D1-50F3-41C4-8602-41E5A629916D}" srcOrd="0" destOrd="0" presId="urn:microsoft.com/office/officeart/2005/8/layout/hierarchy2"/>
    <dgm:cxn modelId="{74AACF29-8369-4083-B538-D3387276B89A}" type="presOf" srcId="{07BFC7C4-ACC9-4E29-9C5F-B5E23162C36A}" destId="{7640AE01-4F9E-4A57-B6EC-6F8F4A8561E0}" srcOrd="0" destOrd="0" presId="urn:microsoft.com/office/officeart/2005/8/layout/hierarchy2"/>
    <dgm:cxn modelId="{792B0150-A7C1-4D61-AECC-B64221C32D6E}" srcId="{CAC68221-6AB5-4FA6-BD0F-630E59B7BED8}" destId="{07BFC7C4-ACC9-4E29-9C5F-B5E23162C36A}" srcOrd="0" destOrd="0" parTransId="{EF7BB00A-6346-4D31-9615-DBAC7505F2BD}" sibTransId="{B6016382-9198-44B1-B01C-7100BDC8D7C1}"/>
    <dgm:cxn modelId="{77B71BB1-B85F-4B9C-9F99-0693DFB8ACAD}" type="presOf" srcId="{0C0EDF7E-D2BC-4C39-A97D-5A75DD5037E8}" destId="{1AE15C76-CD8C-4758-B526-F95A445C5A35}" srcOrd="0" destOrd="0" presId="urn:microsoft.com/office/officeart/2005/8/layout/hierarchy2"/>
    <dgm:cxn modelId="{3E93E2B2-F4CE-45AF-9D45-4024D7C065BC}" type="presOf" srcId="{EE8B5CE5-42F3-4367-AB93-335D541338E6}" destId="{09458942-B401-4685-B17A-1F795C90F873}" srcOrd="1" destOrd="0" presId="urn:microsoft.com/office/officeart/2005/8/layout/hierarchy2"/>
    <dgm:cxn modelId="{F05E6CCD-BED8-4E8B-8772-03048DBB712F}" type="presOf" srcId="{CAC68221-6AB5-4FA6-BD0F-630E59B7BED8}" destId="{00556C97-0299-4891-9E5A-5162948331CC}" srcOrd="0" destOrd="0" presId="urn:microsoft.com/office/officeart/2005/8/layout/hierarchy2"/>
    <dgm:cxn modelId="{DC297448-D77B-4CFB-ABAD-BB7DCE34EECB}" srcId="{07BFC7C4-ACC9-4E29-9C5F-B5E23162C36A}" destId="{8A975C61-332B-4E39-AF9C-B36F1EA5A29E}" srcOrd="0" destOrd="0" parTransId="{EE8B5CE5-42F3-4367-AB93-335D541338E6}" sibTransId="{47DF65F0-123E-48DA-A418-2C76E121F943}"/>
    <dgm:cxn modelId="{37F49ADB-C183-46D1-A2B7-FCDCBDB28419}" type="presOf" srcId="{38C736D4-557C-461B-8E6C-5A37B66BC863}" destId="{03858D6B-8F66-4CD4-A547-6662CFAE6DC1}" srcOrd="1" destOrd="0" presId="urn:microsoft.com/office/officeart/2005/8/layout/hierarchy2"/>
    <dgm:cxn modelId="{D0DAB709-82FA-492F-83B7-2F63964DF106}" type="presOf" srcId="{38C736D4-557C-461B-8E6C-5A37B66BC863}" destId="{B585A93A-E82E-425F-9504-6E7685BC09F6}" srcOrd="0" destOrd="0" presId="urn:microsoft.com/office/officeart/2005/8/layout/hierarchy2"/>
    <dgm:cxn modelId="{59FE8D3B-C55B-4EA8-A552-AEE0C82730BF}" type="presOf" srcId="{EE8B5CE5-42F3-4367-AB93-335D541338E6}" destId="{82F9FDE8-0613-4DFB-B4E1-8EA3FD3A44F4}" srcOrd="0" destOrd="0" presId="urn:microsoft.com/office/officeart/2005/8/layout/hierarchy2"/>
    <dgm:cxn modelId="{0DF4E61F-BA7A-46DF-B841-26CC1D8CAC98}" type="presParOf" srcId="{00556C97-0299-4891-9E5A-5162948331CC}" destId="{F27EF6A6-D7F1-418A-ADD6-30178B6C1CC5}" srcOrd="0" destOrd="0" presId="urn:microsoft.com/office/officeart/2005/8/layout/hierarchy2"/>
    <dgm:cxn modelId="{62CD84FC-AB3F-497D-B128-28C9DBCECC34}" type="presParOf" srcId="{F27EF6A6-D7F1-418A-ADD6-30178B6C1CC5}" destId="{7640AE01-4F9E-4A57-B6EC-6F8F4A8561E0}" srcOrd="0" destOrd="0" presId="urn:microsoft.com/office/officeart/2005/8/layout/hierarchy2"/>
    <dgm:cxn modelId="{FCF2E84D-1855-4DA5-91CE-3C46DCA99ADB}" type="presParOf" srcId="{F27EF6A6-D7F1-418A-ADD6-30178B6C1CC5}" destId="{5CE09B61-4432-417D-9D47-CF67C98E8452}" srcOrd="1" destOrd="0" presId="urn:microsoft.com/office/officeart/2005/8/layout/hierarchy2"/>
    <dgm:cxn modelId="{5ED9E3D1-0AAB-4AB1-A0E2-6D703FB31AE1}" type="presParOf" srcId="{5CE09B61-4432-417D-9D47-CF67C98E8452}" destId="{82F9FDE8-0613-4DFB-B4E1-8EA3FD3A44F4}" srcOrd="0" destOrd="0" presId="urn:microsoft.com/office/officeart/2005/8/layout/hierarchy2"/>
    <dgm:cxn modelId="{FC9142BD-CEBD-4AA3-B2BE-9A224139B673}" type="presParOf" srcId="{82F9FDE8-0613-4DFB-B4E1-8EA3FD3A44F4}" destId="{09458942-B401-4685-B17A-1F795C90F873}" srcOrd="0" destOrd="0" presId="urn:microsoft.com/office/officeart/2005/8/layout/hierarchy2"/>
    <dgm:cxn modelId="{50B87F1F-7E24-42A8-981D-187FFAC81F0F}" type="presParOf" srcId="{5CE09B61-4432-417D-9D47-CF67C98E8452}" destId="{64E98262-DF08-4391-B55E-CB1A3DFA3405}" srcOrd="1" destOrd="0" presId="urn:microsoft.com/office/officeart/2005/8/layout/hierarchy2"/>
    <dgm:cxn modelId="{5A1022B6-95A8-4754-B5D0-C4BC9A5F841C}" type="presParOf" srcId="{64E98262-DF08-4391-B55E-CB1A3DFA3405}" destId="{8E3C85D1-50F3-41C4-8602-41E5A629916D}" srcOrd="0" destOrd="0" presId="urn:microsoft.com/office/officeart/2005/8/layout/hierarchy2"/>
    <dgm:cxn modelId="{C9EF9D00-56F0-440B-970C-35045CA870FC}" type="presParOf" srcId="{64E98262-DF08-4391-B55E-CB1A3DFA3405}" destId="{EB772A0C-1AE8-4B51-987D-A86932C2FD6F}" srcOrd="1" destOrd="0" presId="urn:microsoft.com/office/officeart/2005/8/layout/hierarchy2"/>
    <dgm:cxn modelId="{7412AD8A-B117-43B0-B801-3794069F6629}" type="presParOf" srcId="{5CE09B61-4432-417D-9D47-CF67C98E8452}" destId="{B585A93A-E82E-425F-9504-6E7685BC09F6}" srcOrd="2" destOrd="0" presId="urn:microsoft.com/office/officeart/2005/8/layout/hierarchy2"/>
    <dgm:cxn modelId="{97EE5DFE-ABA1-4183-B44A-389C0E5569C1}" type="presParOf" srcId="{B585A93A-E82E-425F-9504-6E7685BC09F6}" destId="{03858D6B-8F66-4CD4-A547-6662CFAE6DC1}" srcOrd="0" destOrd="0" presId="urn:microsoft.com/office/officeart/2005/8/layout/hierarchy2"/>
    <dgm:cxn modelId="{20C645A4-14E8-405F-9E4C-1AC27C3DF8AB}" type="presParOf" srcId="{5CE09B61-4432-417D-9D47-CF67C98E8452}" destId="{6B24DC89-A4C4-4894-8676-DC1F75C31F6B}" srcOrd="3" destOrd="0" presId="urn:microsoft.com/office/officeart/2005/8/layout/hierarchy2"/>
    <dgm:cxn modelId="{3913F9D2-C78B-44E1-BDB9-F99E15F5D6E2}" type="presParOf" srcId="{6B24DC89-A4C4-4894-8676-DC1F75C31F6B}" destId="{1AE15C76-CD8C-4758-B526-F95A445C5A35}" srcOrd="0" destOrd="0" presId="urn:microsoft.com/office/officeart/2005/8/layout/hierarchy2"/>
    <dgm:cxn modelId="{D883511A-7491-4F1E-ADB5-625CB7706B24}" type="presParOf" srcId="{6B24DC89-A4C4-4894-8676-DC1F75C31F6B}" destId="{7C937408-9D67-43C5-B38B-68569EA424F9}" srcOrd="1" destOrd="0" presId="urn:microsoft.com/office/officeart/2005/8/layout/hierarchy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5C0900-D7DE-4DA2-B2C2-522D1B51CC5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29CB32-7BDD-4A44-A6D2-3B79C53C1E25}">
      <dgm:prSet phldrT="[Текст]" custT="1"/>
      <dgm:spPr/>
      <dgm:t>
        <a:bodyPr/>
        <a:lstStyle/>
        <a:p>
          <a:r>
            <a:rPr lang="uz-Cyrl-UZ" sz="1100" dirty="0" smtClean="0">
              <a:latin typeface="Palatino Linotype" pitchFamily="18" charset="0"/>
            </a:rPr>
            <a:t/>
          </a:r>
          <a:br>
            <a:rPr lang="uz-Cyrl-UZ" sz="1100" dirty="0" smtClean="0">
              <a:latin typeface="Palatino Linotype" pitchFamily="18" charset="0"/>
            </a:rPr>
          </a:br>
          <a:r>
            <a:rPr lang="uz-Cyrl-UZ" sz="1100" dirty="0" smtClean="0">
              <a:latin typeface="Palatino Linotype" pitchFamily="18" charset="0"/>
            </a:rPr>
            <a:t>ХТБ</a:t>
          </a:r>
          <a:endParaRPr lang="ru-RU" sz="1100" dirty="0">
            <a:latin typeface="Palatino Linotype" pitchFamily="18" charset="0"/>
          </a:endParaRPr>
        </a:p>
      </dgm:t>
    </dgm:pt>
    <dgm:pt modelId="{2F4F4B9C-D2EC-403F-B7D8-F83A677D5ACB}" type="parTrans" cxnId="{C3CE5E27-3570-457F-8A0F-B2DB5C3E263E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47C94574-06F1-4625-AC5D-1946DCC29146}" type="sibTrans" cxnId="{C3CE5E27-3570-457F-8A0F-B2DB5C3E263E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C28B4EB0-1597-494C-9AA0-77B124A9E0E5}">
      <dgm:prSet phldrT="[Текст]" custT="1"/>
      <dgm:spPr/>
      <dgm:t>
        <a:bodyPr/>
        <a:lstStyle/>
        <a:p>
          <a:pPr marL="444500" indent="-266700"/>
          <a:r>
            <a:rPr lang="uz-Cyrl-UZ" sz="1200" dirty="0" smtClean="0">
              <a:latin typeface="Palatino Linotype" pitchFamily="18" charset="0"/>
            </a:rPr>
            <a:t>Умумтаълим мактаблари</a:t>
          </a:r>
          <a:endParaRPr lang="ru-RU" sz="1200" dirty="0">
            <a:latin typeface="Palatino Linotype" pitchFamily="18" charset="0"/>
          </a:endParaRPr>
        </a:p>
      </dgm:t>
    </dgm:pt>
    <dgm:pt modelId="{BAB6FCD5-843E-428C-948F-ED2FEC70C270}" type="parTrans" cxnId="{256D703C-EDB0-4E4A-8677-FBA846DC5371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48FF051A-402A-4B6E-98D8-06B5943C3A93}" type="sibTrans" cxnId="{256D703C-EDB0-4E4A-8677-FBA846DC5371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BEC764B8-2C65-4B2C-B21D-9F96C8DD0ACF}">
      <dgm:prSet phldrT="[Текст]" custT="1"/>
      <dgm:spPr/>
      <dgm:t>
        <a:bodyPr/>
        <a:lstStyle/>
        <a:p>
          <a:r>
            <a:rPr lang="uz-Cyrl-UZ" sz="1100" dirty="0" smtClean="0">
              <a:latin typeface="Palatino Linotype" pitchFamily="18" charset="0"/>
            </a:rPr>
            <a:t/>
          </a:r>
          <a:br>
            <a:rPr lang="uz-Cyrl-UZ" sz="1100" dirty="0" smtClean="0">
              <a:latin typeface="Palatino Linotype" pitchFamily="18" charset="0"/>
            </a:rPr>
          </a:br>
          <a:r>
            <a:rPr lang="uz-Cyrl-UZ" sz="1100" dirty="0" smtClean="0">
              <a:latin typeface="Palatino Linotype" pitchFamily="18" charset="0"/>
            </a:rPr>
            <a:t>МОИ ва ДПИ</a:t>
          </a:r>
          <a:endParaRPr lang="ru-RU" sz="1100" dirty="0">
            <a:latin typeface="Palatino Linotype" pitchFamily="18" charset="0"/>
          </a:endParaRPr>
        </a:p>
      </dgm:t>
    </dgm:pt>
    <dgm:pt modelId="{8705EE8D-F0CF-4BD7-A6DF-FDACD85DF39A}" type="parTrans" cxnId="{EC18B81F-DA59-439D-8077-C19F730D91B6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4A7B0505-569F-4B84-A544-7BD7901085A4}" type="sibTrans" cxnId="{EC18B81F-DA59-439D-8077-C19F730D91B6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4DAB6B68-AF83-4FCD-A996-54DC817E056C}">
      <dgm:prSet phldrT="[Текст]" custT="1"/>
      <dgm:spPr/>
      <dgm:t>
        <a:bodyPr/>
        <a:lstStyle/>
        <a:p>
          <a:pPr marL="355600" indent="-177800"/>
          <a:r>
            <a:rPr lang="uz-Cyrl-UZ" sz="1200" dirty="0" smtClean="0">
              <a:latin typeface="Palatino Linotype" pitchFamily="18" charset="0"/>
            </a:rPr>
            <a:t>Ҳудудий ХТХҚТМОИ</a:t>
          </a:r>
          <a:endParaRPr lang="ru-RU" sz="1200" dirty="0">
            <a:latin typeface="Palatino Linotype" pitchFamily="18" charset="0"/>
          </a:endParaRPr>
        </a:p>
      </dgm:t>
    </dgm:pt>
    <dgm:pt modelId="{5990A8F7-43D2-4B49-8651-3FD476A873BF}" type="parTrans" cxnId="{FDF04F6B-1429-40F1-9F62-449D40C18615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B8896A0A-B0BB-4C56-92EA-FD56780886C0}" type="sibTrans" cxnId="{FDF04F6B-1429-40F1-9F62-449D40C18615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D062C029-E3EB-43EF-AB01-8B4016BC82F6}">
      <dgm:prSet phldrT="[Текст]" custT="1"/>
      <dgm:spPr/>
      <dgm:t>
        <a:bodyPr/>
        <a:lstStyle/>
        <a:p>
          <a:pPr marL="114300" indent="0"/>
          <a:endParaRPr lang="ru-RU" sz="1200" dirty="0">
            <a:latin typeface="Palatino Linotype" pitchFamily="18" charset="0"/>
          </a:endParaRPr>
        </a:p>
      </dgm:t>
    </dgm:pt>
    <dgm:pt modelId="{BC23EAFE-1287-4A40-9DEA-D5469F12F479}" type="parTrans" cxnId="{E194590F-1143-4AB3-BFB4-7C2F849C305B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4F3D3A71-65AC-4837-8D91-7676E6DF23A0}" type="sibTrans" cxnId="{E194590F-1143-4AB3-BFB4-7C2F849C305B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F9C5213C-5381-435D-98E0-EC0614E1522B}">
      <dgm:prSet phldrT="[Текст]" custT="1"/>
      <dgm:spPr/>
      <dgm:t>
        <a:bodyPr/>
        <a:lstStyle/>
        <a:p>
          <a:r>
            <a:rPr lang="uz-Cyrl-UZ" sz="1100" dirty="0" smtClean="0">
              <a:latin typeface="Palatino Linotype" pitchFamily="18" charset="0"/>
            </a:rPr>
            <a:t/>
          </a:r>
          <a:br>
            <a:rPr lang="uz-Cyrl-UZ" sz="1100" dirty="0" smtClean="0">
              <a:latin typeface="Palatino Linotype" pitchFamily="18" charset="0"/>
            </a:rPr>
          </a:br>
          <a:r>
            <a:rPr lang="uz-Cyrl-UZ" sz="1100" dirty="0" smtClean="0">
              <a:latin typeface="Palatino Linotype" pitchFamily="18" charset="0"/>
            </a:rPr>
            <a:t>Республика ташкилотлари</a:t>
          </a:r>
          <a:endParaRPr lang="ru-RU" sz="1100" dirty="0">
            <a:latin typeface="Palatino Linotype" pitchFamily="18" charset="0"/>
          </a:endParaRPr>
        </a:p>
      </dgm:t>
    </dgm:pt>
    <dgm:pt modelId="{B961E5E2-E2A9-4CF6-BD72-487898E413FA}" type="parTrans" cxnId="{4922E40F-A880-4FD8-9AFC-6B68E888C8C6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FA0E7F5F-814A-49F5-8594-E025CF9EF06C}" type="sibTrans" cxnId="{4922E40F-A880-4FD8-9AFC-6B68E888C8C6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CE5FB002-4E26-420E-82CE-310DBDCC6353}">
      <dgm:prSet phldrT="[Текст]" custT="1"/>
      <dgm:spPr/>
      <dgm:t>
        <a:bodyPr/>
        <a:lstStyle/>
        <a:p>
          <a:pPr marL="355600" indent="-177800"/>
          <a:r>
            <a:rPr lang="uz-Cyrl-UZ" sz="1200" dirty="0" smtClean="0">
              <a:latin typeface="Palatino Linotype" pitchFamily="18" charset="0"/>
            </a:rPr>
            <a:t>РТМ</a:t>
          </a:r>
          <a:endParaRPr lang="ru-RU" sz="1200" dirty="0">
            <a:latin typeface="Palatino Linotype" pitchFamily="18" charset="0"/>
          </a:endParaRPr>
        </a:p>
      </dgm:t>
    </dgm:pt>
    <dgm:pt modelId="{371202B4-D11B-44AF-84D1-ABF501E805D1}" type="parTrans" cxnId="{AE5E4213-0630-4769-AFEF-A9B1AD9226E4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A7C71298-4B99-4D0A-91FE-C6A949F9315C}" type="sibTrans" cxnId="{AE5E4213-0630-4769-AFEF-A9B1AD9226E4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594E2C78-A072-43C5-92FD-39A84826CB70}">
      <dgm:prSet phldrT="[Текст]" custT="1"/>
      <dgm:spPr/>
      <dgm:t>
        <a:bodyPr/>
        <a:lstStyle/>
        <a:p>
          <a:pPr marL="355600" indent="-177800"/>
          <a:r>
            <a:rPr lang="uz-Cyrl-UZ" sz="1200" dirty="0" smtClean="0">
              <a:latin typeface="Palatino Linotype" pitchFamily="18" charset="0"/>
            </a:rPr>
            <a:t>Республика кутубхоналари</a:t>
          </a:r>
          <a:endParaRPr lang="ru-RU" sz="1200" dirty="0">
            <a:latin typeface="Palatino Linotype" pitchFamily="18" charset="0"/>
          </a:endParaRPr>
        </a:p>
      </dgm:t>
    </dgm:pt>
    <dgm:pt modelId="{DA6E6C97-722A-4A7D-A03A-3429ED0E1182}" type="parTrans" cxnId="{473B51A4-300B-47A7-ACB6-D4808BE7ADD9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74B928DC-53E1-4646-AAC8-A5F580AA5822}" type="sibTrans" cxnId="{473B51A4-300B-47A7-ACB6-D4808BE7ADD9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1EEA21D0-690D-485B-A856-28D62BD8EDA5}">
      <dgm:prSet phldrT="[Текст]" custT="1"/>
      <dgm:spPr/>
      <dgm:t>
        <a:bodyPr/>
        <a:lstStyle/>
        <a:p>
          <a:pPr marL="444500" indent="-266700"/>
          <a:r>
            <a:rPr lang="uz-Cyrl-UZ" sz="1200" dirty="0" smtClean="0">
              <a:latin typeface="Palatino Linotype" pitchFamily="18" charset="0"/>
            </a:rPr>
            <a:t>Бевосита ХТБ тассарруфидаги таълим муассалари</a:t>
          </a:r>
          <a:endParaRPr lang="ru-RU" sz="1200" dirty="0">
            <a:latin typeface="Palatino Linotype" pitchFamily="18" charset="0"/>
          </a:endParaRPr>
        </a:p>
      </dgm:t>
    </dgm:pt>
    <dgm:pt modelId="{B6794644-8A77-45D9-A980-E7EEAA862020}" type="sibTrans" cxnId="{91B9DB05-6E27-466D-A904-27363EDD3A9E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51615109-6487-4113-9BF7-D112F106970D}" type="parTrans" cxnId="{91B9DB05-6E27-466D-A904-27363EDD3A9E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6114B288-9FD9-4CD4-B344-8EE44995E90B}">
      <dgm:prSet phldrT="[Текст]" custT="1"/>
      <dgm:spPr/>
      <dgm:t>
        <a:bodyPr/>
        <a:lstStyle/>
        <a:p>
          <a:pPr marL="444500" indent="-266700"/>
          <a:r>
            <a:rPr lang="uz-Cyrl-UZ" sz="1200" dirty="0" smtClean="0">
              <a:latin typeface="Palatino Linotype" pitchFamily="18" charset="0"/>
            </a:rPr>
            <a:t>Методик маркази</a:t>
          </a:r>
          <a:endParaRPr lang="ru-RU" sz="1200" dirty="0">
            <a:latin typeface="Palatino Linotype" pitchFamily="18" charset="0"/>
          </a:endParaRPr>
        </a:p>
      </dgm:t>
    </dgm:pt>
    <dgm:pt modelId="{D267DB5E-CB11-4082-ADE2-34F2642FEE63}" type="parTrans" cxnId="{31409B1B-A674-47BA-91D1-1EC8B8958243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446522D9-A4F9-4D1F-ACE0-64EACDC10229}" type="sibTrans" cxnId="{31409B1B-A674-47BA-91D1-1EC8B8958243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DEA29F27-1C94-49CA-891D-843E3E95CDE0}">
      <dgm:prSet phldrT="[Текст]" custT="1"/>
      <dgm:spPr/>
      <dgm:t>
        <a:bodyPr/>
        <a:lstStyle/>
        <a:p>
          <a:pPr marL="355600" indent="-177800"/>
          <a:r>
            <a:rPr lang="uz-Cyrl-UZ" sz="1200" dirty="0" smtClean="0">
              <a:latin typeface="Palatino Linotype" pitchFamily="18" charset="0"/>
            </a:rPr>
            <a:t>Ҳудудий </a:t>
          </a:r>
          <a:r>
            <a:rPr lang="uz-Cyrl-UZ" sz="1200" dirty="0" smtClean="0">
              <a:latin typeface="Palatino Linotype" pitchFamily="18" charset="0"/>
            </a:rPr>
            <a:t>ДПИ</a:t>
          </a:r>
          <a:endParaRPr lang="ru-RU" sz="1200" dirty="0">
            <a:latin typeface="Palatino Linotype" pitchFamily="18" charset="0"/>
          </a:endParaRPr>
        </a:p>
      </dgm:t>
    </dgm:pt>
    <dgm:pt modelId="{3406F9FD-F609-45C6-8AA2-821D382E751A}" type="parTrans" cxnId="{B57F3DEE-C2CA-42D0-84A4-51D086214FA8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0C0D1678-E404-42CF-97DA-94CA22567FF3}" type="sibTrans" cxnId="{B57F3DEE-C2CA-42D0-84A4-51D086214FA8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5F1E0C95-94F7-43BF-A64B-6BCCC98A83EE}">
      <dgm:prSet phldrT="[Текст]" custT="1"/>
      <dgm:spPr/>
      <dgm:t>
        <a:bodyPr/>
        <a:lstStyle/>
        <a:p>
          <a:pPr marL="355600" indent="-177800"/>
          <a:r>
            <a:rPr lang="uz-Cyrl-UZ" sz="1200" dirty="0" smtClean="0">
              <a:latin typeface="Palatino Linotype" pitchFamily="18" charset="0"/>
            </a:rPr>
            <a:t>А.Авлоний номидаги  ХТХҚТМОМИ</a:t>
          </a:r>
          <a:endParaRPr lang="ru-RU" sz="1200" dirty="0">
            <a:latin typeface="Palatino Linotype" pitchFamily="18" charset="0"/>
          </a:endParaRPr>
        </a:p>
      </dgm:t>
    </dgm:pt>
    <dgm:pt modelId="{81B5052F-5EDE-4AC2-8C3F-27BF4ADD3248}" type="parTrans" cxnId="{5C3C7653-6A78-4565-903C-8729F9D70323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6AE25EFD-F312-4B73-A2CE-BFC8CCD5D5F9}" type="sibTrans" cxnId="{5C3C7653-6A78-4565-903C-8729F9D70323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0D0709D4-BACC-4FA6-8F69-5D310EC7D835}">
      <dgm:prSet phldrT="[Текст]" custT="1"/>
      <dgm:spPr/>
      <dgm:t>
        <a:bodyPr/>
        <a:lstStyle/>
        <a:p>
          <a:pPr marL="355600" indent="-177800"/>
          <a:r>
            <a:rPr lang="uz-Cyrl-UZ" sz="1200" dirty="0" smtClean="0">
              <a:latin typeface="Palatino Linotype" pitchFamily="18" charset="0"/>
            </a:rPr>
            <a:t>Давлат умумтаълим мактаблари</a:t>
          </a:r>
          <a:endParaRPr lang="ru-RU" sz="1200" dirty="0">
            <a:latin typeface="Palatino Linotype" pitchFamily="18" charset="0"/>
          </a:endParaRPr>
        </a:p>
      </dgm:t>
    </dgm:pt>
    <dgm:pt modelId="{A6B37B42-7AA5-48A0-BBA3-D4288997EF4F}" type="parTrans" cxnId="{893FCF93-A48D-4AF4-AD9F-E68DACE713A3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3B93124D-CD08-4F44-86E8-CEA6F61256AB}" type="sibTrans" cxnId="{893FCF93-A48D-4AF4-AD9F-E68DACE713A3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176D5DE6-14D9-467A-B345-33950B1017DE}">
      <dgm:prSet phldrT="[Текст]" custT="1"/>
      <dgm:spPr/>
      <dgm:t>
        <a:bodyPr/>
        <a:lstStyle/>
        <a:p>
          <a:pPr marL="355600" indent="-177800"/>
          <a:r>
            <a:rPr lang="uz-Cyrl-UZ" sz="1200" dirty="0" smtClean="0">
              <a:latin typeface="Palatino Linotype" pitchFamily="18" charset="0"/>
            </a:rPr>
            <a:t>Баркамол авлод марказлари</a:t>
          </a:r>
          <a:endParaRPr lang="ru-RU" sz="1200" dirty="0">
            <a:latin typeface="Palatino Linotype" pitchFamily="18" charset="0"/>
          </a:endParaRPr>
        </a:p>
      </dgm:t>
    </dgm:pt>
    <dgm:pt modelId="{E64C0E35-C240-452F-99C4-BDD27F32F4E0}" type="parTrans" cxnId="{91C52329-2339-437E-9ECD-245ECB0E40F2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7F638AF2-B8D5-48F9-B8DD-098864E2DA29}" type="sibTrans" cxnId="{91C52329-2339-437E-9ECD-245ECB0E40F2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1A2DA103-250A-4315-9869-D0FBF07423FA}">
      <dgm:prSet phldrT="[Текст]" custT="1"/>
      <dgm:spPr/>
      <dgm:t>
        <a:bodyPr/>
        <a:lstStyle/>
        <a:p>
          <a:pPr marL="355600" indent="-177800"/>
          <a:r>
            <a:rPr lang="uz-Cyrl-UZ" sz="1200" dirty="0" smtClean="0">
              <a:latin typeface="Palatino Linotype" pitchFamily="18" charset="0"/>
            </a:rPr>
            <a:t>Илмий тадқиқот институтлари</a:t>
          </a:r>
          <a:endParaRPr lang="ru-RU" sz="1200" dirty="0">
            <a:latin typeface="Palatino Linotype" pitchFamily="18" charset="0"/>
          </a:endParaRPr>
        </a:p>
      </dgm:t>
    </dgm:pt>
    <dgm:pt modelId="{EFE2395D-5907-455D-950C-CD71008850B1}" type="parTrans" cxnId="{963A733D-B359-44C5-8311-22BBD66CD280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43EB0362-2833-47F9-ABBC-69ECC51BD0E6}" type="sibTrans" cxnId="{963A733D-B359-44C5-8311-22BBD66CD280}">
      <dgm:prSet/>
      <dgm:spPr/>
      <dgm:t>
        <a:bodyPr/>
        <a:lstStyle/>
        <a:p>
          <a:endParaRPr lang="ru-RU" sz="1100">
            <a:latin typeface="Palatino Linotype" pitchFamily="18" charset="0"/>
          </a:endParaRPr>
        </a:p>
      </dgm:t>
    </dgm:pt>
    <dgm:pt modelId="{3096BF18-C0BA-4069-977F-8786BE7397AF}" type="pres">
      <dgm:prSet presAssocID="{625C0900-D7DE-4DA2-B2C2-522D1B51CC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CD2E85-7F03-440A-9F5E-346AB2AECA4A}" type="pres">
      <dgm:prSet presAssocID="{5B29CB32-7BDD-4A44-A6D2-3B79C53C1E25}" presName="composite" presStyleCnt="0"/>
      <dgm:spPr/>
    </dgm:pt>
    <dgm:pt modelId="{633325D0-55BF-46F4-9850-49853889060E}" type="pres">
      <dgm:prSet presAssocID="{5B29CB32-7BDD-4A44-A6D2-3B79C53C1E25}" presName="parentText" presStyleLbl="alignNode1" presStyleIdx="0" presStyleCnt="3" custScaleX="1421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FFA0FA-DC9F-485C-8D23-5EC5B1A46B4A}" type="pres">
      <dgm:prSet presAssocID="{5B29CB32-7BDD-4A44-A6D2-3B79C53C1E2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EEEBF9-89F5-4973-A50E-30DBC54562B8}" type="pres">
      <dgm:prSet presAssocID="{47C94574-06F1-4625-AC5D-1946DCC29146}" presName="sp" presStyleCnt="0"/>
      <dgm:spPr/>
    </dgm:pt>
    <dgm:pt modelId="{A5507B79-EFC0-42EC-97B0-58B7104BA4B0}" type="pres">
      <dgm:prSet presAssocID="{BEC764B8-2C65-4B2C-B21D-9F96C8DD0ACF}" presName="composite" presStyleCnt="0"/>
      <dgm:spPr/>
    </dgm:pt>
    <dgm:pt modelId="{02C387D0-A3EC-43BE-AAEC-D4F36E5B58F1}" type="pres">
      <dgm:prSet presAssocID="{BEC764B8-2C65-4B2C-B21D-9F96C8DD0ACF}" presName="parentText" presStyleLbl="alignNode1" presStyleIdx="1" presStyleCnt="3" custScaleX="1421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5DEEFA-F599-4D34-8A91-342F31F6C2DA}" type="pres">
      <dgm:prSet presAssocID="{BEC764B8-2C65-4B2C-B21D-9F96C8DD0AC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CF136-6246-4159-85F3-D5997063070C}" type="pres">
      <dgm:prSet presAssocID="{4A7B0505-569F-4B84-A544-7BD7901085A4}" presName="sp" presStyleCnt="0"/>
      <dgm:spPr/>
    </dgm:pt>
    <dgm:pt modelId="{2F3361FD-8A5B-416C-9732-4CDAFD24E7A8}" type="pres">
      <dgm:prSet presAssocID="{F9C5213C-5381-435D-98E0-EC0614E1522B}" presName="composite" presStyleCnt="0"/>
      <dgm:spPr/>
    </dgm:pt>
    <dgm:pt modelId="{2CB3FA05-C300-42C0-A1CD-9B1331069E21}" type="pres">
      <dgm:prSet presAssocID="{F9C5213C-5381-435D-98E0-EC0614E1522B}" presName="parentText" presStyleLbl="alignNode1" presStyleIdx="2" presStyleCnt="3" custScaleX="1421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A3484-1524-4B51-9070-61A97DC4546C}" type="pres">
      <dgm:prSet presAssocID="{F9C5213C-5381-435D-98E0-EC0614E1522B}" presName="descendantText" presStyleLbl="alignAcc1" presStyleIdx="2" presStyleCnt="3" custScaleY="1369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24794B0-0054-4D4F-A703-1867D14EB04A}" type="presOf" srcId="{F9C5213C-5381-435D-98E0-EC0614E1522B}" destId="{2CB3FA05-C300-42C0-A1CD-9B1331069E21}" srcOrd="0" destOrd="0" presId="urn:microsoft.com/office/officeart/2005/8/layout/chevron2"/>
    <dgm:cxn modelId="{5C3C7653-6A78-4565-903C-8729F9D70323}" srcId="{BEC764B8-2C65-4B2C-B21D-9F96C8DD0ACF}" destId="{5F1E0C95-94F7-43BF-A64B-6BCCC98A83EE}" srcOrd="2" destOrd="0" parTransId="{81B5052F-5EDE-4AC2-8C3F-27BF4ADD3248}" sibTransId="{6AE25EFD-F312-4B73-A2CE-BFC8CCD5D5F9}"/>
    <dgm:cxn modelId="{D724E37A-8182-4C88-A3C3-353420D3C9F9}" type="presOf" srcId="{5F1E0C95-94F7-43BF-A64B-6BCCC98A83EE}" destId="{B65DEEFA-F599-4D34-8A91-342F31F6C2DA}" srcOrd="0" destOrd="2" presId="urn:microsoft.com/office/officeart/2005/8/layout/chevron2"/>
    <dgm:cxn modelId="{256D703C-EDB0-4E4A-8677-FBA846DC5371}" srcId="{5B29CB32-7BDD-4A44-A6D2-3B79C53C1E25}" destId="{C28B4EB0-1597-494C-9AA0-77B124A9E0E5}" srcOrd="0" destOrd="0" parTransId="{BAB6FCD5-843E-428C-948F-ED2FEC70C270}" sibTransId="{48FF051A-402A-4B6E-98D8-06B5943C3A93}"/>
    <dgm:cxn modelId="{C38A8E1F-877B-4F69-8AFD-899EC9A7C053}" type="presOf" srcId="{CE5FB002-4E26-420E-82CE-310DBDCC6353}" destId="{1BAA3484-1524-4B51-9070-61A97DC4546C}" srcOrd="0" destOrd="0" presId="urn:microsoft.com/office/officeart/2005/8/layout/chevron2"/>
    <dgm:cxn modelId="{4525B8A5-99CF-43B4-9992-AA03F745B8C1}" type="presOf" srcId="{1EEA21D0-690D-485B-A856-28D62BD8EDA5}" destId="{B4FFA0FA-DC9F-485C-8D23-5EC5B1A46B4A}" srcOrd="0" destOrd="1" presId="urn:microsoft.com/office/officeart/2005/8/layout/chevron2"/>
    <dgm:cxn modelId="{B57F3DEE-C2CA-42D0-84A4-51D086214FA8}" srcId="{BEC764B8-2C65-4B2C-B21D-9F96C8DD0ACF}" destId="{DEA29F27-1C94-49CA-891D-843E3E95CDE0}" srcOrd="0" destOrd="0" parTransId="{3406F9FD-F609-45C6-8AA2-821D382E751A}" sibTransId="{0C0D1678-E404-42CF-97DA-94CA22567FF3}"/>
    <dgm:cxn modelId="{6607FA33-2E89-4CC0-8770-7B27AFB1E555}" type="presOf" srcId="{5B29CB32-7BDD-4A44-A6D2-3B79C53C1E25}" destId="{633325D0-55BF-46F4-9850-49853889060E}" srcOrd="0" destOrd="0" presId="urn:microsoft.com/office/officeart/2005/8/layout/chevron2"/>
    <dgm:cxn modelId="{2655EFC1-CF97-4DA3-9D57-7332B22C1EC8}" type="presOf" srcId="{BEC764B8-2C65-4B2C-B21D-9F96C8DD0ACF}" destId="{02C387D0-A3EC-43BE-AAEC-D4F36E5B58F1}" srcOrd="0" destOrd="0" presId="urn:microsoft.com/office/officeart/2005/8/layout/chevron2"/>
    <dgm:cxn modelId="{893FCF93-A48D-4AF4-AD9F-E68DACE713A3}" srcId="{F9C5213C-5381-435D-98E0-EC0614E1522B}" destId="{0D0709D4-BACC-4FA6-8F69-5D310EC7D835}" srcOrd="2" destOrd="0" parTransId="{A6B37B42-7AA5-48A0-BBA3-D4288997EF4F}" sibTransId="{3B93124D-CD08-4F44-86E8-CEA6F61256AB}"/>
    <dgm:cxn modelId="{77F50E72-A388-4C84-AF84-5D532778A0BB}" type="presOf" srcId="{594E2C78-A072-43C5-92FD-39A84826CB70}" destId="{1BAA3484-1524-4B51-9070-61A97DC4546C}" srcOrd="0" destOrd="1" presId="urn:microsoft.com/office/officeart/2005/8/layout/chevron2"/>
    <dgm:cxn modelId="{EC18B81F-DA59-439D-8077-C19F730D91B6}" srcId="{625C0900-D7DE-4DA2-B2C2-522D1B51CC5E}" destId="{BEC764B8-2C65-4B2C-B21D-9F96C8DD0ACF}" srcOrd="1" destOrd="0" parTransId="{8705EE8D-F0CF-4BD7-A6DF-FDACD85DF39A}" sibTransId="{4A7B0505-569F-4B84-A544-7BD7901085A4}"/>
    <dgm:cxn modelId="{91B9DB05-6E27-466D-A904-27363EDD3A9E}" srcId="{5B29CB32-7BDD-4A44-A6D2-3B79C53C1E25}" destId="{1EEA21D0-690D-485B-A856-28D62BD8EDA5}" srcOrd="1" destOrd="0" parTransId="{51615109-6487-4113-9BF7-D112F106970D}" sibTransId="{B6794644-8A77-45D9-A980-E7EEAA862020}"/>
    <dgm:cxn modelId="{452782BC-344A-4734-9D67-6F5F1CB8118B}" type="presOf" srcId="{C28B4EB0-1597-494C-9AA0-77B124A9E0E5}" destId="{B4FFA0FA-DC9F-485C-8D23-5EC5B1A46B4A}" srcOrd="0" destOrd="0" presId="urn:microsoft.com/office/officeart/2005/8/layout/chevron2"/>
    <dgm:cxn modelId="{473B51A4-300B-47A7-ACB6-D4808BE7ADD9}" srcId="{F9C5213C-5381-435D-98E0-EC0614E1522B}" destId="{594E2C78-A072-43C5-92FD-39A84826CB70}" srcOrd="1" destOrd="0" parTransId="{DA6E6C97-722A-4A7D-A03A-3429ED0E1182}" sibTransId="{74B928DC-53E1-4646-AAC8-A5F580AA5822}"/>
    <dgm:cxn modelId="{4922E40F-A880-4FD8-9AFC-6B68E888C8C6}" srcId="{625C0900-D7DE-4DA2-B2C2-522D1B51CC5E}" destId="{F9C5213C-5381-435D-98E0-EC0614E1522B}" srcOrd="2" destOrd="0" parTransId="{B961E5E2-E2A9-4CF6-BD72-487898E413FA}" sibTransId="{FA0E7F5F-814A-49F5-8594-E025CF9EF06C}"/>
    <dgm:cxn modelId="{C3CE5E27-3570-457F-8A0F-B2DB5C3E263E}" srcId="{625C0900-D7DE-4DA2-B2C2-522D1B51CC5E}" destId="{5B29CB32-7BDD-4A44-A6D2-3B79C53C1E25}" srcOrd="0" destOrd="0" parTransId="{2F4F4B9C-D2EC-403F-B7D8-F83A677D5ACB}" sibTransId="{47C94574-06F1-4625-AC5D-1946DCC29146}"/>
    <dgm:cxn modelId="{9741590A-364D-40C5-810A-BD2FCFC6A772}" type="presOf" srcId="{4DAB6B68-AF83-4FCD-A996-54DC817E056C}" destId="{B65DEEFA-F599-4D34-8A91-342F31F6C2DA}" srcOrd="0" destOrd="1" presId="urn:microsoft.com/office/officeart/2005/8/layout/chevron2"/>
    <dgm:cxn modelId="{A72FC593-0F3B-4D60-B4CD-8AF8EBB9997B}" type="presOf" srcId="{176D5DE6-14D9-467A-B345-33950B1017DE}" destId="{1BAA3484-1524-4B51-9070-61A97DC4546C}" srcOrd="0" destOrd="3" presId="urn:microsoft.com/office/officeart/2005/8/layout/chevron2"/>
    <dgm:cxn modelId="{90DA1729-6D8D-4596-BE39-C3D82992377F}" type="presOf" srcId="{D062C029-E3EB-43EF-AB01-8B4016BC82F6}" destId="{B65DEEFA-F599-4D34-8A91-342F31F6C2DA}" srcOrd="0" destOrd="3" presId="urn:microsoft.com/office/officeart/2005/8/layout/chevron2"/>
    <dgm:cxn modelId="{12E5FA7B-5F87-4E44-B037-19ECEBB7D2A1}" type="presOf" srcId="{1A2DA103-250A-4315-9869-D0FBF07423FA}" destId="{1BAA3484-1524-4B51-9070-61A97DC4546C}" srcOrd="0" destOrd="4" presId="urn:microsoft.com/office/officeart/2005/8/layout/chevron2"/>
    <dgm:cxn modelId="{963A733D-B359-44C5-8311-22BBD66CD280}" srcId="{F9C5213C-5381-435D-98E0-EC0614E1522B}" destId="{1A2DA103-250A-4315-9869-D0FBF07423FA}" srcOrd="4" destOrd="0" parTransId="{EFE2395D-5907-455D-950C-CD71008850B1}" sibTransId="{43EB0362-2833-47F9-ABBC-69ECC51BD0E6}"/>
    <dgm:cxn modelId="{B794CB6E-D97E-4F11-97A9-7191BCD60E42}" type="presOf" srcId="{0D0709D4-BACC-4FA6-8F69-5D310EC7D835}" destId="{1BAA3484-1524-4B51-9070-61A97DC4546C}" srcOrd="0" destOrd="2" presId="urn:microsoft.com/office/officeart/2005/8/layout/chevron2"/>
    <dgm:cxn modelId="{91C52329-2339-437E-9ECD-245ECB0E40F2}" srcId="{F9C5213C-5381-435D-98E0-EC0614E1522B}" destId="{176D5DE6-14D9-467A-B345-33950B1017DE}" srcOrd="3" destOrd="0" parTransId="{E64C0E35-C240-452F-99C4-BDD27F32F4E0}" sibTransId="{7F638AF2-B8D5-48F9-B8DD-098864E2DA29}"/>
    <dgm:cxn modelId="{31409B1B-A674-47BA-91D1-1EC8B8958243}" srcId="{5B29CB32-7BDD-4A44-A6D2-3B79C53C1E25}" destId="{6114B288-9FD9-4CD4-B344-8EE44995E90B}" srcOrd="2" destOrd="0" parTransId="{D267DB5E-CB11-4082-ADE2-34F2642FEE63}" sibTransId="{446522D9-A4F9-4D1F-ACE0-64EACDC10229}"/>
    <dgm:cxn modelId="{C21EA7FA-BCDB-4E37-B494-5E73839F0D6A}" type="presOf" srcId="{6114B288-9FD9-4CD4-B344-8EE44995E90B}" destId="{B4FFA0FA-DC9F-485C-8D23-5EC5B1A46B4A}" srcOrd="0" destOrd="2" presId="urn:microsoft.com/office/officeart/2005/8/layout/chevron2"/>
    <dgm:cxn modelId="{AE5E4213-0630-4769-AFEF-A9B1AD9226E4}" srcId="{F9C5213C-5381-435D-98E0-EC0614E1522B}" destId="{CE5FB002-4E26-420E-82CE-310DBDCC6353}" srcOrd="0" destOrd="0" parTransId="{371202B4-D11B-44AF-84D1-ABF501E805D1}" sibTransId="{A7C71298-4B99-4D0A-91FE-C6A949F9315C}"/>
    <dgm:cxn modelId="{E194590F-1143-4AB3-BFB4-7C2F849C305B}" srcId="{BEC764B8-2C65-4B2C-B21D-9F96C8DD0ACF}" destId="{D062C029-E3EB-43EF-AB01-8B4016BC82F6}" srcOrd="3" destOrd="0" parTransId="{BC23EAFE-1287-4A40-9DEA-D5469F12F479}" sibTransId="{4F3D3A71-65AC-4837-8D91-7676E6DF23A0}"/>
    <dgm:cxn modelId="{7F89828D-0C92-4827-900B-A4F7DEA765FF}" type="presOf" srcId="{625C0900-D7DE-4DA2-B2C2-522D1B51CC5E}" destId="{3096BF18-C0BA-4069-977F-8786BE7397AF}" srcOrd="0" destOrd="0" presId="urn:microsoft.com/office/officeart/2005/8/layout/chevron2"/>
    <dgm:cxn modelId="{7A047D54-6270-4EC0-BB81-663313320879}" type="presOf" srcId="{DEA29F27-1C94-49CA-891D-843E3E95CDE0}" destId="{B65DEEFA-F599-4D34-8A91-342F31F6C2DA}" srcOrd="0" destOrd="0" presId="urn:microsoft.com/office/officeart/2005/8/layout/chevron2"/>
    <dgm:cxn modelId="{FDF04F6B-1429-40F1-9F62-449D40C18615}" srcId="{BEC764B8-2C65-4B2C-B21D-9F96C8DD0ACF}" destId="{4DAB6B68-AF83-4FCD-A996-54DC817E056C}" srcOrd="1" destOrd="0" parTransId="{5990A8F7-43D2-4B49-8651-3FD476A873BF}" sibTransId="{B8896A0A-B0BB-4C56-92EA-FD56780886C0}"/>
    <dgm:cxn modelId="{0E9B0F29-5291-41C9-BA7A-950FD7432301}" type="presParOf" srcId="{3096BF18-C0BA-4069-977F-8786BE7397AF}" destId="{59CD2E85-7F03-440A-9F5E-346AB2AECA4A}" srcOrd="0" destOrd="0" presId="urn:microsoft.com/office/officeart/2005/8/layout/chevron2"/>
    <dgm:cxn modelId="{0B09DD54-1480-4C0F-A180-D2661BAFD0B6}" type="presParOf" srcId="{59CD2E85-7F03-440A-9F5E-346AB2AECA4A}" destId="{633325D0-55BF-46F4-9850-49853889060E}" srcOrd="0" destOrd="0" presId="urn:microsoft.com/office/officeart/2005/8/layout/chevron2"/>
    <dgm:cxn modelId="{808F0EF3-A3A4-4BD0-BF2B-FAC02BD7EACC}" type="presParOf" srcId="{59CD2E85-7F03-440A-9F5E-346AB2AECA4A}" destId="{B4FFA0FA-DC9F-485C-8D23-5EC5B1A46B4A}" srcOrd="1" destOrd="0" presId="urn:microsoft.com/office/officeart/2005/8/layout/chevron2"/>
    <dgm:cxn modelId="{4D2DBE82-7A48-434D-BCA1-32E62F9B66A3}" type="presParOf" srcId="{3096BF18-C0BA-4069-977F-8786BE7397AF}" destId="{1DEEEBF9-89F5-4973-A50E-30DBC54562B8}" srcOrd="1" destOrd="0" presId="urn:microsoft.com/office/officeart/2005/8/layout/chevron2"/>
    <dgm:cxn modelId="{3776051F-9CDA-4E21-A9E8-27D2F44C2941}" type="presParOf" srcId="{3096BF18-C0BA-4069-977F-8786BE7397AF}" destId="{A5507B79-EFC0-42EC-97B0-58B7104BA4B0}" srcOrd="2" destOrd="0" presId="urn:microsoft.com/office/officeart/2005/8/layout/chevron2"/>
    <dgm:cxn modelId="{BE63D069-19B6-47D4-B990-04EC7C7F216F}" type="presParOf" srcId="{A5507B79-EFC0-42EC-97B0-58B7104BA4B0}" destId="{02C387D0-A3EC-43BE-AAEC-D4F36E5B58F1}" srcOrd="0" destOrd="0" presId="urn:microsoft.com/office/officeart/2005/8/layout/chevron2"/>
    <dgm:cxn modelId="{DF82773A-AC0F-4DA4-9709-C1669ED9F5C6}" type="presParOf" srcId="{A5507B79-EFC0-42EC-97B0-58B7104BA4B0}" destId="{B65DEEFA-F599-4D34-8A91-342F31F6C2DA}" srcOrd="1" destOrd="0" presId="urn:microsoft.com/office/officeart/2005/8/layout/chevron2"/>
    <dgm:cxn modelId="{B6902989-9CD2-4749-9A78-CCC61DB7BD60}" type="presParOf" srcId="{3096BF18-C0BA-4069-977F-8786BE7397AF}" destId="{41FCF136-6246-4159-85F3-D5997063070C}" srcOrd="3" destOrd="0" presId="urn:microsoft.com/office/officeart/2005/8/layout/chevron2"/>
    <dgm:cxn modelId="{F36A7941-4702-448F-9A65-094FA8B5DA6C}" type="presParOf" srcId="{3096BF18-C0BA-4069-977F-8786BE7397AF}" destId="{2F3361FD-8A5B-416C-9732-4CDAFD24E7A8}" srcOrd="4" destOrd="0" presId="urn:microsoft.com/office/officeart/2005/8/layout/chevron2"/>
    <dgm:cxn modelId="{C51E7199-D8C2-482F-92D6-DC41EAD07FAB}" type="presParOf" srcId="{2F3361FD-8A5B-416C-9732-4CDAFD24E7A8}" destId="{2CB3FA05-C300-42C0-A1CD-9B1331069E21}" srcOrd="0" destOrd="0" presId="urn:microsoft.com/office/officeart/2005/8/layout/chevron2"/>
    <dgm:cxn modelId="{AA1127D7-550F-41FF-B5B6-AD09F7297404}" type="presParOf" srcId="{2F3361FD-8A5B-416C-9732-4CDAFD24E7A8}" destId="{1BAA3484-1524-4B51-9070-61A97DC4546C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214C4-129A-4EB0-A6C1-AD5BB125B99E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C5AE-7176-4528-AFA7-CED9878F0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D1387-B43C-4E15-8C99-D78479F01298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B8771-CD14-4ACB-93E0-3764A3313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7423D-7EBD-4449-9519-A7B1A8D5CDE3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F5C5A-C502-44B9-90C4-3A8D983EFC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ABF96-2084-4697-9010-DF03F65329F8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82C89-3734-4CD5-B47C-62D3C4ADE9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F01F2-8BE7-48F7-8406-1746A15C4B09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7C216-CE18-491C-96D0-5F0372082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4A27AB-3561-4841-9E37-D0B05911AD23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96A997-0845-492F-938F-D9A45DEF88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73620-4136-4FCC-8C7B-A11622F863B4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D75E5-C2C8-4863-8630-1E0E9065DC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7F60E0-635C-47BA-833A-17C97B06A730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07F161-E5D4-4193-84D4-7B5364346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583CF-410F-423A-A36F-3B30314C90F6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18F7B-C1E9-4DA8-9707-AE62446F1D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93663-D934-45FB-B682-A55FB3CB9277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59783-686B-4174-B265-EAACA4CF4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34862-5B8D-499B-82ED-08CFF7FDF0FB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9C1DC-F32A-4270-AFB3-78D03B4642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A069FD-3F4F-47EF-955C-195AEE5C9B2F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1C809A-0872-428A-8877-758C5F6E87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703EA-E243-4F4F-8C1E-B6219F74F297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1276A-0EBF-4611-918A-A312D68368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070A3-5464-4815-BCE9-BAD4840C49BA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495FB-9D32-4CAA-87CB-7B20578C57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43A775-53CA-4581-8F65-5A01D6FD2265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5AF4D3-6C3D-462B-A100-0B68A18A7D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55288-1A14-48B9-959F-FF6996028833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09FE3-21BC-418F-979D-986E7DCCE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3A164-2F35-4D71-9962-8C9B33F866BC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6303E-A304-48D6-A00D-4CD2B8968C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272EA-1950-478A-ACB3-BBFA5AF0EF4B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A3186-C078-42C9-9172-FC64BE0DD1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00338-51B1-4400-999F-B1E3E2DF52CB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94011-33E4-4BCB-8AE8-A59B69ED4B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E2BF9-8AF5-4489-9311-2C9D16D979B4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B0B0A-9D96-4E9C-A27A-75B901D38B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62042-5CEF-4871-808C-839A8125F3A2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7B475-F60E-432D-984B-8192686CE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35613-8F36-4BF9-9315-6B8CC0AB50AF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760C7-5E9F-4543-8E49-0402874324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B7E02-11C3-4139-B55C-B50F171DA806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CB1CB-F86C-4FE0-85F1-96E19B37EE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F28A1-19FB-4215-AF01-335C4C33C57A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486D3-A49C-4CED-9F87-90F985DB1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A931AF-F0CB-4925-9770-1B75B29FF6EE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F18480-CCEE-4222-A66A-46C8BA9302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5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43FB105A-95A5-4912-B67C-EAB66063B47B}" type="datetimeFigureOut">
              <a:rPr lang="ru-RU"/>
              <a:pPr>
                <a:defRPr/>
              </a:pPr>
              <a:t>17.09.2015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356555B8-EB33-425A-B4F6-A0C0D5C8AF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67" r:id="rId2"/>
    <p:sldLayoutId id="2147483882" r:id="rId3"/>
    <p:sldLayoutId id="2147483868" r:id="rId4"/>
    <p:sldLayoutId id="2147483869" r:id="rId5"/>
    <p:sldLayoutId id="2147483870" r:id="rId6"/>
    <p:sldLayoutId id="2147483883" r:id="rId7"/>
    <p:sldLayoutId id="2147483871" r:id="rId8"/>
    <p:sldLayoutId id="2147483884" r:id="rId9"/>
    <p:sldLayoutId id="2147483872" r:id="rId10"/>
    <p:sldLayoutId id="21474838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ziyonet@uzinfocom.uz" TargetMode="External"/><Relationship Id="rId2" Type="http://schemas.openxmlformats.org/officeDocument/2006/relationships/hyperlink" Target="mailto:ziyonet@xtv.uz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resurs@umail.u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813" y="2071678"/>
            <a:ext cx="7929562" cy="20621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3200" b="1" dirty="0">
                <a:solidFill>
                  <a:srgbClr val="0070C0"/>
                </a:solidFill>
                <a:latin typeface="Palatino Linotype" pitchFamily="18" charset="0"/>
              </a:rPr>
              <a:t>Умумтаълим </a:t>
            </a:r>
            <a:r>
              <a:rPr lang="uz-Cyrl-UZ" sz="3200" b="1" dirty="0" smtClean="0">
                <a:solidFill>
                  <a:srgbClr val="0070C0"/>
                </a:solidFill>
                <a:latin typeface="Palatino Linotype" pitchFamily="18" charset="0"/>
              </a:rPr>
              <a:t>мактабларини </a:t>
            </a:r>
            <a:r>
              <a:rPr lang="en-US" sz="3200" b="1" dirty="0" smtClean="0">
                <a:solidFill>
                  <a:srgbClr val="0070C0"/>
                </a:solidFill>
                <a:latin typeface="Palatino Linotype" pitchFamily="18" charset="0"/>
              </a:rPr>
              <a:t/>
            </a:r>
            <a:br>
              <a:rPr lang="en-US" sz="3200" b="1" dirty="0" smtClean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uz-Cyrl-UZ" sz="3200" b="1" dirty="0" smtClean="0">
                <a:solidFill>
                  <a:srgbClr val="0070C0"/>
                </a:solidFill>
                <a:latin typeface="Palatino Linotype" pitchFamily="18" charset="0"/>
              </a:rPr>
              <a:t>ZiyoNET </a:t>
            </a:r>
            <a:r>
              <a:rPr lang="uz-Cyrl-UZ" sz="3200" b="1" dirty="0" smtClean="0">
                <a:solidFill>
                  <a:srgbClr val="0070C0"/>
                </a:solidFill>
                <a:latin typeface="Palatino Linotype" pitchFamily="18" charset="0"/>
              </a:rPr>
              <a:t>тармоғига улаш ва ундан фойдаланиш жараёнини ташкил этиш</a:t>
            </a:r>
            <a:endParaRPr lang="ru-RU" sz="3200" dirty="0">
              <a:solidFill>
                <a:srgbClr val="0070C0"/>
              </a:solidFill>
              <a:latin typeface="Palatino Linotype" pitchFamily="18" charset="0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14942" y="5500702"/>
            <a:ext cx="350040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 smtClean="0">
                <a:solidFill>
                  <a:srgbClr val="0070C0"/>
                </a:solidFill>
                <a:latin typeface="Palatino Linotype" pitchFamily="18" charset="0"/>
              </a:rPr>
              <a:t>Худудий халқ таълими бошқармалари, туман(шаҳар) халқ таълими муассасалари фаолиятини методик таъминлаш ва ташкил этиш бўлимлари учун</a:t>
            </a:r>
            <a:endParaRPr lang="ru-RU" sz="1200" dirty="0">
              <a:solidFill>
                <a:srgbClr val="0070C0"/>
              </a:solidFill>
              <a:latin typeface="Palatino Linotype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10" y="1067604"/>
          <a:ext cx="8215370" cy="4756905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544676"/>
                <a:gridCol w="2609440"/>
                <a:gridCol w="3015554"/>
                <a:gridCol w="2045700"/>
              </a:tblGrid>
              <a:tr h="515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Т/</a:t>
                      </a:r>
                      <a:r>
                        <a:rPr lang="ru-RU" sz="1400" dirty="0" err="1">
                          <a:latin typeface="Palatino Linotype" pitchFamily="18" charset="0"/>
                        </a:rPr>
                        <a:t>р</a:t>
                      </a:r>
                      <a:endParaRPr lang="ru-RU" sz="1400" b="1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Palatino Linotype" pitchFamily="18" charset="0"/>
                        </a:rPr>
                        <a:t>Ҳудуд </a:t>
                      </a:r>
                      <a:r>
                        <a:rPr lang="ru-RU" sz="1400" dirty="0" err="1" smtClean="0">
                          <a:latin typeface="Palatino Linotype" pitchFamily="18" charset="0"/>
                        </a:rPr>
                        <a:t>номи</a:t>
                      </a:r>
                      <a:r>
                        <a:rPr lang="uz-Cyrl-UZ" sz="1400" dirty="0" smtClean="0">
                          <a:latin typeface="Palatino Linotype" pitchFamily="18" charset="0"/>
                        </a:rPr>
                        <a:t>/ташкилот</a:t>
                      </a:r>
                      <a:endParaRPr lang="ru-RU" sz="1400" b="1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Palatino Linotype" pitchFamily="18" charset="0"/>
                        </a:rPr>
                        <a:t>Ўзбектелеком</a:t>
                      </a:r>
                      <a:endParaRPr lang="ru-RU" sz="1400" b="1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Palatino Linotype" pitchFamily="18" charset="0"/>
                        </a:rPr>
                        <a:t>Узмобайл</a:t>
                      </a:r>
                      <a:endParaRPr lang="ru-RU" sz="1400" b="1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515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10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Сирдарё вилояти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Тел.: 0 (367) 225-09-29, 240-05-06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/>
                      </a:r>
                      <a:br>
                        <a:rPr lang="uz-Cyrl-UZ" sz="1400">
                          <a:latin typeface="Palatino Linotype" pitchFamily="18" charset="0"/>
                        </a:rPr>
                      </a:br>
                      <a:r>
                        <a:rPr lang="ru-RU" sz="1400">
                          <a:latin typeface="Palatino Linotype" pitchFamily="18" charset="0"/>
                        </a:rPr>
                        <a:t>Факс: 0 (367) 225-46-66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0 (595)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510-50-01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/>
                      </a:r>
                      <a:br>
                        <a:rPr lang="ru-RU" sz="1400" dirty="0">
                          <a:latin typeface="Palatino Linotype" pitchFamily="18" charset="0"/>
                        </a:rPr>
                      </a:br>
                      <a:r>
                        <a:rPr lang="ru-RU" sz="1400" dirty="0">
                          <a:latin typeface="Palatino Linotype" pitchFamily="18" charset="0"/>
                        </a:rPr>
                        <a:t>0 (367)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225-05-40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515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11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Тошкент вилояти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Тел.: 0 (371) 259-70-22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/>
                      </a:r>
                      <a:br>
                        <a:rPr lang="uz-Cyrl-UZ" sz="1400">
                          <a:latin typeface="Palatino Linotype" pitchFamily="18" charset="0"/>
                        </a:rPr>
                      </a:br>
                      <a:r>
                        <a:rPr lang="ru-RU" sz="1400">
                          <a:latin typeface="Palatino Linotype" pitchFamily="18" charset="0"/>
                        </a:rPr>
                        <a:t>Факс: 0 (371) 259-70-36 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400" dirty="0">
                          <a:latin typeface="Palatino Linotype" pitchFamily="18" charset="0"/>
                        </a:rPr>
                        <a:t>0 (595) 177-71-01</a:t>
                      </a:r>
                      <a:br>
                        <a:rPr lang="uz-Cyrl-UZ" sz="1400" dirty="0">
                          <a:latin typeface="Palatino Linotype" pitchFamily="18" charset="0"/>
                        </a:rPr>
                      </a:br>
                      <a:r>
                        <a:rPr lang="uz-Cyrl-UZ" sz="1400" dirty="0">
                          <a:latin typeface="Palatino Linotype" pitchFamily="18" charset="0"/>
                        </a:rPr>
                        <a:t>0 (595)199-17-17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515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12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Фарғона вилояти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z-Cyrl-UZ" sz="1400">
                          <a:latin typeface="Palatino Linotype" pitchFamily="18" charset="0"/>
                        </a:rPr>
                        <a:t>Тел</a:t>
                      </a:r>
                      <a:r>
                        <a:rPr lang="ru-RU" sz="1400">
                          <a:latin typeface="Palatino Linotype" pitchFamily="18" charset="0"/>
                        </a:rPr>
                        <a:t>.: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3</a:t>
                      </a:r>
                      <a:r>
                        <a:rPr lang="ru-RU" sz="1400">
                          <a:latin typeface="Palatino Linotype" pitchFamily="18" charset="0"/>
                        </a:rPr>
                        <a:t>73) 224 -08 -07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/>
                      </a:r>
                      <a:br>
                        <a:rPr lang="uz-Cyrl-UZ" sz="1400">
                          <a:latin typeface="Palatino Linotype" pitchFamily="18" charset="0"/>
                        </a:rPr>
                      </a:br>
                      <a:r>
                        <a:rPr lang="uz-Cyrl-UZ" sz="1400">
                          <a:latin typeface="Palatino Linotype" pitchFamily="18" charset="0"/>
                        </a:rPr>
                        <a:t>Факс</a:t>
                      </a:r>
                      <a:r>
                        <a:rPr lang="ru-RU" sz="1400">
                          <a:latin typeface="Palatino Linotype" pitchFamily="18" charset="0"/>
                        </a:rPr>
                        <a:t>: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3</a:t>
                      </a:r>
                      <a:r>
                        <a:rPr lang="ru-RU" sz="1400">
                          <a:latin typeface="Palatino Linotype" pitchFamily="18" charset="0"/>
                        </a:rPr>
                        <a:t>73) 224 -14- 00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0 (595)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400-14-14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515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13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Хоразм вилояти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z-Cyrl-UZ" sz="1400">
                          <a:latin typeface="Palatino Linotype" pitchFamily="18" charset="0"/>
                        </a:rPr>
                        <a:t>Тел</a:t>
                      </a:r>
                      <a:r>
                        <a:rPr lang="ru-RU" sz="1400">
                          <a:latin typeface="Palatino Linotype" pitchFamily="18" charset="0"/>
                        </a:rPr>
                        <a:t>.: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0</a:t>
                      </a:r>
                      <a:r>
                        <a:rPr lang="ru-RU" sz="1400">
                          <a:latin typeface="Palatino Linotype" pitchFamily="18" charset="0"/>
                        </a:rPr>
                        <a:t> (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3</a:t>
                      </a:r>
                      <a:r>
                        <a:rPr lang="ru-RU" sz="1400">
                          <a:latin typeface="Palatino Linotype" pitchFamily="18" charset="0"/>
                        </a:rPr>
                        <a:t>62) 226-42-30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/>
                      </a:r>
                      <a:br>
                        <a:rPr lang="uz-Cyrl-UZ" sz="1400">
                          <a:latin typeface="Palatino Linotype" pitchFamily="18" charset="0"/>
                        </a:rPr>
                      </a:br>
                      <a:r>
                        <a:rPr lang="uz-Cyrl-UZ" sz="1400">
                          <a:latin typeface="Palatino Linotype" pitchFamily="18" charset="0"/>
                        </a:rPr>
                        <a:t>Факс</a:t>
                      </a:r>
                      <a:r>
                        <a:rPr lang="ru-RU" sz="1400">
                          <a:latin typeface="Palatino Linotype" pitchFamily="18" charset="0"/>
                        </a:rPr>
                        <a:t>: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3</a:t>
                      </a:r>
                      <a:r>
                        <a:rPr lang="ru-RU" sz="1400">
                          <a:latin typeface="Palatino Linotype" pitchFamily="18" charset="0"/>
                        </a:rPr>
                        <a:t>62) 226-01-26. 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0 (595)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602-14-14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/>
                      </a:r>
                      <a:br>
                        <a:rPr lang="ru-RU" sz="1400" dirty="0">
                          <a:latin typeface="Palatino Linotype" pitchFamily="18" charset="0"/>
                        </a:rPr>
                      </a:br>
                      <a:r>
                        <a:rPr lang="ru-RU" sz="1400" dirty="0">
                          <a:latin typeface="Palatino Linotype" pitchFamily="18" charset="0"/>
                        </a:rPr>
                        <a:t>0 (362)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224-33-67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 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2523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14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"ТШТТ"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400" dirty="0">
                          <a:latin typeface="Palatino Linotype" pitchFamily="18" charset="0"/>
                        </a:rPr>
                        <a:t>1084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 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 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515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15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"Чирком" МЧЖ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Тел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.</a:t>
                      </a:r>
                      <a:r>
                        <a:rPr lang="ru-RU" sz="1400">
                          <a:latin typeface="Palatino Linotype" pitchFamily="18" charset="0"/>
                        </a:rPr>
                        <a:t>: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3</a:t>
                      </a:r>
                      <a:r>
                        <a:rPr lang="ru-RU" sz="1400">
                          <a:latin typeface="Palatino Linotype" pitchFamily="18" charset="0"/>
                        </a:rPr>
                        <a:t>70) 712-66-66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/>
                      </a:r>
                      <a:br>
                        <a:rPr lang="uz-Cyrl-UZ" sz="1400">
                          <a:latin typeface="Palatino Linotype" pitchFamily="18" charset="0"/>
                        </a:rPr>
                      </a:br>
                      <a:r>
                        <a:rPr lang="ru-RU" sz="1400">
                          <a:latin typeface="Palatino Linotype" pitchFamily="18" charset="0"/>
                        </a:rPr>
                        <a:t>Факс: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3</a:t>
                      </a:r>
                      <a:r>
                        <a:rPr lang="ru-RU" sz="1400">
                          <a:latin typeface="Palatino Linotype" pitchFamily="18" charset="0"/>
                        </a:rPr>
                        <a:t>70) 712-55-55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 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515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16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"ЎзИ Жиззах"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Palatino Linotype" pitchFamily="18" charset="0"/>
                        </a:rPr>
                        <a:t>Тел.: 0 (0372) 226-40-50, 226-63-83</a:t>
                      </a:r>
                      <a:br>
                        <a:rPr lang="uz-Cyrl-UZ" sz="1400">
                          <a:latin typeface="Palatino Linotype" pitchFamily="18" charset="0"/>
                        </a:rPr>
                      </a:br>
                      <a:r>
                        <a:rPr lang="ru-RU" sz="1400">
                          <a:latin typeface="Palatino Linotype" pitchFamily="18" charset="0"/>
                        </a:rPr>
                        <a:t> 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 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641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z-Cyrl-UZ" sz="1400">
                          <a:latin typeface="Palatino Linotype" pitchFamily="18" charset="0"/>
                        </a:rPr>
                        <a:t>17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"ЎзИ Самарқанд"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Palatino Linotype" pitchFamily="18" charset="0"/>
                        </a:rPr>
                        <a:t>Тел.: 0 (366) 234-80-08</a:t>
                      </a:r>
                      <a:endParaRPr lang="ru-RU" sz="1400">
                        <a:latin typeface="Palatino Linotype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Palatino Linotype" pitchFamily="18" charset="0"/>
                        </a:rPr>
                        <a:t>0 (595) 509-04-40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400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1772" marR="31772" marT="0" marB="0" anchor="ctr"/>
                </a:tc>
              </a:tr>
              <a:tr h="2523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18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"УзИ-Термез"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400" dirty="0">
                          <a:latin typeface="Palatino Linotype" pitchFamily="18" charset="0"/>
                        </a:rPr>
                        <a:t>Тел.: 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 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71538" y="214290"/>
            <a:ext cx="76438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“Ўзбектелеком” АКнинг ҳудудий филиалларининг  телефон рақамлари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1428736"/>
            <a:ext cx="750099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sz="5400" dirty="0" smtClean="0">
                <a:latin typeface="Palatino Linotype" pitchFamily="18" charset="0"/>
              </a:rPr>
              <a:t>Эътиборингиз учун рахмат!</a:t>
            </a:r>
          </a:p>
          <a:p>
            <a:pPr algn="ctr"/>
            <a:endParaRPr lang="ru-RU" sz="5400" dirty="0">
              <a:latin typeface="Palatino Linotype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85918" y="3929066"/>
            <a:ext cx="6143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dirty="0" smtClean="0">
                <a:latin typeface="Palatino Linotype" pitchFamily="18" charset="0"/>
              </a:rPr>
              <a:t>Боғланиш учун маълумотлар:</a:t>
            </a:r>
          </a:p>
          <a:p>
            <a:pPr algn="ctr"/>
            <a:r>
              <a:rPr lang="uz-Cyrl-UZ" dirty="0" smtClean="0">
                <a:latin typeface="Palatino Linotype" pitchFamily="18" charset="0"/>
              </a:rPr>
              <a:t>Тел./факс: </a:t>
            </a:r>
            <a:r>
              <a:rPr lang="uz-Cyrl-UZ" dirty="0" smtClean="0">
                <a:latin typeface="Palatino Linotype" pitchFamily="18" charset="0"/>
              </a:rPr>
              <a:t>0 (371</a:t>
            </a:r>
            <a:r>
              <a:rPr lang="uz-Cyrl-UZ" dirty="0" smtClean="0">
                <a:latin typeface="Palatino Linotype" pitchFamily="18" charset="0"/>
              </a:rPr>
              <a:t>) 239-19-48, 239-44-56</a:t>
            </a:r>
            <a:r>
              <a:rPr lang="en-US" dirty="0" smtClean="0">
                <a:latin typeface="Palatino Linotype" pitchFamily="18" charset="0"/>
              </a:rPr>
              <a:t>.</a:t>
            </a:r>
            <a:endParaRPr lang="uz-Cyrl-UZ" dirty="0" smtClean="0">
              <a:latin typeface="Palatino Linotype" pitchFamily="18" charset="0"/>
            </a:endParaRPr>
          </a:p>
          <a:p>
            <a:pPr algn="ctr"/>
            <a:r>
              <a:rPr lang="en-US" dirty="0" smtClean="0">
                <a:latin typeface="Palatino Linotype" pitchFamily="18" charset="0"/>
                <a:hlinkClick r:id="rId2"/>
              </a:rPr>
              <a:t>ziyonet@xtv.uz</a:t>
            </a:r>
            <a:r>
              <a:rPr lang="en-US" dirty="0" smtClean="0">
                <a:latin typeface="Palatino Linotype" pitchFamily="18" charset="0"/>
              </a:rPr>
              <a:t>, </a:t>
            </a:r>
            <a:r>
              <a:rPr lang="en-US" dirty="0" smtClean="0">
                <a:latin typeface="Palatino Linotype" pitchFamily="18" charset="0"/>
                <a:hlinkClick r:id="rId3"/>
              </a:rPr>
              <a:t>ziyonet@uzinfocom.uz</a:t>
            </a:r>
            <a:r>
              <a:rPr lang="en-US" dirty="0" smtClean="0">
                <a:latin typeface="Palatino Linotype" pitchFamily="18" charset="0"/>
              </a:rPr>
              <a:t>, </a:t>
            </a:r>
            <a:r>
              <a:rPr lang="en-US" dirty="0" smtClean="0">
                <a:latin typeface="Palatino Linotype" pitchFamily="18" charset="0"/>
                <a:hlinkClick r:id="rId4"/>
              </a:rPr>
              <a:t>resurs@umail.uz</a:t>
            </a:r>
            <a:r>
              <a:rPr lang="en-US" dirty="0" smtClean="0">
                <a:latin typeface="Palatino Linotype" pitchFamily="18" charset="0"/>
              </a:rPr>
              <a:t>. </a:t>
            </a:r>
            <a:endParaRPr lang="uz-Cyrl-UZ" dirty="0" smtClean="0">
              <a:latin typeface="Palatino Linotype" pitchFamily="18" charset="0"/>
            </a:endParaRPr>
          </a:p>
          <a:p>
            <a:pPr algn="ctr"/>
            <a:endParaRPr lang="ru-RU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7154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Ziyo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NET </a:t>
            </a: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тармоғининг </a:t>
            </a:r>
            <a:r>
              <a:rPr lang="ru-RU" sz="2000" b="1" dirty="0" err="1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ташкил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 </a:t>
            </a:r>
            <a:r>
              <a:rPr lang="ru-RU" sz="2000" b="1" dirty="0" err="1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этилиши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 </a:t>
            </a:r>
            <a:r>
              <a:rPr lang="ru-RU" sz="2000" b="1" dirty="0" err="1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ҳамда фаолиятига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 </a:t>
            </a:r>
            <a:r>
              <a:rPr lang="ru-RU" sz="2000" b="1" dirty="0" err="1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оид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 </a:t>
            </a:r>
            <a:r>
              <a:rPr lang="ru-RU" sz="2000" b="1" dirty="0" err="1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асосий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 </a:t>
            </a:r>
            <a:r>
              <a:rPr lang="ru-RU" sz="2000" b="1" dirty="0" err="1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меъёрий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 </a:t>
            </a: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ҳ</a:t>
            </a:r>
            <a:r>
              <a:rPr lang="ru-RU" sz="2000" b="1" dirty="0" err="1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ужжатлар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79388" y="981075"/>
            <a:ext cx="8715375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uz-Cyrl-UZ" sz="1600" dirty="0">
                <a:latin typeface="Palatino Linotype" pitchFamily="18" charset="0"/>
              </a:rPr>
              <a:t>Ўзбекистон Республикаси Президентининг 2005 йил 28 </a:t>
            </a:r>
            <a:r>
              <a:rPr lang="uz-Cyrl-UZ" sz="1600" dirty="0" smtClean="0">
                <a:latin typeface="Palatino Linotype" pitchFamily="18" charset="0"/>
              </a:rPr>
              <a:t>сентябрдаги ПҚ-191-сонли </a:t>
            </a:r>
            <a:r>
              <a:rPr lang="uz-Cyrl-UZ" sz="1600" dirty="0">
                <a:latin typeface="Palatino Linotype" pitchFamily="18" charset="0"/>
              </a:rPr>
              <a:t>“Ўзбекистон Республикасининг жамоат таълим ахборот тармоғини ташкил этиш тўғрисида”ги </a:t>
            </a:r>
            <a:r>
              <a:rPr lang="uz-Cyrl-UZ" sz="1600" dirty="0" smtClean="0">
                <a:latin typeface="Palatino Linotype" pitchFamily="18" charset="0"/>
              </a:rPr>
              <a:t>қарори</a:t>
            </a:r>
            <a:r>
              <a:rPr lang="uz-Cyrl-UZ" sz="1600" dirty="0">
                <a:latin typeface="Palatino Linotype" pitchFamily="18" charset="0"/>
              </a:rPr>
              <a:t>;</a:t>
            </a:r>
            <a:endParaRPr lang="en-US" sz="1600" dirty="0">
              <a:latin typeface="Palatino Linotype" pitchFamily="18" charset="0"/>
            </a:endParaRP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uz-Cyrl-UZ" sz="1600" dirty="0">
                <a:latin typeface="Palatino Linotype" pitchFamily="18" charset="0"/>
              </a:rPr>
              <a:t>Ўзбекистон Республикаси Вазирлар Маҳкамасининг</a:t>
            </a:r>
            <a:r>
              <a:rPr lang="en-US" sz="1600" dirty="0">
                <a:latin typeface="Palatino Linotype" pitchFamily="18" charset="0"/>
              </a:rPr>
              <a:t> </a:t>
            </a:r>
            <a:r>
              <a:rPr lang="uz-Cyrl-UZ" sz="1600" dirty="0">
                <a:latin typeface="Palatino Linotype" pitchFamily="18" charset="0"/>
              </a:rPr>
              <a:t>2005 </a:t>
            </a:r>
            <a:r>
              <a:rPr lang="uz-Cyrl-UZ" sz="1600" dirty="0" smtClean="0">
                <a:latin typeface="Palatino Linotype" pitchFamily="18" charset="0"/>
              </a:rPr>
              <a:t>йил 28 </a:t>
            </a:r>
            <a:r>
              <a:rPr lang="uz-Cyrl-UZ" sz="1600" dirty="0">
                <a:latin typeface="Palatino Linotype" pitchFamily="18" charset="0"/>
              </a:rPr>
              <a:t>декабрдаги </a:t>
            </a:r>
            <a:r>
              <a:rPr lang="en-US" sz="1600" dirty="0" smtClean="0">
                <a:latin typeface="Palatino Linotype" pitchFamily="18" charset="0"/>
              </a:rPr>
              <a:t/>
            </a:r>
            <a:br>
              <a:rPr lang="en-US" sz="1600" dirty="0" smtClean="0">
                <a:latin typeface="Palatino Linotype" pitchFamily="18" charset="0"/>
              </a:rPr>
            </a:br>
            <a:r>
              <a:rPr lang="uz-Cyrl-UZ" sz="1600" dirty="0" smtClean="0">
                <a:latin typeface="Palatino Linotype" pitchFamily="18" charset="0"/>
              </a:rPr>
              <a:t>282-сонли </a:t>
            </a:r>
            <a:r>
              <a:rPr lang="uz-Cyrl-UZ" sz="1600" dirty="0" smtClean="0">
                <a:latin typeface="Palatino Linotype" pitchFamily="18" charset="0"/>
              </a:rPr>
              <a:t>“</a:t>
            </a:r>
            <a:r>
              <a:rPr lang="en-US" sz="1600" dirty="0" err="1" smtClean="0">
                <a:latin typeface="Palatino Linotype" pitchFamily="18" charset="0"/>
              </a:rPr>
              <a:t>ZiyoNET</a:t>
            </a:r>
            <a:r>
              <a:rPr lang="uz-Cyrl-UZ" sz="1600" dirty="0">
                <a:latin typeface="Palatino Linotype" pitchFamily="18" charset="0"/>
              </a:rPr>
              <a:t>” ахборот тармоғини янада ривожлантириш тўғрисида”ги </a:t>
            </a:r>
            <a:r>
              <a:rPr lang="uz-Cyrl-UZ" sz="1600" dirty="0" smtClean="0">
                <a:latin typeface="Palatino Linotype" pitchFamily="18" charset="0"/>
              </a:rPr>
              <a:t>қарори;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uz-Cyrl-UZ" sz="1600" dirty="0" smtClean="0">
                <a:latin typeface="Palatino Linotype" pitchFamily="18" charset="0"/>
              </a:rPr>
              <a:t>Вазирликнинг 2015 йил 12 февралдаги 31-сонли “</a:t>
            </a:r>
            <a:r>
              <a:rPr lang="en-US" sz="1600" dirty="0" err="1" smtClean="0">
                <a:latin typeface="Palatino Linotype" pitchFamily="18" charset="0"/>
              </a:rPr>
              <a:t>ZiyoNET</a:t>
            </a:r>
            <a:r>
              <a:rPr lang="en-US" sz="1600" dirty="0" smtClean="0">
                <a:latin typeface="Palatino Linotype" pitchFamily="18" charset="0"/>
              </a:rPr>
              <a:t> </a:t>
            </a:r>
            <a:r>
              <a:rPr lang="uz-Cyrl-UZ" sz="1600" dirty="0" smtClean="0">
                <a:latin typeface="Palatino Linotype" pitchFamily="18" charset="0"/>
              </a:rPr>
              <a:t>тармоғи ахборот ресурсларини ривожлантириш, янгилаш ва экспертизадан ўтказиш билан боғлиқ чора-тадбирлар тўғрисида”ги буйруғи;</a:t>
            </a:r>
            <a:endParaRPr lang="uz-Cyrl-UZ" sz="1600" dirty="0">
              <a:latin typeface="Palatino Linotype" pitchFamily="18" charset="0"/>
            </a:endParaRP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uz-Cyrl-UZ" sz="1600" dirty="0">
                <a:latin typeface="Palatino Linotype" pitchFamily="18" charset="0"/>
              </a:rPr>
              <a:t>Ўзбекистон Республикаси Вазирлар Маҳкамасининг 2013 йил </a:t>
            </a:r>
            <a:br>
              <a:rPr lang="uz-Cyrl-UZ" sz="1600" dirty="0">
                <a:latin typeface="Palatino Linotype" pitchFamily="18" charset="0"/>
              </a:rPr>
            </a:br>
            <a:r>
              <a:rPr lang="uz-Cyrl-UZ" sz="1600" dirty="0">
                <a:latin typeface="Palatino Linotype" pitchFamily="18" charset="0"/>
              </a:rPr>
              <a:t>10 июлдаги </a:t>
            </a:r>
            <a:r>
              <a:rPr lang="uz-Cyrl-UZ" sz="1600" dirty="0" smtClean="0">
                <a:latin typeface="Palatino Linotype" pitchFamily="18" charset="0"/>
              </a:rPr>
              <a:t>198-сонли “ZiyoNET</a:t>
            </a:r>
            <a:r>
              <a:rPr lang="uz-Cyrl-UZ" sz="1600" dirty="0">
                <a:latin typeface="Palatino Linotype" pitchFamily="18" charset="0"/>
              </a:rPr>
              <a:t>” таълим ахборот тармоғини янада ривожлантириш чора-тадбирлари тўғрисида”ги </a:t>
            </a:r>
            <a:r>
              <a:rPr lang="uz-Cyrl-UZ" sz="1600" dirty="0" smtClean="0">
                <a:latin typeface="Palatino Linotype" pitchFamily="18" charset="0"/>
              </a:rPr>
              <a:t>қарори</a:t>
            </a:r>
            <a:r>
              <a:rPr lang="uz-Cyrl-UZ" sz="1600" dirty="0">
                <a:latin typeface="Palatino Linotype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uz-Cyrl-UZ" sz="1600" dirty="0" smtClean="0">
                <a:latin typeface="Palatino Linotype" pitchFamily="18" charset="0"/>
              </a:rPr>
              <a:t>Вазирликнинг </a:t>
            </a:r>
            <a:r>
              <a:rPr lang="uz-Cyrl-UZ" sz="1600" dirty="0">
                <a:latin typeface="Palatino Linotype" pitchFamily="18" charset="0"/>
              </a:rPr>
              <a:t>2013 йил 12 июлдаги </a:t>
            </a:r>
            <a:r>
              <a:rPr lang="uz-Cyrl-UZ" sz="1600" dirty="0" smtClean="0">
                <a:latin typeface="Palatino Linotype" pitchFamily="18" charset="0"/>
              </a:rPr>
              <a:t>237-сонли “</a:t>
            </a:r>
            <a:r>
              <a:rPr lang="uz-Cyrl-UZ" sz="1600" dirty="0">
                <a:latin typeface="Palatino Linotype" pitchFamily="18" charset="0"/>
              </a:rPr>
              <a:t>Ўзбекистон Республикаси Вазирлар Маҳкамасининг 2013 йил 10 июлдаги 198-сонли қарори ижросини таъминлаш тўғрисида”ги </a:t>
            </a:r>
            <a:r>
              <a:rPr lang="uz-Cyrl-UZ" sz="1600" dirty="0" smtClean="0">
                <a:latin typeface="Palatino Linotype" pitchFamily="18" charset="0"/>
              </a:rPr>
              <a:t>буйруғи</a:t>
            </a:r>
            <a:r>
              <a:rPr lang="uz-Cyrl-UZ" sz="1600" dirty="0">
                <a:latin typeface="Palatino Linotype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7154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Ziyo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NET </a:t>
            </a: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тармоғига умумтаълим муассасаларини 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/>
            </a:r>
            <a:b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улаш тартиби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Palatino Linotype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57158" y="1571612"/>
          <a:ext cx="8643998" cy="3786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50825" y="1987565"/>
            <a:ext cx="8569325" cy="3584575"/>
            <a:chOff x="250825" y="1500188"/>
            <a:chExt cx="8569325" cy="3584575"/>
          </a:xfrm>
        </p:grpSpPr>
        <p:sp>
          <p:nvSpPr>
            <p:cNvPr id="4" name="TextBox 3"/>
            <p:cNvSpPr txBox="1"/>
            <p:nvPr/>
          </p:nvSpPr>
          <p:spPr>
            <a:xfrm>
              <a:off x="2928938" y="1500188"/>
              <a:ext cx="3214687" cy="36988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z-Cyrl-UZ" dirty="0">
                  <a:latin typeface="Palatino Linotype" pitchFamily="18" charset="0"/>
                </a:rPr>
                <a:t>Мактаблар дислокацияси</a:t>
              </a:r>
              <a:endParaRPr lang="ru-RU" dirty="0">
                <a:latin typeface="Palatino Linotype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28625" y="3487738"/>
              <a:ext cx="3214688" cy="369887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z-Cyrl-UZ" dirty="0">
                  <a:latin typeface="Palatino Linotype" pitchFamily="18" charset="0"/>
                </a:rPr>
                <a:t>Симли</a:t>
              </a:r>
              <a:endParaRPr lang="ru-RU" dirty="0">
                <a:latin typeface="Palatino Linotype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57813" y="3487738"/>
              <a:ext cx="3214687" cy="36988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z-Cyrl-UZ" dirty="0">
                  <a:latin typeface="Palatino Linotype" pitchFamily="18" charset="0"/>
                </a:rPr>
                <a:t>Симсиз</a:t>
              </a:r>
              <a:endParaRPr lang="ru-RU" dirty="0">
                <a:latin typeface="Palatino Linotype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928938" y="2487613"/>
              <a:ext cx="3214687" cy="36988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z-Cyrl-UZ" dirty="0">
                  <a:latin typeface="Palatino Linotype" pitchFamily="18" charset="0"/>
                </a:rPr>
                <a:t>Телефонлаштириш ҳолати</a:t>
              </a:r>
              <a:endParaRPr lang="ru-RU" dirty="0">
                <a:latin typeface="Palatino Linotype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0825" y="4437063"/>
              <a:ext cx="3673475" cy="64611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z-Cyrl-UZ" dirty="0">
                  <a:latin typeface="Palatino Linotype" pitchFamily="18" charset="0"/>
                </a:rPr>
                <a:t>Туман ва шаҳар марказига яқин мактаблар (шаҳар жойлар)</a:t>
              </a:r>
              <a:endParaRPr lang="ru-RU" dirty="0">
                <a:latin typeface="Palatino Linotype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 rot="5400000">
              <a:off x="4191794" y="2178844"/>
              <a:ext cx="619125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rot="5400000">
              <a:off x="1975644" y="3309144"/>
              <a:ext cx="333375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rot="5400000">
              <a:off x="6763544" y="3309144"/>
              <a:ext cx="333375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143125" y="3143250"/>
              <a:ext cx="4786313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>
              <a:off x="4358482" y="2999581"/>
              <a:ext cx="285750" cy="1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Правая фигурная скобка 20"/>
            <p:cNvSpPr/>
            <p:nvPr/>
          </p:nvSpPr>
          <p:spPr>
            <a:xfrm rot="5400000">
              <a:off x="1633537" y="2276476"/>
              <a:ext cx="792163" cy="3382962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2" name="Правая фигурная скобка 21"/>
            <p:cNvSpPr/>
            <p:nvPr/>
          </p:nvSpPr>
          <p:spPr>
            <a:xfrm rot="5400000">
              <a:off x="6574631" y="2262982"/>
              <a:ext cx="792163" cy="338455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148263" y="4438650"/>
              <a:ext cx="3671887" cy="64611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z-Cyrl-UZ" dirty="0">
                  <a:latin typeface="Palatino Linotype" pitchFamily="18" charset="0"/>
                </a:rPr>
                <a:t>Туман ва шаҳар марказига узоқ мактаблар (қишлоқ жойлар)</a:t>
              </a:r>
              <a:endParaRPr lang="ru-RU" dirty="0">
                <a:latin typeface="Palatino Linotype" pitchFamily="18" charset="0"/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142844" y="142852"/>
            <a:ext cx="87154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Умумтаълим муассаларининг дислокациясини </a:t>
            </a:r>
            <a:b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шакллантириш тартиби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7154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Шартномалар тузиш тартиби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Palatino Linotype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5286380" y="1000108"/>
          <a:ext cx="4238612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142876" y="1571612"/>
          <a:ext cx="4500562" cy="321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pSp>
        <p:nvGrpSpPr>
          <p:cNvPr id="25" name="Группа 24"/>
          <p:cNvGrpSpPr/>
          <p:nvPr/>
        </p:nvGrpSpPr>
        <p:grpSpPr>
          <a:xfrm>
            <a:off x="3714744" y="4143380"/>
            <a:ext cx="2786082" cy="1358910"/>
            <a:chOff x="3714744" y="4143380"/>
            <a:chExt cx="2786082" cy="1358910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rot="5400000">
              <a:off x="3036877" y="4821247"/>
              <a:ext cx="1357322" cy="15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3714744" y="5500702"/>
              <a:ext cx="2786082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Группа 38"/>
          <p:cNvGrpSpPr/>
          <p:nvPr/>
        </p:nvGrpSpPr>
        <p:grpSpPr>
          <a:xfrm>
            <a:off x="4572000" y="2643182"/>
            <a:ext cx="1928826" cy="1573224"/>
            <a:chOff x="4572000" y="2643182"/>
            <a:chExt cx="1928826" cy="1573224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 rot="10800000">
              <a:off x="4572000" y="2643182"/>
              <a:ext cx="1285884" cy="15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5857884" y="2857496"/>
              <a:ext cx="642942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5072860" y="3429000"/>
              <a:ext cx="1570842" cy="79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>
              <a:off x="5857884" y="4214818"/>
              <a:ext cx="642942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142844" y="5145488"/>
            <a:ext cx="3500462" cy="156966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z-Cyrl-UZ" sz="1600" dirty="0" smtClean="0">
                <a:solidFill>
                  <a:schemeClr val="bg1"/>
                </a:solidFill>
                <a:latin typeface="Palatino Linotype" pitchFamily="18" charset="0"/>
                <a:cs typeface="Times New Roman" pitchFamily="18" charset="0"/>
              </a:rPr>
              <a:t>Шакллантирилган дислокациядан келиб чиқиб, Халқ таълими бошқармаси билан “Узбектелеком” АКнинг  тегишли филиаллари ўртасида шартномалар алоҳида тузилади.</a:t>
            </a:r>
            <a:endParaRPr lang="ru-RU" sz="1600" dirty="0">
              <a:solidFill>
                <a:schemeClr val="bg1"/>
              </a:solidFill>
              <a:latin typeface="Palatino Linotyp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42875" y="66675"/>
            <a:ext cx="8893175" cy="790575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Ziyo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NET</a:t>
            </a: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 тармоғи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дан </a:t>
            </a:r>
            <a:r>
              <a:rPr lang="ru-RU" sz="2000" b="1" dirty="0" err="1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фойдаланиш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 </a:t>
            </a:r>
            <a:r>
              <a:rPr lang="ru-RU" sz="2000" b="1" dirty="0" err="1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учун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 </a:t>
            </a:r>
            <a:r>
              <a:rPr lang="ru-RU" sz="2000" b="1" dirty="0" err="1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белгиланган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 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Palatino Linotype" pitchFamily="18" charset="0"/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ТАРИФЛАР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Palatino Linotype" pitchFamily="18" charset="0"/>
              <a:cs typeface="Arial" charset="0"/>
            </a:endParaRPr>
          </a:p>
        </p:txBody>
      </p:sp>
      <p:sp>
        <p:nvSpPr>
          <p:cNvPr id="16393" name="AutoShape 2" descr="https://encrypted-tbn1.gstatic.com/images?q=tbn:ANd9GcTMUecpPGi_38sF0aBF9Q3qSaEwovfd0GpOd9GbTOKLD4NNibMkYCy1nRz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85720" y="1343011"/>
          <a:ext cx="8643997" cy="1885962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1249952"/>
                <a:gridCol w="1405293"/>
                <a:gridCol w="1880347"/>
                <a:gridCol w="1469416"/>
                <a:gridCol w="1573278"/>
                <a:gridCol w="1065711"/>
              </a:tblGrid>
              <a:tr h="242889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Times New Roman" pitchFamily="18" charset="0"/>
                          <a:cs typeface="Times New Roman" pitchFamily="18" charset="0"/>
                        </a:rPr>
                        <a:t>xDSL</a:t>
                      </a:r>
                      <a:r>
                        <a:rPr lang="en-US" sz="1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z-Cyrl-UZ" sz="1200" b="1" dirty="0">
                          <a:latin typeface="Times New Roman" pitchFamily="18" charset="0"/>
                          <a:cs typeface="Times New Roman" pitchFamily="18" charset="0"/>
                        </a:rPr>
                        <a:t>технологияси бўйича тарифлар жадвали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4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Тариф </a:t>
                      </a: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номи</a:t>
                      </a:r>
                      <a:endParaRPr lang="ru-RU" sz="12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ZiyoNET</a:t>
                      </a: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” тармоғига кириш тезлиги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“ZiyoNET” тармоғидан фойдаланиш учун белгиланган лимит</a:t>
                      </a:r>
                      <a:endParaRPr lang="ru-RU" sz="12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Интернет тармоғига кириш тезлиги</a:t>
                      </a:r>
                      <a:endParaRPr lang="ru-RU" sz="12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Интернет тармоғидан фойдаланиш учун белгиланган лимит</a:t>
                      </a:r>
                      <a:endParaRPr lang="ru-RU" sz="12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Нархи</a:t>
                      </a: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(сўм)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ZiyoNET</a:t>
                      </a: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512 Кбит/сек</a:t>
                      </a:r>
                      <a:endParaRPr lang="ru-RU" sz="12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Лимитсиз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128 Кбит/сек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700 Мб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19 061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ZiyoNET</a:t>
                      </a: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1 Мбит/сек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Лимитсиз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256 Кбит/сек</a:t>
                      </a:r>
                      <a:endParaRPr lang="ru-RU" sz="12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1 000 Мб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21 057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ZiyoNET</a:t>
                      </a: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1 Мбит/сек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Лимитсиз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512 Кбит/сек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1 200 Мб</a:t>
                      </a:r>
                      <a:endParaRPr lang="ru-RU" sz="12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26 647</a:t>
                      </a:r>
                      <a:endParaRPr lang="ru-RU" sz="12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720" y="4065448"/>
          <a:ext cx="8643999" cy="2300075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1379063"/>
                <a:gridCol w="1531791"/>
                <a:gridCol w="1622162"/>
                <a:gridCol w="1470338"/>
                <a:gridCol w="1647466"/>
                <a:gridCol w="993179"/>
              </a:tblGrid>
              <a:tr h="233797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itchFamily="18" charset="0"/>
                          <a:cs typeface="Times New Roman" pitchFamily="18" charset="0"/>
                        </a:rPr>
                        <a:t>CDMA</a:t>
                      </a:r>
                      <a:r>
                        <a:rPr lang="ru-RU" sz="1200" b="1" dirty="0">
                          <a:latin typeface="Times New Roman" pitchFamily="18" charset="0"/>
                          <a:cs typeface="Times New Roman" pitchFamily="18" charset="0"/>
                        </a:rPr>
                        <a:t>-450 </a:t>
                      </a:r>
                      <a:r>
                        <a:rPr lang="uz-Cyrl-UZ" sz="1200" b="1" dirty="0">
                          <a:latin typeface="Times New Roman" pitchFamily="18" charset="0"/>
                          <a:cs typeface="Times New Roman" pitchFamily="18" charset="0"/>
                        </a:rPr>
                        <a:t>технологияси бўйича тарифлар </a:t>
                      </a:r>
                      <a:r>
                        <a:rPr lang="uz-Cyrl-UZ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жадвали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92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Тариф </a:t>
                      </a: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номи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lang="en-US" sz="1200" dirty="0" err="1">
                          <a:latin typeface="Times New Roman" pitchFamily="18" charset="0"/>
                          <a:cs typeface="Times New Roman" pitchFamily="18" charset="0"/>
                        </a:rPr>
                        <a:t>ZiyoNET</a:t>
                      </a: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” тармоғига кириш тезлиги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“ZiyoNET” тармоғидан фойдаланиш учун белгиланган лимит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Интернет тармоғидан фойдаланиш учун белгиланган лимит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Овозли алоқа хизматлари. (Барча кирувчи қўнғироқлар бепул)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Нархи</a:t>
                      </a:r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(сўм)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7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ZiyoNET CDMA-1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128 Кбит/сек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Лимитсиз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500 Мб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500 минут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24 328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7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ZiyoNET CDMA-1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128 Кбит/сек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Лимитсиз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1 000 Мб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>
                          <a:latin typeface="Times New Roman" pitchFamily="18" charset="0"/>
                          <a:cs typeface="Times New Roman" pitchFamily="18" charset="0"/>
                        </a:rPr>
                        <a:t>1000 минут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200" dirty="0">
                          <a:latin typeface="Times New Roman" pitchFamily="18" charset="0"/>
                          <a:cs typeface="Times New Roman" pitchFamily="18" charset="0"/>
                        </a:rPr>
                        <a:t>48 656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42875" y="66675"/>
            <a:ext cx="8893175" cy="790575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Умумий ўрта таълим мактабларини Ziyo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NET</a:t>
            </a: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тармоғи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га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УЛАШ ВА УНДАН ФОЙДАЛАНИШ ТАРТИБИ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Palatino Linotype" pitchFamily="18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50" y="1500188"/>
            <a:ext cx="8715375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 err="1">
                <a:latin typeface="Palatino Linotype" pitchFamily="18" charset="0"/>
                <a:cs typeface="+mn-cs"/>
              </a:rPr>
              <a:t>Таълим</a:t>
            </a:r>
            <a:r>
              <a:rPr lang="ru-RU" dirty="0">
                <a:latin typeface="Palatino Linotype" pitchFamily="18" charset="0"/>
                <a:cs typeface="+mn-cs"/>
              </a:rPr>
              <a:t> </a:t>
            </a:r>
            <a:r>
              <a:rPr lang="ru-RU" dirty="0" err="1">
                <a:latin typeface="Palatino Linotype" pitchFamily="18" charset="0"/>
                <a:cs typeface="+mn-cs"/>
              </a:rPr>
              <a:t>муассасасини</a:t>
            </a:r>
            <a:r>
              <a:rPr lang="ru-RU" dirty="0">
                <a:latin typeface="Palatino Linotype" pitchFamily="18" charset="0"/>
                <a:cs typeface="+mn-cs"/>
              </a:rPr>
              <a:t> </a:t>
            </a:r>
            <a:r>
              <a:rPr lang="en-US" dirty="0" err="1" smtClean="0">
                <a:latin typeface="Palatino Linotype" pitchFamily="18" charset="0"/>
                <a:cs typeface="+mn-cs"/>
              </a:rPr>
              <a:t>ZiyoNET</a:t>
            </a:r>
            <a:r>
              <a:rPr lang="en-US" dirty="0" smtClean="0">
                <a:latin typeface="Palatino Linotype" pitchFamily="18" charset="0"/>
                <a:cs typeface="+mn-cs"/>
              </a:rPr>
              <a:t> </a:t>
            </a:r>
            <a:r>
              <a:rPr lang="ru-RU" dirty="0" err="1">
                <a:latin typeface="Palatino Linotype" pitchFamily="18" charset="0"/>
                <a:cs typeface="+mn-cs"/>
              </a:rPr>
              <a:t>тармо</a:t>
            </a:r>
            <a:r>
              <a:rPr lang="uz-Cyrl-UZ" dirty="0">
                <a:latin typeface="Palatino Linotype" pitchFamily="18" charset="0"/>
                <a:cs typeface="+mn-cs"/>
              </a:rPr>
              <a:t>ғига улаш вақтида мактаб директори ва Информатика фани ўқитувчиси қатнашади;</a:t>
            </a:r>
          </a:p>
          <a:p>
            <a:pPr marL="342900" indent="-3429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dirty="0" err="1" smtClean="0">
                <a:latin typeface="Palatino Linotype" pitchFamily="18" charset="0"/>
                <a:cs typeface="+mn-cs"/>
              </a:rPr>
              <a:t>ZiyoNET</a:t>
            </a:r>
            <a:r>
              <a:rPr lang="en-US" dirty="0" smtClean="0">
                <a:latin typeface="Palatino Linotype" pitchFamily="18" charset="0"/>
                <a:cs typeface="+mn-cs"/>
              </a:rPr>
              <a:t> </a:t>
            </a:r>
            <a:r>
              <a:rPr lang="ru-RU" dirty="0" err="1">
                <a:latin typeface="Palatino Linotype" pitchFamily="18" charset="0"/>
                <a:cs typeface="+mn-cs"/>
              </a:rPr>
              <a:t>тармо</a:t>
            </a:r>
            <a:r>
              <a:rPr lang="uz-Cyrl-UZ" dirty="0">
                <a:latin typeface="Palatino Linotype" pitchFamily="18" charset="0"/>
                <a:cs typeface="+mn-cs"/>
              </a:rPr>
              <a:t>ғига уланиш тўғрисидаги Далолатнома (2 нусхада) мактаб директор</a:t>
            </a:r>
            <a:r>
              <a:rPr lang="ru-RU" dirty="0">
                <a:latin typeface="Palatino Linotype" pitchFamily="18" charset="0"/>
                <a:cs typeface="+mn-cs"/>
              </a:rPr>
              <a:t>и</a:t>
            </a:r>
            <a:r>
              <a:rPr lang="uz-Cyrl-UZ" dirty="0">
                <a:latin typeface="Palatino Linotype" pitchFamily="18" charset="0"/>
                <a:cs typeface="+mn-cs"/>
              </a:rPr>
              <a:t> ҳамда “Ўзбектелеком” АК масъул ходими томонидан имзоланади;</a:t>
            </a:r>
          </a:p>
          <a:p>
            <a:pPr marL="342900" indent="-3429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dirty="0" err="1" smtClean="0">
                <a:latin typeface="Palatino Linotype" pitchFamily="18" charset="0"/>
                <a:cs typeface="+mn-cs"/>
              </a:rPr>
              <a:t>ZiyoNET</a:t>
            </a:r>
            <a:r>
              <a:rPr lang="en-US" dirty="0" smtClean="0">
                <a:latin typeface="Palatino Linotype" pitchFamily="18" charset="0"/>
                <a:cs typeface="+mn-cs"/>
              </a:rPr>
              <a:t> </a:t>
            </a:r>
            <a:r>
              <a:rPr lang="ru-RU" dirty="0" err="1">
                <a:latin typeface="Palatino Linotype" pitchFamily="18" charset="0"/>
                <a:cs typeface="+mn-cs"/>
              </a:rPr>
              <a:t>тармо</a:t>
            </a:r>
            <a:r>
              <a:rPr lang="uz-Cyrl-UZ" dirty="0">
                <a:latin typeface="Palatino Linotype" pitchFamily="18" charset="0"/>
                <a:cs typeface="+mn-cs"/>
              </a:rPr>
              <a:t>ғи компьютер синфининг бош </a:t>
            </a:r>
            <a:r>
              <a:rPr lang="uz-Cyrl-UZ" dirty="0" smtClean="0">
                <a:latin typeface="Palatino Linotype" pitchFamily="18" charset="0"/>
                <a:cs typeface="+mn-cs"/>
              </a:rPr>
              <a:t>компьютери ёки хаб-свитчга </a:t>
            </a:r>
            <a:r>
              <a:rPr lang="uz-Cyrl-UZ" dirty="0">
                <a:latin typeface="Palatino Linotype" pitchFamily="18" charset="0"/>
                <a:cs typeface="+mn-cs"/>
              </a:rPr>
              <a:t>уланиши </a:t>
            </a:r>
            <a:r>
              <a:rPr lang="uz-Cyrl-UZ" b="1" dirty="0">
                <a:solidFill>
                  <a:srgbClr val="FF0000"/>
                </a:solidFill>
                <a:latin typeface="Palatino Linotype" pitchFamily="18" charset="0"/>
                <a:cs typeface="+mn-cs"/>
              </a:rPr>
              <a:t>ШАРТ! </a:t>
            </a:r>
            <a:r>
              <a:rPr lang="uz-Cyrl-UZ" b="1" dirty="0">
                <a:latin typeface="Palatino Linotype" pitchFamily="18" charset="0"/>
                <a:cs typeface="+mn-cs"/>
              </a:rPr>
              <a:t>(Ноутбук, нетбук ёки  бошқа кўчиб юрувчи аналог </a:t>
            </a:r>
            <a:r>
              <a:rPr lang="uz-Cyrl-UZ" b="1" dirty="0" smtClean="0">
                <a:latin typeface="Palatino Linotype" pitchFamily="18" charset="0"/>
                <a:cs typeface="+mn-cs"/>
              </a:rPr>
              <a:t>техник</a:t>
            </a:r>
            <a:r>
              <a:rPr lang="en-US" b="1" dirty="0" smtClean="0">
                <a:latin typeface="Palatino Linotype" pitchFamily="18" charset="0"/>
                <a:cs typeface="+mn-cs"/>
              </a:rPr>
              <a:t> </a:t>
            </a:r>
            <a:r>
              <a:rPr lang="uz-Cyrl-UZ" b="1" dirty="0" smtClean="0">
                <a:latin typeface="Palatino Linotype" pitchFamily="18" charset="0"/>
                <a:cs typeface="+mn-cs"/>
              </a:rPr>
              <a:t>воситаларга </a:t>
            </a:r>
            <a:r>
              <a:rPr lang="uz-Cyrl-UZ" b="1" dirty="0">
                <a:latin typeface="Palatino Linotype" pitchFamily="18" charset="0"/>
                <a:cs typeface="+mn-cs"/>
              </a:rPr>
              <a:t>уланмаслиги керак );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uz-Cyrl-UZ" dirty="0">
              <a:latin typeface="Palatino Linotype" pitchFamily="18" charset="0"/>
              <a:cs typeface="+mn-cs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uz-Cyrl-UZ" dirty="0">
              <a:latin typeface="Palatino Linotype" pitchFamily="18" charset="0"/>
              <a:cs typeface="+mn-cs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uz-Cyrl-UZ" dirty="0">
              <a:latin typeface="Palatino Linotype" pitchFamily="18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42875" y="66675"/>
            <a:ext cx="8893175" cy="783193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Ахборот ресурсларни ривожлантириш ва тақдим этиш </a:t>
            </a:r>
            <a:b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</a:b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  <a:cs typeface="Arial" charset="0"/>
              </a:rPr>
              <a:t>ТАРТИБИ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Palatino Linotype" pitchFamily="18" charset="0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0332" y="6519446"/>
            <a:ext cx="61436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600" b="1" dirty="0" smtClean="0">
                <a:latin typeface="Palatino Linotype" pitchFamily="18" charset="0"/>
              </a:rPr>
              <a:t>АСОС: Вазирликнинг 12.02.2015 й.даги 31-сонли буйруғи</a:t>
            </a:r>
            <a:endParaRPr lang="ru-RU" sz="1600" b="1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214414" y="968372"/>
          <a:ext cx="7643866" cy="3889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1538" y="4857760"/>
            <a:ext cx="1500198" cy="3077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Palatino Linotype" pitchFamily="18" charset="0"/>
              </a:rPr>
              <a:t>resurs@umail.uz</a:t>
            </a:r>
            <a:endParaRPr lang="ru-RU" sz="1400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14290"/>
            <a:ext cx="76438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b="1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“Ўзбектелеком” АКнинг ҳудудий филиалларининг  телефон рақамлари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Palatino Linotype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000108"/>
          <a:ext cx="8001056" cy="5143261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530467"/>
                <a:gridCol w="2612805"/>
                <a:gridCol w="2865450"/>
                <a:gridCol w="1992334"/>
              </a:tblGrid>
              <a:tr h="4286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Т/</a:t>
                      </a:r>
                      <a:r>
                        <a:rPr lang="ru-RU" sz="1400" dirty="0" err="1">
                          <a:latin typeface="Palatino Linotype" pitchFamily="18" charset="0"/>
                        </a:rPr>
                        <a:t>р</a:t>
                      </a:r>
                      <a:endParaRPr lang="ru-RU" sz="1400" b="1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Palatino Linotype" pitchFamily="18" charset="0"/>
                        </a:rPr>
                        <a:t>Ҳудуд номи</a:t>
                      </a:r>
                      <a:endParaRPr lang="ru-RU" sz="1400" b="1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Palatino Linotype" pitchFamily="18" charset="0"/>
                        </a:rPr>
                        <a:t>Ўзбектелеком</a:t>
                      </a:r>
                      <a:endParaRPr lang="ru-RU" sz="1400" b="1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Palatino Linotype" pitchFamily="18" charset="0"/>
                        </a:rPr>
                        <a:t>Узмобайл</a:t>
                      </a:r>
                      <a:endParaRPr lang="ru-RU" sz="1400" b="1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240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1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ҚҚР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Palatino Linotype" pitchFamily="18" charset="0"/>
                        </a:rPr>
                        <a:t>Тел.: 0 (3</a:t>
                      </a:r>
                      <a:r>
                        <a:rPr lang="ru-RU" sz="1400">
                          <a:latin typeface="Palatino Linotype" pitchFamily="18" charset="0"/>
                        </a:rPr>
                        <a:t>61) 224-27-28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/>
                      </a:r>
                      <a:br>
                        <a:rPr lang="uz-Cyrl-UZ" sz="1400">
                          <a:latin typeface="Palatino Linotype" pitchFamily="18" charset="0"/>
                        </a:rPr>
                      </a:br>
                      <a:r>
                        <a:rPr lang="uz-Cyrl-UZ" sz="1400">
                          <a:latin typeface="Palatino Linotype" pitchFamily="18" charset="0"/>
                        </a:rPr>
                        <a:t>Факс: 0 (3</a:t>
                      </a:r>
                      <a:r>
                        <a:rPr lang="ru-RU" sz="1400">
                          <a:latin typeface="Palatino Linotype" pitchFamily="18" charset="0"/>
                        </a:rPr>
                        <a:t>61) 222-68-13 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0 (595) 601-14-14 </a:t>
                      </a:r>
                      <a:br>
                        <a:rPr lang="ru-RU" sz="1400">
                          <a:latin typeface="Palatino Linotype" pitchFamily="18" charset="0"/>
                        </a:rPr>
                      </a:br>
                      <a:r>
                        <a:rPr lang="ru-RU" sz="1400">
                          <a:latin typeface="Palatino Linotype" pitchFamily="18" charset="0"/>
                        </a:rPr>
                        <a:t>0 (361) 224-14-33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6709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2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Андижон вилояти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  <a:spcAft>
                          <a:spcPts val="450"/>
                        </a:spcAft>
                      </a:pPr>
                      <a:r>
                        <a:rPr lang="uz-Cyrl-UZ" sz="1400" dirty="0">
                          <a:latin typeface="Palatino Linotype" pitchFamily="18" charset="0"/>
                        </a:rPr>
                        <a:t>Тел.: 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3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74) 224-35-30</a:t>
                      </a:r>
                    </a:p>
                    <a:p>
                      <a:pPr algn="l" fontAlgn="base">
                        <a:lnSpc>
                          <a:spcPts val="1350"/>
                        </a:lnSpc>
                        <a:spcAft>
                          <a:spcPts val="450"/>
                        </a:spcAft>
                      </a:pPr>
                      <a:r>
                        <a:rPr lang="uz-Cyrl-UZ" sz="1400" dirty="0">
                          <a:latin typeface="Palatino Linotype" pitchFamily="18" charset="0"/>
                        </a:rPr>
                        <a:t>Факс: 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3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74) </a:t>
                      </a:r>
                      <a:r>
                        <a:rPr lang="ru-RU" sz="1400" dirty="0" smtClean="0">
                          <a:latin typeface="Palatino Linotype" pitchFamily="18" charset="0"/>
                        </a:rPr>
                        <a:t>224-04-04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 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0 (595) 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200-14-14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240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3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Бухоро вилояти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Тел.: 0 (365) 223-12-33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0 (595)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600-14-14</a:t>
                      </a:r>
                      <a:r>
                        <a:rPr lang="ru-RU" sz="1400">
                          <a:latin typeface="Palatino Linotype" pitchFamily="18" charset="0"/>
                        </a:rPr>
                        <a:t/>
                      </a:r>
                      <a:br>
                        <a:rPr lang="ru-RU" sz="1400">
                          <a:latin typeface="Palatino Linotype" pitchFamily="18" charset="0"/>
                        </a:rPr>
                      </a:br>
                      <a:r>
                        <a:rPr lang="ru-RU" sz="1400">
                          <a:latin typeface="Palatino Linotype" pitchFamily="18" charset="0"/>
                        </a:rPr>
                        <a:t>0 (365)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223-41-74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505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4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Жиззах вилояти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z-Cyrl-UZ" sz="1400" dirty="0">
                          <a:latin typeface="Palatino Linotype" pitchFamily="18" charset="0"/>
                        </a:rPr>
                        <a:t>Тел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.: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3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72) 223-63-80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/>
                      </a:r>
                      <a:br>
                        <a:rPr lang="uz-Cyrl-UZ" sz="1400" dirty="0">
                          <a:latin typeface="Palatino Linotype" pitchFamily="18" charset="0"/>
                        </a:rPr>
                      </a:br>
                      <a:r>
                        <a:rPr lang="uz-Cyrl-UZ" sz="1400" dirty="0">
                          <a:latin typeface="Palatino Linotype" pitchFamily="18" charset="0"/>
                        </a:rPr>
                        <a:t>Факс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: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3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72) </a:t>
                      </a:r>
                      <a:r>
                        <a:rPr lang="ru-RU" sz="1400" dirty="0" smtClean="0">
                          <a:latin typeface="Palatino Linotype" pitchFamily="18" charset="0"/>
                        </a:rPr>
                        <a:t>223-63-80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 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0 (595)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504-14-14</a:t>
                      </a:r>
                      <a:r>
                        <a:rPr lang="ru-RU" sz="1400">
                          <a:latin typeface="Palatino Linotype" pitchFamily="18" charset="0"/>
                        </a:rPr>
                        <a:t/>
                      </a:r>
                      <a:br>
                        <a:rPr lang="ru-RU" sz="1400">
                          <a:latin typeface="Palatino Linotype" pitchFamily="18" charset="0"/>
                        </a:rPr>
                      </a:br>
                      <a:r>
                        <a:rPr lang="ru-RU" sz="1400">
                          <a:latin typeface="Palatino Linotype" pitchFamily="18" charset="0"/>
                        </a:rPr>
                        <a:t>0 (372)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223-14-14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505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5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Қашқадарё вилояти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z-Cyrl-UZ" sz="1400" dirty="0">
                          <a:latin typeface="Palatino Linotype" pitchFamily="18" charset="0"/>
                        </a:rPr>
                        <a:t>Тел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.: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3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75) 223-00-83, 223-14-24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/>
                      </a:r>
                      <a:br>
                        <a:rPr lang="uz-Cyrl-UZ" sz="1400" dirty="0">
                          <a:latin typeface="Palatino Linotype" pitchFamily="18" charset="0"/>
                        </a:rPr>
                      </a:br>
                      <a:r>
                        <a:rPr lang="uz-Cyrl-UZ" sz="1400" dirty="0">
                          <a:latin typeface="Palatino Linotype" pitchFamily="18" charset="0"/>
                        </a:rPr>
                        <a:t>Факс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: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3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75) </a:t>
                      </a:r>
                      <a:r>
                        <a:rPr lang="ru-RU" sz="1400" dirty="0" smtClean="0">
                          <a:latin typeface="Palatino Linotype" pitchFamily="18" charset="0"/>
                        </a:rPr>
                        <a:t>223-14-00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0 (595)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505-99-05</a:t>
                      </a:r>
                      <a:r>
                        <a:rPr lang="ru-RU" sz="1400">
                          <a:latin typeface="Palatino Linotype" pitchFamily="18" charset="0"/>
                        </a:rPr>
                        <a:t/>
                      </a:r>
                      <a:br>
                        <a:rPr lang="ru-RU" sz="1400">
                          <a:latin typeface="Palatino Linotype" pitchFamily="18" charset="0"/>
                        </a:rPr>
                      </a:br>
                      <a:r>
                        <a:rPr lang="ru-RU" sz="1400">
                          <a:latin typeface="Palatino Linotype" pitchFamily="18" charset="0"/>
                        </a:rPr>
                        <a:t>0 (375)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221-44-11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6500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6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Навоий вилояти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z-Cyrl-UZ" sz="1400" dirty="0">
                          <a:latin typeface="Palatino Linotype" pitchFamily="18" charset="0"/>
                        </a:rPr>
                        <a:t>Тел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.: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3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79) </a:t>
                      </a:r>
                      <a:r>
                        <a:rPr lang="ru-RU" sz="1400" dirty="0" smtClean="0">
                          <a:latin typeface="Palatino Linotype" pitchFamily="18" charset="0"/>
                        </a:rPr>
                        <a:t>223-33-80</a:t>
                      </a:r>
                      <a:r>
                        <a:rPr lang="en-US" sz="1400" dirty="0" smtClean="0">
                          <a:latin typeface="Palatino Linotype" pitchFamily="18" charset="0"/>
                        </a:rPr>
                        <a:t/>
                      </a:r>
                      <a:br>
                        <a:rPr lang="en-US" sz="1400" dirty="0" smtClean="0">
                          <a:latin typeface="Palatino Linotype" pitchFamily="18" charset="0"/>
                        </a:rPr>
                      </a:br>
                      <a:r>
                        <a:rPr lang="uz-Cyrl-UZ" sz="1400" dirty="0" smtClean="0">
                          <a:latin typeface="Palatino Linotype" pitchFamily="18" charset="0"/>
                        </a:rPr>
                        <a:t>Факс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: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3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79) </a:t>
                      </a:r>
                      <a:r>
                        <a:rPr lang="ru-RU" sz="1400" dirty="0" smtClean="0">
                          <a:latin typeface="Palatino Linotype" pitchFamily="18" charset="0"/>
                        </a:rPr>
                        <a:t>223-77-33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0 (595)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607-17-17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/>
                      </a:r>
                      <a:br>
                        <a:rPr lang="ru-RU" sz="1400" dirty="0">
                          <a:latin typeface="Palatino Linotype" pitchFamily="18" charset="0"/>
                        </a:rPr>
                      </a:br>
                      <a:r>
                        <a:rPr lang="ru-RU" sz="1400" dirty="0">
                          <a:latin typeface="Palatino Linotype" pitchFamily="18" charset="0"/>
                        </a:rPr>
                        <a:t>+99893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237-01-10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240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7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Наманган вилояти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z-Cyrl-UZ" sz="1400">
                          <a:latin typeface="Palatino Linotype" pitchFamily="18" charset="0"/>
                        </a:rPr>
                        <a:t>Тел</a:t>
                      </a:r>
                      <a:r>
                        <a:rPr lang="ru-RU" sz="1400">
                          <a:latin typeface="Palatino Linotype" pitchFamily="18" charset="0"/>
                        </a:rPr>
                        <a:t>.: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3</a:t>
                      </a:r>
                      <a:r>
                        <a:rPr lang="ru-RU" sz="1400">
                          <a:latin typeface="Palatino Linotype" pitchFamily="18" charset="0"/>
                        </a:rPr>
                        <a:t>69) 226-21-22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,</a:t>
                      </a:r>
                      <a:r>
                        <a:rPr lang="ru-RU" sz="1400">
                          <a:latin typeface="Palatino Linotype" pitchFamily="18" charset="0"/>
                        </a:rPr>
                        <a:t> 226-20-12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/>
                      </a:r>
                      <a:br>
                        <a:rPr lang="uz-Cyrl-UZ" sz="1400">
                          <a:latin typeface="Palatino Linotype" pitchFamily="18" charset="0"/>
                        </a:rPr>
                      </a:br>
                      <a:r>
                        <a:rPr lang="uz-Cyrl-UZ" sz="1400">
                          <a:latin typeface="Palatino Linotype" pitchFamily="18" charset="0"/>
                        </a:rPr>
                        <a:t>Факс</a:t>
                      </a:r>
                      <a:r>
                        <a:rPr lang="ru-RU" sz="1400">
                          <a:latin typeface="Palatino Linotype" pitchFamily="18" charset="0"/>
                        </a:rPr>
                        <a:t>: 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>
                          <a:latin typeface="Palatino Linotype" pitchFamily="18" charset="0"/>
                        </a:rPr>
                        <a:t>3</a:t>
                      </a:r>
                      <a:r>
                        <a:rPr lang="ru-RU" sz="1400">
                          <a:latin typeface="Palatino Linotype" pitchFamily="18" charset="0"/>
                        </a:rPr>
                        <a:t>69) 226-73-15 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0 (595)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177-27-73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 </a:t>
                      </a:r>
                      <a:br>
                        <a:rPr lang="ru-RU" sz="1400" dirty="0">
                          <a:latin typeface="Palatino Linotype" pitchFamily="18" charset="0"/>
                        </a:rPr>
                      </a:br>
                      <a:r>
                        <a:rPr lang="ru-RU" sz="1400" dirty="0">
                          <a:latin typeface="Palatino Linotype" pitchFamily="18" charset="0"/>
                        </a:rPr>
                        <a:t>0 (369)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225-00-63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240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8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Palatino Linotype" pitchFamily="18" charset="0"/>
                        </a:rPr>
                        <a:t>Самарқанд вилояти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z-Cyrl-UZ" sz="1400" dirty="0">
                          <a:latin typeface="Palatino Linotype" pitchFamily="18" charset="0"/>
                        </a:rPr>
                        <a:t>Тел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: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(366) 231-02-39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/>
                      </a:r>
                      <a:br>
                        <a:rPr lang="uz-Cyrl-UZ" sz="1400" dirty="0">
                          <a:latin typeface="Palatino Linotype" pitchFamily="18" charset="0"/>
                        </a:rPr>
                      </a:br>
                      <a:r>
                        <a:rPr lang="uz-Cyrl-UZ" sz="1400" dirty="0">
                          <a:latin typeface="Palatino Linotype" pitchFamily="18" charset="0"/>
                        </a:rPr>
                        <a:t>Факс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: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(366) 234-09-90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0 (595)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507-57-57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/>
                      </a:r>
                      <a:br>
                        <a:rPr lang="ru-RU" sz="1400" dirty="0">
                          <a:latin typeface="Palatino Linotype" pitchFamily="18" charset="0"/>
                        </a:rPr>
                      </a:br>
                      <a:r>
                        <a:rPr lang="ru-RU" sz="1400" dirty="0">
                          <a:latin typeface="Palatino Linotype" pitchFamily="18" charset="0"/>
                        </a:rPr>
                        <a:t>0</a:t>
                      </a:r>
                      <a:r>
                        <a:rPr lang="en-US" sz="1400" dirty="0">
                          <a:latin typeface="Palatino Linotype" pitchFamily="18" charset="0"/>
                        </a:rPr>
                        <a:t> 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(366) </a:t>
                      </a:r>
                      <a:r>
                        <a:rPr lang="uz-Cyrl-UZ" sz="1400" dirty="0" smtClean="0">
                          <a:latin typeface="Palatino Linotype" pitchFamily="18" charset="0"/>
                        </a:rPr>
                        <a:t>234-57-57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  <a:tr h="240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Palatino Linotype" pitchFamily="18" charset="0"/>
                        </a:rPr>
                        <a:t>9</a:t>
                      </a:r>
                      <a:endParaRPr lang="ru-RU" sz="140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Palatino Linotype" pitchFamily="18" charset="0"/>
                        </a:rPr>
                        <a:t>Сурхондарё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 </a:t>
                      </a:r>
                      <a:r>
                        <a:rPr lang="ru-RU" sz="1400" dirty="0" err="1">
                          <a:latin typeface="Palatino Linotype" pitchFamily="18" charset="0"/>
                        </a:rPr>
                        <a:t>вилояти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Тел.: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3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76) 225-58-25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/>
                      </a:r>
                      <a:br>
                        <a:rPr lang="uz-Cyrl-UZ" sz="1400" dirty="0">
                          <a:latin typeface="Palatino Linotype" pitchFamily="18" charset="0"/>
                        </a:rPr>
                      </a:br>
                      <a:r>
                        <a:rPr lang="ru-RU" sz="1400" dirty="0">
                          <a:latin typeface="Palatino Linotype" pitchFamily="18" charset="0"/>
                        </a:rPr>
                        <a:t>Факс: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0 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(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3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>76) 225-58-14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Palatino Linotype" pitchFamily="18" charset="0"/>
                        </a:rPr>
                        <a:t>0 (595)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501-18-88</a:t>
                      </a:r>
                      <a:r>
                        <a:rPr lang="ru-RU" sz="1400" dirty="0">
                          <a:latin typeface="Palatino Linotype" pitchFamily="18" charset="0"/>
                        </a:rPr>
                        <a:t/>
                      </a:r>
                      <a:br>
                        <a:rPr lang="ru-RU" sz="1400" dirty="0">
                          <a:latin typeface="Palatino Linotype" pitchFamily="18" charset="0"/>
                        </a:rPr>
                      </a:br>
                      <a:r>
                        <a:rPr lang="ru-RU" sz="1400" dirty="0">
                          <a:latin typeface="Palatino Linotype" pitchFamily="18" charset="0"/>
                        </a:rPr>
                        <a:t>0 (376) </a:t>
                      </a:r>
                      <a:r>
                        <a:rPr lang="uz-Cyrl-UZ" sz="1400" dirty="0">
                          <a:latin typeface="Palatino Linotype" pitchFamily="18" charset="0"/>
                        </a:rPr>
                        <a:t>227-33-74</a:t>
                      </a:r>
                      <a:endParaRPr lang="ru-RU" sz="1400" dirty="0">
                        <a:latin typeface="Palatino Linotype" pitchFamily="18" charset="0"/>
                        <a:ea typeface="Calibri"/>
                        <a:cs typeface="Arial"/>
                      </a:endParaRPr>
                    </a:p>
                  </a:txBody>
                  <a:tcPr marL="31772" marR="31772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1208</TotalTime>
  <Words>745</Words>
  <Application>Microsoft Office PowerPoint</Application>
  <PresentationFormat>Экран (4:3)</PresentationFormat>
  <Paragraphs>187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ziyonet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taylakov.u</dc:creator>
  <cp:lastModifiedBy>taylakov.u</cp:lastModifiedBy>
  <cp:revision>161</cp:revision>
  <dcterms:created xsi:type="dcterms:W3CDTF">2013-07-11T09:01:03Z</dcterms:created>
  <dcterms:modified xsi:type="dcterms:W3CDTF">2015-09-17T10:01:49Z</dcterms:modified>
</cp:coreProperties>
</file>