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57" r:id="rId5"/>
    <p:sldId id="258" r:id="rId6"/>
    <p:sldId id="259" r:id="rId7"/>
    <p:sldId id="263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lspace.com/russkij-yazyk-yavlyaetsya-moguchej-obedinyayushhej-siloj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428605"/>
            <a:ext cx="8062912" cy="64294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Consolas" pitchFamily="49" charset="0"/>
                <a:cs typeface="Consolas" pitchFamily="49" charset="0"/>
              </a:rPr>
              <a:t>Выпускная квалификационная  работа</a:t>
            </a:r>
            <a:br>
              <a:rPr lang="ru-RU" sz="2800" dirty="0" smtClean="0">
                <a:latin typeface="Consolas" pitchFamily="49" charset="0"/>
                <a:cs typeface="Consolas" pitchFamily="49" charset="0"/>
              </a:rPr>
            </a:br>
            <a:r>
              <a:rPr lang="ru-RU" sz="2800" dirty="0" smtClean="0">
                <a:latin typeface="Consolas" pitchFamily="49" charset="0"/>
                <a:cs typeface="Consolas" pitchFamily="49" charset="0"/>
              </a:rPr>
              <a:t>на тему: </a:t>
            </a:r>
            <a:endParaRPr lang="ru-RU" sz="28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285860"/>
            <a:ext cx="5388778" cy="2357454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cs typeface="Aharoni" pitchFamily="2" charset="-79"/>
              </a:rPr>
              <a:t>Антиутопия как жанр в русской прозе 20-30-х годов ХХ века </a:t>
            </a:r>
          </a:p>
          <a:p>
            <a:endParaRPr lang="ru-RU" sz="2600" b="1" i="1" dirty="0" smtClean="0"/>
          </a:p>
          <a:p>
            <a:r>
              <a:rPr lang="ru-RU" sz="2600" b="1" i="1" dirty="0" smtClean="0"/>
              <a:t>(</a:t>
            </a:r>
            <a:r>
              <a:rPr lang="ru-RU" sz="2400" b="1" i="1" dirty="0" smtClean="0"/>
              <a:t>на материале произведений А.Платонова «Котлован»,  «</a:t>
            </a:r>
            <a:r>
              <a:rPr lang="ru-RU" sz="2400" b="1" i="1" dirty="0" err="1" smtClean="0"/>
              <a:t>Чевенгур</a:t>
            </a:r>
            <a:r>
              <a:rPr lang="ru-RU" sz="2400" b="1" i="1" dirty="0" smtClean="0"/>
              <a:t>», «</a:t>
            </a:r>
            <a:r>
              <a:rPr lang="ru-RU" sz="2400" b="1" i="1" dirty="0" err="1" smtClean="0"/>
              <a:t>Ювенильное</a:t>
            </a:r>
            <a:r>
              <a:rPr lang="ru-RU" sz="2400" b="1" i="1" dirty="0" smtClean="0"/>
              <a:t> море»)</a:t>
            </a:r>
            <a:endParaRPr lang="ru-RU" sz="2400" i="1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714744" y="4500570"/>
            <a:ext cx="47149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студентки 4 курса  </a:t>
            </a:r>
            <a:r>
              <a:rPr lang="ru-RU" sz="1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отделения Русской 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филологии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ФЕТИСОВОЙ КРИСТИНЫ</a:t>
            </a:r>
          </a:p>
          <a:p>
            <a:pPr algn="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старший преподаватель 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БОКАРЕВА МАРИНА АЛЕКСАНДРОВНА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раб\Мамины какие-то писаки\вкр\фетисова\Новая папка\плат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3357586" cy="41434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Исследователи творчества А.Платонова говорят о его необычных героях, неожиданных, оборванных финалах, о невозможности изложить произведение ни на основе логики событий, отраженных в нем, ни опираясь на логику его героев.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2143116"/>
            <a:ext cx="4400552" cy="43116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 во многих отзывах  звучит восхищение мощным художественным даром писателя – плотностью повествования, универсальностью обобщения на уровне одной фразы текста, колоссальной свободой в языковой стихии русского языка.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G:\раб\Мамины какие-то писаки\вкр\фетисова\Новая папка\плат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500306"/>
            <a:ext cx="3690953" cy="3571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0418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Повесть «Котлован» не была опубликована при жизни автора. Появилась в печати лишь в 1987 году.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6043626" cy="4500594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Конкретный сюжет переходит в символику времени и пространства и создает уже философию жизни. Нельзя построить фундамент на земле, истощенной страданиями людей. Невольно вспоминается Достоевский, считавший невозможность существования гармонии, если пролита хоть одна слезинка ребенка.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G:\раб\Мамины какие-то писаки\вкр\фетисова\Новая папка\плат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2357430"/>
            <a:ext cx="2071702" cy="27860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Черты антиутопии в повести «Котлован»: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события, которые происходят в повести и составляют ее сюжет, не получают ни психологического обоснования, ни дальнейшего развития.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 детства: образ Насти - символ и настоящего обездоленного детства с его естественной и страшной жестокостью, и символ будущего, замешанного на крови и костях.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Нет верного человека, время убивает в человеке и радость и движение, поэтому будущего тоже не будет. Таков взгляд писателя на новую жизнь, в которой смешались его личная трагедия и трагедия целого поколения послереволюционных лет.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18498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основании принципа, в соответствии с которым формировался художественный мир А.Платонова, лежит гипотеза о том, что течение времени прямо связано со свойствами пространства, а состояние пространства — с его энергетической полнотой.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4900618" cy="395450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хронотопах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произведений Платонова можно видеть богатый набор различных вариантов искажения времени в условиях наступления «окончания времен».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G:\раб\Мамины какие-то писаки\вкр\фетисова\Новая папка\плат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428868"/>
            <a:ext cx="2543186" cy="37399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Повествователь «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Чевенгура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» настаивает на том, что скорость времени возрастает от отсутствия мысли — следовательно, бессмертный человек — тотальное сознающее существо: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2000240"/>
            <a:ext cx="4186238" cy="4454568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«...время прошло скоро, потому что время — это ум, а не чувство и потому что </a:t>
            </a:r>
            <a:r>
              <a:rPr lang="ru-RU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Чепурный</a:t>
            </a: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ничего не думал в уме»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G:\раб\Мамины какие-то писаки\вкр\фетисова\Новая папка\плат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357430"/>
            <a:ext cx="2857520" cy="39067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304382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just"/>
            <a:r>
              <a:rPr lang="ru-RU" sz="28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Контраст между нормальным и патологически замедленным временем — характерная черта платоновского </a:t>
            </a:r>
            <a:r>
              <a:rPr lang="ru-RU" sz="2800" b="1" dirty="0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хронотопа</a:t>
            </a:r>
            <a:r>
              <a:rPr lang="ru-RU" sz="28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во все периоды его творчества, с 1920-х годов и до «военных рассказов» включительно. В «</a:t>
            </a:r>
            <a:r>
              <a:rPr lang="ru-RU" sz="2800" b="1" dirty="0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Чевенгуре</a:t>
            </a:r>
            <a:r>
              <a:rPr lang="ru-RU" sz="28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8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3314"/>
            <a:ext cx="8229600" cy="281149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Копенкин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наблюдал, как волновалась темнота за окном. Иногда сквозь нее пробегал бледный вянущий свет, пахнущий сыростью и скукой нового нелюдимого дня. Быть может, наставало утро, а может, это — мертвый блуждающий луч луны»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7562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Проблематика книг А.Платонова совпадает с древнейшими представлениями человека о мире, но даётся с позиции современной личности, впитавшей в себя культуру, историю России, достижения всего мира.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изображении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абсурда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жизни писатель продолжает традиции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М.Е.Салтыкова-Щедрина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Платонов, как и великий сатирик, показывает происходящее в гиперболической и гротескной форме: люди живут в огромных выдолбленных тыквах; радея о мясосовхозе,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Федератовна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спит уже полгода.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мечтает вместо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«ветхих форм животных»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завести бронтозавров для получения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«по цистерне молока в один удой».</a:t>
            </a:r>
          </a:p>
          <a:p>
            <a:pPr algn="r">
              <a:buNone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Ювенильное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море)</a:t>
            </a:r>
            <a:b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Необычен и </a:t>
            </a:r>
            <a:r>
              <a:rPr lang="ru-RU" b="1" u="sng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язык</a:t>
            </a:r>
            <a:r>
              <a:rPr lang="ru-RU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 писателя:</a:t>
            </a:r>
            <a:endParaRPr lang="ru-RU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83196"/>
          </a:xfrm>
        </p:spPr>
        <p:txBody>
          <a:bodyPr>
            <a:normAutofit lnSpcReduction="1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сопоставляет несопоставимые понятия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(«ударный поцелуй», «кипящая вселенная», «безысходная энергия»),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намеренно использует косноязычие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(«смотреть друг в друга», «пошла... нечаянно рядом»),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иронию и сарказм (несмотря на то, что совхоз находился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 русле речки, высохшей лет тысячу тому назад»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на открытом месте, обдуваемом всеми ветрами, автор отмечает: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«Гуртовая база была расположена разумно и удобно»,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ее директор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«любил все темы, кроме скотоводства»)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политическую лексику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(«либерализм», «оппортунизм»),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газетные штампы. </a:t>
            </a:r>
          </a:p>
          <a:p>
            <a:pPr algn="r">
              <a:buNone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Ювенильное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море)</a:t>
            </a:r>
            <a:endParaRPr lang="ru-RU" sz="24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 писателей XX века больше всех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метаутопичен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Андрей Платонов. На первый взгляд, его творчество — это движение от чудовищного утопизма ранней публицистики к откровенному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антиутопизму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Чевенгура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и «Котлована».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6881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более глубоком анализе творчество Платонова — насквозь трагическое — цельно в своем напряжении постичь отношения мечты и реальности, это непрерывный, не знающий пауз поиск, в котором даже не обозначается так ясно, как у Достоевского,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двухголосие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утопии и антиутопии и суть которого </a:t>
            </a: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С.П.Залыгин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очень корректно определил как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«постижение той степени трагизма, на которую человек способен сегодня ради более счастливого завтра, … постижения того рубежа, за которым уже цель не оправдывает средства»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4114800" cy="323294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Понятия «утопии» и «антиутопии» как-то чужды фантастически нетиповому,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внежанровому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художественному мышлению Платонова.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3357562"/>
            <a:ext cx="4186238" cy="3097246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 не ищет баланса утопии и антиутопии, а почти неосознанно решает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«задачу соединения философии существования человека с его реальным существованием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G:\раб\Мамины какие-то писаки\вкр\фетисова\Новая папка\плат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357562"/>
            <a:ext cx="3286148" cy="307801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1267" name="Picture 3" descr="G:\раб\Мамины какие-то писаки\вкр\фетисова\Новая папка\плат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57166"/>
            <a:ext cx="3476636" cy="260747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000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 зарождением гуманизма в Европе появился жанр </a:t>
            </a:r>
            <a:r>
              <a:rPr lang="ru-RU" sz="4000" b="1" u="sng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утопии.</a:t>
            </a:r>
            <a:endParaRPr lang="ru-RU" sz="40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28" y="1882808"/>
            <a:ext cx="3686172" cy="4618026"/>
          </a:xfrm>
        </p:spPr>
        <p:txBody>
          <a:bodyPr>
            <a:normAutofit fontScale="92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ru-RU" sz="3600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Мудрецы прошлого изображали счастливый мир будущего, где нет войны, болезней, а все сферы жизни общества подчинены законам разума. </a:t>
            </a:r>
            <a:endParaRPr lang="ru-RU" sz="36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G:\раб\Мамины какие-то писаки\интернет\картинки\i (2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2143116"/>
            <a:ext cx="4667269" cy="3929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Главное для писателя А.Платонова - сохранить и сберечь на Земле жизнь.</a:t>
            </a:r>
            <a:endParaRPr lang="ru-RU" sz="36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5214974" cy="4883196"/>
          </a:xfrm>
        </p:spPr>
        <p:txBody>
          <a:bodyPr>
            <a:normAutofit fontScale="85000" lnSpcReduction="1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А.ПЛАТОНОВ:</a:t>
            </a:r>
            <a:b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«…массы людей, стушеванные фантасмагорическим, обманчивым покровом истории, то таинственное безмолвное большинство человечества, которое терпеливо и серьезно исполняет свое существование, — все эти люди, оказывается, обнаруживают способность бесконечного жизненного развития.</a:t>
            </a:r>
            <a:endParaRPr lang="ru-RU" sz="2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(«Пушкин и Горький»)</a:t>
            </a:r>
            <a:endParaRPr lang="ru-RU" sz="2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G:\раб\Мамины какие-то писаки\вкр\фетисова\Новая папка\плат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1" y="2143116"/>
            <a:ext cx="3262322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89936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/>
                <a:solidFill>
                  <a:schemeClr val="accent3"/>
                </a:solidFill>
                <a:effectLst/>
              </a:rPr>
              <a:t>Спасибо за внимание!</a:t>
            </a:r>
            <a:endParaRPr lang="ru-RU" sz="4800" b="1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3314" name="Picture 2" descr="G:\раб\Мамины какие-то писаки\интернет\картинки\iюлпн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428868"/>
            <a:ext cx="3357586" cy="3571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4900618" cy="2875754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Прошли века, и утопия сменилась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антиутопией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изображением «будущего без будущего», мертвого механизированного общества, где человеку отведена роль обычной социальной единицы.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3571876"/>
            <a:ext cx="5043494" cy="2882932"/>
          </a:xfrm>
        </p:spPr>
        <p:txBody>
          <a:bodyPr>
            <a:normAutofit fontScale="92500" lnSpcReduction="1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r">
              <a:buNone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Антиутопия не является полной противоположностью утопии: антиутопия развивает основные принципы утопии, доводя их до абсурда.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G:\раб\Мамины какие-то писаки\картинки\posterlux-simvolizm-art_2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85728"/>
            <a:ext cx="2786082" cy="3357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7" name="Picture 3" descr="G:\раб\Мамины какие-то писаки\картинки\усовершенствованный портрет строител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071810"/>
            <a:ext cx="3143272" cy="34289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7562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Объект исследования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творчество Андрея Платонова в контексте современного литературного процесса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86058"/>
            <a:ext cx="5072098" cy="3000396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 исследования:  </a:t>
            </a:r>
          </a:p>
          <a:p>
            <a:pPr>
              <a:buNone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роман «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Чевенгур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>
              <a:buNone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повести  «Котлован» </a:t>
            </a:r>
          </a:p>
          <a:p>
            <a:pPr>
              <a:buNone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«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Ювенильное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море»</a:t>
            </a:r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G:\раб\Мамины какие-то писаки\вкр\фетисова\Новая папка\плат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11930">
            <a:off x="7007607" y="2624889"/>
            <a:ext cx="1643074" cy="26432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051" name="Picture 3" descr="G:\раб\Мамины какие-то писаки\вкр\фетисова\Новая папка\плат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15369">
            <a:off x="4929190" y="2643182"/>
            <a:ext cx="1785950" cy="264320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Цель работы: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исследование жанровой специфики и образной системы произведений А.Платонова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реализации цели выдвинуты задачи:</a:t>
            </a:r>
          </a:p>
          <a:p>
            <a:pPr lvl="0" algn="just"/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собрать и обобщить материал по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платоноведению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изучить и систематизировать имеющиеся в современном  литературоведении концепции понятия «утопия»  и  «антиутопия»;</a:t>
            </a:r>
          </a:p>
          <a:p>
            <a:pPr lvl="0" algn="just"/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выявить специфические черты жанра антиутопии в творчестве А.Платонова на материале некоторых произведений. </a:t>
            </a:r>
          </a:p>
          <a:p>
            <a:pPr algn="just">
              <a:buNone/>
            </a:pPr>
            <a:endParaRPr lang="ru-RU" sz="2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работы: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15716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Выпускная квалификационная работа состоит  из введения, двух глав, семи параграфов, заключения, списка использованной литературы.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G:\раб\Мамины какие-то писаки\вкр\фетисова\Новая папка\плат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5000660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 России утопия появилась в </a:t>
            </a:r>
            <a:r>
              <a:rPr lang="en-US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веке. </a:t>
            </a:r>
            <a:endParaRPr lang="ru-RU" sz="36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11758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just"/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Представителями жанра были М.Щербатов («Путешествие в землю </a:t>
            </a:r>
            <a:r>
              <a:rPr lang="ru-RU" sz="2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Офирскую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»), </a:t>
            </a:r>
          </a:p>
          <a:p>
            <a:pPr algn="just"/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А.В.Сумароков («Счастливое общество»), </a:t>
            </a:r>
          </a:p>
          <a:p>
            <a:pPr algn="just"/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А.Н.Радищев (сон в главе «Спасская </a:t>
            </a:r>
            <a:r>
              <a:rPr lang="ru-RU" sz="2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Полесть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в книге  «Путешествие из Петербурга в Москву»), </a:t>
            </a:r>
          </a:p>
          <a:p>
            <a:pPr algn="just"/>
            <a:r>
              <a:rPr lang="ru-RU" sz="2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А.Д.Улыбышев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(«Сон»),  </a:t>
            </a:r>
          </a:p>
          <a:p>
            <a:pPr algn="just"/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Н.Г.Чернышевский («Что делать?») </a:t>
            </a:r>
            <a:endParaRPr lang="ru-RU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 начала цепочки антиутопий XX века стоит, конечно, Ф.М.Достоевский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8043890" cy="4714908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>
              <a:buNone/>
            </a:pP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полемизирует с утопиями, владеющими пока лишь умами, а не жизнью, - с видением «хрустального дворца», с «</a:t>
            </a:r>
            <a:r>
              <a:rPr lang="ru-RU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щигалевщиной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великими прожектерствами XIX века и особенно - с метафизической ложью Великого Инквизитора, наиболее импозантного глашатая переустройства человечества «по новому штату («Братья Карамазовы»).</a:t>
            </a:r>
            <a:endParaRPr lang="ru-RU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754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Сложна и необычна писательская судьба Андрея Платонова.</a:t>
            </a:r>
            <a:endParaRPr lang="ru-RU" sz="3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1357298"/>
            <a:ext cx="5829312" cy="514353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язык Платонова, и его гуманизм определяют «</a:t>
            </a:r>
            <a:r>
              <a:rPr lang="ru-RU" sz="24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необщее</a:t>
            </a:r>
            <a:r>
              <a:rPr lang="ru-RU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выражение» его писательского лица. Но значение Платонова для русской культуры не в стилистическом новаторстве, а в том, что он глубже других понял весь трагизм произошедшего с народом в эпоху ленинских и сталинских преобразований и единственный из писателей (как считают современные исследователи) сумел это адекватно изобразить на своем необычном языке.  Данное обстоятельство и ставит Платонова на особое место в русской литературе XX века.</a:t>
            </a:r>
          </a:p>
          <a:p>
            <a:pPr algn="just"/>
            <a:endParaRPr lang="ru-RU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G:\раб\Мамины какие-то писаки\вкр\фетисова\Новая папка\плат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3071834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352</TotalTime>
  <Words>1047</Words>
  <PresentationFormat>Экран (4:3)</PresentationFormat>
  <Paragraphs>63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Яркая</vt:lpstr>
      <vt:lpstr>Выпускная квалификационная  работа на тему: </vt:lpstr>
      <vt:lpstr>С зарождением гуманизма в Европе появился жанр утопии.</vt:lpstr>
      <vt:lpstr>Прошли века, и утопия сменилась антиутопией - изображением «будущего без будущего», мертвого механизированного общества, где человеку отведена роль обычной социальной единицы.</vt:lpstr>
      <vt:lpstr>Объект исследования: творчество Андрея Платонова в контексте современного литературного процесса</vt:lpstr>
      <vt:lpstr>Цель работы: исследование жанровой специфики и образной системы произведений А.Платонова</vt:lpstr>
      <vt:lpstr>Структура работы:</vt:lpstr>
      <vt:lpstr>В России утопия появилась в XVIII веке. </vt:lpstr>
      <vt:lpstr>У начала цепочки антиутопий XX века стоит, конечно, Ф.М.Достоевский</vt:lpstr>
      <vt:lpstr>Сложна и необычна писательская судьба Андрея Платонова.</vt:lpstr>
      <vt:lpstr>Исследователи творчества А.Платонова говорят о его необычных героях, неожиданных, оборванных финалах, о невозможности изложить произведение ни на основе логики событий, отраженных в нем, ни опираясь на логику его героев.</vt:lpstr>
      <vt:lpstr>Повесть «Котлован» не была опубликована при жизни автора. Появилась в печати лишь в 1987 году.</vt:lpstr>
      <vt:lpstr>Черты антиутопии в повести «Котлован»:</vt:lpstr>
      <vt:lpstr>В основании принципа, в соответствии с которым формировался художественный мир А.Платонова, лежит гипотеза о том, что течение времени прямо связано со свойствами пространства, а состояние пространства — с его энергетической полнотой.</vt:lpstr>
      <vt:lpstr> Повествователь «Чевенгура» настаивает на том, что скорость времени возрастает от отсутствия мысли — следовательно, бессмертный человек — тотальное сознающее существо:</vt:lpstr>
      <vt:lpstr>Контраст между нормальным и патологически замедленным временем — характерная черта платоновского хронотопа во все периоды его творчества, с 1920-х годов и до «военных рассказов» включительно. В «Чевенгуре»:</vt:lpstr>
      <vt:lpstr>Проблематика книг А.Платонова совпадает с древнейшими представлениями человека о мире, но даётся с позиции современной личности, впитавшей в себя культуру, историю России, достижения всего мира.</vt:lpstr>
      <vt:lpstr>Необычен и язык писателя:</vt:lpstr>
      <vt:lpstr>Из писателей XX века больше всех метаутопичен Андрей Платонов. На первый взгляд, его творчество — это движение от чудовищного утопизма ранней публицистики к откровенному антиутопизму «Чевенгура» и «Котлована».</vt:lpstr>
      <vt:lpstr>Понятия «утопии» и «антиутопии» как-то чужды фантастически нетиповому, внежанровому художественному мышлению Платонова.</vt:lpstr>
      <vt:lpstr>Главное для писателя А.Платонова - сохранить и сберечь на Земле жизнь.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 </dc:title>
  <dc:creator>Asrock</dc:creator>
  <cp:lastModifiedBy>User</cp:lastModifiedBy>
  <cp:revision>54</cp:revision>
  <dcterms:created xsi:type="dcterms:W3CDTF">2014-06-05T12:21:51Z</dcterms:created>
  <dcterms:modified xsi:type="dcterms:W3CDTF">2014-06-09T19:14:34Z</dcterms:modified>
</cp:coreProperties>
</file>