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87" r:id="rId5"/>
    <p:sldId id="260" r:id="rId6"/>
    <p:sldId id="288" r:id="rId7"/>
    <p:sldId id="308" r:id="rId8"/>
    <p:sldId id="263" r:id="rId9"/>
    <p:sldId id="309" r:id="rId10"/>
    <p:sldId id="310" r:id="rId11"/>
    <p:sldId id="291" r:id="rId12"/>
    <p:sldId id="28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5F5F5F"/>
    <a:srgbClr val="DDDDDD"/>
    <a:srgbClr val="FEFEFE"/>
    <a:srgbClr val="FF9933"/>
    <a:srgbClr val="FF6600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47" autoAdjust="0"/>
  </p:normalViewPr>
  <p:slideViewPr>
    <p:cSldViewPr>
      <p:cViewPr varScale="1">
        <p:scale>
          <a:sx n="74" d="100"/>
          <a:sy n="74" d="100"/>
        </p:scale>
        <p:origin x="129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7451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" name="Freeform 409"/>
          <p:cNvSpPr>
            <a:spLocks/>
          </p:cNvSpPr>
          <p:nvPr/>
        </p:nvSpPr>
        <p:spPr bwMode="hidden">
          <a:xfrm>
            <a:off x="0" y="1981200"/>
            <a:ext cx="4257675" cy="2068513"/>
          </a:xfrm>
          <a:custGeom>
            <a:avLst/>
            <a:gdLst>
              <a:gd name="T0" fmla="*/ 0 w 2682"/>
              <a:gd name="T1" fmla="*/ 0 h 1303"/>
              <a:gd name="T2" fmla="*/ 1109 w 2682"/>
              <a:gd name="T3" fmla="*/ 196 h 1303"/>
              <a:gd name="T4" fmla="*/ 2006 w 2682"/>
              <a:gd name="T5" fmla="*/ 975 h 1303"/>
              <a:gd name="T6" fmla="*/ 2666 w 2682"/>
              <a:gd name="T7" fmla="*/ 1296 h 1303"/>
              <a:gd name="T8" fmla="*/ 1911 w 2682"/>
              <a:gd name="T9" fmla="*/ 1015 h 1303"/>
              <a:gd name="T10" fmla="*/ 1111 w 2682"/>
              <a:gd name="T11" fmla="*/ 460 h 1303"/>
              <a:gd name="T12" fmla="*/ 9 w 2682"/>
              <a:gd name="T13" fmla="*/ 446 h 1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82" h="1303">
                <a:moveTo>
                  <a:pt x="0" y="0"/>
                </a:moveTo>
                <a:cubicBezTo>
                  <a:pt x="185" y="34"/>
                  <a:pt x="775" y="34"/>
                  <a:pt x="1109" y="196"/>
                </a:cubicBezTo>
                <a:cubicBezTo>
                  <a:pt x="1443" y="358"/>
                  <a:pt x="1747" y="792"/>
                  <a:pt x="2006" y="975"/>
                </a:cubicBezTo>
                <a:cubicBezTo>
                  <a:pt x="2265" y="1158"/>
                  <a:pt x="2682" y="1289"/>
                  <a:pt x="2666" y="1296"/>
                </a:cubicBezTo>
                <a:cubicBezTo>
                  <a:pt x="2650" y="1303"/>
                  <a:pt x="2170" y="1154"/>
                  <a:pt x="1911" y="1015"/>
                </a:cubicBezTo>
                <a:cubicBezTo>
                  <a:pt x="1652" y="876"/>
                  <a:pt x="1428" y="555"/>
                  <a:pt x="1111" y="460"/>
                </a:cubicBezTo>
                <a:cubicBezTo>
                  <a:pt x="794" y="365"/>
                  <a:pt x="238" y="449"/>
                  <a:pt x="9" y="446"/>
                </a:cubicBezTo>
              </a:path>
            </a:pathLst>
          </a:custGeom>
          <a:gradFill rotWithShape="1">
            <a:gsLst>
              <a:gs pos="0">
                <a:srgbClr val="FFFFFF">
                  <a:alpha val="14000"/>
                </a:srgbClr>
              </a:gs>
              <a:gs pos="100000">
                <a:srgbClr val="FFFFFF">
                  <a:gamma/>
                  <a:shade val="79216"/>
                  <a:invGamma/>
                  <a:alpha val="6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75" name="Freeform 403"/>
          <p:cNvSpPr>
            <a:spLocks/>
          </p:cNvSpPr>
          <p:nvPr/>
        </p:nvSpPr>
        <p:spPr bwMode="hidden">
          <a:xfrm>
            <a:off x="-11113" y="0"/>
            <a:ext cx="5145088" cy="4338638"/>
          </a:xfrm>
          <a:custGeom>
            <a:avLst/>
            <a:gdLst>
              <a:gd name="T0" fmla="*/ 7 w 3241"/>
              <a:gd name="T1" fmla="*/ 0 h 2733"/>
              <a:gd name="T2" fmla="*/ 1552 w 3241"/>
              <a:gd name="T3" fmla="*/ 847 h 2733"/>
              <a:gd name="T4" fmla="*/ 2365 w 3241"/>
              <a:gd name="T5" fmla="*/ 2148 h 2733"/>
              <a:gd name="T6" fmla="*/ 3098 w 3241"/>
              <a:gd name="T7" fmla="*/ 2664 h 2733"/>
              <a:gd name="T8" fmla="*/ 2197 w 3241"/>
              <a:gd name="T9" fmla="*/ 2247 h 2733"/>
              <a:gd name="T10" fmla="*/ 1274 w 3241"/>
              <a:gd name="T11" fmla="*/ 1288 h 2733"/>
              <a:gd name="T12" fmla="*/ 0 w 3241"/>
              <a:gd name="T13" fmla="*/ 901 h 2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41" h="2733">
                <a:moveTo>
                  <a:pt x="7" y="0"/>
                </a:moveTo>
                <a:cubicBezTo>
                  <a:pt x="265" y="141"/>
                  <a:pt x="1159" y="489"/>
                  <a:pt x="1552" y="847"/>
                </a:cubicBezTo>
                <a:cubicBezTo>
                  <a:pt x="1945" y="1205"/>
                  <a:pt x="2107" y="1845"/>
                  <a:pt x="2365" y="2148"/>
                </a:cubicBezTo>
                <a:cubicBezTo>
                  <a:pt x="2623" y="2451"/>
                  <a:pt x="3126" y="2648"/>
                  <a:pt x="3098" y="2664"/>
                </a:cubicBezTo>
                <a:cubicBezTo>
                  <a:pt x="3241" y="2733"/>
                  <a:pt x="2487" y="2487"/>
                  <a:pt x="2197" y="2247"/>
                </a:cubicBezTo>
                <a:cubicBezTo>
                  <a:pt x="1893" y="2018"/>
                  <a:pt x="1640" y="1512"/>
                  <a:pt x="1274" y="1288"/>
                </a:cubicBezTo>
                <a:cubicBezTo>
                  <a:pt x="927" y="1034"/>
                  <a:pt x="265" y="982"/>
                  <a:pt x="0" y="901"/>
                </a:cubicBezTo>
              </a:path>
            </a:pathLst>
          </a:custGeom>
          <a:gradFill rotWithShape="1">
            <a:gsLst>
              <a:gs pos="0">
                <a:srgbClr val="FFFFFF">
                  <a:alpha val="21001"/>
                </a:srgbClr>
              </a:gs>
              <a:gs pos="100000">
                <a:srgbClr val="FFFFFF">
                  <a:gamma/>
                  <a:shade val="79216"/>
                  <a:invGamma/>
                  <a:alpha val="6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76" name="Freeform 404"/>
          <p:cNvSpPr>
            <a:spLocks/>
          </p:cNvSpPr>
          <p:nvPr/>
        </p:nvSpPr>
        <p:spPr bwMode="hidden">
          <a:xfrm>
            <a:off x="3581400" y="0"/>
            <a:ext cx="2522538" cy="4613275"/>
          </a:xfrm>
          <a:custGeom>
            <a:avLst/>
            <a:gdLst>
              <a:gd name="T0" fmla="*/ 0 w 1589"/>
              <a:gd name="T1" fmla="*/ 12 h 2906"/>
              <a:gd name="T2" fmla="*/ 959 w 1589"/>
              <a:gd name="T3" fmla="*/ 1027 h 2906"/>
              <a:gd name="T4" fmla="*/ 1153 w 1589"/>
              <a:gd name="T5" fmla="*/ 2216 h 2906"/>
              <a:gd name="T6" fmla="*/ 1589 w 1589"/>
              <a:gd name="T7" fmla="*/ 2905 h 2906"/>
              <a:gd name="T8" fmla="*/ 1302 w 1589"/>
              <a:gd name="T9" fmla="*/ 2209 h 2906"/>
              <a:gd name="T10" fmla="*/ 1399 w 1589"/>
              <a:gd name="T11" fmla="*/ 994 h 2906"/>
              <a:gd name="T12" fmla="*/ 876 w 1589"/>
              <a:gd name="T13" fmla="*/ 0 h 2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89" h="2906">
                <a:moveTo>
                  <a:pt x="0" y="12"/>
                </a:moveTo>
                <a:cubicBezTo>
                  <a:pt x="160" y="181"/>
                  <a:pt x="767" y="660"/>
                  <a:pt x="959" y="1027"/>
                </a:cubicBezTo>
                <a:cubicBezTo>
                  <a:pt x="1151" y="1394"/>
                  <a:pt x="1048" y="1903"/>
                  <a:pt x="1153" y="2216"/>
                </a:cubicBezTo>
                <a:cubicBezTo>
                  <a:pt x="1258" y="2529"/>
                  <a:pt x="1564" y="2906"/>
                  <a:pt x="1589" y="2905"/>
                </a:cubicBezTo>
                <a:cubicBezTo>
                  <a:pt x="1554" y="2859"/>
                  <a:pt x="1334" y="2527"/>
                  <a:pt x="1302" y="2209"/>
                </a:cubicBezTo>
                <a:cubicBezTo>
                  <a:pt x="1270" y="1891"/>
                  <a:pt x="1470" y="1362"/>
                  <a:pt x="1399" y="994"/>
                </a:cubicBezTo>
                <a:cubicBezTo>
                  <a:pt x="1328" y="626"/>
                  <a:pt x="985" y="207"/>
                  <a:pt x="876" y="0"/>
                </a:cubicBezTo>
              </a:path>
            </a:pathLst>
          </a:custGeom>
          <a:gradFill rotWithShape="1">
            <a:gsLst>
              <a:gs pos="0">
                <a:srgbClr val="FFFFFF">
                  <a:alpha val="14000"/>
                </a:srgbClr>
              </a:gs>
              <a:gs pos="100000">
                <a:srgbClr val="FFFFFF">
                  <a:gamma/>
                  <a:shade val="79216"/>
                  <a:invGamma/>
                  <a:alpha val="6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77" name="Freeform 405"/>
          <p:cNvSpPr>
            <a:spLocks/>
          </p:cNvSpPr>
          <p:nvPr/>
        </p:nvSpPr>
        <p:spPr bwMode="hidden">
          <a:xfrm>
            <a:off x="6294438" y="1366838"/>
            <a:ext cx="2849562" cy="3324225"/>
          </a:xfrm>
          <a:custGeom>
            <a:avLst/>
            <a:gdLst>
              <a:gd name="T0" fmla="*/ 1788 w 1795"/>
              <a:gd name="T1" fmla="*/ 0 h 2094"/>
              <a:gd name="T2" fmla="*/ 1795 w 1795"/>
              <a:gd name="T3" fmla="*/ 1185 h 2094"/>
              <a:gd name="T4" fmla="*/ 453 w 1795"/>
              <a:gd name="T5" fmla="*/ 1409 h 2094"/>
              <a:gd name="T6" fmla="*/ 13 w 1795"/>
              <a:gd name="T7" fmla="*/ 2080 h 2094"/>
              <a:gd name="T8" fmla="*/ 501 w 1795"/>
              <a:gd name="T9" fmla="*/ 1145 h 2094"/>
              <a:gd name="T10" fmla="*/ 1781 w 1795"/>
              <a:gd name="T11" fmla="*/ 13 h 2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95" h="2094">
                <a:moveTo>
                  <a:pt x="1788" y="0"/>
                </a:moveTo>
                <a:lnTo>
                  <a:pt x="1795" y="1185"/>
                </a:lnTo>
                <a:cubicBezTo>
                  <a:pt x="1504" y="1538"/>
                  <a:pt x="746" y="1250"/>
                  <a:pt x="453" y="1409"/>
                </a:cubicBezTo>
                <a:cubicBezTo>
                  <a:pt x="156" y="1558"/>
                  <a:pt x="13" y="2094"/>
                  <a:pt x="13" y="2080"/>
                </a:cubicBezTo>
                <a:cubicBezTo>
                  <a:pt x="13" y="2066"/>
                  <a:pt x="0" y="1389"/>
                  <a:pt x="501" y="1145"/>
                </a:cubicBezTo>
                <a:cubicBezTo>
                  <a:pt x="1002" y="901"/>
                  <a:pt x="1619" y="860"/>
                  <a:pt x="1781" y="13"/>
                </a:cubicBezTo>
              </a:path>
            </a:pathLst>
          </a:custGeom>
          <a:gradFill rotWithShape="1">
            <a:gsLst>
              <a:gs pos="0">
                <a:srgbClr val="FFFFFF">
                  <a:alpha val="14000"/>
                </a:srgbClr>
              </a:gs>
              <a:gs pos="100000">
                <a:srgbClr val="FFFFFF">
                  <a:gamma/>
                  <a:shade val="79216"/>
                  <a:invGamma/>
                  <a:alpha val="6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79" name="Freeform 407"/>
          <p:cNvSpPr>
            <a:spLocks/>
          </p:cNvSpPr>
          <p:nvPr/>
        </p:nvSpPr>
        <p:spPr bwMode="hidden">
          <a:xfrm>
            <a:off x="5562600" y="-22225"/>
            <a:ext cx="3290888" cy="4702175"/>
          </a:xfrm>
          <a:custGeom>
            <a:avLst/>
            <a:gdLst>
              <a:gd name="T0" fmla="*/ 0 w 2073"/>
              <a:gd name="T1" fmla="*/ 8 h 2962"/>
              <a:gd name="T2" fmla="*/ 392 w 2073"/>
              <a:gd name="T3" fmla="*/ 997 h 2962"/>
              <a:gd name="T4" fmla="*/ 203 w 2073"/>
              <a:gd name="T5" fmla="*/ 2149 h 2962"/>
              <a:gd name="T6" fmla="*/ 399 w 2073"/>
              <a:gd name="T7" fmla="*/ 2955 h 2962"/>
              <a:gd name="T8" fmla="*/ 514 w 2073"/>
              <a:gd name="T9" fmla="*/ 2108 h 2962"/>
              <a:gd name="T10" fmla="*/ 1273 w 2073"/>
              <a:gd name="T11" fmla="*/ 1410 h 2962"/>
              <a:gd name="T12" fmla="*/ 1883 w 2073"/>
              <a:gd name="T13" fmla="*/ 739 h 2962"/>
              <a:gd name="T14" fmla="*/ 2073 w 2073"/>
              <a:gd name="T15" fmla="*/ 0 h 2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73" h="2962">
                <a:moveTo>
                  <a:pt x="0" y="8"/>
                </a:moveTo>
                <a:cubicBezTo>
                  <a:pt x="65" y="173"/>
                  <a:pt x="358" y="640"/>
                  <a:pt x="392" y="997"/>
                </a:cubicBezTo>
                <a:cubicBezTo>
                  <a:pt x="426" y="1354"/>
                  <a:pt x="202" y="1823"/>
                  <a:pt x="203" y="2149"/>
                </a:cubicBezTo>
                <a:cubicBezTo>
                  <a:pt x="204" y="2475"/>
                  <a:pt x="347" y="2962"/>
                  <a:pt x="399" y="2955"/>
                </a:cubicBezTo>
                <a:cubicBezTo>
                  <a:pt x="399" y="2962"/>
                  <a:pt x="389" y="2371"/>
                  <a:pt x="514" y="2108"/>
                </a:cubicBezTo>
                <a:cubicBezTo>
                  <a:pt x="660" y="1851"/>
                  <a:pt x="901" y="1728"/>
                  <a:pt x="1273" y="1410"/>
                </a:cubicBezTo>
                <a:cubicBezTo>
                  <a:pt x="1645" y="1092"/>
                  <a:pt x="1750" y="974"/>
                  <a:pt x="1883" y="739"/>
                </a:cubicBezTo>
                <a:cubicBezTo>
                  <a:pt x="2016" y="504"/>
                  <a:pt x="2034" y="154"/>
                  <a:pt x="2073" y="0"/>
                </a:cubicBezTo>
              </a:path>
            </a:pathLst>
          </a:custGeom>
          <a:gradFill rotWithShape="1">
            <a:gsLst>
              <a:gs pos="0">
                <a:srgbClr val="FFFFFF">
                  <a:alpha val="17000"/>
                </a:srgbClr>
              </a:gs>
              <a:gs pos="100000">
                <a:srgbClr val="FFFFFF">
                  <a:gamma/>
                  <a:shade val="79216"/>
                  <a:invGamma/>
                  <a:alpha val="6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460" name="Picture 388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0"/>
          <a:stretch>
            <a:fillRect/>
          </a:stretch>
        </p:blipFill>
        <p:spPr bwMode="gray">
          <a:xfrm>
            <a:off x="0" y="2971800"/>
            <a:ext cx="9144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21" name="Rectangle 249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561975" y="434975"/>
            <a:ext cx="7772400" cy="1470025"/>
          </a:xfrm>
          <a:effectLst>
            <a:outerShdw dist="35921" dir="2700000" algn="ctr" rotWithShape="0">
              <a:schemeClr val="bg2">
                <a:alpha val="10001"/>
              </a:schemeClr>
            </a:outerShdw>
          </a:effectLst>
        </p:spPr>
        <p:txBody>
          <a:bodyPr/>
          <a:lstStyle>
            <a:lvl1pPr>
              <a:defRPr sz="690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322" name="Rectangle 250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609600" y="2286000"/>
            <a:ext cx="6400800" cy="5334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pic>
        <p:nvPicPr>
          <p:cNvPr id="3463" name="Picture 391" descr="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54063" y="2971800"/>
            <a:ext cx="2827337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590800" y="6477000"/>
            <a:ext cx="2133600" cy="24447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28600" y="6461125"/>
            <a:ext cx="1524000" cy="24447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905000" y="6477000"/>
            <a:ext cx="533400" cy="244475"/>
          </a:xfrm>
        </p:spPr>
        <p:txBody>
          <a:bodyPr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D768A291-A45B-40DA-8C81-2082BFDC8F3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334" name="Text Box 262"/>
          <p:cNvSpPr txBox="1">
            <a:spLocks noChangeArrowheads="1"/>
          </p:cNvSpPr>
          <p:nvPr/>
        </p:nvSpPr>
        <p:spPr bwMode="gray">
          <a:xfrm>
            <a:off x="7315200" y="136525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Verdana" panose="020B0604030504040204" pitchFamily="34" charset="0"/>
              </a:rPr>
              <a:t>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" grpId="0" animBg="1"/>
      <p:bldP spid="3475" grpId="0" animBg="1"/>
      <p:bldP spid="3476" grpId="0" animBg="1"/>
      <p:bldP spid="3477" grpId="0" animBg="1"/>
      <p:bldP spid="3479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1E96F5-F821-41C8-8C86-39D9603B1C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18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C2701-0CEE-455E-A691-E77099E550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36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24000"/>
            <a:ext cx="8229600" cy="47244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362200" y="645795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61125"/>
            <a:ext cx="1752600" cy="2444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648200" y="6477000"/>
            <a:ext cx="1371600" cy="228600"/>
          </a:xfrm>
        </p:spPr>
        <p:txBody>
          <a:bodyPr/>
          <a:lstStyle>
            <a:lvl1pPr>
              <a:defRPr/>
            </a:lvl1pPr>
          </a:lstStyle>
          <a:p>
            <a:fld id="{2A899541-514D-4ABF-8013-7AE5D5BEFE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B87DB-9783-473A-A6FE-939CCB153D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19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3DFA7A-23A3-4FD3-8074-BBC150CF82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52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0A7DF-A95B-4EB7-A246-DCA87D84BB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11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8D55B-CE8C-418F-A887-8720A42C41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6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29DCE-7889-4633-A163-59D4CAA164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05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6999C-9B9D-45CB-89EE-318343A4E8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32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C3BFB-C9E9-4A95-A8E6-8E6798CDBD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77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E6EC5-4775-4706-B71B-AA1D0CBA77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06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7451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8" name="Group 214"/>
          <p:cNvGrpSpPr>
            <a:grpSpLocks/>
          </p:cNvGrpSpPr>
          <p:nvPr/>
        </p:nvGrpSpPr>
        <p:grpSpPr bwMode="auto">
          <a:xfrm>
            <a:off x="-31750" y="-22225"/>
            <a:ext cx="9197975" cy="6907213"/>
            <a:chOff x="-20" y="-14"/>
            <a:chExt cx="5794" cy="4351"/>
          </a:xfrm>
        </p:grpSpPr>
        <p:sp>
          <p:nvSpPr>
            <p:cNvPr id="1230" name="Freeform 206"/>
            <p:cNvSpPr>
              <a:spLocks/>
            </p:cNvSpPr>
            <p:nvPr userDrawn="1"/>
          </p:nvSpPr>
          <p:spPr bwMode="hidden">
            <a:xfrm>
              <a:off x="0" y="2400"/>
              <a:ext cx="4303" cy="1464"/>
            </a:xfrm>
            <a:custGeom>
              <a:avLst/>
              <a:gdLst>
                <a:gd name="T0" fmla="*/ 0 w 4303"/>
                <a:gd name="T1" fmla="*/ 100 h 1464"/>
                <a:gd name="T2" fmla="*/ 1283 w 4303"/>
                <a:gd name="T3" fmla="*/ 266 h 1464"/>
                <a:gd name="T4" fmla="*/ 2711 w 4303"/>
                <a:gd name="T5" fmla="*/ 1117 h 1464"/>
                <a:gd name="T6" fmla="*/ 3429 w 4303"/>
                <a:gd name="T7" fmla="*/ 1368 h 1464"/>
                <a:gd name="T8" fmla="*/ 4215 w 4303"/>
                <a:gd name="T9" fmla="*/ 1429 h 1464"/>
                <a:gd name="T10" fmla="*/ 3409 w 4303"/>
                <a:gd name="T11" fmla="*/ 1395 h 1464"/>
                <a:gd name="T12" fmla="*/ 2663 w 4303"/>
                <a:gd name="T13" fmla="*/ 1192 h 1464"/>
                <a:gd name="T14" fmla="*/ 1340 w 4303"/>
                <a:gd name="T15" fmla="*/ 570 h 1464"/>
                <a:gd name="T16" fmla="*/ 15 w 4303"/>
                <a:gd name="T17" fmla="*/ 770 h 1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03" h="1464">
                  <a:moveTo>
                    <a:pt x="0" y="100"/>
                  </a:moveTo>
                  <a:cubicBezTo>
                    <a:pt x="576" y="0"/>
                    <a:pt x="837" y="95"/>
                    <a:pt x="1283" y="266"/>
                  </a:cubicBezTo>
                  <a:cubicBezTo>
                    <a:pt x="1735" y="435"/>
                    <a:pt x="2353" y="933"/>
                    <a:pt x="2711" y="1117"/>
                  </a:cubicBezTo>
                  <a:cubicBezTo>
                    <a:pt x="3069" y="1301"/>
                    <a:pt x="3178" y="1316"/>
                    <a:pt x="3429" y="1368"/>
                  </a:cubicBezTo>
                  <a:cubicBezTo>
                    <a:pt x="3680" y="1420"/>
                    <a:pt x="4218" y="1424"/>
                    <a:pt x="4215" y="1429"/>
                  </a:cubicBezTo>
                  <a:cubicBezTo>
                    <a:pt x="4303" y="1464"/>
                    <a:pt x="3671" y="1434"/>
                    <a:pt x="3409" y="1395"/>
                  </a:cubicBezTo>
                  <a:cubicBezTo>
                    <a:pt x="3150" y="1356"/>
                    <a:pt x="3008" y="1330"/>
                    <a:pt x="2663" y="1192"/>
                  </a:cubicBezTo>
                  <a:cubicBezTo>
                    <a:pt x="2320" y="1033"/>
                    <a:pt x="2031" y="841"/>
                    <a:pt x="1340" y="570"/>
                  </a:cubicBezTo>
                  <a:cubicBezTo>
                    <a:pt x="649" y="298"/>
                    <a:pt x="173" y="657"/>
                    <a:pt x="15" y="770"/>
                  </a:cubicBezTo>
                </a:path>
              </a:pathLst>
            </a:custGeom>
            <a:gradFill rotWithShape="1">
              <a:gsLst>
                <a:gs pos="0">
                  <a:srgbClr val="FFFFFF">
                    <a:alpha val="8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5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1" name="Freeform 207"/>
            <p:cNvSpPr>
              <a:spLocks/>
            </p:cNvSpPr>
            <p:nvPr userDrawn="1"/>
          </p:nvSpPr>
          <p:spPr bwMode="hidden">
            <a:xfrm>
              <a:off x="0" y="1968"/>
              <a:ext cx="3102" cy="1714"/>
            </a:xfrm>
            <a:custGeom>
              <a:avLst/>
              <a:gdLst>
                <a:gd name="T0" fmla="*/ 7 w 3102"/>
                <a:gd name="T1" fmla="*/ 0 h 1864"/>
                <a:gd name="T2" fmla="*/ 1389 w 3102"/>
                <a:gd name="T3" fmla="*/ 561 h 1864"/>
                <a:gd name="T4" fmla="*/ 2067 w 3102"/>
                <a:gd name="T5" fmla="*/ 1089 h 1864"/>
                <a:gd name="T6" fmla="*/ 2846 w 3102"/>
                <a:gd name="T7" fmla="*/ 1692 h 1864"/>
                <a:gd name="T8" fmla="*/ 2846 w 3102"/>
                <a:gd name="T9" fmla="*/ 1699 h 1864"/>
                <a:gd name="T10" fmla="*/ 1308 w 3102"/>
                <a:gd name="T11" fmla="*/ 703 h 1864"/>
                <a:gd name="T12" fmla="*/ 7 w 3102"/>
                <a:gd name="T13" fmla="*/ 442 h 1864"/>
                <a:gd name="T14" fmla="*/ 0 w 3102"/>
                <a:gd name="T15" fmla="*/ 5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02" h="1864">
                  <a:moveTo>
                    <a:pt x="7" y="0"/>
                  </a:moveTo>
                  <a:cubicBezTo>
                    <a:pt x="457" y="100"/>
                    <a:pt x="1064" y="324"/>
                    <a:pt x="1389" y="561"/>
                  </a:cubicBezTo>
                  <a:cubicBezTo>
                    <a:pt x="1714" y="798"/>
                    <a:pt x="1824" y="901"/>
                    <a:pt x="2067" y="1089"/>
                  </a:cubicBezTo>
                  <a:cubicBezTo>
                    <a:pt x="2310" y="1277"/>
                    <a:pt x="2716" y="1590"/>
                    <a:pt x="2846" y="1692"/>
                  </a:cubicBezTo>
                  <a:cubicBezTo>
                    <a:pt x="2976" y="1794"/>
                    <a:pt x="3102" y="1864"/>
                    <a:pt x="2846" y="1699"/>
                  </a:cubicBezTo>
                  <a:cubicBezTo>
                    <a:pt x="2590" y="1534"/>
                    <a:pt x="1525" y="798"/>
                    <a:pt x="1308" y="703"/>
                  </a:cubicBezTo>
                  <a:cubicBezTo>
                    <a:pt x="1091" y="608"/>
                    <a:pt x="768" y="447"/>
                    <a:pt x="7" y="442"/>
                  </a:cubicBezTo>
                  <a:lnTo>
                    <a:pt x="0" y="5"/>
                  </a:lnTo>
                </a:path>
              </a:pathLst>
            </a:custGeom>
            <a:gradFill rotWithShape="1">
              <a:gsLst>
                <a:gs pos="0">
                  <a:schemeClr val="tx1">
                    <a:alpha val="10001"/>
                  </a:schemeClr>
                </a:gs>
                <a:gs pos="100000">
                  <a:schemeClr val="tx1">
                    <a:gamma/>
                    <a:shade val="72549"/>
                    <a:invGamma/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2" name="Freeform 208"/>
            <p:cNvSpPr>
              <a:spLocks/>
            </p:cNvSpPr>
            <p:nvPr userDrawn="1"/>
          </p:nvSpPr>
          <p:spPr bwMode="hidden">
            <a:xfrm>
              <a:off x="2440" y="-7"/>
              <a:ext cx="2160" cy="3347"/>
            </a:xfrm>
            <a:custGeom>
              <a:avLst/>
              <a:gdLst>
                <a:gd name="T0" fmla="*/ 6 w 2160"/>
                <a:gd name="T1" fmla="*/ 7 h 3347"/>
                <a:gd name="T2" fmla="*/ 1362 w 2160"/>
                <a:gd name="T3" fmla="*/ 922 h 3347"/>
                <a:gd name="T4" fmla="*/ 1504 w 2160"/>
                <a:gd name="T5" fmla="*/ 2026 h 3347"/>
                <a:gd name="T6" fmla="*/ 1707 w 2160"/>
                <a:gd name="T7" fmla="*/ 2792 h 3347"/>
                <a:gd name="T8" fmla="*/ 2141 w 2160"/>
                <a:gd name="T9" fmla="*/ 3327 h 3347"/>
                <a:gd name="T10" fmla="*/ 1755 w 2160"/>
                <a:gd name="T11" fmla="*/ 2785 h 3347"/>
                <a:gd name="T12" fmla="*/ 1646 w 2160"/>
                <a:gd name="T13" fmla="*/ 1979 h 3347"/>
                <a:gd name="T14" fmla="*/ 1721 w 2160"/>
                <a:gd name="T15" fmla="*/ 854 h 3347"/>
                <a:gd name="T16" fmla="*/ 1328 w 2160"/>
                <a:gd name="T17" fmla="*/ 0 h 3347"/>
                <a:gd name="T18" fmla="*/ 0 w 2160"/>
                <a:gd name="T19" fmla="*/ 0 h 3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0" h="3347">
                  <a:moveTo>
                    <a:pt x="6" y="7"/>
                  </a:moveTo>
                  <a:cubicBezTo>
                    <a:pt x="352" y="61"/>
                    <a:pt x="1158" y="339"/>
                    <a:pt x="1362" y="922"/>
                  </a:cubicBezTo>
                  <a:cubicBezTo>
                    <a:pt x="1566" y="1505"/>
                    <a:pt x="1477" y="1694"/>
                    <a:pt x="1504" y="2026"/>
                  </a:cubicBezTo>
                  <a:cubicBezTo>
                    <a:pt x="1531" y="2358"/>
                    <a:pt x="1601" y="2575"/>
                    <a:pt x="1707" y="2792"/>
                  </a:cubicBezTo>
                  <a:cubicBezTo>
                    <a:pt x="1813" y="3009"/>
                    <a:pt x="2133" y="3328"/>
                    <a:pt x="2141" y="3327"/>
                  </a:cubicBezTo>
                  <a:cubicBezTo>
                    <a:pt x="2160" y="3347"/>
                    <a:pt x="1837" y="3010"/>
                    <a:pt x="1755" y="2785"/>
                  </a:cubicBezTo>
                  <a:cubicBezTo>
                    <a:pt x="1673" y="2560"/>
                    <a:pt x="1652" y="2301"/>
                    <a:pt x="1646" y="1979"/>
                  </a:cubicBezTo>
                  <a:cubicBezTo>
                    <a:pt x="1640" y="1657"/>
                    <a:pt x="1774" y="1184"/>
                    <a:pt x="1721" y="854"/>
                  </a:cubicBezTo>
                  <a:cubicBezTo>
                    <a:pt x="1668" y="524"/>
                    <a:pt x="1484" y="129"/>
                    <a:pt x="1328" y="0"/>
                  </a:cubicBez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FFFF">
                    <a:alpha val="16000"/>
                  </a:srgbClr>
                </a:gs>
                <a:gs pos="100000">
                  <a:srgbClr val="FFFFFF">
                    <a:gamma/>
                    <a:shade val="54118"/>
                    <a:invGamma/>
                    <a:alpha val="3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3" name="Freeform 209"/>
            <p:cNvSpPr>
              <a:spLocks/>
            </p:cNvSpPr>
            <p:nvPr userDrawn="1"/>
          </p:nvSpPr>
          <p:spPr bwMode="hidden">
            <a:xfrm>
              <a:off x="4811" y="2069"/>
              <a:ext cx="956" cy="1613"/>
            </a:xfrm>
            <a:custGeom>
              <a:avLst/>
              <a:gdLst>
                <a:gd name="T0" fmla="*/ 942 w 956"/>
                <a:gd name="T1" fmla="*/ 38 h 1613"/>
                <a:gd name="T2" fmla="*/ 956 w 956"/>
                <a:gd name="T3" fmla="*/ 741 h 1613"/>
                <a:gd name="T4" fmla="*/ 312 w 956"/>
                <a:gd name="T5" fmla="*/ 804 h 1613"/>
                <a:gd name="T6" fmla="*/ 61 w 956"/>
                <a:gd name="T7" fmla="*/ 1570 h 1613"/>
                <a:gd name="T8" fmla="*/ 197 w 956"/>
                <a:gd name="T9" fmla="*/ 547 h 1613"/>
                <a:gd name="T10" fmla="*/ 570 w 956"/>
                <a:gd name="T11" fmla="*/ 86 h 1613"/>
                <a:gd name="T12" fmla="*/ 956 w 956"/>
                <a:gd name="T13" fmla="*/ 32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6" h="1613">
                  <a:moveTo>
                    <a:pt x="942" y="38"/>
                  </a:moveTo>
                  <a:lnTo>
                    <a:pt x="956" y="741"/>
                  </a:lnTo>
                  <a:cubicBezTo>
                    <a:pt x="773" y="622"/>
                    <a:pt x="461" y="666"/>
                    <a:pt x="312" y="804"/>
                  </a:cubicBezTo>
                  <a:cubicBezTo>
                    <a:pt x="163" y="942"/>
                    <a:pt x="80" y="1613"/>
                    <a:pt x="61" y="1570"/>
                  </a:cubicBezTo>
                  <a:cubicBezTo>
                    <a:pt x="74" y="1611"/>
                    <a:pt x="0" y="891"/>
                    <a:pt x="197" y="547"/>
                  </a:cubicBezTo>
                  <a:cubicBezTo>
                    <a:pt x="394" y="203"/>
                    <a:pt x="446" y="194"/>
                    <a:pt x="570" y="86"/>
                  </a:cubicBezTo>
                  <a:cubicBezTo>
                    <a:pt x="697" y="0"/>
                    <a:pt x="881" y="18"/>
                    <a:pt x="956" y="32"/>
                  </a:cubicBezTo>
                </a:path>
              </a:pathLst>
            </a:cu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5000"/>
                  </a:srgbClr>
                </a:gs>
                <a:gs pos="100000">
                  <a:srgbClr val="FFFFFF">
                    <a:alpha val="6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4" name="Freeform 210"/>
            <p:cNvSpPr>
              <a:spLocks/>
            </p:cNvSpPr>
            <p:nvPr userDrawn="1"/>
          </p:nvSpPr>
          <p:spPr bwMode="hidden">
            <a:xfrm>
              <a:off x="4120" y="-14"/>
              <a:ext cx="1654" cy="3877"/>
            </a:xfrm>
            <a:custGeom>
              <a:avLst/>
              <a:gdLst>
                <a:gd name="T0" fmla="*/ 0 w 1654"/>
                <a:gd name="T1" fmla="*/ 21 h 3877"/>
                <a:gd name="T2" fmla="*/ 230 w 1654"/>
                <a:gd name="T3" fmla="*/ 881 h 3877"/>
                <a:gd name="T4" fmla="*/ 61 w 1654"/>
                <a:gd name="T5" fmla="*/ 2054 h 3877"/>
                <a:gd name="T6" fmla="*/ 183 w 1654"/>
                <a:gd name="T7" fmla="*/ 2901 h 3877"/>
                <a:gd name="T8" fmla="*/ 777 w 1654"/>
                <a:gd name="T9" fmla="*/ 3867 h 3877"/>
                <a:gd name="T10" fmla="*/ 542 w 1654"/>
                <a:gd name="T11" fmla="*/ 2840 h 3877"/>
                <a:gd name="T12" fmla="*/ 705 w 1654"/>
                <a:gd name="T13" fmla="*/ 2054 h 3877"/>
                <a:gd name="T14" fmla="*/ 1410 w 1654"/>
                <a:gd name="T15" fmla="*/ 983 h 3877"/>
                <a:gd name="T16" fmla="*/ 1654 w 1654"/>
                <a:gd name="T17" fmla="*/ 0 h 3877"/>
                <a:gd name="T18" fmla="*/ 1626 w 1654"/>
                <a:gd name="T19" fmla="*/ 14 h 3877"/>
                <a:gd name="T20" fmla="*/ 95 w 1654"/>
                <a:gd name="T21" fmla="*/ 14 h 3877"/>
                <a:gd name="T22" fmla="*/ 0 w 1654"/>
                <a:gd name="T23" fmla="*/ 21 h 3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4" h="3877">
                  <a:moveTo>
                    <a:pt x="0" y="21"/>
                  </a:moveTo>
                  <a:cubicBezTo>
                    <a:pt x="129" y="312"/>
                    <a:pt x="215" y="536"/>
                    <a:pt x="230" y="881"/>
                  </a:cubicBezTo>
                  <a:cubicBezTo>
                    <a:pt x="240" y="1220"/>
                    <a:pt x="69" y="1717"/>
                    <a:pt x="61" y="2054"/>
                  </a:cubicBezTo>
                  <a:cubicBezTo>
                    <a:pt x="53" y="2391"/>
                    <a:pt x="64" y="2599"/>
                    <a:pt x="183" y="2901"/>
                  </a:cubicBezTo>
                  <a:cubicBezTo>
                    <a:pt x="302" y="3203"/>
                    <a:pt x="717" y="3877"/>
                    <a:pt x="777" y="3867"/>
                  </a:cubicBezTo>
                  <a:cubicBezTo>
                    <a:pt x="777" y="3860"/>
                    <a:pt x="566" y="3131"/>
                    <a:pt x="542" y="2840"/>
                  </a:cubicBezTo>
                  <a:cubicBezTo>
                    <a:pt x="530" y="2538"/>
                    <a:pt x="560" y="2363"/>
                    <a:pt x="705" y="2054"/>
                  </a:cubicBezTo>
                  <a:cubicBezTo>
                    <a:pt x="850" y="1745"/>
                    <a:pt x="1252" y="1325"/>
                    <a:pt x="1410" y="983"/>
                  </a:cubicBezTo>
                  <a:cubicBezTo>
                    <a:pt x="1568" y="641"/>
                    <a:pt x="1618" y="161"/>
                    <a:pt x="1654" y="0"/>
                  </a:cubicBezTo>
                  <a:lnTo>
                    <a:pt x="1626" y="14"/>
                  </a:lnTo>
                  <a:lnTo>
                    <a:pt x="95" y="14"/>
                  </a:lnTo>
                  <a:lnTo>
                    <a:pt x="0" y="21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3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5" name="Freeform 211"/>
            <p:cNvSpPr>
              <a:spLocks/>
            </p:cNvSpPr>
            <p:nvPr userDrawn="1"/>
          </p:nvSpPr>
          <p:spPr bwMode="hidden">
            <a:xfrm>
              <a:off x="-20" y="3299"/>
              <a:ext cx="4601" cy="1038"/>
            </a:xfrm>
            <a:custGeom>
              <a:avLst/>
              <a:gdLst>
                <a:gd name="T0" fmla="*/ 6 w 4601"/>
                <a:gd name="T1" fmla="*/ 604 h 1038"/>
                <a:gd name="T2" fmla="*/ 1369 w 4601"/>
                <a:gd name="T3" fmla="*/ 15 h 1038"/>
                <a:gd name="T4" fmla="*/ 3246 w 4601"/>
                <a:gd name="T5" fmla="*/ 516 h 1038"/>
                <a:gd name="T6" fmla="*/ 4574 w 4601"/>
                <a:gd name="T7" fmla="*/ 577 h 1038"/>
                <a:gd name="T8" fmla="*/ 3313 w 4601"/>
                <a:gd name="T9" fmla="*/ 679 h 1038"/>
                <a:gd name="T10" fmla="*/ 1470 w 4601"/>
                <a:gd name="T11" fmla="*/ 435 h 1038"/>
                <a:gd name="T12" fmla="*/ 691 w 4601"/>
                <a:gd name="T13" fmla="*/ 1038 h 1038"/>
                <a:gd name="T14" fmla="*/ 6 w 4601"/>
                <a:gd name="T15" fmla="*/ 1038 h 1038"/>
                <a:gd name="T16" fmla="*/ 0 w 4601"/>
                <a:gd name="T17" fmla="*/ 604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1" h="1038">
                  <a:moveTo>
                    <a:pt x="6" y="604"/>
                  </a:moveTo>
                  <a:cubicBezTo>
                    <a:pt x="61" y="428"/>
                    <a:pt x="829" y="30"/>
                    <a:pt x="1369" y="15"/>
                  </a:cubicBezTo>
                  <a:cubicBezTo>
                    <a:pt x="1909" y="0"/>
                    <a:pt x="2712" y="422"/>
                    <a:pt x="3246" y="516"/>
                  </a:cubicBezTo>
                  <a:cubicBezTo>
                    <a:pt x="3780" y="610"/>
                    <a:pt x="4547" y="577"/>
                    <a:pt x="4574" y="577"/>
                  </a:cubicBezTo>
                  <a:cubicBezTo>
                    <a:pt x="4601" y="577"/>
                    <a:pt x="3830" y="703"/>
                    <a:pt x="3313" y="679"/>
                  </a:cubicBezTo>
                  <a:cubicBezTo>
                    <a:pt x="2796" y="655"/>
                    <a:pt x="1907" y="375"/>
                    <a:pt x="1470" y="435"/>
                  </a:cubicBezTo>
                  <a:cubicBezTo>
                    <a:pt x="1033" y="495"/>
                    <a:pt x="725" y="970"/>
                    <a:pt x="691" y="1038"/>
                  </a:cubicBezTo>
                  <a:lnTo>
                    <a:pt x="6" y="1038"/>
                  </a:lnTo>
                  <a:lnTo>
                    <a:pt x="0" y="604"/>
                  </a:lnTo>
                </a:path>
              </a:pathLst>
            </a:custGeom>
            <a:gradFill rotWithShape="1">
              <a:gsLst>
                <a:gs pos="0">
                  <a:srgbClr val="FFFFFF">
                    <a:alpha val="8000"/>
                  </a:srgbClr>
                </a:gs>
                <a:gs pos="100000">
                  <a:srgbClr val="FFFFFF">
                    <a:gamma/>
                    <a:shade val="63529"/>
                    <a:invGamma/>
                    <a:alpha val="5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2362200" y="645795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457200" y="6461125"/>
            <a:ext cx="1752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4648200" y="6477000"/>
            <a:ext cx="1371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A171652F-4947-4A10-AF97-FDA2F1602E1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5240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5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207" name="Picture 183" descr="0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3" b="35910"/>
          <a:stretch>
            <a:fillRect/>
          </a:stretch>
        </p:blipFill>
        <p:spPr bwMode="gray">
          <a:xfrm>
            <a:off x="6858000" y="5756275"/>
            <a:ext cx="2286000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" name="Picture 184" descr="0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924800" y="5910263"/>
            <a:ext cx="6794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b="1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anose="020B0602020104020603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anose="020B0602020104020603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anose="020B0602020104020603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anose="020B0602020104020603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anose="020B0602020104020603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anose="020B0602020104020603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anose="020B0602020104020603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anose="020B0602020104020603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●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●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Arial" panose="020B0604020202020204" pitchFamily="34" charset="0"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Rectangle 29"/>
          <p:cNvSpPr>
            <a:spLocks noGrp="1" noChangeArrowheads="1"/>
          </p:cNvSpPr>
          <p:nvPr>
            <p:ph type="ctrTitle"/>
          </p:nvPr>
        </p:nvSpPr>
        <p:spPr>
          <a:xfrm>
            <a:off x="2771800" y="4437112"/>
            <a:ext cx="7772400" cy="1470025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230-12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guruh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talabasi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Turayve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Oybek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78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539552" y="1484784"/>
            <a:ext cx="8064896" cy="1659632"/>
          </a:xfrm>
        </p:spPr>
        <p:txBody>
          <a:bodyPr/>
          <a:lstStyle/>
          <a:p>
            <a:r>
              <a:rPr lang="en-US" dirty="0" smtClean="0"/>
              <a:t>    </a:t>
            </a:r>
          </a:p>
          <a:p>
            <a:endParaRPr lang="en-US" dirty="0"/>
          </a:p>
          <a:p>
            <a:r>
              <a:rPr lang="en-US" dirty="0" err="1" smtClean="0"/>
              <a:t>Mavzu</a:t>
            </a:r>
            <a:r>
              <a:rPr lang="en-US" dirty="0" smtClean="0"/>
              <a:t>: </a:t>
            </a:r>
            <a:r>
              <a:rPr lang="en-US" dirty="0" err="1" smtClean="0"/>
              <a:t>Tavakkalchilikni</a:t>
            </a:r>
            <a:r>
              <a:rPr lang="en-US" dirty="0" smtClean="0"/>
              <a:t> </a:t>
            </a:r>
            <a:r>
              <a:rPr lang="en-US" dirty="0" err="1" smtClean="0"/>
              <a:t>boshqarish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48" name="Picture 1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1524000"/>
            <a:ext cx="233045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730" name="Rectangle 178"/>
          <p:cNvSpPr>
            <a:spLocks noGrp="1" noChangeArrowheads="1"/>
          </p:cNvSpPr>
          <p:nvPr>
            <p:ph type="title" idx="4294967295"/>
          </p:nvPr>
        </p:nvSpPr>
        <p:spPr>
          <a:noFill/>
          <a:ln/>
        </p:spPr>
        <p:txBody>
          <a:bodyPr/>
          <a:lstStyle/>
          <a:p>
            <a:r>
              <a:rPr lang="en-US" dirty="0" err="1" smtClean="0"/>
              <a:t>Tavakkalchi</a:t>
            </a:r>
            <a:r>
              <a:rPr lang="en-US" dirty="0" smtClean="0"/>
              <a:t> </a:t>
            </a:r>
            <a:r>
              <a:rPr lang="en-US" dirty="0" err="1" smtClean="0"/>
              <a:t>menejer</a:t>
            </a:r>
            <a:endParaRPr lang="en-US" dirty="0"/>
          </a:p>
        </p:txBody>
      </p:sp>
      <p:sp>
        <p:nvSpPr>
          <p:cNvPr id="23731" name="Text Box 4"/>
          <p:cNvSpPr txBox="1">
            <a:spLocks noChangeArrowheads="1"/>
          </p:cNvSpPr>
          <p:nvPr/>
        </p:nvSpPr>
        <p:spPr bwMode="black">
          <a:xfrm>
            <a:off x="4265613" y="2057400"/>
            <a:ext cx="38338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sz="24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Tavakkalchilikni</a:t>
            </a: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boshqarish</a:t>
            </a: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quyidagi</a:t>
            </a: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faoliyatlarni</a:t>
            </a: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o’z</a:t>
            </a: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ichiga</a:t>
            </a: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oladi</a:t>
            </a: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732" name="AutoShape 180"/>
          <p:cNvSpPr>
            <a:spLocks noChangeArrowheads="1"/>
          </p:cNvSpPr>
          <p:nvPr/>
        </p:nvSpPr>
        <p:spPr bwMode="gray">
          <a:xfrm>
            <a:off x="768348" y="4125119"/>
            <a:ext cx="2219475" cy="18018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504D">
                  <a:gamma/>
                  <a:shade val="72941"/>
                  <a:invGamma/>
                </a:srgbClr>
              </a:gs>
              <a:gs pos="100000">
                <a:srgbClr val="C0504D"/>
              </a:gs>
            </a:gsLst>
            <a:lin ang="18900000" scaled="1"/>
          </a:gradFill>
          <a:ln>
            <a:noFill/>
          </a:ln>
          <a:effectLst>
            <a:prstShdw prst="shdw13" dist="63500" dir="3187806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EAEAEA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734" name="AutoShape 182"/>
          <p:cNvSpPr>
            <a:spLocks noChangeArrowheads="1"/>
          </p:cNvSpPr>
          <p:nvPr/>
        </p:nvSpPr>
        <p:spPr bwMode="gray">
          <a:xfrm>
            <a:off x="3283098" y="4125119"/>
            <a:ext cx="2369022" cy="18018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64A2">
                  <a:gamma/>
                  <a:shade val="72941"/>
                  <a:invGamma/>
                </a:srgbClr>
              </a:gs>
              <a:gs pos="100000">
                <a:srgbClr val="8064A2"/>
              </a:gs>
            </a:gsLst>
            <a:lin ang="18900000" scaled="1"/>
          </a:gradFill>
          <a:ln>
            <a:noFill/>
          </a:ln>
          <a:effectLst>
            <a:prstShdw prst="shdw13" dist="63500" dir="3187806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EAEAEA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735" name="AutoShape 183"/>
          <p:cNvSpPr>
            <a:spLocks noChangeArrowheads="1"/>
          </p:cNvSpPr>
          <p:nvPr/>
        </p:nvSpPr>
        <p:spPr bwMode="gray">
          <a:xfrm>
            <a:off x="5947395" y="4146557"/>
            <a:ext cx="2337768" cy="18018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BACC6">
                  <a:gamma/>
                  <a:shade val="76078"/>
                  <a:invGamma/>
                </a:srgbClr>
              </a:gs>
              <a:gs pos="100000">
                <a:srgbClr val="4BACC6"/>
              </a:gs>
            </a:gsLst>
            <a:lin ang="18900000" scaled="1"/>
          </a:gradFill>
          <a:ln>
            <a:noFill/>
          </a:ln>
          <a:effectLst>
            <a:prstShdw prst="shdw13" dist="63500" dir="3187806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EAEAEA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736" name="Line 184"/>
          <p:cNvSpPr>
            <a:spLocks noChangeShapeType="1"/>
          </p:cNvSpPr>
          <p:nvPr/>
        </p:nvSpPr>
        <p:spPr bwMode="gray">
          <a:xfrm>
            <a:off x="8285163" y="4394200"/>
            <a:ext cx="3175" cy="1306513"/>
          </a:xfrm>
          <a:prstGeom prst="line">
            <a:avLst/>
          </a:prstGeom>
          <a:noFill/>
          <a:ln w="19050">
            <a:solidFill>
              <a:srgbClr val="080808">
                <a:alpha val="22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37" name="Text Box 185"/>
          <p:cNvSpPr txBox="1">
            <a:spLocks noChangeArrowheads="1"/>
          </p:cNvSpPr>
          <p:nvPr/>
        </p:nvSpPr>
        <p:spPr bwMode="gray">
          <a:xfrm>
            <a:off x="811213" y="4125119"/>
            <a:ext cx="216214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dirty="0"/>
              <a:t>•</a:t>
            </a:r>
            <a:r>
              <a:rPr lang="en-US" sz="1200" dirty="0" err="1"/>
              <a:t>Tavakkalchilikni</a:t>
            </a:r>
            <a:r>
              <a:rPr lang="en-US" sz="1200" dirty="0"/>
              <a:t> </a:t>
            </a:r>
            <a:r>
              <a:rPr lang="en-US" sz="1200" dirty="0" err="1"/>
              <a:t>aniqlash</a:t>
            </a:r>
            <a:r>
              <a:rPr lang="en-US" sz="1200" dirty="0"/>
              <a:t>, </a:t>
            </a:r>
            <a:r>
              <a:rPr lang="en-US" sz="1200" dirty="0" err="1"/>
              <a:t>taxlil</a:t>
            </a:r>
            <a:r>
              <a:rPr lang="en-US" sz="1200" dirty="0"/>
              <a:t> </a:t>
            </a:r>
            <a:r>
              <a:rPr lang="en-US" sz="1200" dirty="0" err="1"/>
              <a:t>qilish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uning</a:t>
            </a:r>
            <a:r>
              <a:rPr lang="en-US" sz="1200" dirty="0"/>
              <a:t> </a:t>
            </a:r>
            <a:r>
              <a:rPr lang="en-US" sz="1200" dirty="0" err="1"/>
              <a:t>darajasini</a:t>
            </a:r>
            <a:r>
              <a:rPr lang="en-US" sz="1200" dirty="0"/>
              <a:t> </a:t>
            </a:r>
            <a:r>
              <a:rPr lang="en-US" sz="1200" dirty="0" err="1"/>
              <a:t>baholash</a:t>
            </a:r>
            <a:r>
              <a:rPr lang="en-US" sz="1200" dirty="0"/>
              <a:t>;</a:t>
            </a:r>
            <a:endParaRPr lang="ru-RU" sz="1200" dirty="0"/>
          </a:p>
          <a:p>
            <a:r>
              <a:rPr lang="en-US" sz="1200" dirty="0"/>
              <a:t>•</a:t>
            </a:r>
            <a:r>
              <a:rPr lang="en-US" sz="1200" dirty="0" err="1" smtClean="0"/>
              <a:t>Tavakkalchilikni</a:t>
            </a:r>
            <a:r>
              <a:rPr lang="en-US" sz="1200" dirty="0" smtClean="0"/>
              <a:t> </a:t>
            </a:r>
            <a:r>
              <a:rPr lang="en-US" sz="1200" dirty="0" err="1" smtClean="0"/>
              <a:t>ogohlantiruvchi</a:t>
            </a:r>
            <a:r>
              <a:rPr lang="en-US" sz="1200" dirty="0"/>
              <a:t> </a:t>
            </a:r>
            <a:r>
              <a:rPr lang="en-US" sz="1200" dirty="0" err="1" smtClean="0"/>
              <a:t>tadbirarni</a:t>
            </a:r>
            <a:r>
              <a:rPr lang="en-US" sz="1200" dirty="0"/>
              <a:t> </a:t>
            </a:r>
            <a:r>
              <a:rPr lang="en-US" sz="1200" dirty="0" err="1" smtClean="0"/>
              <a:t>ishlab</a:t>
            </a:r>
            <a:r>
              <a:rPr lang="en-US" sz="1200" dirty="0"/>
              <a:t> </a:t>
            </a:r>
            <a:r>
              <a:rPr lang="en-US" sz="1200" dirty="0" err="1" smtClean="0"/>
              <a:t>chiqish</a:t>
            </a:r>
            <a:r>
              <a:rPr lang="en-US" sz="1200" dirty="0" smtClean="0"/>
              <a:t>, </a:t>
            </a:r>
            <a:r>
              <a:rPr lang="en-US" sz="1200" dirty="0" err="1" smtClean="0"/>
              <a:t>uni</a:t>
            </a:r>
            <a:r>
              <a:rPr lang="en-US" sz="1200" dirty="0"/>
              <a:t> </a:t>
            </a:r>
            <a:r>
              <a:rPr lang="en-US" sz="1200" dirty="0" err="1" smtClean="0"/>
              <a:t>minimallashtirish</a:t>
            </a:r>
            <a:r>
              <a:rPr lang="en-US" sz="1200" dirty="0" smtClean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sug’urtalash</a:t>
            </a:r>
            <a:r>
              <a:rPr lang="en-US" sz="1200" dirty="0"/>
              <a:t> </a:t>
            </a:r>
            <a:r>
              <a:rPr lang="en-US" sz="1200" dirty="0" err="1"/>
              <a:t>tadbirlarini</a:t>
            </a:r>
            <a:r>
              <a:rPr lang="en-US" sz="1200" dirty="0"/>
              <a:t> </a:t>
            </a:r>
            <a:r>
              <a:rPr lang="en-US" sz="1200" dirty="0" err="1"/>
              <a:t>belgilash</a:t>
            </a:r>
            <a:endParaRPr lang="en-US" sz="1200" b="0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743" name="Text Box 191"/>
          <p:cNvSpPr txBox="1">
            <a:spLocks noChangeArrowheads="1"/>
          </p:cNvSpPr>
          <p:nvPr/>
        </p:nvSpPr>
        <p:spPr bwMode="gray">
          <a:xfrm>
            <a:off x="3293663" y="4165079"/>
            <a:ext cx="228354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200" dirty="0" err="1"/>
              <a:t>Tavakkalchilik</a:t>
            </a:r>
            <a:r>
              <a:rPr lang="en-US" sz="1200" dirty="0"/>
              <a:t> </a:t>
            </a:r>
            <a:r>
              <a:rPr lang="en-US" sz="1200" dirty="0" err="1"/>
              <a:t>oqibatda</a:t>
            </a:r>
            <a:r>
              <a:rPr lang="en-US" sz="1200" dirty="0"/>
              <a:t> </a:t>
            </a:r>
            <a:r>
              <a:rPr lang="en-US" sz="1200" dirty="0" err="1"/>
              <a:t>ko’rilgan</a:t>
            </a:r>
            <a:r>
              <a:rPr lang="en-US" sz="1200" dirty="0"/>
              <a:t> </a:t>
            </a:r>
            <a:r>
              <a:rPr lang="en-US" sz="1200" dirty="0" err="1"/>
              <a:t>zararlarni</a:t>
            </a:r>
            <a:r>
              <a:rPr lang="en-US" sz="1200" dirty="0"/>
              <a:t> </a:t>
            </a:r>
            <a:r>
              <a:rPr lang="en-US" sz="1200" dirty="0" err="1"/>
              <a:t>qoplash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korxonani</a:t>
            </a:r>
            <a:r>
              <a:rPr lang="en-US" sz="1200" dirty="0"/>
              <a:t> </a:t>
            </a:r>
            <a:r>
              <a:rPr lang="en-US" sz="1200" dirty="0" err="1"/>
              <a:t>tiklash</a:t>
            </a:r>
            <a:r>
              <a:rPr lang="en-US" sz="1200" dirty="0"/>
              <a:t> </a:t>
            </a:r>
            <a:r>
              <a:rPr lang="en-US" sz="1200" dirty="0" err="1"/>
              <a:t>yo’lini</a:t>
            </a:r>
            <a:r>
              <a:rPr lang="en-US" sz="1200" dirty="0"/>
              <a:t> </a:t>
            </a:r>
            <a:r>
              <a:rPr lang="en-US" sz="1200" dirty="0" err="1"/>
              <a:t>izlash</a:t>
            </a:r>
            <a:r>
              <a:rPr lang="en-US" sz="1200" dirty="0"/>
              <a:t>.</a:t>
            </a:r>
            <a:endParaRPr lang="ru-RU" sz="1200" dirty="0"/>
          </a:p>
          <a:p>
            <a:r>
              <a:rPr lang="en-US" sz="1200" dirty="0" err="1"/>
              <a:t>Bulardan</a:t>
            </a:r>
            <a:r>
              <a:rPr lang="en-US" sz="1200" dirty="0"/>
              <a:t> </a:t>
            </a:r>
            <a:r>
              <a:rPr lang="en-US" sz="1200" dirty="0" err="1"/>
              <a:t>tashqari</a:t>
            </a:r>
            <a:r>
              <a:rPr lang="en-US" sz="1200" dirty="0"/>
              <a:t> </a:t>
            </a:r>
            <a:r>
              <a:rPr lang="en-US" sz="1200" dirty="0" err="1"/>
              <a:t>tavakkalchilikni</a:t>
            </a:r>
            <a:r>
              <a:rPr lang="en-US" sz="1200" dirty="0"/>
              <a:t> </a:t>
            </a:r>
            <a:r>
              <a:rPr lang="en-US" sz="1200" dirty="0" err="1"/>
              <a:t>stratetik</a:t>
            </a:r>
            <a:r>
              <a:rPr lang="en-US" sz="1200" dirty="0"/>
              <a:t> </a:t>
            </a:r>
            <a:r>
              <a:rPr lang="en-US" sz="1200" dirty="0" err="1"/>
              <a:t>boshqarish</a:t>
            </a:r>
            <a:r>
              <a:rPr lang="en-US" sz="1200" dirty="0"/>
              <a:t> </a:t>
            </a:r>
            <a:r>
              <a:rPr lang="en-US" sz="1200" dirty="0" err="1"/>
              <a:t>yuzasidan</a:t>
            </a:r>
            <a:r>
              <a:rPr lang="en-US" sz="1200" dirty="0"/>
              <a:t> </a:t>
            </a:r>
            <a:r>
              <a:rPr lang="en-US" sz="1200" dirty="0" err="1"/>
              <a:t>quyidagi</a:t>
            </a:r>
            <a:r>
              <a:rPr lang="en-US" sz="1200" dirty="0"/>
              <a:t> </a:t>
            </a:r>
            <a:r>
              <a:rPr lang="en-US" sz="1200" dirty="0" err="1"/>
              <a:t>savollarga</a:t>
            </a:r>
            <a:r>
              <a:rPr lang="en-US" sz="1200" dirty="0"/>
              <a:t> </a:t>
            </a:r>
            <a:r>
              <a:rPr lang="en-US" sz="1200" dirty="0" err="1"/>
              <a:t>javob</a:t>
            </a:r>
            <a:r>
              <a:rPr lang="en-US" sz="1200" dirty="0"/>
              <a:t> </a:t>
            </a:r>
            <a:r>
              <a:rPr lang="en-US" sz="1200" dirty="0" err="1"/>
              <a:t>topish</a:t>
            </a:r>
            <a:r>
              <a:rPr lang="en-US" sz="1200" dirty="0"/>
              <a:t> </a:t>
            </a:r>
            <a:r>
              <a:rPr lang="en-US" sz="1200" dirty="0" err="1"/>
              <a:t>zarurdir</a:t>
            </a:r>
            <a:endParaRPr lang="en-US" sz="1200" b="0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744" name="Text Box 192"/>
          <p:cNvSpPr txBox="1">
            <a:spLocks noChangeArrowheads="1"/>
          </p:cNvSpPr>
          <p:nvPr/>
        </p:nvSpPr>
        <p:spPr bwMode="gray">
          <a:xfrm>
            <a:off x="5997083" y="4146557"/>
            <a:ext cx="231727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200" dirty="0"/>
              <a:t>•  </a:t>
            </a:r>
            <a:r>
              <a:rPr lang="en-US" sz="1200" dirty="0" err="1"/>
              <a:t>Korxona</a:t>
            </a:r>
            <a:r>
              <a:rPr lang="en-US" sz="1200" dirty="0"/>
              <a:t> </a:t>
            </a:r>
            <a:r>
              <a:rPr lang="en-US" sz="1200" dirty="0" err="1"/>
              <a:t>aynan</a:t>
            </a:r>
            <a:r>
              <a:rPr lang="en-US" sz="1200" dirty="0"/>
              <a:t> </a:t>
            </a:r>
            <a:r>
              <a:rPr lang="en-US" sz="1200" dirty="0" err="1"/>
              <a:t>qaysi</a:t>
            </a:r>
            <a:r>
              <a:rPr lang="en-US" sz="1200" dirty="0"/>
              <a:t> </a:t>
            </a:r>
            <a:r>
              <a:rPr lang="en-US" sz="1200" dirty="0" err="1"/>
              <a:t>bir</a:t>
            </a:r>
            <a:r>
              <a:rPr lang="en-US" sz="1200" dirty="0"/>
              <a:t> </a:t>
            </a:r>
            <a:r>
              <a:rPr lang="en-US" sz="1200" dirty="0" err="1"/>
              <a:t>turdagi</a:t>
            </a:r>
            <a:r>
              <a:rPr lang="en-US" sz="1200" dirty="0"/>
              <a:t> </a:t>
            </a:r>
            <a:r>
              <a:rPr lang="en-US" sz="1200" dirty="0" err="1"/>
              <a:t>tvakkalchilikni</a:t>
            </a:r>
            <a:r>
              <a:rPr lang="en-US" sz="1200" dirty="0"/>
              <a:t> </a:t>
            </a:r>
            <a:r>
              <a:rPr lang="en-US" sz="1200" dirty="0" err="1"/>
              <a:t>o’z</a:t>
            </a:r>
            <a:r>
              <a:rPr lang="en-US" sz="1200" dirty="0"/>
              <a:t> </a:t>
            </a:r>
            <a:r>
              <a:rPr lang="en-US" sz="1200" dirty="0" err="1"/>
              <a:t>faoliyatiga</a:t>
            </a:r>
            <a:r>
              <a:rPr lang="en-US" sz="1200" dirty="0"/>
              <a:t> </a:t>
            </a:r>
            <a:r>
              <a:rPr lang="en-US" sz="1200" dirty="0" err="1"/>
              <a:t>qo’llashi</a:t>
            </a:r>
            <a:r>
              <a:rPr lang="en-US" sz="1200" dirty="0"/>
              <a:t> </a:t>
            </a:r>
            <a:r>
              <a:rPr lang="en-US" sz="1200" dirty="0" err="1"/>
              <a:t>kerak</a:t>
            </a:r>
            <a:r>
              <a:rPr lang="en-US" sz="1200" dirty="0"/>
              <a:t>?</a:t>
            </a:r>
            <a:endParaRPr lang="ru-RU" sz="1200" dirty="0"/>
          </a:p>
          <a:p>
            <a:r>
              <a:rPr lang="en-US" sz="1200" dirty="0"/>
              <a:t>•  </a:t>
            </a:r>
            <a:r>
              <a:rPr lang="en-US" sz="1200" dirty="0" err="1"/>
              <a:t>Shu</a:t>
            </a:r>
            <a:r>
              <a:rPr lang="en-US" sz="1200" dirty="0"/>
              <a:t> </a:t>
            </a:r>
            <a:r>
              <a:rPr lang="en-US" sz="1200" dirty="0" err="1"/>
              <a:t>singari</a:t>
            </a:r>
            <a:r>
              <a:rPr lang="en-US" sz="1200" dirty="0"/>
              <a:t> </a:t>
            </a:r>
            <a:r>
              <a:rPr lang="en-US" sz="1200" dirty="0" err="1"/>
              <a:t>tavakkalchilikni</a:t>
            </a:r>
            <a:r>
              <a:rPr lang="en-US" sz="1200" dirty="0"/>
              <a:t> </a:t>
            </a:r>
            <a:r>
              <a:rPr lang="en-US" sz="1200" dirty="0" err="1"/>
              <a:t>boshqarish</a:t>
            </a:r>
            <a:r>
              <a:rPr lang="en-US" sz="1200" dirty="0"/>
              <a:t> </a:t>
            </a:r>
            <a:r>
              <a:rPr lang="en-US" sz="1200" dirty="0" err="1"/>
              <a:t>uchun</a:t>
            </a:r>
            <a:r>
              <a:rPr lang="en-US" sz="1200" dirty="0"/>
              <a:t> </a:t>
            </a:r>
            <a:r>
              <a:rPr lang="en-US" sz="1200" dirty="0" err="1"/>
              <a:t>qaysi</a:t>
            </a:r>
            <a:r>
              <a:rPr lang="en-US" sz="1200" dirty="0"/>
              <a:t> </a:t>
            </a:r>
            <a:r>
              <a:rPr lang="en-US" sz="1200" dirty="0" err="1"/>
              <a:t>bir</a:t>
            </a:r>
            <a:r>
              <a:rPr lang="en-US" sz="1200" dirty="0"/>
              <a:t> </a:t>
            </a:r>
            <a:r>
              <a:rPr lang="en-US" sz="1200" dirty="0" err="1"/>
              <a:t>usullarni</a:t>
            </a:r>
            <a:r>
              <a:rPr lang="en-US" sz="1200" dirty="0"/>
              <a:t> </a:t>
            </a:r>
            <a:r>
              <a:rPr lang="en-US" sz="1200" dirty="0" err="1"/>
              <a:t>qo’llash</a:t>
            </a:r>
            <a:r>
              <a:rPr lang="en-US" sz="1200" dirty="0"/>
              <a:t> </a:t>
            </a:r>
            <a:r>
              <a:rPr lang="en-US" sz="1200" dirty="0" err="1"/>
              <a:t>maqul</a:t>
            </a:r>
            <a:r>
              <a:rPr lang="en-US" sz="1200" dirty="0"/>
              <a:t>?</a:t>
            </a:r>
            <a:endParaRPr lang="ru-RU" sz="1200" dirty="0"/>
          </a:p>
          <a:p>
            <a:pPr>
              <a:spcBef>
                <a:spcPct val="50000"/>
              </a:spcBef>
            </a:pPr>
            <a:r>
              <a:rPr lang="en-US" sz="1600" b="0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….</a:t>
            </a:r>
            <a:endParaRPr lang="en-US" sz="1600" b="0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745" name="AutoShape 193"/>
          <p:cNvSpPr>
            <a:spLocks noChangeArrowheads="1"/>
          </p:cNvSpPr>
          <p:nvPr/>
        </p:nvSpPr>
        <p:spPr bwMode="gray">
          <a:xfrm>
            <a:off x="2982267" y="4344988"/>
            <a:ext cx="257175" cy="268288"/>
          </a:xfrm>
          <a:prstGeom prst="rightArrow">
            <a:avLst>
              <a:gd name="adj1" fmla="val 55833"/>
              <a:gd name="adj2" fmla="val 62718"/>
            </a:avLst>
          </a:prstGeom>
          <a:solidFill>
            <a:srgbClr val="C0504D"/>
          </a:solidFill>
          <a:ln>
            <a:noFill/>
          </a:ln>
          <a:effectLst>
            <a:outerShdw dist="28398" dir="3806097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747" name="AutoShape 195"/>
          <p:cNvSpPr>
            <a:spLocks noChangeArrowheads="1"/>
          </p:cNvSpPr>
          <p:nvPr/>
        </p:nvSpPr>
        <p:spPr bwMode="gray">
          <a:xfrm>
            <a:off x="5661026" y="4371945"/>
            <a:ext cx="257175" cy="268287"/>
          </a:xfrm>
          <a:prstGeom prst="rightArrow">
            <a:avLst>
              <a:gd name="adj1" fmla="val 55833"/>
              <a:gd name="adj2" fmla="val 62718"/>
            </a:avLst>
          </a:prstGeom>
          <a:solidFill>
            <a:srgbClr val="8064A2"/>
          </a:solidFill>
          <a:ln>
            <a:noFill/>
          </a:ln>
          <a:effectLst>
            <a:outerShdw dist="28398" dir="3806097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82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Tavakka</a:t>
            </a:r>
            <a:r>
              <a:rPr lang="en-US" dirty="0" err="1" smtClean="0"/>
              <a:t>lchi</a:t>
            </a:r>
            <a:r>
              <a:rPr lang="en-US" dirty="0" smtClean="0"/>
              <a:t> </a:t>
            </a:r>
            <a:r>
              <a:rPr lang="en-US" dirty="0" err="1" smtClean="0"/>
              <a:t>menejerlar</a:t>
            </a:r>
            <a:endParaRPr lang="en-US" dirty="0"/>
          </a:p>
        </p:txBody>
      </p:sp>
      <p:pic>
        <p:nvPicPr>
          <p:cNvPr id="51246" name="Picture 46" descr="cylinder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1285875" y="4381500"/>
            <a:ext cx="27781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7" name="Picture 47" descr="cylinder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5010150" y="4381500"/>
            <a:ext cx="27781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8" name="Freeform 48"/>
          <p:cNvSpPr>
            <a:spLocks/>
          </p:cNvSpPr>
          <p:nvPr/>
        </p:nvSpPr>
        <p:spPr bwMode="gray">
          <a:xfrm>
            <a:off x="1881188" y="2346325"/>
            <a:ext cx="1066800" cy="2330450"/>
          </a:xfrm>
          <a:custGeom>
            <a:avLst/>
            <a:gdLst>
              <a:gd name="T0" fmla="*/ 682 w 1416"/>
              <a:gd name="T1" fmla="*/ 350 h 3094"/>
              <a:gd name="T2" fmla="*/ 720 w 1416"/>
              <a:gd name="T3" fmla="*/ 242 h 3094"/>
              <a:gd name="T4" fmla="*/ 660 w 1416"/>
              <a:gd name="T5" fmla="*/ 39 h 3094"/>
              <a:gd name="T6" fmla="*/ 409 w 1416"/>
              <a:gd name="T7" fmla="*/ 118 h 3094"/>
              <a:gd name="T8" fmla="*/ 330 w 1416"/>
              <a:gd name="T9" fmla="*/ 348 h 3094"/>
              <a:gd name="T10" fmla="*/ 319 w 1416"/>
              <a:gd name="T11" fmla="*/ 450 h 3094"/>
              <a:gd name="T12" fmla="*/ 42 w 1416"/>
              <a:gd name="T13" fmla="*/ 826 h 3094"/>
              <a:gd name="T14" fmla="*/ 126 w 1416"/>
              <a:gd name="T15" fmla="*/ 994 h 3094"/>
              <a:gd name="T16" fmla="*/ 397 w 1416"/>
              <a:gd name="T17" fmla="*/ 1105 h 3094"/>
              <a:gd name="T18" fmla="*/ 126 w 1416"/>
              <a:gd name="T19" fmla="*/ 879 h 3094"/>
              <a:gd name="T20" fmla="*/ 348 w 1416"/>
              <a:gd name="T21" fmla="*/ 655 h 3094"/>
              <a:gd name="T22" fmla="*/ 480 w 1416"/>
              <a:gd name="T23" fmla="*/ 957 h 3094"/>
              <a:gd name="T24" fmla="*/ 336 w 1416"/>
              <a:gd name="T25" fmla="*/ 1212 h 3094"/>
              <a:gd name="T26" fmla="*/ 343 w 1416"/>
              <a:gd name="T27" fmla="*/ 1683 h 3094"/>
              <a:gd name="T28" fmla="*/ 462 w 1416"/>
              <a:gd name="T29" fmla="*/ 2019 h 3094"/>
              <a:gd name="T30" fmla="*/ 427 w 1416"/>
              <a:gd name="T31" fmla="*/ 2716 h 3094"/>
              <a:gd name="T32" fmla="*/ 354 w 1416"/>
              <a:gd name="T33" fmla="*/ 2784 h 3094"/>
              <a:gd name="T34" fmla="*/ 376 w 1416"/>
              <a:gd name="T35" fmla="*/ 3013 h 3094"/>
              <a:gd name="T36" fmla="*/ 402 w 1416"/>
              <a:gd name="T37" fmla="*/ 2959 h 3094"/>
              <a:gd name="T38" fmla="*/ 430 w 1416"/>
              <a:gd name="T39" fmla="*/ 2925 h 3094"/>
              <a:gd name="T40" fmla="*/ 628 w 1416"/>
              <a:gd name="T41" fmla="*/ 3094 h 3094"/>
              <a:gd name="T42" fmla="*/ 636 w 1416"/>
              <a:gd name="T43" fmla="*/ 3036 h 3094"/>
              <a:gd name="T44" fmla="*/ 604 w 1416"/>
              <a:gd name="T45" fmla="*/ 2913 h 3094"/>
              <a:gd name="T46" fmla="*/ 619 w 1416"/>
              <a:gd name="T47" fmla="*/ 2146 h 3094"/>
              <a:gd name="T48" fmla="*/ 639 w 1416"/>
              <a:gd name="T49" fmla="*/ 1968 h 3094"/>
              <a:gd name="T50" fmla="*/ 724 w 1416"/>
              <a:gd name="T51" fmla="*/ 1692 h 3094"/>
              <a:gd name="T52" fmla="*/ 772 w 1416"/>
              <a:gd name="T53" fmla="*/ 1138 h 3094"/>
              <a:gd name="T54" fmla="*/ 712 w 1416"/>
              <a:gd name="T55" fmla="*/ 816 h 3094"/>
              <a:gd name="T56" fmla="*/ 820 w 1416"/>
              <a:gd name="T57" fmla="*/ 934 h 3094"/>
              <a:gd name="T58" fmla="*/ 1060 w 1416"/>
              <a:gd name="T59" fmla="*/ 838 h 3094"/>
              <a:gd name="T60" fmla="*/ 1314 w 1416"/>
              <a:gd name="T61" fmla="*/ 592 h 3094"/>
              <a:gd name="T62" fmla="*/ 1414 w 1416"/>
              <a:gd name="T63" fmla="*/ 445 h 3094"/>
              <a:gd name="T64" fmla="*/ 1288 w 1416"/>
              <a:gd name="T65" fmla="*/ 501 h 3094"/>
              <a:gd name="T66" fmla="*/ 1234 w 1416"/>
              <a:gd name="T67" fmla="*/ 445 h 3094"/>
              <a:gd name="T68" fmla="*/ 1167 w 1416"/>
              <a:gd name="T69" fmla="*/ 573 h 3094"/>
              <a:gd name="T70" fmla="*/ 775 w 1416"/>
              <a:gd name="T71" fmla="*/ 607 h 3094"/>
              <a:gd name="T72" fmla="*/ 664 w 1416"/>
              <a:gd name="T73" fmla="*/ 439 h 3094"/>
              <a:gd name="T74" fmla="*/ 609 w 1416"/>
              <a:gd name="T75" fmla="*/ 378 h 3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16" h="3094">
                <a:moveTo>
                  <a:pt x="609" y="378"/>
                </a:moveTo>
                <a:cubicBezTo>
                  <a:pt x="609" y="378"/>
                  <a:pt x="645" y="364"/>
                  <a:pt x="682" y="350"/>
                </a:cubicBezTo>
                <a:cubicBezTo>
                  <a:pt x="672" y="314"/>
                  <a:pt x="692" y="278"/>
                  <a:pt x="692" y="278"/>
                </a:cubicBezTo>
                <a:cubicBezTo>
                  <a:pt x="698" y="260"/>
                  <a:pt x="715" y="264"/>
                  <a:pt x="720" y="242"/>
                </a:cubicBezTo>
                <a:cubicBezTo>
                  <a:pt x="746" y="212"/>
                  <a:pt x="730" y="180"/>
                  <a:pt x="720" y="146"/>
                </a:cubicBezTo>
                <a:cubicBezTo>
                  <a:pt x="732" y="106"/>
                  <a:pt x="703" y="61"/>
                  <a:pt x="660" y="39"/>
                </a:cubicBezTo>
                <a:cubicBezTo>
                  <a:pt x="617" y="10"/>
                  <a:pt x="531" y="0"/>
                  <a:pt x="483" y="16"/>
                </a:cubicBezTo>
                <a:cubicBezTo>
                  <a:pt x="435" y="32"/>
                  <a:pt x="422" y="83"/>
                  <a:pt x="409" y="118"/>
                </a:cubicBezTo>
                <a:lnTo>
                  <a:pt x="384" y="223"/>
                </a:lnTo>
                <a:cubicBezTo>
                  <a:pt x="384" y="223"/>
                  <a:pt x="376" y="324"/>
                  <a:pt x="330" y="348"/>
                </a:cubicBezTo>
                <a:cubicBezTo>
                  <a:pt x="386" y="358"/>
                  <a:pt x="415" y="391"/>
                  <a:pt x="415" y="391"/>
                </a:cubicBezTo>
                <a:lnTo>
                  <a:pt x="319" y="450"/>
                </a:lnTo>
                <a:lnTo>
                  <a:pt x="244" y="550"/>
                </a:lnTo>
                <a:lnTo>
                  <a:pt x="42" y="826"/>
                </a:lnTo>
                <a:cubicBezTo>
                  <a:pt x="2" y="886"/>
                  <a:pt x="0" y="892"/>
                  <a:pt x="4" y="907"/>
                </a:cubicBezTo>
                <a:cubicBezTo>
                  <a:pt x="8" y="922"/>
                  <a:pt x="70" y="943"/>
                  <a:pt x="126" y="994"/>
                </a:cubicBezTo>
                <a:lnTo>
                  <a:pt x="368" y="1150"/>
                </a:lnTo>
                <a:lnTo>
                  <a:pt x="397" y="1105"/>
                </a:lnTo>
                <a:lnTo>
                  <a:pt x="265" y="1008"/>
                </a:lnTo>
                <a:lnTo>
                  <a:pt x="126" y="879"/>
                </a:lnTo>
                <a:lnTo>
                  <a:pt x="147" y="841"/>
                </a:lnTo>
                <a:cubicBezTo>
                  <a:pt x="147" y="841"/>
                  <a:pt x="247" y="748"/>
                  <a:pt x="348" y="655"/>
                </a:cubicBezTo>
                <a:cubicBezTo>
                  <a:pt x="384" y="708"/>
                  <a:pt x="404" y="724"/>
                  <a:pt x="426" y="774"/>
                </a:cubicBezTo>
                <a:cubicBezTo>
                  <a:pt x="448" y="824"/>
                  <a:pt x="484" y="902"/>
                  <a:pt x="480" y="957"/>
                </a:cubicBezTo>
                <a:lnTo>
                  <a:pt x="399" y="1102"/>
                </a:lnTo>
                <a:lnTo>
                  <a:pt x="336" y="1212"/>
                </a:lnTo>
                <a:cubicBezTo>
                  <a:pt x="322" y="1244"/>
                  <a:pt x="314" y="1268"/>
                  <a:pt x="315" y="1293"/>
                </a:cubicBezTo>
                <a:cubicBezTo>
                  <a:pt x="316" y="1318"/>
                  <a:pt x="334" y="1618"/>
                  <a:pt x="343" y="1683"/>
                </a:cubicBezTo>
                <a:lnTo>
                  <a:pt x="367" y="1686"/>
                </a:lnTo>
                <a:cubicBezTo>
                  <a:pt x="367" y="1686"/>
                  <a:pt x="414" y="1852"/>
                  <a:pt x="462" y="2019"/>
                </a:cubicBezTo>
                <a:cubicBezTo>
                  <a:pt x="417" y="2130"/>
                  <a:pt x="413" y="2159"/>
                  <a:pt x="409" y="2274"/>
                </a:cubicBezTo>
                <a:cubicBezTo>
                  <a:pt x="405" y="2389"/>
                  <a:pt x="430" y="2635"/>
                  <a:pt x="427" y="2716"/>
                </a:cubicBezTo>
                <a:lnTo>
                  <a:pt x="402" y="2755"/>
                </a:lnTo>
                <a:lnTo>
                  <a:pt x="354" y="2784"/>
                </a:lnTo>
                <a:cubicBezTo>
                  <a:pt x="354" y="2784"/>
                  <a:pt x="347" y="2819"/>
                  <a:pt x="340" y="2854"/>
                </a:cubicBezTo>
                <a:cubicBezTo>
                  <a:pt x="375" y="2899"/>
                  <a:pt x="376" y="3013"/>
                  <a:pt x="376" y="3013"/>
                </a:cubicBezTo>
                <a:lnTo>
                  <a:pt x="393" y="3009"/>
                </a:lnTo>
                <a:lnTo>
                  <a:pt x="402" y="2959"/>
                </a:lnTo>
                <a:lnTo>
                  <a:pt x="424" y="2961"/>
                </a:lnTo>
                <a:lnTo>
                  <a:pt x="430" y="2925"/>
                </a:lnTo>
                <a:lnTo>
                  <a:pt x="487" y="3058"/>
                </a:lnTo>
                <a:cubicBezTo>
                  <a:pt x="520" y="3086"/>
                  <a:pt x="599" y="3091"/>
                  <a:pt x="628" y="3094"/>
                </a:cubicBezTo>
                <a:lnTo>
                  <a:pt x="661" y="3075"/>
                </a:lnTo>
                <a:lnTo>
                  <a:pt x="636" y="3036"/>
                </a:lnTo>
                <a:lnTo>
                  <a:pt x="690" y="3021"/>
                </a:lnTo>
                <a:lnTo>
                  <a:pt x="604" y="2913"/>
                </a:lnTo>
                <a:cubicBezTo>
                  <a:pt x="578" y="2861"/>
                  <a:pt x="574" y="2833"/>
                  <a:pt x="532" y="2710"/>
                </a:cubicBezTo>
                <a:cubicBezTo>
                  <a:pt x="534" y="2582"/>
                  <a:pt x="602" y="2260"/>
                  <a:pt x="619" y="2146"/>
                </a:cubicBezTo>
                <a:cubicBezTo>
                  <a:pt x="635" y="2031"/>
                  <a:pt x="634" y="2055"/>
                  <a:pt x="637" y="2025"/>
                </a:cubicBezTo>
                <a:cubicBezTo>
                  <a:pt x="640" y="1995"/>
                  <a:pt x="642" y="1980"/>
                  <a:pt x="639" y="1968"/>
                </a:cubicBezTo>
                <a:cubicBezTo>
                  <a:pt x="670" y="1830"/>
                  <a:pt x="702" y="1693"/>
                  <a:pt x="702" y="1693"/>
                </a:cubicBezTo>
                <a:lnTo>
                  <a:pt x="724" y="1692"/>
                </a:lnTo>
                <a:cubicBezTo>
                  <a:pt x="724" y="1692"/>
                  <a:pt x="763" y="1505"/>
                  <a:pt x="771" y="1413"/>
                </a:cubicBezTo>
                <a:cubicBezTo>
                  <a:pt x="779" y="1321"/>
                  <a:pt x="778" y="1218"/>
                  <a:pt x="772" y="1138"/>
                </a:cubicBezTo>
                <a:cubicBezTo>
                  <a:pt x="766" y="1082"/>
                  <a:pt x="745" y="994"/>
                  <a:pt x="735" y="934"/>
                </a:cubicBezTo>
                <a:lnTo>
                  <a:pt x="712" y="816"/>
                </a:lnTo>
                <a:lnTo>
                  <a:pt x="735" y="786"/>
                </a:lnTo>
                <a:lnTo>
                  <a:pt x="820" y="934"/>
                </a:lnTo>
                <a:cubicBezTo>
                  <a:pt x="849" y="968"/>
                  <a:pt x="867" y="1006"/>
                  <a:pt x="907" y="990"/>
                </a:cubicBezTo>
                <a:cubicBezTo>
                  <a:pt x="947" y="974"/>
                  <a:pt x="1004" y="894"/>
                  <a:pt x="1060" y="838"/>
                </a:cubicBezTo>
                <a:lnTo>
                  <a:pt x="1204" y="646"/>
                </a:lnTo>
                <a:cubicBezTo>
                  <a:pt x="1246" y="605"/>
                  <a:pt x="1286" y="608"/>
                  <a:pt x="1314" y="592"/>
                </a:cubicBezTo>
                <a:cubicBezTo>
                  <a:pt x="1342" y="576"/>
                  <a:pt x="1357" y="572"/>
                  <a:pt x="1374" y="547"/>
                </a:cubicBezTo>
                <a:cubicBezTo>
                  <a:pt x="1391" y="522"/>
                  <a:pt x="1416" y="462"/>
                  <a:pt x="1414" y="445"/>
                </a:cubicBezTo>
                <a:cubicBezTo>
                  <a:pt x="1401" y="435"/>
                  <a:pt x="1386" y="436"/>
                  <a:pt x="1365" y="445"/>
                </a:cubicBezTo>
                <a:lnTo>
                  <a:pt x="1288" y="501"/>
                </a:lnTo>
                <a:lnTo>
                  <a:pt x="1209" y="528"/>
                </a:lnTo>
                <a:lnTo>
                  <a:pt x="1234" y="445"/>
                </a:lnTo>
                <a:cubicBezTo>
                  <a:pt x="1231" y="435"/>
                  <a:pt x="1203" y="447"/>
                  <a:pt x="1192" y="468"/>
                </a:cubicBezTo>
                <a:lnTo>
                  <a:pt x="1167" y="573"/>
                </a:lnTo>
                <a:cubicBezTo>
                  <a:pt x="1117" y="639"/>
                  <a:pt x="957" y="856"/>
                  <a:pt x="892" y="862"/>
                </a:cubicBezTo>
                <a:cubicBezTo>
                  <a:pt x="852" y="790"/>
                  <a:pt x="801" y="672"/>
                  <a:pt x="775" y="607"/>
                </a:cubicBezTo>
                <a:cubicBezTo>
                  <a:pt x="751" y="543"/>
                  <a:pt x="766" y="508"/>
                  <a:pt x="747" y="480"/>
                </a:cubicBezTo>
                <a:cubicBezTo>
                  <a:pt x="728" y="449"/>
                  <a:pt x="683" y="452"/>
                  <a:pt x="664" y="439"/>
                </a:cubicBezTo>
                <a:cubicBezTo>
                  <a:pt x="645" y="426"/>
                  <a:pt x="643" y="412"/>
                  <a:pt x="634" y="402"/>
                </a:cubicBezTo>
                <a:lnTo>
                  <a:pt x="609" y="378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3372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50000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49" name="Freeform 49"/>
          <p:cNvSpPr>
            <a:spLocks/>
          </p:cNvSpPr>
          <p:nvPr/>
        </p:nvSpPr>
        <p:spPr bwMode="gray">
          <a:xfrm>
            <a:off x="2379663" y="3232150"/>
            <a:ext cx="660400" cy="1444625"/>
          </a:xfrm>
          <a:custGeom>
            <a:avLst/>
            <a:gdLst>
              <a:gd name="T0" fmla="*/ 682 w 1416"/>
              <a:gd name="T1" fmla="*/ 350 h 3094"/>
              <a:gd name="T2" fmla="*/ 720 w 1416"/>
              <a:gd name="T3" fmla="*/ 242 h 3094"/>
              <a:gd name="T4" fmla="*/ 660 w 1416"/>
              <a:gd name="T5" fmla="*/ 39 h 3094"/>
              <a:gd name="T6" fmla="*/ 409 w 1416"/>
              <a:gd name="T7" fmla="*/ 118 h 3094"/>
              <a:gd name="T8" fmla="*/ 330 w 1416"/>
              <a:gd name="T9" fmla="*/ 348 h 3094"/>
              <a:gd name="T10" fmla="*/ 319 w 1416"/>
              <a:gd name="T11" fmla="*/ 450 h 3094"/>
              <a:gd name="T12" fmla="*/ 42 w 1416"/>
              <a:gd name="T13" fmla="*/ 826 h 3094"/>
              <a:gd name="T14" fmla="*/ 126 w 1416"/>
              <a:gd name="T15" fmla="*/ 994 h 3094"/>
              <a:gd name="T16" fmla="*/ 397 w 1416"/>
              <a:gd name="T17" fmla="*/ 1105 h 3094"/>
              <a:gd name="T18" fmla="*/ 126 w 1416"/>
              <a:gd name="T19" fmla="*/ 879 h 3094"/>
              <a:gd name="T20" fmla="*/ 348 w 1416"/>
              <a:gd name="T21" fmla="*/ 655 h 3094"/>
              <a:gd name="T22" fmla="*/ 480 w 1416"/>
              <a:gd name="T23" fmla="*/ 957 h 3094"/>
              <a:gd name="T24" fmla="*/ 336 w 1416"/>
              <a:gd name="T25" fmla="*/ 1212 h 3094"/>
              <a:gd name="T26" fmla="*/ 343 w 1416"/>
              <a:gd name="T27" fmla="*/ 1683 h 3094"/>
              <a:gd name="T28" fmla="*/ 462 w 1416"/>
              <a:gd name="T29" fmla="*/ 2019 h 3094"/>
              <a:gd name="T30" fmla="*/ 427 w 1416"/>
              <a:gd name="T31" fmla="*/ 2716 h 3094"/>
              <a:gd name="T32" fmla="*/ 354 w 1416"/>
              <a:gd name="T33" fmla="*/ 2784 h 3094"/>
              <a:gd name="T34" fmla="*/ 376 w 1416"/>
              <a:gd name="T35" fmla="*/ 3013 h 3094"/>
              <a:gd name="T36" fmla="*/ 402 w 1416"/>
              <a:gd name="T37" fmla="*/ 2959 h 3094"/>
              <a:gd name="T38" fmla="*/ 430 w 1416"/>
              <a:gd name="T39" fmla="*/ 2925 h 3094"/>
              <a:gd name="T40" fmla="*/ 628 w 1416"/>
              <a:gd name="T41" fmla="*/ 3094 h 3094"/>
              <a:gd name="T42" fmla="*/ 636 w 1416"/>
              <a:gd name="T43" fmla="*/ 3036 h 3094"/>
              <a:gd name="T44" fmla="*/ 604 w 1416"/>
              <a:gd name="T45" fmla="*/ 2913 h 3094"/>
              <a:gd name="T46" fmla="*/ 619 w 1416"/>
              <a:gd name="T47" fmla="*/ 2146 h 3094"/>
              <a:gd name="T48" fmla="*/ 639 w 1416"/>
              <a:gd name="T49" fmla="*/ 1968 h 3094"/>
              <a:gd name="T50" fmla="*/ 724 w 1416"/>
              <a:gd name="T51" fmla="*/ 1692 h 3094"/>
              <a:gd name="T52" fmla="*/ 772 w 1416"/>
              <a:gd name="T53" fmla="*/ 1138 h 3094"/>
              <a:gd name="T54" fmla="*/ 712 w 1416"/>
              <a:gd name="T55" fmla="*/ 816 h 3094"/>
              <a:gd name="T56" fmla="*/ 820 w 1416"/>
              <a:gd name="T57" fmla="*/ 934 h 3094"/>
              <a:gd name="T58" fmla="*/ 1060 w 1416"/>
              <a:gd name="T59" fmla="*/ 838 h 3094"/>
              <a:gd name="T60" fmla="*/ 1314 w 1416"/>
              <a:gd name="T61" fmla="*/ 592 h 3094"/>
              <a:gd name="T62" fmla="*/ 1414 w 1416"/>
              <a:gd name="T63" fmla="*/ 445 h 3094"/>
              <a:gd name="T64" fmla="*/ 1288 w 1416"/>
              <a:gd name="T65" fmla="*/ 501 h 3094"/>
              <a:gd name="T66" fmla="*/ 1234 w 1416"/>
              <a:gd name="T67" fmla="*/ 445 h 3094"/>
              <a:gd name="T68" fmla="*/ 1167 w 1416"/>
              <a:gd name="T69" fmla="*/ 573 h 3094"/>
              <a:gd name="T70" fmla="*/ 775 w 1416"/>
              <a:gd name="T71" fmla="*/ 607 h 3094"/>
              <a:gd name="T72" fmla="*/ 664 w 1416"/>
              <a:gd name="T73" fmla="*/ 439 h 3094"/>
              <a:gd name="T74" fmla="*/ 609 w 1416"/>
              <a:gd name="T75" fmla="*/ 378 h 3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16" h="3094">
                <a:moveTo>
                  <a:pt x="609" y="378"/>
                </a:moveTo>
                <a:cubicBezTo>
                  <a:pt x="609" y="378"/>
                  <a:pt x="645" y="364"/>
                  <a:pt x="682" y="350"/>
                </a:cubicBezTo>
                <a:cubicBezTo>
                  <a:pt x="672" y="314"/>
                  <a:pt x="692" y="278"/>
                  <a:pt x="692" y="278"/>
                </a:cubicBezTo>
                <a:cubicBezTo>
                  <a:pt x="698" y="260"/>
                  <a:pt x="715" y="264"/>
                  <a:pt x="720" y="242"/>
                </a:cubicBezTo>
                <a:cubicBezTo>
                  <a:pt x="746" y="212"/>
                  <a:pt x="730" y="180"/>
                  <a:pt x="720" y="146"/>
                </a:cubicBezTo>
                <a:cubicBezTo>
                  <a:pt x="732" y="106"/>
                  <a:pt x="703" y="61"/>
                  <a:pt x="660" y="39"/>
                </a:cubicBezTo>
                <a:cubicBezTo>
                  <a:pt x="617" y="10"/>
                  <a:pt x="531" y="0"/>
                  <a:pt x="483" y="16"/>
                </a:cubicBezTo>
                <a:cubicBezTo>
                  <a:pt x="435" y="32"/>
                  <a:pt x="422" y="83"/>
                  <a:pt x="409" y="118"/>
                </a:cubicBezTo>
                <a:lnTo>
                  <a:pt x="384" y="223"/>
                </a:lnTo>
                <a:cubicBezTo>
                  <a:pt x="384" y="223"/>
                  <a:pt x="376" y="324"/>
                  <a:pt x="330" y="348"/>
                </a:cubicBezTo>
                <a:cubicBezTo>
                  <a:pt x="386" y="358"/>
                  <a:pt x="415" y="391"/>
                  <a:pt x="415" y="391"/>
                </a:cubicBezTo>
                <a:lnTo>
                  <a:pt x="319" y="450"/>
                </a:lnTo>
                <a:lnTo>
                  <a:pt x="244" y="550"/>
                </a:lnTo>
                <a:lnTo>
                  <a:pt x="42" y="826"/>
                </a:lnTo>
                <a:cubicBezTo>
                  <a:pt x="2" y="886"/>
                  <a:pt x="0" y="892"/>
                  <a:pt x="4" y="907"/>
                </a:cubicBezTo>
                <a:cubicBezTo>
                  <a:pt x="8" y="922"/>
                  <a:pt x="70" y="943"/>
                  <a:pt x="126" y="994"/>
                </a:cubicBezTo>
                <a:lnTo>
                  <a:pt x="368" y="1150"/>
                </a:lnTo>
                <a:lnTo>
                  <a:pt x="397" y="1105"/>
                </a:lnTo>
                <a:lnTo>
                  <a:pt x="265" y="1008"/>
                </a:lnTo>
                <a:lnTo>
                  <a:pt x="126" y="879"/>
                </a:lnTo>
                <a:lnTo>
                  <a:pt x="147" y="841"/>
                </a:lnTo>
                <a:cubicBezTo>
                  <a:pt x="147" y="841"/>
                  <a:pt x="247" y="748"/>
                  <a:pt x="348" y="655"/>
                </a:cubicBezTo>
                <a:cubicBezTo>
                  <a:pt x="384" y="708"/>
                  <a:pt x="404" y="724"/>
                  <a:pt x="426" y="774"/>
                </a:cubicBezTo>
                <a:cubicBezTo>
                  <a:pt x="448" y="824"/>
                  <a:pt x="484" y="902"/>
                  <a:pt x="480" y="957"/>
                </a:cubicBezTo>
                <a:lnTo>
                  <a:pt x="399" y="1102"/>
                </a:lnTo>
                <a:lnTo>
                  <a:pt x="336" y="1212"/>
                </a:lnTo>
                <a:cubicBezTo>
                  <a:pt x="322" y="1244"/>
                  <a:pt x="314" y="1268"/>
                  <a:pt x="315" y="1293"/>
                </a:cubicBezTo>
                <a:cubicBezTo>
                  <a:pt x="316" y="1318"/>
                  <a:pt x="334" y="1618"/>
                  <a:pt x="343" y="1683"/>
                </a:cubicBezTo>
                <a:lnTo>
                  <a:pt x="367" y="1686"/>
                </a:lnTo>
                <a:cubicBezTo>
                  <a:pt x="367" y="1686"/>
                  <a:pt x="414" y="1852"/>
                  <a:pt x="462" y="2019"/>
                </a:cubicBezTo>
                <a:cubicBezTo>
                  <a:pt x="417" y="2130"/>
                  <a:pt x="413" y="2159"/>
                  <a:pt x="409" y="2274"/>
                </a:cubicBezTo>
                <a:cubicBezTo>
                  <a:pt x="405" y="2389"/>
                  <a:pt x="430" y="2635"/>
                  <a:pt x="427" y="2716"/>
                </a:cubicBezTo>
                <a:lnTo>
                  <a:pt x="402" y="2755"/>
                </a:lnTo>
                <a:lnTo>
                  <a:pt x="354" y="2784"/>
                </a:lnTo>
                <a:cubicBezTo>
                  <a:pt x="354" y="2784"/>
                  <a:pt x="347" y="2819"/>
                  <a:pt x="340" y="2854"/>
                </a:cubicBezTo>
                <a:cubicBezTo>
                  <a:pt x="375" y="2899"/>
                  <a:pt x="376" y="3013"/>
                  <a:pt x="376" y="3013"/>
                </a:cubicBezTo>
                <a:lnTo>
                  <a:pt x="393" y="3009"/>
                </a:lnTo>
                <a:lnTo>
                  <a:pt x="402" y="2959"/>
                </a:lnTo>
                <a:lnTo>
                  <a:pt x="424" y="2961"/>
                </a:lnTo>
                <a:lnTo>
                  <a:pt x="430" y="2925"/>
                </a:lnTo>
                <a:lnTo>
                  <a:pt x="487" y="3058"/>
                </a:lnTo>
                <a:cubicBezTo>
                  <a:pt x="520" y="3086"/>
                  <a:pt x="599" y="3091"/>
                  <a:pt x="628" y="3094"/>
                </a:cubicBezTo>
                <a:lnTo>
                  <a:pt x="661" y="3075"/>
                </a:lnTo>
                <a:lnTo>
                  <a:pt x="636" y="3036"/>
                </a:lnTo>
                <a:lnTo>
                  <a:pt x="690" y="3021"/>
                </a:lnTo>
                <a:lnTo>
                  <a:pt x="604" y="2913"/>
                </a:lnTo>
                <a:cubicBezTo>
                  <a:pt x="578" y="2861"/>
                  <a:pt x="574" y="2833"/>
                  <a:pt x="532" y="2710"/>
                </a:cubicBezTo>
                <a:cubicBezTo>
                  <a:pt x="534" y="2582"/>
                  <a:pt x="602" y="2260"/>
                  <a:pt x="619" y="2146"/>
                </a:cubicBezTo>
                <a:cubicBezTo>
                  <a:pt x="635" y="2031"/>
                  <a:pt x="634" y="2055"/>
                  <a:pt x="637" y="2025"/>
                </a:cubicBezTo>
                <a:cubicBezTo>
                  <a:pt x="640" y="1995"/>
                  <a:pt x="642" y="1980"/>
                  <a:pt x="639" y="1968"/>
                </a:cubicBezTo>
                <a:cubicBezTo>
                  <a:pt x="670" y="1830"/>
                  <a:pt x="702" y="1693"/>
                  <a:pt x="702" y="1693"/>
                </a:cubicBezTo>
                <a:lnTo>
                  <a:pt x="724" y="1692"/>
                </a:lnTo>
                <a:cubicBezTo>
                  <a:pt x="724" y="1692"/>
                  <a:pt x="763" y="1505"/>
                  <a:pt x="771" y="1413"/>
                </a:cubicBezTo>
                <a:cubicBezTo>
                  <a:pt x="779" y="1321"/>
                  <a:pt x="778" y="1218"/>
                  <a:pt x="772" y="1138"/>
                </a:cubicBezTo>
                <a:cubicBezTo>
                  <a:pt x="766" y="1082"/>
                  <a:pt x="745" y="994"/>
                  <a:pt x="735" y="934"/>
                </a:cubicBezTo>
                <a:lnTo>
                  <a:pt x="712" y="816"/>
                </a:lnTo>
                <a:lnTo>
                  <a:pt x="735" y="786"/>
                </a:lnTo>
                <a:lnTo>
                  <a:pt x="820" y="934"/>
                </a:lnTo>
                <a:cubicBezTo>
                  <a:pt x="849" y="968"/>
                  <a:pt x="867" y="1006"/>
                  <a:pt x="907" y="990"/>
                </a:cubicBezTo>
                <a:cubicBezTo>
                  <a:pt x="947" y="974"/>
                  <a:pt x="1004" y="894"/>
                  <a:pt x="1060" y="838"/>
                </a:cubicBezTo>
                <a:lnTo>
                  <a:pt x="1204" y="646"/>
                </a:lnTo>
                <a:cubicBezTo>
                  <a:pt x="1246" y="605"/>
                  <a:pt x="1286" y="608"/>
                  <a:pt x="1314" y="592"/>
                </a:cubicBezTo>
                <a:cubicBezTo>
                  <a:pt x="1342" y="576"/>
                  <a:pt x="1357" y="572"/>
                  <a:pt x="1374" y="547"/>
                </a:cubicBezTo>
                <a:cubicBezTo>
                  <a:pt x="1391" y="522"/>
                  <a:pt x="1416" y="462"/>
                  <a:pt x="1414" y="445"/>
                </a:cubicBezTo>
                <a:cubicBezTo>
                  <a:pt x="1401" y="435"/>
                  <a:pt x="1386" y="436"/>
                  <a:pt x="1365" y="445"/>
                </a:cubicBezTo>
                <a:lnTo>
                  <a:pt x="1288" y="501"/>
                </a:lnTo>
                <a:lnTo>
                  <a:pt x="1209" y="528"/>
                </a:lnTo>
                <a:lnTo>
                  <a:pt x="1234" y="445"/>
                </a:lnTo>
                <a:cubicBezTo>
                  <a:pt x="1231" y="435"/>
                  <a:pt x="1203" y="447"/>
                  <a:pt x="1192" y="468"/>
                </a:cubicBezTo>
                <a:lnTo>
                  <a:pt x="1167" y="573"/>
                </a:lnTo>
                <a:cubicBezTo>
                  <a:pt x="1117" y="639"/>
                  <a:pt x="957" y="856"/>
                  <a:pt x="892" y="862"/>
                </a:cubicBezTo>
                <a:cubicBezTo>
                  <a:pt x="852" y="790"/>
                  <a:pt x="801" y="672"/>
                  <a:pt x="775" y="607"/>
                </a:cubicBezTo>
                <a:cubicBezTo>
                  <a:pt x="751" y="543"/>
                  <a:pt x="766" y="508"/>
                  <a:pt x="747" y="480"/>
                </a:cubicBezTo>
                <a:cubicBezTo>
                  <a:pt x="728" y="449"/>
                  <a:pt x="683" y="452"/>
                  <a:pt x="664" y="439"/>
                </a:cubicBezTo>
                <a:cubicBezTo>
                  <a:pt x="645" y="426"/>
                  <a:pt x="643" y="412"/>
                  <a:pt x="634" y="402"/>
                </a:cubicBezTo>
                <a:lnTo>
                  <a:pt x="609" y="378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3372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50000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50" name="Freeform 50"/>
          <p:cNvSpPr>
            <a:spLocks noEditPoints="1"/>
          </p:cNvSpPr>
          <p:nvPr/>
        </p:nvSpPr>
        <p:spPr bwMode="gray">
          <a:xfrm>
            <a:off x="6037263" y="2490788"/>
            <a:ext cx="777875" cy="2185987"/>
          </a:xfrm>
          <a:custGeom>
            <a:avLst/>
            <a:gdLst>
              <a:gd name="T0" fmla="*/ 1128 w 1155"/>
              <a:gd name="T1" fmla="*/ 998 h 3334"/>
              <a:gd name="T2" fmla="*/ 1036 w 1155"/>
              <a:gd name="T3" fmla="*/ 783 h 3334"/>
              <a:gd name="T4" fmla="*/ 876 w 1155"/>
              <a:gd name="T5" fmla="*/ 566 h 3334"/>
              <a:gd name="T6" fmla="*/ 731 w 1155"/>
              <a:gd name="T7" fmla="*/ 471 h 3334"/>
              <a:gd name="T8" fmla="*/ 807 w 1155"/>
              <a:gd name="T9" fmla="*/ 326 h 3334"/>
              <a:gd name="T10" fmla="*/ 818 w 1155"/>
              <a:gd name="T11" fmla="*/ 199 h 3334"/>
              <a:gd name="T12" fmla="*/ 754 w 1155"/>
              <a:gd name="T13" fmla="*/ 87 h 3334"/>
              <a:gd name="T14" fmla="*/ 575 w 1155"/>
              <a:gd name="T15" fmla="*/ 7 h 3334"/>
              <a:gd name="T16" fmla="*/ 529 w 1155"/>
              <a:gd name="T17" fmla="*/ 49 h 3334"/>
              <a:gd name="T18" fmla="*/ 465 w 1155"/>
              <a:gd name="T19" fmla="*/ 78 h 3334"/>
              <a:gd name="T20" fmla="*/ 461 w 1155"/>
              <a:gd name="T21" fmla="*/ 166 h 3334"/>
              <a:gd name="T22" fmla="*/ 474 w 1155"/>
              <a:gd name="T23" fmla="*/ 204 h 3334"/>
              <a:gd name="T24" fmla="*/ 471 w 1155"/>
              <a:gd name="T25" fmla="*/ 353 h 3334"/>
              <a:gd name="T26" fmla="*/ 519 w 1155"/>
              <a:gd name="T27" fmla="*/ 416 h 3334"/>
              <a:gd name="T28" fmla="*/ 355 w 1155"/>
              <a:gd name="T29" fmla="*/ 527 h 3334"/>
              <a:gd name="T30" fmla="*/ 235 w 1155"/>
              <a:gd name="T31" fmla="*/ 581 h 3334"/>
              <a:gd name="T32" fmla="*/ 174 w 1155"/>
              <a:gd name="T33" fmla="*/ 867 h 3334"/>
              <a:gd name="T34" fmla="*/ 136 w 1155"/>
              <a:gd name="T35" fmla="*/ 1159 h 3334"/>
              <a:gd name="T36" fmla="*/ 114 w 1155"/>
              <a:gd name="T37" fmla="*/ 1456 h 3334"/>
              <a:gd name="T38" fmla="*/ 114 w 1155"/>
              <a:gd name="T39" fmla="*/ 1536 h 3334"/>
              <a:gd name="T40" fmla="*/ 177 w 1155"/>
              <a:gd name="T41" fmla="*/ 1709 h 3334"/>
              <a:gd name="T42" fmla="*/ 174 w 1155"/>
              <a:gd name="T43" fmla="*/ 1727 h 3334"/>
              <a:gd name="T44" fmla="*/ 132 w 1155"/>
              <a:gd name="T45" fmla="*/ 1779 h 3334"/>
              <a:gd name="T46" fmla="*/ 44 w 1155"/>
              <a:gd name="T47" fmla="*/ 2243 h 3334"/>
              <a:gd name="T48" fmla="*/ 108 w 1155"/>
              <a:gd name="T49" fmla="*/ 2220 h 3334"/>
              <a:gd name="T50" fmla="*/ 131 w 1155"/>
              <a:gd name="T51" fmla="*/ 2376 h 3334"/>
              <a:gd name="T52" fmla="*/ 28 w 1155"/>
              <a:gd name="T53" fmla="*/ 3062 h 3334"/>
              <a:gd name="T54" fmla="*/ 0 w 1155"/>
              <a:gd name="T55" fmla="*/ 3191 h 3334"/>
              <a:gd name="T56" fmla="*/ 36 w 1155"/>
              <a:gd name="T57" fmla="*/ 3276 h 3334"/>
              <a:gd name="T58" fmla="*/ 109 w 1155"/>
              <a:gd name="T59" fmla="*/ 3287 h 3334"/>
              <a:gd name="T60" fmla="*/ 196 w 1155"/>
              <a:gd name="T61" fmla="*/ 3239 h 3334"/>
              <a:gd name="T62" fmla="*/ 256 w 1155"/>
              <a:gd name="T63" fmla="*/ 3093 h 3334"/>
              <a:gd name="T64" fmla="*/ 285 w 1155"/>
              <a:gd name="T65" fmla="*/ 3008 h 3334"/>
              <a:gd name="T66" fmla="*/ 373 w 1155"/>
              <a:gd name="T67" fmla="*/ 2764 h 3334"/>
              <a:gd name="T68" fmla="*/ 590 w 1155"/>
              <a:gd name="T69" fmla="*/ 1862 h 3334"/>
              <a:gd name="T70" fmla="*/ 725 w 1155"/>
              <a:gd name="T71" fmla="*/ 2087 h 3334"/>
              <a:gd name="T72" fmla="*/ 765 w 1155"/>
              <a:gd name="T73" fmla="*/ 2409 h 3334"/>
              <a:gd name="T74" fmla="*/ 772 w 1155"/>
              <a:gd name="T75" fmla="*/ 3059 h 3334"/>
              <a:gd name="T76" fmla="*/ 810 w 1155"/>
              <a:gd name="T77" fmla="*/ 3135 h 3334"/>
              <a:gd name="T78" fmla="*/ 802 w 1155"/>
              <a:gd name="T79" fmla="*/ 3260 h 3334"/>
              <a:gd name="T80" fmla="*/ 876 w 1155"/>
              <a:gd name="T81" fmla="*/ 3332 h 3334"/>
              <a:gd name="T82" fmla="*/ 962 w 1155"/>
              <a:gd name="T83" fmla="*/ 3309 h 3334"/>
              <a:gd name="T84" fmla="*/ 1006 w 1155"/>
              <a:gd name="T85" fmla="*/ 3141 h 3334"/>
              <a:gd name="T86" fmla="*/ 1048 w 1155"/>
              <a:gd name="T87" fmla="*/ 3091 h 3334"/>
              <a:gd name="T88" fmla="*/ 1048 w 1155"/>
              <a:gd name="T89" fmla="*/ 3014 h 3334"/>
              <a:gd name="T90" fmla="*/ 1036 w 1155"/>
              <a:gd name="T91" fmla="*/ 2702 h 3334"/>
              <a:gd name="T92" fmla="*/ 993 w 1155"/>
              <a:gd name="T93" fmla="*/ 2132 h 3334"/>
              <a:gd name="T94" fmla="*/ 977 w 1155"/>
              <a:gd name="T95" fmla="*/ 1560 h 3334"/>
              <a:gd name="T96" fmla="*/ 915 w 1155"/>
              <a:gd name="T97" fmla="*/ 1317 h 3334"/>
              <a:gd name="T98" fmla="*/ 1093 w 1155"/>
              <a:gd name="T99" fmla="*/ 1217 h 3334"/>
              <a:gd name="T100" fmla="*/ 1147 w 1155"/>
              <a:gd name="T101" fmla="*/ 1181 h 3334"/>
              <a:gd name="T102" fmla="*/ 286 w 1155"/>
              <a:gd name="T103" fmla="*/ 1152 h 3334"/>
              <a:gd name="T104" fmla="*/ 304 w 1155"/>
              <a:gd name="T105" fmla="*/ 1059 h 3334"/>
              <a:gd name="T106" fmla="*/ 203 w 1155"/>
              <a:gd name="T107" fmla="*/ 1637 h 3334"/>
              <a:gd name="T108" fmla="*/ 210 w 1155"/>
              <a:gd name="T109" fmla="*/ 2070 h 3334"/>
              <a:gd name="T110" fmla="*/ 269 w 1155"/>
              <a:gd name="T111" fmla="*/ 1649 h 3334"/>
              <a:gd name="T112" fmla="*/ 235 w 1155"/>
              <a:gd name="T113" fmla="*/ 1755 h 3334"/>
              <a:gd name="T114" fmla="*/ 237 w 1155"/>
              <a:gd name="T115" fmla="*/ 1685 h 3334"/>
              <a:gd name="T116" fmla="*/ 259 w 1155"/>
              <a:gd name="T117" fmla="*/ 1579 h 3334"/>
              <a:gd name="T118" fmla="*/ 291 w 1155"/>
              <a:gd name="T119" fmla="*/ 1476 h 3334"/>
              <a:gd name="T120" fmla="*/ 894 w 1155"/>
              <a:gd name="T121" fmla="*/ 1063 h 3334"/>
              <a:gd name="T122" fmla="*/ 953 w 1155"/>
              <a:gd name="T123" fmla="*/ 1049 h 3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55" h="3334">
                <a:moveTo>
                  <a:pt x="1155" y="1096"/>
                </a:moveTo>
                <a:lnTo>
                  <a:pt x="1149" y="1074"/>
                </a:lnTo>
                <a:lnTo>
                  <a:pt x="1148" y="1054"/>
                </a:lnTo>
                <a:lnTo>
                  <a:pt x="1148" y="1054"/>
                </a:lnTo>
                <a:lnTo>
                  <a:pt x="1143" y="1037"/>
                </a:lnTo>
                <a:lnTo>
                  <a:pt x="1138" y="1022"/>
                </a:lnTo>
                <a:lnTo>
                  <a:pt x="1133" y="1009"/>
                </a:lnTo>
                <a:lnTo>
                  <a:pt x="1128" y="998"/>
                </a:lnTo>
                <a:lnTo>
                  <a:pt x="1120" y="982"/>
                </a:lnTo>
                <a:lnTo>
                  <a:pt x="1117" y="977"/>
                </a:lnTo>
                <a:lnTo>
                  <a:pt x="1095" y="931"/>
                </a:lnTo>
                <a:lnTo>
                  <a:pt x="1085" y="892"/>
                </a:lnTo>
                <a:lnTo>
                  <a:pt x="1056" y="857"/>
                </a:lnTo>
                <a:lnTo>
                  <a:pt x="1038" y="809"/>
                </a:lnTo>
                <a:lnTo>
                  <a:pt x="1036" y="783"/>
                </a:lnTo>
                <a:lnTo>
                  <a:pt x="1036" y="783"/>
                </a:lnTo>
                <a:lnTo>
                  <a:pt x="1019" y="749"/>
                </a:lnTo>
                <a:lnTo>
                  <a:pt x="991" y="699"/>
                </a:lnTo>
                <a:lnTo>
                  <a:pt x="957" y="637"/>
                </a:lnTo>
                <a:lnTo>
                  <a:pt x="942" y="620"/>
                </a:lnTo>
                <a:lnTo>
                  <a:pt x="938" y="618"/>
                </a:lnTo>
                <a:lnTo>
                  <a:pt x="918" y="598"/>
                </a:lnTo>
                <a:lnTo>
                  <a:pt x="894" y="581"/>
                </a:lnTo>
                <a:lnTo>
                  <a:pt x="876" y="566"/>
                </a:lnTo>
                <a:lnTo>
                  <a:pt x="863" y="563"/>
                </a:lnTo>
                <a:lnTo>
                  <a:pt x="824" y="544"/>
                </a:lnTo>
                <a:lnTo>
                  <a:pt x="808" y="523"/>
                </a:lnTo>
                <a:lnTo>
                  <a:pt x="787" y="522"/>
                </a:lnTo>
                <a:lnTo>
                  <a:pt x="786" y="522"/>
                </a:lnTo>
                <a:lnTo>
                  <a:pt x="778" y="519"/>
                </a:lnTo>
                <a:lnTo>
                  <a:pt x="745" y="473"/>
                </a:lnTo>
                <a:lnTo>
                  <a:pt x="731" y="471"/>
                </a:lnTo>
                <a:lnTo>
                  <a:pt x="734" y="452"/>
                </a:lnTo>
                <a:lnTo>
                  <a:pt x="735" y="453"/>
                </a:lnTo>
                <a:lnTo>
                  <a:pt x="742" y="439"/>
                </a:lnTo>
                <a:lnTo>
                  <a:pt x="750" y="463"/>
                </a:lnTo>
                <a:lnTo>
                  <a:pt x="755" y="463"/>
                </a:lnTo>
                <a:lnTo>
                  <a:pt x="779" y="411"/>
                </a:lnTo>
                <a:lnTo>
                  <a:pt x="807" y="326"/>
                </a:lnTo>
                <a:lnTo>
                  <a:pt x="807" y="326"/>
                </a:lnTo>
                <a:lnTo>
                  <a:pt x="814" y="305"/>
                </a:lnTo>
                <a:lnTo>
                  <a:pt x="821" y="279"/>
                </a:lnTo>
                <a:lnTo>
                  <a:pt x="829" y="249"/>
                </a:lnTo>
                <a:lnTo>
                  <a:pt x="829" y="249"/>
                </a:lnTo>
                <a:lnTo>
                  <a:pt x="828" y="236"/>
                </a:lnTo>
                <a:lnTo>
                  <a:pt x="825" y="222"/>
                </a:lnTo>
                <a:lnTo>
                  <a:pt x="821" y="210"/>
                </a:lnTo>
                <a:lnTo>
                  <a:pt x="818" y="199"/>
                </a:lnTo>
                <a:lnTo>
                  <a:pt x="809" y="184"/>
                </a:lnTo>
                <a:lnTo>
                  <a:pt x="805" y="178"/>
                </a:lnTo>
                <a:lnTo>
                  <a:pt x="805" y="178"/>
                </a:lnTo>
                <a:lnTo>
                  <a:pt x="794" y="163"/>
                </a:lnTo>
                <a:lnTo>
                  <a:pt x="783" y="148"/>
                </a:lnTo>
                <a:lnTo>
                  <a:pt x="773" y="132"/>
                </a:lnTo>
                <a:lnTo>
                  <a:pt x="760" y="89"/>
                </a:lnTo>
                <a:lnTo>
                  <a:pt x="754" y="87"/>
                </a:lnTo>
                <a:lnTo>
                  <a:pt x="730" y="57"/>
                </a:lnTo>
                <a:lnTo>
                  <a:pt x="696" y="51"/>
                </a:lnTo>
                <a:lnTo>
                  <a:pt x="635" y="10"/>
                </a:lnTo>
                <a:lnTo>
                  <a:pt x="629" y="10"/>
                </a:lnTo>
                <a:lnTo>
                  <a:pt x="634" y="25"/>
                </a:lnTo>
                <a:lnTo>
                  <a:pt x="588" y="0"/>
                </a:lnTo>
                <a:lnTo>
                  <a:pt x="598" y="25"/>
                </a:lnTo>
                <a:lnTo>
                  <a:pt x="575" y="7"/>
                </a:lnTo>
                <a:lnTo>
                  <a:pt x="579" y="29"/>
                </a:lnTo>
                <a:lnTo>
                  <a:pt x="574" y="26"/>
                </a:lnTo>
                <a:lnTo>
                  <a:pt x="534" y="14"/>
                </a:lnTo>
                <a:lnTo>
                  <a:pt x="556" y="39"/>
                </a:lnTo>
                <a:lnTo>
                  <a:pt x="554" y="41"/>
                </a:lnTo>
                <a:lnTo>
                  <a:pt x="519" y="19"/>
                </a:lnTo>
                <a:lnTo>
                  <a:pt x="532" y="47"/>
                </a:lnTo>
                <a:lnTo>
                  <a:pt x="529" y="49"/>
                </a:lnTo>
                <a:lnTo>
                  <a:pt x="508" y="19"/>
                </a:lnTo>
                <a:lnTo>
                  <a:pt x="508" y="24"/>
                </a:lnTo>
                <a:lnTo>
                  <a:pt x="507" y="56"/>
                </a:lnTo>
                <a:lnTo>
                  <a:pt x="476" y="46"/>
                </a:lnTo>
                <a:lnTo>
                  <a:pt x="479" y="50"/>
                </a:lnTo>
                <a:lnTo>
                  <a:pt x="505" y="73"/>
                </a:lnTo>
                <a:lnTo>
                  <a:pt x="461" y="74"/>
                </a:lnTo>
                <a:lnTo>
                  <a:pt x="465" y="78"/>
                </a:lnTo>
                <a:lnTo>
                  <a:pt x="489" y="90"/>
                </a:lnTo>
                <a:lnTo>
                  <a:pt x="468" y="94"/>
                </a:lnTo>
                <a:lnTo>
                  <a:pt x="491" y="103"/>
                </a:lnTo>
                <a:lnTo>
                  <a:pt x="458" y="115"/>
                </a:lnTo>
                <a:lnTo>
                  <a:pt x="482" y="126"/>
                </a:lnTo>
                <a:lnTo>
                  <a:pt x="468" y="137"/>
                </a:lnTo>
                <a:lnTo>
                  <a:pt x="482" y="139"/>
                </a:lnTo>
                <a:lnTo>
                  <a:pt x="461" y="166"/>
                </a:lnTo>
                <a:lnTo>
                  <a:pt x="464" y="164"/>
                </a:lnTo>
                <a:lnTo>
                  <a:pt x="479" y="158"/>
                </a:lnTo>
                <a:lnTo>
                  <a:pt x="479" y="158"/>
                </a:lnTo>
                <a:lnTo>
                  <a:pt x="476" y="167"/>
                </a:lnTo>
                <a:lnTo>
                  <a:pt x="474" y="178"/>
                </a:lnTo>
                <a:lnTo>
                  <a:pt x="473" y="190"/>
                </a:lnTo>
                <a:lnTo>
                  <a:pt x="473" y="198"/>
                </a:lnTo>
                <a:lnTo>
                  <a:pt x="474" y="204"/>
                </a:lnTo>
                <a:lnTo>
                  <a:pt x="471" y="216"/>
                </a:lnTo>
                <a:lnTo>
                  <a:pt x="471" y="229"/>
                </a:lnTo>
                <a:lnTo>
                  <a:pt x="471" y="229"/>
                </a:lnTo>
                <a:lnTo>
                  <a:pt x="466" y="240"/>
                </a:lnTo>
                <a:lnTo>
                  <a:pt x="460" y="252"/>
                </a:lnTo>
                <a:lnTo>
                  <a:pt x="469" y="304"/>
                </a:lnTo>
                <a:lnTo>
                  <a:pt x="471" y="353"/>
                </a:lnTo>
                <a:lnTo>
                  <a:pt x="471" y="353"/>
                </a:lnTo>
                <a:lnTo>
                  <a:pt x="473" y="359"/>
                </a:lnTo>
                <a:lnTo>
                  <a:pt x="474" y="365"/>
                </a:lnTo>
                <a:lnTo>
                  <a:pt x="477" y="374"/>
                </a:lnTo>
                <a:lnTo>
                  <a:pt x="481" y="383"/>
                </a:lnTo>
                <a:lnTo>
                  <a:pt x="487" y="391"/>
                </a:lnTo>
                <a:lnTo>
                  <a:pt x="495" y="399"/>
                </a:lnTo>
                <a:lnTo>
                  <a:pt x="505" y="406"/>
                </a:lnTo>
                <a:lnTo>
                  <a:pt x="519" y="416"/>
                </a:lnTo>
                <a:lnTo>
                  <a:pt x="521" y="428"/>
                </a:lnTo>
                <a:lnTo>
                  <a:pt x="519" y="439"/>
                </a:lnTo>
                <a:lnTo>
                  <a:pt x="510" y="441"/>
                </a:lnTo>
                <a:lnTo>
                  <a:pt x="438" y="505"/>
                </a:lnTo>
                <a:lnTo>
                  <a:pt x="415" y="507"/>
                </a:lnTo>
                <a:lnTo>
                  <a:pt x="388" y="523"/>
                </a:lnTo>
                <a:lnTo>
                  <a:pt x="355" y="527"/>
                </a:lnTo>
                <a:lnTo>
                  <a:pt x="355" y="527"/>
                </a:lnTo>
                <a:lnTo>
                  <a:pt x="343" y="529"/>
                </a:lnTo>
                <a:lnTo>
                  <a:pt x="332" y="532"/>
                </a:lnTo>
                <a:lnTo>
                  <a:pt x="310" y="538"/>
                </a:lnTo>
                <a:lnTo>
                  <a:pt x="289" y="547"/>
                </a:lnTo>
                <a:lnTo>
                  <a:pt x="270" y="556"/>
                </a:lnTo>
                <a:lnTo>
                  <a:pt x="256" y="565"/>
                </a:lnTo>
                <a:lnTo>
                  <a:pt x="245" y="574"/>
                </a:lnTo>
                <a:lnTo>
                  <a:pt x="235" y="581"/>
                </a:lnTo>
                <a:lnTo>
                  <a:pt x="232" y="619"/>
                </a:lnTo>
                <a:lnTo>
                  <a:pt x="205" y="690"/>
                </a:lnTo>
                <a:lnTo>
                  <a:pt x="195" y="731"/>
                </a:lnTo>
                <a:lnTo>
                  <a:pt x="187" y="793"/>
                </a:lnTo>
                <a:lnTo>
                  <a:pt x="183" y="809"/>
                </a:lnTo>
                <a:lnTo>
                  <a:pt x="183" y="809"/>
                </a:lnTo>
                <a:lnTo>
                  <a:pt x="178" y="837"/>
                </a:lnTo>
                <a:lnTo>
                  <a:pt x="174" y="867"/>
                </a:lnTo>
                <a:lnTo>
                  <a:pt x="169" y="921"/>
                </a:lnTo>
                <a:lnTo>
                  <a:pt x="168" y="962"/>
                </a:lnTo>
                <a:lnTo>
                  <a:pt x="168" y="978"/>
                </a:lnTo>
                <a:lnTo>
                  <a:pt x="155" y="1017"/>
                </a:lnTo>
                <a:lnTo>
                  <a:pt x="146" y="1063"/>
                </a:lnTo>
                <a:lnTo>
                  <a:pt x="137" y="1079"/>
                </a:lnTo>
                <a:lnTo>
                  <a:pt x="134" y="1141"/>
                </a:lnTo>
                <a:lnTo>
                  <a:pt x="136" y="1159"/>
                </a:lnTo>
                <a:lnTo>
                  <a:pt x="130" y="1173"/>
                </a:lnTo>
                <a:lnTo>
                  <a:pt x="113" y="1231"/>
                </a:lnTo>
                <a:lnTo>
                  <a:pt x="116" y="1249"/>
                </a:lnTo>
                <a:lnTo>
                  <a:pt x="121" y="1277"/>
                </a:lnTo>
                <a:lnTo>
                  <a:pt x="111" y="1297"/>
                </a:lnTo>
                <a:lnTo>
                  <a:pt x="113" y="1340"/>
                </a:lnTo>
                <a:lnTo>
                  <a:pt x="114" y="1456"/>
                </a:lnTo>
                <a:lnTo>
                  <a:pt x="114" y="1456"/>
                </a:lnTo>
                <a:lnTo>
                  <a:pt x="113" y="1466"/>
                </a:lnTo>
                <a:lnTo>
                  <a:pt x="113" y="1466"/>
                </a:lnTo>
                <a:lnTo>
                  <a:pt x="97" y="1477"/>
                </a:lnTo>
                <a:lnTo>
                  <a:pt x="102" y="1530"/>
                </a:lnTo>
                <a:lnTo>
                  <a:pt x="111" y="1539"/>
                </a:lnTo>
                <a:lnTo>
                  <a:pt x="111" y="1539"/>
                </a:lnTo>
                <a:lnTo>
                  <a:pt x="114" y="1536"/>
                </a:lnTo>
                <a:lnTo>
                  <a:pt x="114" y="1536"/>
                </a:lnTo>
                <a:lnTo>
                  <a:pt x="116" y="1579"/>
                </a:lnTo>
                <a:lnTo>
                  <a:pt x="119" y="1597"/>
                </a:lnTo>
                <a:lnTo>
                  <a:pt x="120" y="1597"/>
                </a:lnTo>
                <a:lnTo>
                  <a:pt x="114" y="1644"/>
                </a:lnTo>
                <a:lnTo>
                  <a:pt x="126" y="1679"/>
                </a:lnTo>
                <a:lnTo>
                  <a:pt x="146" y="1705"/>
                </a:lnTo>
                <a:lnTo>
                  <a:pt x="164" y="1718"/>
                </a:lnTo>
                <a:lnTo>
                  <a:pt x="177" y="1709"/>
                </a:lnTo>
                <a:lnTo>
                  <a:pt x="184" y="1709"/>
                </a:lnTo>
                <a:lnTo>
                  <a:pt x="184" y="1709"/>
                </a:lnTo>
                <a:lnTo>
                  <a:pt x="185" y="1722"/>
                </a:lnTo>
                <a:lnTo>
                  <a:pt x="183" y="1720"/>
                </a:lnTo>
                <a:lnTo>
                  <a:pt x="179" y="1727"/>
                </a:lnTo>
                <a:lnTo>
                  <a:pt x="179" y="1727"/>
                </a:lnTo>
                <a:lnTo>
                  <a:pt x="174" y="1727"/>
                </a:lnTo>
                <a:lnTo>
                  <a:pt x="174" y="1727"/>
                </a:lnTo>
                <a:lnTo>
                  <a:pt x="166" y="1734"/>
                </a:lnTo>
                <a:lnTo>
                  <a:pt x="159" y="1740"/>
                </a:lnTo>
                <a:lnTo>
                  <a:pt x="152" y="1747"/>
                </a:lnTo>
                <a:lnTo>
                  <a:pt x="146" y="1755"/>
                </a:lnTo>
                <a:lnTo>
                  <a:pt x="137" y="176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1" y="1782"/>
                </a:lnTo>
                <a:lnTo>
                  <a:pt x="131" y="1782"/>
                </a:lnTo>
                <a:lnTo>
                  <a:pt x="33" y="2244"/>
                </a:lnTo>
                <a:lnTo>
                  <a:pt x="30" y="2255"/>
                </a:lnTo>
                <a:lnTo>
                  <a:pt x="30" y="2255"/>
                </a:lnTo>
                <a:lnTo>
                  <a:pt x="44" y="2243"/>
                </a:lnTo>
                <a:lnTo>
                  <a:pt x="56" y="2233"/>
                </a:lnTo>
                <a:lnTo>
                  <a:pt x="68" y="2227"/>
                </a:lnTo>
                <a:lnTo>
                  <a:pt x="79" y="2223"/>
                </a:lnTo>
                <a:lnTo>
                  <a:pt x="89" y="2222"/>
                </a:lnTo>
                <a:lnTo>
                  <a:pt x="95" y="2220"/>
                </a:lnTo>
                <a:lnTo>
                  <a:pt x="102" y="2220"/>
                </a:lnTo>
                <a:lnTo>
                  <a:pt x="102" y="2220"/>
                </a:lnTo>
                <a:lnTo>
                  <a:pt x="108" y="2220"/>
                </a:lnTo>
                <a:lnTo>
                  <a:pt x="115" y="2222"/>
                </a:lnTo>
                <a:lnTo>
                  <a:pt x="122" y="2224"/>
                </a:lnTo>
                <a:lnTo>
                  <a:pt x="131" y="2228"/>
                </a:lnTo>
                <a:lnTo>
                  <a:pt x="148" y="2238"/>
                </a:lnTo>
                <a:lnTo>
                  <a:pt x="164" y="2249"/>
                </a:lnTo>
                <a:lnTo>
                  <a:pt x="159" y="2260"/>
                </a:lnTo>
                <a:lnTo>
                  <a:pt x="158" y="2307"/>
                </a:lnTo>
                <a:lnTo>
                  <a:pt x="131" y="2376"/>
                </a:lnTo>
                <a:lnTo>
                  <a:pt x="97" y="2580"/>
                </a:lnTo>
                <a:lnTo>
                  <a:pt x="77" y="2662"/>
                </a:lnTo>
                <a:lnTo>
                  <a:pt x="51" y="2826"/>
                </a:lnTo>
                <a:lnTo>
                  <a:pt x="37" y="2850"/>
                </a:lnTo>
                <a:lnTo>
                  <a:pt x="35" y="2896"/>
                </a:lnTo>
                <a:lnTo>
                  <a:pt x="34" y="2913"/>
                </a:lnTo>
                <a:lnTo>
                  <a:pt x="28" y="2938"/>
                </a:lnTo>
                <a:lnTo>
                  <a:pt x="28" y="3062"/>
                </a:lnTo>
                <a:lnTo>
                  <a:pt x="35" y="3081"/>
                </a:lnTo>
                <a:lnTo>
                  <a:pt x="35" y="3081"/>
                </a:lnTo>
                <a:lnTo>
                  <a:pt x="21" y="3108"/>
                </a:lnTo>
                <a:lnTo>
                  <a:pt x="10" y="3133"/>
                </a:lnTo>
                <a:lnTo>
                  <a:pt x="2" y="3156"/>
                </a:lnTo>
                <a:lnTo>
                  <a:pt x="2" y="3156"/>
                </a:lnTo>
                <a:lnTo>
                  <a:pt x="0" y="3173"/>
                </a:lnTo>
                <a:lnTo>
                  <a:pt x="0" y="3191"/>
                </a:lnTo>
                <a:lnTo>
                  <a:pt x="3" y="3208"/>
                </a:lnTo>
                <a:lnTo>
                  <a:pt x="5" y="3223"/>
                </a:lnTo>
                <a:lnTo>
                  <a:pt x="13" y="3245"/>
                </a:lnTo>
                <a:lnTo>
                  <a:pt x="15" y="3253"/>
                </a:lnTo>
                <a:lnTo>
                  <a:pt x="15" y="3253"/>
                </a:lnTo>
                <a:lnTo>
                  <a:pt x="23" y="3262"/>
                </a:lnTo>
                <a:lnTo>
                  <a:pt x="29" y="3269"/>
                </a:lnTo>
                <a:lnTo>
                  <a:pt x="36" y="3276"/>
                </a:lnTo>
                <a:lnTo>
                  <a:pt x="45" y="3281"/>
                </a:lnTo>
                <a:lnTo>
                  <a:pt x="52" y="3284"/>
                </a:lnTo>
                <a:lnTo>
                  <a:pt x="60" y="3287"/>
                </a:lnTo>
                <a:lnTo>
                  <a:pt x="74" y="3289"/>
                </a:lnTo>
                <a:lnTo>
                  <a:pt x="88" y="3289"/>
                </a:lnTo>
                <a:lnTo>
                  <a:pt x="99" y="3288"/>
                </a:lnTo>
                <a:lnTo>
                  <a:pt x="109" y="3287"/>
                </a:lnTo>
                <a:lnTo>
                  <a:pt x="109" y="3287"/>
                </a:lnTo>
                <a:lnTo>
                  <a:pt x="125" y="3283"/>
                </a:lnTo>
                <a:lnTo>
                  <a:pt x="140" y="3278"/>
                </a:lnTo>
                <a:lnTo>
                  <a:pt x="152" y="3272"/>
                </a:lnTo>
                <a:lnTo>
                  <a:pt x="163" y="3266"/>
                </a:lnTo>
                <a:lnTo>
                  <a:pt x="173" y="3260"/>
                </a:lnTo>
                <a:lnTo>
                  <a:pt x="182" y="3252"/>
                </a:lnTo>
                <a:lnTo>
                  <a:pt x="189" y="3246"/>
                </a:lnTo>
                <a:lnTo>
                  <a:pt x="196" y="3239"/>
                </a:lnTo>
                <a:lnTo>
                  <a:pt x="205" y="3226"/>
                </a:lnTo>
                <a:lnTo>
                  <a:pt x="211" y="3215"/>
                </a:lnTo>
                <a:lnTo>
                  <a:pt x="215" y="3205"/>
                </a:lnTo>
                <a:lnTo>
                  <a:pt x="216" y="3154"/>
                </a:lnTo>
                <a:lnTo>
                  <a:pt x="216" y="3154"/>
                </a:lnTo>
                <a:lnTo>
                  <a:pt x="216" y="3155"/>
                </a:lnTo>
                <a:lnTo>
                  <a:pt x="240" y="3145"/>
                </a:lnTo>
                <a:lnTo>
                  <a:pt x="256" y="3093"/>
                </a:lnTo>
                <a:lnTo>
                  <a:pt x="254" y="3041"/>
                </a:lnTo>
                <a:lnTo>
                  <a:pt x="254" y="3041"/>
                </a:lnTo>
                <a:lnTo>
                  <a:pt x="262" y="3036"/>
                </a:lnTo>
                <a:lnTo>
                  <a:pt x="269" y="3032"/>
                </a:lnTo>
                <a:lnTo>
                  <a:pt x="275" y="3027"/>
                </a:lnTo>
                <a:lnTo>
                  <a:pt x="279" y="3020"/>
                </a:lnTo>
                <a:lnTo>
                  <a:pt x="283" y="3014"/>
                </a:lnTo>
                <a:lnTo>
                  <a:pt x="285" y="3008"/>
                </a:lnTo>
                <a:lnTo>
                  <a:pt x="289" y="2996"/>
                </a:lnTo>
                <a:lnTo>
                  <a:pt x="289" y="2985"/>
                </a:lnTo>
                <a:lnTo>
                  <a:pt x="289" y="2975"/>
                </a:lnTo>
                <a:lnTo>
                  <a:pt x="286" y="2967"/>
                </a:lnTo>
                <a:lnTo>
                  <a:pt x="286" y="2967"/>
                </a:lnTo>
                <a:lnTo>
                  <a:pt x="306" y="2923"/>
                </a:lnTo>
                <a:lnTo>
                  <a:pt x="335" y="2855"/>
                </a:lnTo>
                <a:lnTo>
                  <a:pt x="373" y="2764"/>
                </a:lnTo>
                <a:lnTo>
                  <a:pt x="434" y="2578"/>
                </a:lnTo>
                <a:lnTo>
                  <a:pt x="469" y="2347"/>
                </a:lnTo>
                <a:lnTo>
                  <a:pt x="528" y="2040"/>
                </a:lnTo>
                <a:lnTo>
                  <a:pt x="528" y="2040"/>
                </a:lnTo>
                <a:lnTo>
                  <a:pt x="542" y="1992"/>
                </a:lnTo>
                <a:lnTo>
                  <a:pt x="556" y="1947"/>
                </a:lnTo>
                <a:lnTo>
                  <a:pt x="574" y="1902"/>
                </a:lnTo>
                <a:lnTo>
                  <a:pt x="590" y="1862"/>
                </a:lnTo>
                <a:lnTo>
                  <a:pt x="616" y="1800"/>
                </a:lnTo>
                <a:lnTo>
                  <a:pt x="627" y="1777"/>
                </a:lnTo>
                <a:lnTo>
                  <a:pt x="646" y="1795"/>
                </a:lnTo>
                <a:lnTo>
                  <a:pt x="651" y="1820"/>
                </a:lnTo>
                <a:lnTo>
                  <a:pt x="697" y="1915"/>
                </a:lnTo>
                <a:lnTo>
                  <a:pt x="714" y="2033"/>
                </a:lnTo>
                <a:lnTo>
                  <a:pt x="720" y="2055"/>
                </a:lnTo>
                <a:lnTo>
                  <a:pt x="725" y="2087"/>
                </a:lnTo>
                <a:lnTo>
                  <a:pt x="725" y="2087"/>
                </a:lnTo>
                <a:lnTo>
                  <a:pt x="725" y="2110"/>
                </a:lnTo>
                <a:lnTo>
                  <a:pt x="726" y="2138"/>
                </a:lnTo>
                <a:lnTo>
                  <a:pt x="729" y="2169"/>
                </a:lnTo>
                <a:lnTo>
                  <a:pt x="733" y="2201"/>
                </a:lnTo>
                <a:lnTo>
                  <a:pt x="739" y="2253"/>
                </a:lnTo>
                <a:lnTo>
                  <a:pt x="742" y="2275"/>
                </a:lnTo>
                <a:lnTo>
                  <a:pt x="765" y="2409"/>
                </a:lnTo>
                <a:lnTo>
                  <a:pt x="765" y="2409"/>
                </a:lnTo>
                <a:lnTo>
                  <a:pt x="812" y="2637"/>
                </a:lnTo>
                <a:lnTo>
                  <a:pt x="798" y="2869"/>
                </a:lnTo>
                <a:lnTo>
                  <a:pt x="814" y="2930"/>
                </a:lnTo>
                <a:lnTo>
                  <a:pt x="812" y="2987"/>
                </a:lnTo>
                <a:lnTo>
                  <a:pt x="775" y="3016"/>
                </a:lnTo>
                <a:lnTo>
                  <a:pt x="772" y="3059"/>
                </a:lnTo>
                <a:lnTo>
                  <a:pt x="772" y="3059"/>
                </a:lnTo>
                <a:lnTo>
                  <a:pt x="773" y="3081"/>
                </a:lnTo>
                <a:lnTo>
                  <a:pt x="777" y="3098"/>
                </a:lnTo>
                <a:lnTo>
                  <a:pt x="782" y="3112"/>
                </a:lnTo>
                <a:lnTo>
                  <a:pt x="788" y="3120"/>
                </a:lnTo>
                <a:lnTo>
                  <a:pt x="794" y="3128"/>
                </a:lnTo>
                <a:lnTo>
                  <a:pt x="800" y="3131"/>
                </a:lnTo>
                <a:lnTo>
                  <a:pt x="805" y="3134"/>
                </a:lnTo>
                <a:lnTo>
                  <a:pt x="810" y="3135"/>
                </a:lnTo>
                <a:lnTo>
                  <a:pt x="799" y="3208"/>
                </a:lnTo>
                <a:lnTo>
                  <a:pt x="799" y="3208"/>
                </a:lnTo>
                <a:lnTo>
                  <a:pt x="798" y="3212"/>
                </a:lnTo>
                <a:lnTo>
                  <a:pt x="795" y="3220"/>
                </a:lnTo>
                <a:lnTo>
                  <a:pt x="795" y="3232"/>
                </a:lnTo>
                <a:lnTo>
                  <a:pt x="797" y="3241"/>
                </a:lnTo>
                <a:lnTo>
                  <a:pt x="798" y="3250"/>
                </a:lnTo>
                <a:lnTo>
                  <a:pt x="802" y="3260"/>
                </a:lnTo>
                <a:lnTo>
                  <a:pt x="805" y="3269"/>
                </a:lnTo>
                <a:lnTo>
                  <a:pt x="812" y="3279"/>
                </a:lnTo>
                <a:lnTo>
                  <a:pt x="820" y="3290"/>
                </a:lnTo>
                <a:lnTo>
                  <a:pt x="830" y="3300"/>
                </a:lnTo>
                <a:lnTo>
                  <a:pt x="842" y="3311"/>
                </a:lnTo>
                <a:lnTo>
                  <a:pt x="857" y="3322"/>
                </a:lnTo>
                <a:lnTo>
                  <a:pt x="876" y="3332"/>
                </a:lnTo>
                <a:lnTo>
                  <a:pt x="876" y="3332"/>
                </a:lnTo>
                <a:lnTo>
                  <a:pt x="878" y="3334"/>
                </a:lnTo>
                <a:lnTo>
                  <a:pt x="887" y="3334"/>
                </a:lnTo>
                <a:lnTo>
                  <a:pt x="902" y="3332"/>
                </a:lnTo>
                <a:lnTo>
                  <a:pt x="919" y="3329"/>
                </a:lnTo>
                <a:lnTo>
                  <a:pt x="929" y="3325"/>
                </a:lnTo>
                <a:lnTo>
                  <a:pt x="940" y="3321"/>
                </a:lnTo>
                <a:lnTo>
                  <a:pt x="951" y="3315"/>
                </a:lnTo>
                <a:lnTo>
                  <a:pt x="962" y="3309"/>
                </a:lnTo>
                <a:lnTo>
                  <a:pt x="974" y="3300"/>
                </a:lnTo>
                <a:lnTo>
                  <a:pt x="985" y="3289"/>
                </a:lnTo>
                <a:lnTo>
                  <a:pt x="998" y="3278"/>
                </a:lnTo>
                <a:lnTo>
                  <a:pt x="1009" y="3263"/>
                </a:lnTo>
                <a:lnTo>
                  <a:pt x="1011" y="3225"/>
                </a:lnTo>
                <a:lnTo>
                  <a:pt x="1009" y="3214"/>
                </a:lnTo>
                <a:lnTo>
                  <a:pt x="1009" y="3179"/>
                </a:lnTo>
                <a:lnTo>
                  <a:pt x="1006" y="3141"/>
                </a:lnTo>
                <a:lnTo>
                  <a:pt x="1019" y="3146"/>
                </a:lnTo>
                <a:lnTo>
                  <a:pt x="1019" y="3146"/>
                </a:lnTo>
                <a:lnTo>
                  <a:pt x="1024" y="3142"/>
                </a:lnTo>
                <a:lnTo>
                  <a:pt x="1028" y="3138"/>
                </a:lnTo>
                <a:lnTo>
                  <a:pt x="1033" y="3131"/>
                </a:lnTo>
                <a:lnTo>
                  <a:pt x="1037" y="3124"/>
                </a:lnTo>
                <a:lnTo>
                  <a:pt x="1043" y="3108"/>
                </a:lnTo>
                <a:lnTo>
                  <a:pt x="1048" y="3091"/>
                </a:lnTo>
                <a:lnTo>
                  <a:pt x="1052" y="3075"/>
                </a:lnTo>
                <a:lnTo>
                  <a:pt x="1054" y="3060"/>
                </a:lnTo>
                <a:lnTo>
                  <a:pt x="1057" y="3046"/>
                </a:lnTo>
                <a:lnTo>
                  <a:pt x="1058" y="3032"/>
                </a:lnTo>
                <a:lnTo>
                  <a:pt x="1058" y="3032"/>
                </a:lnTo>
                <a:lnTo>
                  <a:pt x="1057" y="3027"/>
                </a:lnTo>
                <a:lnTo>
                  <a:pt x="1054" y="3023"/>
                </a:lnTo>
                <a:lnTo>
                  <a:pt x="1048" y="3014"/>
                </a:lnTo>
                <a:lnTo>
                  <a:pt x="1041" y="3008"/>
                </a:lnTo>
                <a:lnTo>
                  <a:pt x="1033" y="3002"/>
                </a:lnTo>
                <a:lnTo>
                  <a:pt x="1019" y="2995"/>
                </a:lnTo>
                <a:lnTo>
                  <a:pt x="1012" y="2992"/>
                </a:lnTo>
                <a:lnTo>
                  <a:pt x="1021" y="2908"/>
                </a:lnTo>
                <a:lnTo>
                  <a:pt x="1036" y="2718"/>
                </a:lnTo>
                <a:lnTo>
                  <a:pt x="1036" y="2718"/>
                </a:lnTo>
                <a:lnTo>
                  <a:pt x="1036" y="2702"/>
                </a:lnTo>
                <a:lnTo>
                  <a:pt x="1035" y="2680"/>
                </a:lnTo>
                <a:lnTo>
                  <a:pt x="1031" y="2626"/>
                </a:lnTo>
                <a:lnTo>
                  <a:pt x="1026" y="2558"/>
                </a:lnTo>
                <a:lnTo>
                  <a:pt x="1026" y="2531"/>
                </a:lnTo>
                <a:lnTo>
                  <a:pt x="1015" y="2386"/>
                </a:lnTo>
                <a:lnTo>
                  <a:pt x="1005" y="2256"/>
                </a:lnTo>
                <a:lnTo>
                  <a:pt x="995" y="2169"/>
                </a:lnTo>
                <a:lnTo>
                  <a:pt x="993" y="2132"/>
                </a:lnTo>
                <a:lnTo>
                  <a:pt x="990" y="2097"/>
                </a:lnTo>
                <a:lnTo>
                  <a:pt x="988" y="2047"/>
                </a:lnTo>
                <a:lnTo>
                  <a:pt x="984" y="1932"/>
                </a:lnTo>
                <a:lnTo>
                  <a:pt x="984" y="1878"/>
                </a:lnTo>
                <a:lnTo>
                  <a:pt x="982" y="1720"/>
                </a:lnTo>
                <a:lnTo>
                  <a:pt x="974" y="1594"/>
                </a:lnTo>
                <a:lnTo>
                  <a:pt x="977" y="1560"/>
                </a:lnTo>
                <a:lnTo>
                  <a:pt x="977" y="1560"/>
                </a:lnTo>
                <a:lnTo>
                  <a:pt x="974" y="1543"/>
                </a:lnTo>
                <a:lnTo>
                  <a:pt x="971" y="1529"/>
                </a:lnTo>
                <a:lnTo>
                  <a:pt x="967" y="1519"/>
                </a:lnTo>
                <a:lnTo>
                  <a:pt x="963" y="1513"/>
                </a:lnTo>
                <a:lnTo>
                  <a:pt x="941" y="1386"/>
                </a:lnTo>
                <a:lnTo>
                  <a:pt x="909" y="1343"/>
                </a:lnTo>
                <a:lnTo>
                  <a:pt x="909" y="1326"/>
                </a:lnTo>
                <a:lnTo>
                  <a:pt x="915" y="1317"/>
                </a:lnTo>
                <a:lnTo>
                  <a:pt x="915" y="1298"/>
                </a:lnTo>
                <a:lnTo>
                  <a:pt x="922" y="1298"/>
                </a:lnTo>
                <a:lnTo>
                  <a:pt x="925" y="1290"/>
                </a:lnTo>
                <a:lnTo>
                  <a:pt x="920" y="1249"/>
                </a:lnTo>
                <a:lnTo>
                  <a:pt x="925" y="1247"/>
                </a:lnTo>
                <a:lnTo>
                  <a:pt x="1012" y="1229"/>
                </a:lnTo>
                <a:lnTo>
                  <a:pt x="1041" y="1222"/>
                </a:lnTo>
                <a:lnTo>
                  <a:pt x="1093" y="1217"/>
                </a:lnTo>
                <a:lnTo>
                  <a:pt x="1093" y="1217"/>
                </a:lnTo>
                <a:lnTo>
                  <a:pt x="1104" y="1212"/>
                </a:lnTo>
                <a:lnTo>
                  <a:pt x="1115" y="1207"/>
                </a:lnTo>
                <a:lnTo>
                  <a:pt x="1131" y="1197"/>
                </a:lnTo>
                <a:lnTo>
                  <a:pt x="1141" y="1190"/>
                </a:lnTo>
                <a:lnTo>
                  <a:pt x="1144" y="1186"/>
                </a:lnTo>
                <a:lnTo>
                  <a:pt x="1144" y="1186"/>
                </a:lnTo>
                <a:lnTo>
                  <a:pt x="1147" y="1181"/>
                </a:lnTo>
                <a:lnTo>
                  <a:pt x="1148" y="1176"/>
                </a:lnTo>
                <a:lnTo>
                  <a:pt x="1152" y="1163"/>
                </a:lnTo>
                <a:lnTo>
                  <a:pt x="1154" y="1148"/>
                </a:lnTo>
                <a:lnTo>
                  <a:pt x="1155" y="1133"/>
                </a:lnTo>
                <a:lnTo>
                  <a:pt x="1155" y="1107"/>
                </a:lnTo>
                <a:lnTo>
                  <a:pt x="1155" y="1096"/>
                </a:lnTo>
                <a:lnTo>
                  <a:pt x="1155" y="1096"/>
                </a:lnTo>
                <a:close/>
                <a:moveTo>
                  <a:pt x="286" y="1152"/>
                </a:moveTo>
                <a:lnTo>
                  <a:pt x="284" y="1127"/>
                </a:lnTo>
                <a:lnTo>
                  <a:pt x="295" y="1109"/>
                </a:lnTo>
                <a:lnTo>
                  <a:pt x="295" y="1068"/>
                </a:lnTo>
                <a:lnTo>
                  <a:pt x="300" y="1056"/>
                </a:lnTo>
                <a:lnTo>
                  <a:pt x="300" y="1056"/>
                </a:lnTo>
                <a:lnTo>
                  <a:pt x="301" y="1056"/>
                </a:lnTo>
                <a:lnTo>
                  <a:pt x="302" y="1057"/>
                </a:lnTo>
                <a:lnTo>
                  <a:pt x="304" y="1059"/>
                </a:lnTo>
                <a:lnTo>
                  <a:pt x="299" y="1107"/>
                </a:lnTo>
                <a:lnTo>
                  <a:pt x="295" y="1155"/>
                </a:lnTo>
                <a:lnTo>
                  <a:pt x="284" y="1189"/>
                </a:lnTo>
                <a:lnTo>
                  <a:pt x="286" y="1162"/>
                </a:lnTo>
                <a:lnTo>
                  <a:pt x="286" y="1152"/>
                </a:lnTo>
                <a:close/>
                <a:moveTo>
                  <a:pt x="190" y="1636"/>
                </a:moveTo>
                <a:lnTo>
                  <a:pt x="194" y="1631"/>
                </a:lnTo>
                <a:lnTo>
                  <a:pt x="203" y="1637"/>
                </a:lnTo>
                <a:lnTo>
                  <a:pt x="205" y="1657"/>
                </a:lnTo>
                <a:lnTo>
                  <a:pt x="205" y="1657"/>
                </a:lnTo>
                <a:lnTo>
                  <a:pt x="201" y="1655"/>
                </a:lnTo>
                <a:lnTo>
                  <a:pt x="196" y="1653"/>
                </a:lnTo>
                <a:lnTo>
                  <a:pt x="193" y="1655"/>
                </a:lnTo>
                <a:lnTo>
                  <a:pt x="189" y="1657"/>
                </a:lnTo>
                <a:lnTo>
                  <a:pt x="190" y="1636"/>
                </a:lnTo>
                <a:close/>
                <a:moveTo>
                  <a:pt x="210" y="2070"/>
                </a:moveTo>
                <a:lnTo>
                  <a:pt x="219" y="1995"/>
                </a:lnTo>
                <a:lnTo>
                  <a:pt x="224" y="2028"/>
                </a:lnTo>
                <a:lnTo>
                  <a:pt x="210" y="2070"/>
                </a:lnTo>
                <a:close/>
                <a:moveTo>
                  <a:pt x="301" y="1489"/>
                </a:moveTo>
                <a:lnTo>
                  <a:pt x="293" y="1531"/>
                </a:lnTo>
                <a:lnTo>
                  <a:pt x="288" y="1552"/>
                </a:lnTo>
                <a:lnTo>
                  <a:pt x="268" y="1584"/>
                </a:lnTo>
                <a:lnTo>
                  <a:pt x="269" y="1649"/>
                </a:lnTo>
                <a:lnTo>
                  <a:pt x="254" y="1725"/>
                </a:lnTo>
                <a:lnTo>
                  <a:pt x="249" y="1794"/>
                </a:lnTo>
                <a:lnTo>
                  <a:pt x="231" y="1906"/>
                </a:lnTo>
                <a:lnTo>
                  <a:pt x="245" y="1796"/>
                </a:lnTo>
                <a:lnTo>
                  <a:pt x="240" y="1766"/>
                </a:lnTo>
                <a:lnTo>
                  <a:pt x="240" y="1766"/>
                </a:lnTo>
                <a:lnTo>
                  <a:pt x="237" y="1759"/>
                </a:lnTo>
                <a:lnTo>
                  <a:pt x="235" y="1755"/>
                </a:lnTo>
                <a:lnTo>
                  <a:pt x="227" y="1746"/>
                </a:lnTo>
                <a:lnTo>
                  <a:pt x="228" y="1742"/>
                </a:lnTo>
                <a:lnTo>
                  <a:pt x="224" y="1741"/>
                </a:lnTo>
                <a:lnTo>
                  <a:pt x="224" y="1690"/>
                </a:lnTo>
                <a:lnTo>
                  <a:pt x="228" y="1688"/>
                </a:lnTo>
                <a:lnTo>
                  <a:pt x="228" y="1688"/>
                </a:lnTo>
                <a:lnTo>
                  <a:pt x="233" y="1687"/>
                </a:lnTo>
                <a:lnTo>
                  <a:pt x="237" y="1685"/>
                </a:lnTo>
                <a:lnTo>
                  <a:pt x="242" y="1681"/>
                </a:lnTo>
                <a:lnTo>
                  <a:pt x="245" y="1677"/>
                </a:lnTo>
                <a:lnTo>
                  <a:pt x="246" y="1674"/>
                </a:lnTo>
                <a:lnTo>
                  <a:pt x="246" y="1639"/>
                </a:lnTo>
                <a:lnTo>
                  <a:pt x="251" y="1603"/>
                </a:lnTo>
                <a:lnTo>
                  <a:pt x="251" y="1577"/>
                </a:lnTo>
                <a:lnTo>
                  <a:pt x="251" y="1577"/>
                </a:lnTo>
                <a:lnTo>
                  <a:pt x="259" y="1579"/>
                </a:lnTo>
                <a:lnTo>
                  <a:pt x="263" y="1575"/>
                </a:lnTo>
                <a:lnTo>
                  <a:pt x="268" y="1510"/>
                </a:lnTo>
                <a:lnTo>
                  <a:pt x="268" y="1510"/>
                </a:lnTo>
                <a:lnTo>
                  <a:pt x="270" y="1512"/>
                </a:lnTo>
                <a:lnTo>
                  <a:pt x="277" y="1448"/>
                </a:lnTo>
                <a:lnTo>
                  <a:pt x="274" y="1444"/>
                </a:lnTo>
                <a:lnTo>
                  <a:pt x="277" y="1441"/>
                </a:lnTo>
                <a:lnTo>
                  <a:pt x="291" y="1476"/>
                </a:lnTo>
                <a:lnTo>
                  <a:pt x="307" y="1477"/>
                </a:lnTo>
                <a:lnTo>
                  <a:pt x="307" y="1477"/>
                </a:lnTo>
                <a:lnTo>
                  <a:pt x="301" y="1489"/>
                </a:lnTo>
                <a:close/>
                <a:moveTo>
                  <a:pt x="952" y="1067"/>
                </a:moveTo>
                <a:lnTo>
                  <a:pt x="946" y="1068"/>
                </a:lnTo>
                <a:lnTo>
                  <a:pt x="932" y="1063"/>
                </a:lnTo>
                <a:lnTo>
                  <a:pt x="902" y="1059"/>
                </a:lnTo>
                <a:lnTo>
                  <a:pt x="894" y="1063"/>
                </a:lnTo>
                <a:lnTo>
                  <a:pt x="893" y="1032"/>
                </a:lnTo>
                <a:lnTo>
                  <a:pt x="883" y="1010"/>
                </a:lnTo>
                <a:lnTo>
                  <a:pt x="884" y="980"/>
                </a:lnTo>
                <a:lnTo>
                  <a:pt x="889" y="961"/>
                </a:lnTo>
                <a:lnTo>
                  <a:pt x="894" y="918"/>
                </a:lnTo>
                <a:lnTo>
                  <a:pt x="908" y="961"/>
                </a:lnTo>
                <a:lnTo>
                  <a:pt x="940" y="1025"/>
                </a:lnTo>
                <a:lnTo>
                  <a:pt x="953" y="1049"/>
                </a:lnTo>
                <a:lnTo>
                  <a:pt x="952" y="1067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3372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700" dir="5400000" sy="50000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51" name="Freeform 51"/>
          <p:cNvSpPr>
            <a:spLocks noEditPoints="1"/>
          </p:cNvSpPr>
          <p:nvPr/>
        </p:nvSpPr>
        <p:spPr bwMode="gray">
          <a:xfrm>
            <a:off x="5400675" y="3436938"/>
            <a:ext cx="444500" cy="1244600"/>
          </a:xfrm>
          <a:custGeom>
            <a:avLst/>
            <a:gdLst>
              <a:gd name="T0" fmla="*/ 1128 w 1155"/>
              <a:gd name="T1" fmla="*/ 998 h 3334"/>
              <a:gd name="T2" fmla="*/ 1036 w 1155"/>
              <a:gd name="T3" fmla="*/ 783 h 3334"/>
              <a:gd name="T4" fmla="*/ 876 w 1155"/>
              <a:gd name="T5" fmla="*/ 566 h 3334"/>
              <a:gd name="T6" fmla="*/ 731 w 1155"/>
              <a:gd name="T7" fmla="*/ 471 h 3334"/>
              <a:gd name="T8" fmla="*/ 807 w 1155"/>
              <a:gd name="T9" fmla="*/ 326 h 3334"/>
              <a:gd name="T10" fmla="*/ 818 w 1155"/>
              <a:gd name="T11" fmla="*/ 199 h 3334"/>
              <a:gd name="T12" fmla="*/ 754 w 1155"/>
              <a:gd name="T13" fmla="*/ 87 h 3334"/>
              <a:gd name="T14" fmla="*/ 575 w 1155"/>
              <a:gd name="T15" fmla="*/ 7 h 3334"/>
              <a:gd name="T16" fmla="*/ 529 w 1155"/>
              <a:gd name="T17" fmla="*/ 49 h 3334"/>
              <a:gd name="T18" fmla="*/ 465 w 1155"/>
              <a:gd name="T19" fmla="*/ 78 h 3334"/>
              <a:gd name="T20" fmla="*/ 461 w 1155"/>
              <a:gd name="T21" fmla="*/ 166 h 3334"/>
              <a:gd name="T22" fmla="*/ 474 w 1155"/>
              <a:gd name="T23" fmla="*/ 204 h 3334"/>
              <a:gd name="T24" fmla="*/ 471 w 1155"/>
              <a:gd name="T25" fmla="*/ 353 h 3334"/>
              <a:gd name="T26" fmla="*/ 519 w 1155"/>
              <a:gd name="T27" fmla="*/ 416 h 3334"/>
              <a:gd name="T28" fmla="*/ 355 w 1155"/>
              <a:gd name="T29" fmla="*/ 527 h 3334"/>
              <a:gd name="T30" fmla="*/ 235 w 1155"/>
              <a:gd name="T31" fmla="*/ 581 h 3334"/>
              <a:gd name="T32" fmla="*/ 174 w 1155"/>
              <a:gd name="T33" fmla="*/ 867 h 3334"/>
              <a:gd name="T34" fmla="*/ 136 w 1155"/>
              <a:gd name="T35" fmla="*/ 1159 h 3334"/>
              <a:gd name="T36" fmla="*/ 114 w 1155"/>
              <a:gd name="T37" fmla="*/ 1456 h 3334"/>
              <a:gd name="T38" fmla="*/ 114 w 1155"/>
              <a:gd name="T39" fmla="*/ 1536 h 3334"/>
              <a:gd name="T40" fmla="*/ 177 w 1155"/>
              <a:gd name="T41" fmla="*/ 1709 h 3334"/>
              <a:gd name="T42" fmla="*/ 174 w 1155"/>
              <a:gd name="T43" fmla="*/ 1727 h 3334"/>
              <a:gd name="T44" fmla="*/ 132 w 1155"/>
              <a:gd name="T45" fmla="*/ 1779 h 3334"/>
              <a:gd name="T46" fmla="*/ 44 w 1155"/>
              <a:gd name="T47" fmla="*/ 2243 h 3334"/>
              <a:gd name="T48" fmla="*/ 108 w 1155"/>
              <a:gd name="T49" fmla="*/ 2220 h 3334"/>
              <a:gd name="T50" fmla="*/ 131 w 1155"/>
              <a:gd name="T51" fmla="*/ 2376 h 3334"/>
              <a:gd name="T52" fmla="*/ 28 w 1155"/>
              <a:gd name="T53" fmla="*/ 3062 h 3334"/>
              <a:gd name="T54" fmla="*/ 0 w 1155"/>
              <a:gd name="T55" fmla="*/ 3191 h 3334"/>
              <a:gd name="T56" fmla="*/ 36 w 1155"/>
              <a:gd name="T57" fmla="*/ 3276 h 3334"/>
              <a:gd name="T58" fmla="*/ 109 w 1155"/>
              <a:gd name="T59" fmla="*/ 3287 h 3334"/>
              <a:gd name="T60" fmla="*/ 196 w 1155"/>
              <a:gd name="T61" fmla="*/ 3239 h 3334"/>
              <a:gd name="T62" fmla="*/ 256 w 1155"/>
              <a:gd name="T63" fmla="*/ 3093 h 3334"/>
              <a:gd name="T64" fmla="*/ 285 w 1155"/>
              <a:gd name="T65" fmla="*/ 3008 h 3334"/>
              <a:gd name="T66" fmla="*/ 373 w 1155"/>
              <a:gd name="T67" fmla="*/ 2764 h 3334"/>
              <a:gd name="T68" fmla="*/ 590 w 1155"/>
              <a:gd name="T69" fmla="*/ 1862 h 3334"/>
              <a:gd name="T70" fmla="*/ 725 w 1155"/>
              <a:gd name="T71" fmla="*/ 2087 h 3334"/>
              <a:gd name="T72" fmla="*/ 765 w 1155"/>
              <a:gd name="T73" fmla="*/ 2409 h 3334"/>
              <a:gd name="T74" fmla="*/ 772 w 1155"/>
              <a:gd name="T75" fmla="*/ 3059 h 3334"/>
              <a:gd name="T76" fmla="*/ 810 w 1155"/>
              <a:gd name="T77" fmla="*/ 3135 h 3334"/>
              <a:gd name="T78" fmla="*/ 802 w 1155"/>
              <a:gd name="T79" fmla="*/ 3260 h 3334"/>
              <a:gd name="T80" fmla="*/ 876 w 1155"/>
              <a:gd name="T81" fmla="*/ 3332 h 3334"/>
              <a:gd name="T82" fmla="*/ 962 w 1155"/>
              <a:gd name="T83" fmla="*/ 3309 h 3334"/>
              <a:gd name="T84" fmla="*/ 1006 w 1155"/>
              <a:gd name="T85" fmla="*/ 3141 h 3334"/>
              <a:gd name="T86" fmla="*/ 1048 w 1155"/>
              <a:gd name="T87" fmla="*/ 3091 h 3334"/>
              <a:gd name="T88" fmla="*/ 1048 w 1155"/>
              <a:gd name="T89" fmla="*/ 3014 h 3334"/>
              <a:gd name="T90" fmla="*/ 1036 w 1155"/>
              <a:gd name="T91" fmla="*/ 2702 h 3334"/>
              <a:gd name="T92" fmla="*/ 993 w 1155"/>
              <a:gd name="T93" fmla="*/ 2132 h 3334"/>
              <a:gd name="T94" fmla="*/ 977 w 1155"/>
              <a:gd name="T95" fmla="*/ 1560 h 3334"/>
              <a:gd name="T96" fmla="*/ 915 w 1155"/>
              <a:gd name="T97" fmla="*/ 1317 h 3334"/>
              <a:gd name="T98" fmla="*/ 1093 w 1155"/>
              <a:gd name="T99" fmla="*/ 1217 h 3334"/>
              <a:gd name="T100" fmla="*/ 1147 w 1155"/>
              <a:gd name="T101" fmla="*/ 1181 h 3334"/>
              <a:gd name="T102" fmla="*/ 286 w 1155"/>
              <a:gd name="T103" fmla="*/ 1152 h 3334"/>
              <a:gd name="T104" fmla="*/ 304 w 1155"/>
              <a:gd name="T105" fmla="*/ 1059 h 3334"/>
              <a:gd name="T106" fmla="*/ 203 w 1155"/>
              <a:gd name="T107" fmla="*/ 1637 h 3334"/>
              <a:gd name="T108" fmla="*/ 210 w 1155"/>
              <a:gd name="T109" fmla="*/ 2070 h 3334"/>
              <a:gd name="T110" fmla="*/ 269 w 1155"/>
              <a:gd name="T111" fmla="*/ 1649 h 3334"/>
              <a:gd name="T112" fmla="*/ 235 w 1155"/>
              <a:gd name="T113" fmla="*/ 1755 h 3334"/>
              <a:gd name="T114" fmla="*/ 237 w 1155"/>
              <a:gd name="T115" fmla="*/ 1685 h 3334"/>
              <a:gd name="T116" fmla="*/ 259 w 1155"/>
              <a:gd name="T117" fmla="*/ 1579 h 3334"/>
              <a:gd name="T118" fmla="*/ 291 w 1155"/>
              <a:gd name="T119" fmla="*/ 1476 h 3334"/>
              <a:gd name="T120" fmla="*/ 894 w 1155"/>
              <a:gd name="T121" fmla="*/ 1063 h 3334"/>
              <a:gd name="T122" fmla="*/ 953 w 1155"/>
              <a:gd name="T123" fmla="*/ 1049 h 3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55" h="3334">
                <a:moveTo>
                  <a:pt x="1155" y="1096"/>
                </a:moveTo>
                <a:lnTo>
                  <a:pt x="1149" y="1074"/>
                </a:lnTo>
                <a:lnTo>
                  <a:pt x="1148" y="1054"/>
                </a:lnTo>
                <a:lnTo>
                  <a:pt x="1148" y="1054"/>
                </a:lnTo>
                <a:lnTo>
                  <a:pt x="1143" y="1037"/>
                </a:lnTo>
                <a:lnTo>
                  <a:pt x="1138" y="1022"/>
                </a:lnTo>
                <a:lnTo>
                  <a:pt x="1133" y="1009"/>
                </a:lnTo>
                <a:lnTo>
                  <a:pt x="1128" y="998"/>
                </a:lnTo>
                <a:lnTo>
                  <a:pt x="1120" y="982"/>
                </a:lnTo>
                <a:lnTo>
                  <a:pt x="1117" y="977"/>
                </a:lnTo>
                <a:lnTo>
                  <a:pt x="1095" y="931"/>
                </a:lnTo>
                <a:lnTo>
                  <a:pt x="1085" y="892"/>
                </a:lnTo>
                <a:lnTo>
                  <a:pt x="1056" y="857"/>
                </a:lnTo>
                <a:lnTo>
                  <a:pt x="1038" y="809"/>
                </a:lnTo>
                <a:lnTo>
                  <a:pt x="1036" y="783"/>
                </a:lnTo>
                <a:lnTo>
                  <a:pt x="1036" y="783"/>
                </a:lnTo>
                <a:lnTo>
                  <a:pt x="1019" y="749"/>
                </a:lnTo>
                <a:lnTo>
                  <a:pt x="991" y="699"/>
                </a:lnTo>
                <a:lnTo>
                  <a:pt x="957" y="637"/>
                </a:lnTo>
                <a:lnTo>
                  <a:pt x="942" y="620"/>
                </a:lnTo>
                <a:lnTo>
                  <a:pt x="938" y="618"/>
                </a:lnTo>
                <a:lnTo>
                  <a:pt x="918" y="598"/>
                </a:lnTo>
                <a:lnTo>
                  <a:pt x="894" y="581"/>
                </a:lnTo>
                <a:lnTo>
                  <a:pt x="876" y="566"/>
                </a:lnTo>
                <a:lnTo>
                  <a:pt x="863" y="563"/>
                </a:lnTo>
                <a:lnTo>
                  <a:pt x="824" y="544"/>
                </a:lnTo>
                <a:lnTo>
                  <a:pt x="808" y="523"/>
                </a:lnTo>
                <a:lnTo>
                  <a:pt x="787" y="522"/>
                </a:lnTo>
                <a:lnTo>
                  <a:pt x="786" y="522"/>
                </a:lnTo>
                <a:lnTo>
                  <a:pt x="778" y="519"/>
                </a:lnTo>
                <a:lnTo>
                  <a:pt x="745" y="473"/>
                </a:lnTo>
                <a:lnTo>
                  <a:pt x="731" y="471"/>
                </a:lnTo>
                <a:lnTo>
                  <a:pt x="734" y="452"/>
                </a:lnTo>
                <a:lnTo>
                  <a:pt x="735" y="453"/>
                </a:lnTo>
                <a:lnTo>
                  <a:pt x="742" y="439"/>
                </a:lnTo>
                <a:lnTo>
                  <a:pt x="750" y="463"/>
                </a:lnTo>
                <a:lnTo>
                  <a:pt x="755" y="463"/>
                </a:lnTo>
                <a:lnTo>
                  <a:pt x="779" y="411"/>
                </a:lnTo>
                <a:lnTo>
                  <a:pt x="807" y="326"/>
                </a:lnTo>
                <a:lnTo>
                  <a:pt x="807" y="326"/>
                </a:lnTo>
                <a:lnTo>
                  <a:pt x="814" y="305"/>
                </a:lnTo>
                <a:lnTo>
                  <a:pt x="821" y="279"/>
                </a:lnTo>
                <a:lnTo>
                  <a:pt x="829" y="249"/>
                </a:lnTo>
                <a:lnTo>
                  <a:pt x="829" y="249"/>
                </a:lnTo>
                <a:lnTo>
                  <a:pt x="828" y="236"/>
                </a:lnTo>
                <a:lnTo>
                  <a:pt x="825" y="222"/>
                </a:lnTo>
                <a:lnTo>
                  <a:pt x="821" y="210"/>
                </a:lnTo>
                <a:lnTo>
                  <a:pt x="818" y="199"/>
                </a:lnTo>
                <a:lnTo>
                  <a:pt x="809" y="184"/>
                </a:lnTo>
                <a:lnTo>
                  <a:pt x="805" y="178"/>
                </a:lnTo>
                <a:lnTo>
                  <a:pt x="805" y="178"/>
                </a:lnTo>
                <a:lnTo>
                  <a:pt x="794" y="163"/>
                </a:lnTo>
                <a:lnTo>
                  <a:pt x="783" y="148"/>
                </a:lnTo>
                <a:lnTo>
                  <a:pt x="773" y="132"/>
                </a:lnTo>
                <a:lnTo>
                  <a:pt x="760" y="89"/>
                </a:lnTo>
                <a:lnTo>
                  <a:pt x="754" y="87"/>
                </a:lnTo>
                <a:lnTo>
                  <a:pt x="730" y="57"/>
                </a:lnTo>
                <a:lnTo>
                  <a:pt x="696" y="51"/>
                </a:lnTo>
                <a:lnTo>
                  <a:pt x="635" y="10"/>
                </a:lnTo>
                <a:lnTo>
                  <a:pt x="629" y="10"/>
                </a:lnTo>
                <a:lnTo>
                  <a:pt x="634" y="25"/>
                </a:lnTo>
                <a:lnTo>
                  <a:pt x="588" y="0"/>
                </a:lnTo>
                <a:lnTo>
                  <a:pt x="598" y="25"/>
                </a:lnTo>
                <a:lnTo>
                  <a:pt x="575" y="7"/>
                </a:lnTo>
                <a:lnTo>
                  <a:pt x="579" y="29"/>
                </a:lnTo>
                <a:lnTo>
                  <a:pt x="574" y="26"/>
                </a:lnTo>
                <a:lnTo>
                  <a:pt x="534" y="14"/>
                </a:lnTo>
                <a:lnTo>
                  <a:pt x="556" y="39"/>
                </a:lnTo>
                <a:lnTo>
                  <a:pt x="554" y="41"/>
                </a:lnTo>
                <a:lnTo>
                  <a:pt x="519" y="19"/>
                </a:lnTo>
                <a:lnTo>
                  <a:pt x="532" y="47"/>
                </a:lnTo>
                <a:lnTo>
                  <a:pt x="529" y="49"/>
                </a:lnTo>
                <a:lnTo>
                  <a:pt x="508" y="19"/>
                </a:lnTo>
                <a:lnTo>
                  <a:pt x="508" y="24"/>
                </a:lnTo>
                <a:lnTo>
                  <a:pt x="507" y="56"/>
                </a:lnTo>
                <a:lnTo>
                  <a:pt x="476" y="46"/>
                </a:lnTo>
                <a:lnTo>
                  <a:pt x="479" y="50"/>
                </a:lnTo>
                <a:lnTo>
                  <a:pt x="505" y="73"/>
                </a:lnTo>
                <a:lnTo>
                  <a:pt x="461" y="74"/>
                </a:lnTo>
                <a:lnTo>
                  <a:pt x="465" y="78"/>
                </a:lnTo>
                <a:lnTo>
                  <a:pt x="489" y="90"/>
                </a:lnTo>
                <a:lnTo>
                  <a:pt x="468" y="94"/>
                </a:lnTo>
                <a:lnTo>
                  <a:pt x="491" y="103"/>
                </a:lnTo>
                <a:lnTo>
                  <a:pt x="458" y="115"/>
                </a:lnTo>
                <a:lnTo>
                  <a:pt x="482" y="126"/>
                </a:lnTo>
                <a:lnTo>
                  <a:pt x="468" y="137"/>
                </a:lnTo>
                <a:lnTo>
                  <a:pt x="482" y="139"/>
                </a:lnTo>
                <a:lnTo>
                  <a:pt x="461" y="166"/>
                </a:lnTo>
                <a:lnTo>
                  <a:pt x="464" y="164"/>
                </a:lnTo>
                <a:lnTo>
                  <a:pt x="479" y="158"/>
                </a:lnTo>
                <a:lnTo>
                  <a:pt x="479" y="158"/>
                </a:lnTo>
                <a:lnTo>
                  <a:pt x="476" y="167"/>
                </a:lnTo>
                <a:lnTo>
                  <a:pt x="474" y="178"/>
                </a:lnTo>
                <a:lnTo>
                  <a:pt x="473" y="190"/>
                </a:lnTo>
                <a:lnTo>
                  <a:pt x="473" y="198"/>
                </a:lnTo>
                <a:lnTo>
                  <a:pt x="474" y="204"/>
                </a:lnTo>
                <a:lnTo>
                  <a:pt x="471" y="216"/>
                </a:lnTo>
                <a:lnTo>
                  <a:pt x="471" y="229"/>
                </a:lnTo>
                <a:lnTo>
                  <a:pt x="471" y="229"/>
                </a:lnTo>
                <a:lnTo>
                  <a:pt x="466" y="240"/>
                </a:lnTo>
                <a:lnTo>
                  <a:pt x="460" y="252"/>
                </a:lnTo>
                <a:lnTo>
                  <a:pt x="469" y="304"/>
                </a:lnTo>
                <a:lnTo>
                  <a:pt x="471" y="353"/>
                </a:lnTo>
                <a:lnTo>
                  <a:pt x="471" y="353"/>
                </a:lnTo>
                <a:lnTo>
                  <a:pt x="473" y="359"/>
                </a:lnTo>
                <a:lnTo>
                  <a:pt x="474" y="365"/>
                </a:lnTo>
                <a:lnTo>
                  <a:pt x="477" y="374"/>
                </a:lnTo>
                <a:lnTo>
                  <a:pt x="481" y="383"/>
                </a:lnTo>
                <a:lnTo>
                  <a:pt x="487" y="391"/>
                </a:lnTo>
                <a:lnTo>
                  <a:pt x="495" y="399"/>
                </a:lnTo>
                <a:lnTo>
                  <a:pt x="505" y="406"/>
                </a:lnTo>
                <a:lnTo>
                  <a:pt x="519" y="416"/>
                </a:lnTo>
                <a:lnTo>
                  <a:pt x="521" y="428"/>
                </a:lnTo>
                <a:lnTo>
                  <a:pt x="519" y="439"/>
                </a:lnTo>
                <a:lnTo>
                  <a:pt x="510" y="441"/>
                </a:lnTo>
                <a:lnTo>
                  <a:pt x="438" y="505"/>
                </a:lnTo>
                <a:lnTo>
                  <a:pt x="415" y="507"/>
                </a:lnTo>
                <a:lnTo>
                  <a:pt x="388" y="523"/>
                </a:lnTo>
                <a:lnTo>
                  <a:pt x="355" y="527"/>
                </a:lnTo>
                <a:lnTo>
                  <a:pt x="355" y="527"/>
                </a:lnTo>
                <a:lnTo>
                  <a:pt x="343" y="529"/>
                </a:lnTo>
                <a:lnTo>
                  <a:pt x="332" y="532"/>
                </a:lnTo>
                <a:lnTo>
                  <a:pt x="310" y="538"/>
                </a:lnTo>
                <a:lnTo>
                  <a:pt x="289" y="547"/>
                </a:lnTo>
                <a:lnTo>
                  <a:pt x="270" y="556"/>
                </a:lnTo>
                <a:lnTo>
                  <a:pt x="256" y="565"/>
                </a:lnTo>
                <a:lnTo>
                  <a:pt x="245" y="574"/>
                </a:lnTo>
                <a:lnTo>
                  <a:pt x="235" y="581"/>
                </a:lnTo>
                <a:lnTo>
                  <a:pt x="232" y="619"/>
                </a:lnTo>
                <a:lnTo>
                  <a:pt x="205" y="690"/>
                </a:lnTo>
                <a:lnTo>
                  <a:pt x="195" y="731"/>
                </a:lnTo>
                <a:lnTo>
                  <a:pt x="187" y="793"/>
                </a:lnTo>
                <a:lnTo>
                  <a:pt x="183" y="809"/>
                </a:lnTo>
                <a:lnTo>
                  <a:pt x="183" y="809"/>
                </a:lnTo>
                <a:lnTo>
                  <a:pt x="178" y="837"/>
                </a:lnTo>
                <a:lnTo>
                  <a:pt x="174" y="867"/>
                </a:lnTo>
                <a:lnTo>
                  <a:pt x="169" y="921"/>
                </a:lnTo>
                <a:lnTo>
                  <a:pt x="168" y="962"/>
                </a:lnTo>
                <a:lnTo>
                  <a:pt x="168" y="978"/>
                </a:lnTo>
                <a:lnTo>
                  <a:pt x="155" y="1017"/>
                </a:lnTo>
                <a:lnTo>
                  <a:pt x="146" y="1063"/>
                </a:lnTo>
                <a:lnTo>
                  <a:pt x="137" y="1079"/>
                </a:lnTo>
                <a:lnTo>
                  <a:pt x="134" y="1141"/>
                </a:lnTo>
                <a:lnTo>
                  <a:pt x="136" y="1159"/>
                </a:lnTo>
                <a:lnTo>
                  <a:pt x="130" y="1173"/>
                </a:lnTo>
                <a:lnTo>
                  <a:pt x="113" y="1231"/>
                </a:lnTo>
                <a:lnTo>
                  <a:pt x="116" y="1249"/>
                </a:lnTo>
                <a:lnTo>
                  <a:pt x="121" y="1277"/>
                </a:lnTo>
                <a:lnTo>
                  <a:pt x="111" y="1297"/>
                </a:lnTo>
                <a:lnTo>
                  <a:pt x="113" y="1340"/>
                </a:lnTo>
                <a:lnTo>
                  <a:pt x="114" y="1456"/>
                </a:lnTo>
                <a:lnTo>
                  <a:pt x="114" y="1456"/>
                </a:lnTo>
                <a:lnTo>
                  <a:pt x="113" y="1466"/>
                </a:lnTo>
                <a:lnTo>
                  <a:pt x="113" y="1466"/>
                </a:lnTo>
                <a:lnTo>
                  <a:pt x="97" y="1477"/>
                </a:lnTo>
                <a:lnTo>
                  <a:pt x="102" y="1530"/>
                </a:lnTo>
                <a:lnTo>
                  <a:pt x="111" y="1539"/>
                </a:lnTo>
                <a:lnTo>
                  <a:pt x="111" y="1539"/>
                </a:lnTo>
                <a:lnTo>
                  <a:pt x="114" y="1536"/>
                </a:lnTo>
                <a:lnTo>
                  <a:pt x="114" y="1536"/>
                </a:lnTo>
                <a:lnTo>
                  <a:pt x="116" y="1579"/>
                </a:lnTo>
                <a:lnTo>
                  <a:pt x="119" y="1597"/>
                </a:lnTo>
                <a:lnTo>
                  <a:pt x="120" y="1597"/>
                </a:lnTo>
                <a:lnTo>
                  <a:pt x="114" y="1644"/>
                </a:lnTo>
                <a:lnTo>
                  <a:pt x="126" y="1679"/>
                </a:lnTo>
                <a:lnTo>
                  <a:pt x="146" y="1705"/>
                </a:lnTo>
                <a:lnTo>
                  <a:pt x="164" y="1718"/>
                </a:lnTo>
                <a:lnTo>
                  <a:pt x="177" y="1709"/>
                </a:lnTo>
                <a:lnTo>
                  <a:pt x="184" y="1709"/>
                </a:lnTo>
                <a:lnTo>
                  <a:pt x="184" y="1709"/>
                </a:lnTo>
                <a:lnTo>
                  <a:pt x="185" y="1722"/>
                </a:lnTo>
                <a:lnTo>
                  <a:pt x="183" y="1720"/>
                </a:lnTo>
                <a:lnTo>
                  <a:pt x="179" y="1727"/>
                </a:lnTo>
                <a:lnTo>
                  <a:pt x="179" y="1727"/>
                </a:lnTo>
                <a:lnTo>
                  <a:pt x="174" y="1727"/>
                </a:lnTo>
                <a:lnTo>
                  <a:pt x="174" y="1727"/>
                </a:lnTo>
                <a:lnTo>
                  <a:pt x="166" y="1734"/>
                </a:lnTo>
                <a:lnTo>
                  <a:pt x="159" y="1740"/>
                </a:lnTo>
                <a:lnTo>
                  <a:pt x="152" y="1747"/>
                </a:lnTo>
                <a:lnTo>
                  <a:pt x="146" y="1755"/>
                </a:lnTo>
                <a:lnTo>
                  <a:pt x="137" y="176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1" y="1782"/>
                </a:lnTo>
                <a:lnTo>
                  <a:pt x="131" y="1782"/>
                </a:lnTo>
                <a:lnTo>
                  <a:pt x="33" y="2244"/>
                </a:lnTo>
                <a:lnTo>
                  <a:pt x="30" y="2255"/>
                </a:lnTo>
                <a:lnTo>
                  <a:pt x="30" y="2255"/>
                </a:lnTo>
                <a:lnTo>
                  <a:pt x="44" y="2243"/>
                </a:lnTo>
                <a:lnTo>
                  <a:pt x="56" y="2233"/>
                </a:lnTo>
                <a:lnTo>
                  <a:pt x="68" y="2227"/>
                </a:lnTo>
                <a:lnTo>
                  <a:pt x="79" y="2223"/>
                </a:lnTo>
                <a:lnTo>
                  <a:pt x="89" y="2222"/>
                </a:lnTo>
                <a:lnTo>
                  <a:pt x="95" y="2220"/>
                </a:lnTo>
                <a:lnTo>
                  <a:pt x="102" y="2220"/>
                </a:lnTo>
                <a:lnTo>
                  <a:pt x="102" y="2220"/>
                </a:lnTo>
                <a:lnTo>
                  <a:pt x="108" y="2220"/>
                </a:lnTo>
                <a:lnTo>
                  <a:pt x="115" y="2222"/>
                </a:lnTo>
                <a:lnTo>
                  <a:pt x="122" y="2224"/>
                </a:lnTo>
                <a:lnTo>
                  <a:pt x="131" y="2228"/>
                </a:lnTo>
                <a:lnTo>
                  <a:pt x="148" y="2238"/>
                </a:lnTo>
                <a:lnTo>
                  <a:pt x="164" y="2249"/>
                </a:lnTo>
                <a:lnTo>
                  <a:pt x="159" y="2260"/>
                </a:lnTo>
                <a:lnTo>
                  <a:pt x="158" y="2307"/>
                </a:lnTo>
                <a:lnTo>
                  <a:pt x="131" y="2376"/>
                </a:lnTo>
                <a:lnTo>
                  <a:pt x="97" y="2580"/>
                </a:lnTo>
                <a:lnTo>
                  <a:pt x="77" y="2662"/>
                </a:lnTo>
                <a:lnTo>
                  <a:pt x="51" y="2826"/>
                </a:lnTo>
                <a:lnTo>
                  <a:pt x="37" y="2850"/>
                </a:lnTo>
                <a:lnTo>
                  <a:pt x="35" y="2896"/>
                </a:lnTo>
                <a:lnTo>
                  <a:pt x="34" y="2913"/>
                </a:lnTo>
                <a:lnTo>
                  <a:pt x="28" y="2938"/>
                </a:lnTo>
                <a:lnTo>
                  <a:pt x="28" y="3062"/>
                </a:lnTo>
                <a:lnTo>
                  <a:pt x="35" y="3081"/>
                </a:lnTo>
                <a:lnTo>
                  <a:pt x="35" y="3081"/>
                </a:lnTo>
                <a:lnTo>
                  <a:pt x="21" y="3108"/>
                </a:lnTo>
                <a:lnTo>
                  <a:pt x="10" y="3133"/>
                </a:lnTo>
                <a:lnTo>
                  <a:pt x="2" y="3156"/>
                </a:lnTo>
                <a:lnTo>
                  <a:pt x="2" y="3156"/>
                </a:lnTo>
                <a:lnTo>
                  <a:pt x="0" y="3173"/>
                </a:lnTo>
                <a:lnTo>
                  <a:pt x="0" y="3191"/>
                </a:lnTo>
                <a:lnTo>
                  <a:pt x="3" y="3208"/>
                </a:lnTo>
                <a:lnTo>
                  <a:pt x="5" y="3223"/>
                </a:lnTo>
                <a:lnTo>
                  <a:pt x="13" y="3245"/>
                </a:lnTo>
                <a:lnTo>
                  <a:pt x="15" y="3253"/>
                </a:lnTo>
                <a:lnTo>
                  <a:pt x="15" y="3253"/>
                </a:lnTo>
                <a:lnTo>
                  <a:pt x="23" y="3262"/>
                </a:lnTo>
                <a:lnTo>
                  <a:pt x="29" y="3269"/>
                </a:lnTo>
                <a:lnTo>
                  <a:pt x="36" y="3276"/>
                </a:lnTo>
                <a:lnTo>
                  <a:pt x="45" y="3281"/>
                </a:lnTo>
                <a:lnTo>
                  <a:pt x="52" y="3284"/>
                </a:lnTo>
                <a:lnTo>
                  <a:pt x="60" y="3287"/>
                </a:lnTo>
                <a:lnTo>
                  <a:pt x="74" y="3289"/>
                </a:lnTo>
                <a:lnTo>
                  <a:pt x="88" y="3289"/>
                </a:lnTo>
                <a:lnTo>
                  <a:pt x="99" y="3288"/>
                </a:lnTo>
                <a:lnTo>
                  <a:pt x="109" y="3287"/>
                </a:lnTo>
                <a:lnTo>
                  <a:pt x="109" y="3287"/>
                </a:lnTo>
                <a:lnTo>
                  <a:pt x="125" y="3283"/>
                </a:lnTo>
                <a:lnTo>
                  <a:pt x="140" y="3278"/>
                </a:lnTo>
                <a:lnTo>
                  <a:pt x="152" y="3272"/>
                </a:lnTo>
                <a:lnTo>
                  <a:pt x="163" y="3266"/>
                </a:lnTo>
                <a:lnTo>
                  <a:pt x="173" y="3260"/>
                </a:lnTo>
                <a:lnTo>
                  <a:pt x="182" y="3252"/>
                </a:lnTo>
                <a:lnTo>
                  <a:pt x="189" y="3246"/>
                </a:lnTo>
                <a:lnTo>
                  <a:pt x="196" y="3239"/>
                </a:lnTo>
                <a:lnTo>
                  <a:pt x="205" y="3226"/>
                </a:lnTo>
                <a:lnTo>
                  <a:pt x="211" y="3215"/>
                </a:lnTo>
                <a:lnTo>
                  <a:pt x="215" y="3205"/>
                </a:lnTo>
                <a:lnTo>
                  <a:pt x="216" y="3154"/>
                </a:lnTo>
                <a:lnTo>
                  <a:pt x="216" y="3154"/>
                </a:lnTo>
                <a:lnTo>
                  <a:pt x="216" y="3155"/>
                </a:lnTo>
                <a:lnTo>
                  <a:pt x="240" y="3145"/>
                </a:lnTo>
                <a:lnTo>
                  <a:pt x="256" y="3093"/>
                </a:lnTo>
                <a:lnTo>
                  <a:pt x="254" y="3041"/>
                </a:lnTo>
                <a:lnTo>
                  <a:pt x="254" y="3041"/>
                </a:lnTo>
                <a:lnTo>
                  <a:pt x="262" y="3036"/>
                </a:lnTo>
                <a:lnTo>
                  <a:pt x="269" y="3032"/>
                </a:lnTo>
                <a:lnTo>
                  <a:pt x="275" y="3027"/>
                </a:lnTo>
                <a:lnTo>
                  <a:pt x="279" y="3020"/>
                </a:lnTo>
                <a:lnTo>
                  <a:pt x="283" y="3014"/>
                </a:lnTo>
                <a:lnTo>
                  <a:pt x="285" y="3008"/>
                </a:lnTo>
                <a:lnTo>
                  <a:pt x="289" y="2996"/>
                </a:lnTo>
                <a:lnTo>
                  <a:pt x="289" y="2985"/>
                </a:lnTo>
                <a:lnTo>
                  <a:pt x="289" y="2975"/>
                </a:lnTo>
                <a:lnTo>
                  <a:pt x="286" y="2967"/>
                </a:lnTo>
                <a:lnTo>
                  <a:pt x="286" y="2967"/>
                </a:lnTo>
                <a:lnTo>
                  <a:pt x="306" y="2923"/>
                </a:lnTo>
                <a:lnTo>
                  <a:pt x="335" y="2855"/>
                </a:lnTo>
                <a:lnTo>
                  <a:pt x="373" y="2764"/>
                </a:lnTo>
                <a:lnTo>
                  <a:pt x="434" y="2578"/>
                </a:lnTo>
                <a:lnTo>
                  <a:pt x="469" y="2347"/>
                </a:lnTo>
                <a:lnTo>
                  <a:pt x="528" y="2040"/>
                </a:lnTo>
                <a:lnTo>
                  <a:pt x="528" y="2040"/>
                </a:lnTo>
                <a:lnTo>
                  <a:pt x="542" y="1992"/>
                </a:lnTo>
                <a:lnTo>
                  <a:pt x="556" y="1947"/>
                </a:lnTo>
                <a:lnTo>
                  <a:pt x="574" y="1902"/>
                </a:lnTo>
                <a:lnTo>
                  <a:pt x="590" y="1862"/>
                </a:lnTo>
                <a:lnTo>
                  <a:pt x="616" y="1800"/>
                </a:lnTo>
                <a:lnTo>
                  <a:pt x="627" y="1777"/>
                </a:lnTo>
                <a:lnTo>
                  <a:pt x="646" y="1795"/>
                </a:lnTo>
                <a:lnTo>
                  <a:pt x="651" y="1820"/>
                </a:lnTo>
                <a:lnTo>
                  <a:pt x="697" y="1915"/>
                </a:lnTo>
                <a:lnTo>
                  <a:pt x="714" y="2033"/>
                </a:lnTo>
                <a:lnTo>
                  <a:pt x="720" y="2055"/>
                </a:lnTo>
                <a:lnTo>
                  <a:pt x="725" y="2087"/>
                </a:lnTo>
                <a:lnTo>
                  <a:pt x="725" y="2087"/>
                </a:lnTo>
                <a:lnTo>
                  <a:pt x="725" y="2110"/>
                </a:lnTo>
                <a:lnTo>
                  <a:pt x="726" y="2138"/>
                </a:lnTo>
                <a:lnTo>
                  <a:pt x="729" y="2169"/>
                </a:lnTo>
                <a:lnTo>
                  <a:pt x="733" y="2201"/>
                </a:lnTo>
                <a:lnTo>
                  <a:pt x="739" y="2253"/>
                </a:lnTo>
                <a:lnTo>
                  <a:pt x="742" y="2275"/>
                </a:lnTo>
                <a:lnTo>
                  <a:pt x="765" y="2409"/>
                </a:lnTo>
                <a:lnTo>
                  <a:pt x="765" y="2409"/>
                </a:lnTo>
                <a:lnTo>
                  <a:pt x="812" y="2637"/>
                </a:lnTo>
                <a:lnTo>
                  <a:pt x="798" y="2869"/>
                </a:lnTo>
                <a:lnTo>
                  <a:pt x="814" y="2930"/>
                </a:lnTo>
                <a:lnTo>
                  <a:pt x="812" y="2987"/>
                </a:lnTo>
                <a:lnTo>
                  <a:pt x="775" y="3016"/>
                </a:lnTo>
                <a:lnTo>
                  <a:pt x="772" y="3059"/>
                </a:lnTo>
                <a:lnTo>
                  <a:pt x="772" y="3059"/>
                </a:lnTo>
                <a:lnTo>
                  <a:pt x="773" y="3081"/>
                </a:lnTo>
                <a:lnTo>
                  <a:pt x="777" y="3098"/>
                </a:lnTo>
                <a:lnTo>
                  <a:pt x="782" y="3112"/>
                </a:lnTo>
                <a:lnTo>
                  <a:pt x="788" y="3120"/>
                </a:lnTo>
                <a:lnTo>
                  <a:pt x="794" y="3128"/>
                </a:lnTo>
                <a:lnTo>
                  <a:pt x="800" y="3131"/>
                </a:lnTo>
                <a:lnTo>
                  <a:pt x="805" y="3134"/>
                </a:lnTo>
                <a:lnTo>
                  <a:pt x="810" y="3135"/>
                </a:lnTo>
                <a:lnTo>
                  <a:pt x="799" y="3208"/>
                </a:lnTo>
                <a:lnTo>
                  <a:pt x="799" y="3208"/>
                </a:lnTo>
                <a:lnTo>
                  <a:pt x="798" y="3212"/>
                </a:lnTo>
                <a:lnTo>
                  <a:pt x="795" y="3220"/>
                </a:lnTo>
                <a:lnTo>
                  <a:pt x="795" y="3232"/>
                </a:lnTo>
                <a:lnTo>
                  <a:pt x="797" y="3241"/>
                </a:lnTo>
                <a:lnTo>
                  <a:pt x="798" y="3250"/>
                </a:lnTo>
                <a:lnTo>
                  <a:pt x="802" y="3260"/>
                </a:lnTo>
                <a:lnTo>
                  <a:pt x="805" y="3269"/>
                </a:lnTo>
                <a:lnTo>
                  <a:pt x="812" y="3279"/>
                </a:lnTo>
                <a:lnTo>
                  <a:pt x="820" y="3290"/>
                </a:lnTo>
                <a:lnTo>
                  <a:pt x="830" y="3300"/>
                </a:lnTo>
                <a:lnTo>
                  <a:pt x="842" y="3311"/>
                </a:lnTo>
                <a:lnTo>
                  <a:pt x="857" y="3322"/>
                </a:lnTo>
                <a:lnTo>
                  <a:pt x="876" y="3332"/>
                </a:lnTo>
                <a:lnTo>
                  <a:pt x="876" y="3332"/>
                </a:lnTo>
                <a:lnTo>
                  <a:pt x="878" y="3334"/>
                </a:lnTo>
                <a:lnTo>
                  <a:pt x="887" y="3334"/>
                </a:lnTo>
                <a:lnTo>
                  <a:pt x="902" y="3332"/>
                </a:lnTo>
                <a:lnTo>
                  <a:pt x="919" y="3329"/>
                </a:lnTo>
                <a:lnTo>
                  <a:pt x="929" y="3325"/>
                </a:lnTo>
                <a:lnTo>
                  <a:pt x="940" y="3321"/>
                </a:lnTo>
                <a:lnTo>
                  <a:pt x="951" y="3315"/>
                </a:lnTo>
                <a:lnTo>
                  <a:pt x="962" y="3309"/>
                </a:lnTo>
                <a:lnTo>
                  <a:pt x="974" y="3300"/>
                </a:lnTo>
                <a:lnTo>
                  <a:pt x="985" y="3289"/>
                </a:lnTo>
                <a:lnTo>
                  <a:pt x="998" y="3278"/>
                </a:lnTo>
                <a:lnTo>
                  <a:pt x="1009" y="3263"/>
                </a:lnTo>
                <a:lnTo>
                  <a:pt x="1011" y="3225"/>
                </a:lnTo>
                <a:lnTo>
                  <a:pt x="1009" y="3214"/>
                </a:lnTo>
                <a:lnTo>
                  <a:pt x="1009" y="3179"/>
                </a:lnTo>
                <a:lnTo>
                  <a:pt x="1006" y="3141"/>
                </a:lnTo>
                <a:lnTo>
                  <a:pt x="1019" y="3146"/>
                </a:lnTo>
                <a:lnTo>
                  <a:pt x="1019" y="3146"/>
                </a:lnTo>
                <a:lnTo>
                  <a:pt x="1024" y="3142"/>
                </a:lnTo>
                <a:lnTo>
                  <a:pt x="1028" y="3138"/>
                </a:lnTo>
                <a:lnTo>
                  <a:pt x="1033" y="3131"/>
                </a:lnTo>
                <a:lnTo>
                  <a:pt x="1037" y="3124"/>
                </a:lnTo>
                <a:lnTo>
                  <a:pt x="1043" y="3108"/>
                </a:lnTo>
                <a:lnTo>
                  <a:pt x="1048" y="3091"/>
                </a:lnTo>
                <a:lnTo>
                  <a:pt x="1052" y="3075"/>
                </a:lnTo>
                <a:lnTo>
                  <a:pt x="1054" y="3060"/>
                </a:lnTo>
                <a:lnTo>
                  <a:pt x="1057" y="3046"/>
                </a:lnTo>
                <a:lnTo>
                  <a:pt x="1058" y="3032"/>
                </a:lnTo>
                <a:lnTo>
                  <a:pt x="1058" y="3032"/>
                </a:lnTo>
                <a:lnTo>
                  <a:pt x="1057" y="3027"/>
                </a:lnTo>
                <a:lnTo>
                  <a:pt x="1054" y="3023"/>
                </a:lnTo>
                <a:lnTo>
                  <a:pt x="1048" y="3014"/>
                </a:lnTo>
                <a:lnTo>
                  <a:pt x="1041" y="3008"/>
                </a:lnTo>
                <a:lnTo>
                  <a:pt x="1033" y="3002"/>
                </a:lnTo>
                <a:lnTo>
                  <a:pt x="1019" y="2995"/>
                </a:lnTo>
                <a:lnTo>
                  <a:pt x="1012" y="2992"/>
                </a:lnTo>
                <a:lnTo>
                  <a:pt x="1021" y="2908"/>
                </a:lnTo>
                <a:lnTo>
                  <a:pt x="1036" y="2718"/>
                </a:lnTo>
                <a:lnTo>
                  <a:pt x="1036" y="2718"/>
                </a:lnTo>
                <a:lnTo>
                  <a:pt x="1036" y="2702"/>
                </a:lnTo>
                <a:lnTo>
                  <a:pt x="1035" y="2680"/>
                </a:lnTo>
                <a:lnTo>
                  <a:pt x="1031" y="2626"/>
                </a:lnTo>
                <a:lnTo>
                  <a:pt x="1026" y="2558"/>
                </a:lnTo>
                <a:lnTo>
                  <a:pt x="1026" y="2531"/>
                </a:lnTo>
                <a:lnTo>
                  <a:pt x="1015" y="2386"/>
                </a:lnTo>
                <a:lnTo>
                  <a:pt x="1005" y="2256"/>
                </a:lnTo>
                <a:lnTo>
                  <a:pt x="995" y="2169"/>
                </a:lnTo>
                <a:lnTo>
                  <a:pt x="993" y="2132"/>
                </a:lnTo>
                <a:lnTo>
                  <a:pt x="990" y="2097"/>
                </a:lnTo>
                <a:lnTo>
                  <a:pt x="988" y="2047"/>
                </a:lnTo>
                <a:lnTo>
                  <a:pt x="984" y="1932"/>
                </a:lnTo>
                <a:lnTo>
                  <a:pt x="984" y="1878"/>
                </a:lnTo>
                <a:lnTo>
                  <a:pt x="982" y="1720"/>
                </a:lnTo>
                <a:lnTo>
                  <a:pt x="974" y="1594"/>
                </a:lnTo>
                <a:lnTo>
                  <a:pt x="977" y="1560"/>
                </a:lnTo>
                <a:lnTo>
                  <a:pt x="977" y="1560"/>
                </a:lnTo>
                <a:lnTo>
                  <a:pt x="974" y="1543"/>
                </a:lnTo>
                <a:lnTo>
                  <a:pt x="971" y="1529"/>
                </a:lnTo>
                <a:lnTo>
                  <a:pt x="967" y="1519"/>
                </a:lnTo>
                <a:lnTo>
                  <a:pt x="963" y="1513"/>
                </a:lnTo>
                <a:lnTo>
                  <a:pt x="941" y="1386"/>
                </a:lnTo>
                <a:lnTo>
                  <a:pt x="909" y="1343"/>
                </a:lnTo>
                <a:lnTo>
                  <a:pt x="909" y="1326"/>
                </a:lnTo>
                <a:lnTo>
                  <a:pt x="915" y="1317"/>
                </a:lnTo>
                <a:lnTo>
                  <a:pt x="915" y="1298"/>
                </a:lnTo>
                <a:lnTo>
                  <a:pt x="922" y="1298"/>
                </a:lnTo>
                <a:lnTo>
                  <a:pt x="925" y="1290"/>
                </a:lnTo>
                <a:lnTo>
                  <a:pt x="920" y="1249"/>
                </a:lnTo>
                <a:lnTo>
                  <a:pt x="925" y="1247"/>
                </a:lnTo>
                <a:lnTo>
                  <a:pt x="1012" y="1229"/>
                </a:lnTo>
                <a:lnTo>
                  <a:pt x="1041" y="1222"/>
                </a:lnTo>
                <a:lnTo>
                  <a:pt x="1093" y="1217"/>
                </a:lnTo>
                <a:lnTo>
                  <a:pt x="1093" y="1217"/>
                </a:lnTo>
                <a:lnTo>
                  <a:pt x="1104" y="1212"/>
                </a:lnTo>
                <a:lnTo>
                  <a:pt x="1115" y="1207"/>
                </a:lnTo>
                <a:lnTo>
                  <a:pt x="1131" y="1197"/>
                </a:lnTo>
                <a:lnTo>
                  <a:pt x="1141" y="1190"/>
                </a:lnTo>
                <a:lnTo>
                  <a:pt x="1144" y="1186"/>
                </a:lnTo>
                <a:lnTo>
                  <a:pt x="1144" y="1186"/>
                </a:lnTo>
                <a:lnTo>
                  <a:pt x="1147" y="1181"/>
                </a:lnTo>
                <a:lnTo>
                  <a:pt x="1148" y="1176"/>
                </a:lnTo>
                <a:lnTo>
                  <a:pt x="1152" y="1163"/>
                </a:lnTo>
                <a:lnTo>
                  <a:pt x="1154" y="1148"/>
                </a:lnTo>
                <a:lnTo>
                  <a:pt x="1155" y="1133"/>
                </a:lnTo>
                <a:lnTo>
                  <a:pt x="1155" y="1107"/>
                </a:lnTo>
                <a:lnTo>
                  <a:pt x="1155" y="1096"/>
                </a:lnTo>
                <a:lnTo>
                  <a:pt x="1155" y="1096"/>
                </a:lnTo>
                <a:close/>
                <a:moveTo>
                  <a:pt x="286" y="1152"/>
                </a:moveTo>
                <a:lnTo>
                  <a:pt x="284" y="1127"/>
                </a:lnTo>
                <a:lnTo>
                  <a:pt x="295" y="1109"/>
                </a:lnTo>
                <a:lnTo>
                  <a:pt x="295" y="1068"/>
                </a:lnTo>
                <a:lnTo>
                  <a:pt x="300" y="1056"/>
                </a:lnTo>
                <a:lnTo>
                  <a:pt x="300" y="1056"/>
                </a:lnTo>
                <a:lnTo>
                  <a:pt x="301" y="1056"/>
                </a:lnTo>
                <a:lnTo>
                  <a:pt x="302" y="1057"/>
                </a:lnTo>
                <a:lnTo>
                  <a:pt x="304" y="1059"/>
                </a:lnTo>
                <a:lnTo>
                  <a:pt x="299" y="1107"/>
                </a:lnTo>
                <a:lnTo>
                  <a:pt x="295" y="1155"/>
                </a:lnTo>
                <a:lnTo>
                  <a:pt x="284" y="1189"/>
                </a:lnTo>
                <a:lnTo>
                  <a:pt x="286" y="1162"/>
                </a:lnTo>
                <a:lnTo>
                  <a:pt x="286" y="1152"/>
                </a:lnTo>
                <a:close/>
                <a:moveTo>
                  <a:pt x="190" y="1636"/>
                </a:moveTo>
                <a:lnTo>
                  <a:pt x="194" y="1631"/>
                </a:lnTo>
                <a:lnTo>
                  <a:pt x="203" y="1637"/>
                </a:lnTo>
                <a:lnTo>
                  <a:pt x="205" y="1657"/>
                </a:lnTo>
                <a:lnTo>
                  <a:pt x="205" y="1657"/>
                </a:lnTo>
                <a:lnTo>
                  <a:pt x="201" y="1655"/>
                </a:lnTo>
                <a:lnTo>
                  <a:pt x="196" y="1653"/>
                </a:lnTo>
                <a:lnTo>
                  <a:pt x="193" y="1655"/>
                </a:lnTo>
                <a:lnTo>
                  <a:pt x="189" y="1657"/>
                </a:lnTo>
                <a:lnTo>
                  <a:pt x="190" y="1636"/>
                </a:lnTo>
                <a:close/>
                <a:moveTo>
                  <a:pt x="210" y="2070"/>
                </a:moveTo>
                <a:lnTo>
                  <a:pt x="219" y="1995"/>
                </a:lnTo>
                <a:lnTo>
                  <a:pt x="224" y="2028"/>
                </a:lnTo>
                <a:lnTo>
                  <a:pt x="210" y="2070"/>
                </a:lnTo>
                <a:close/>
                <a:moveTo>
                  <a:pt x="301" y="1489"/>
                </a:moveTo>
                <a:lnTo>
                  <a:pt x="293" y="1531"/>
                </a:lnTo>
                <a:lnTo>
                  <a:pt x="288" y="1552"/>
                </a:lnTo>
                <a:lnTo>
                  <a:pt x="268" y="1584"/>
                </a:lnTo>
                <a:lnTo>
                  <a:pt x="269" y="1649"/>
                </a:lnTo>
                <a:lnTo>
                  <a:pt x="254" y="1725"/>
                </a:lnTo>
                <a:lnTo>
                  <a:pt x="249" y="1794"/>
                </a:lnTo>
                <a:lnTo>
                  <a:pt x="231" y="1906"/>
                </a:lnTo>
                <a:lnTo>
                  <a:pt x="245" y="1796"/>
                </a:lnTo>
                <a:lnTo>
                  <a:pt x="240" y="1766"/>
                </a:lnTo>
                <a:lnTo>
                  <a:pt x="240" y="1766"/>
                </a:lnTo>
                <a:lnTo>
                  <a:pt x="237" y="1759"/>
                </a:lnTo>
                <a:lnTo>
                  <a:pt x="235" y="1755"/>
                </a:lnTo>
                <a:lnTo>
                  <a:pt x="227" y="1746"/>
                </a:lnTo>
                <a:lnTo>
                  <a:pt x="228" y="1742"/>
                </a:lnTo>
                <a:lnTo>
                  <a:pt x="224" y="1741"/>
                </a:lnTo>
                <a:lnTo>
                  <a:pt x="224" y="1690"/>
                </a:lnTo>
                <a:lnTo>
                  <a:pt x="228" y="1688"/>
                </a:lnTo>
                <a:lnTo>
                  <a:pt x="228" y="1688"/>
                </a:lnTo>
                <a:lnTo>
                  <a:pt x="233" y="1687"/>
                </a:lnTo>
                <a:lnTo>
                  <a:pt x="237" y="1685"/>
                </a:lnTo>
                <a:lnTo>
                  <a:pt x="242" y="1681"/>
                </a:lnTo>
                <a:lnTo>
                  <a:pt x="245" y="1677"/>
                </a:lnTo>
                <a:lnTo>
                  <a:pt x="246" y="1674"/>
                </a:lnTo>
                <a:lnTo>
                  <a:pt x="246" y="1639"/>
                </a:lnTo>
                <a:lnTo>
                  <a:pt x="251" y="1603"/>
                </a:lnTo>
                <a:lnTo>
                  <a:pt x="251" y="1577"/>
                </a:lnTo>
                <a:lnTo>
                  <a:pt x="251" y="1577"/>
                </a:lnTo>
                <a:lnTo>
                  <a:pt x="259" y="1579"/>
                </a:lnTo>
                <a:lnTo>
                  <a:pt x="263" y="1575"/>
                </a:lnTo>
                <a:lnTo>
                  <a:pt x="268" y="1510"/>
                </a:lnTo>
                <a:lnTo>
                  <a:pt x="268" y="1510"/>
                </a:lnTo>
                <a:lnTo>
                  <a:pt x="270" y="1512"/>
                </a:lnTo>
                <a:lnTo>
                  <a:pt x="277" y="1448"/>
                </a:lnTo>
                <a:lnTo>
                  <a:pt x="274" y="1444"/>
                </a:lnTo>
                <a:lnTo>
                  <a:pt x="277" y="1441"/>
                </a:lnTo>
                <a:lnTo>
                  <a:pt x="291" y="1476"/>
                </a:lnTo>
                <a:lnTo>
                  <a:pt x="307" y="1477"/>
                </a:lnTo>
                <a:lnTo>
                  <a:pt x="307" y="1477"/>
                </a:lnTo>
                <a:lnTo>
                  <a:pt x="301" y="1489"/>
                </a:lnTo>
                <a:close/>
                <a:moveTo>
                  <a:pt x="952" y="1067"/>
                </a:moveTo>
                <a:lnTo>
                  <a:pt x="946" y="1068"/>
                </a:lnTo>
                <a:lnTo>
                  <a:pt x="932" y="1063"/>
                </a:lnTo>
                <a:lnTo>
                  <a:pt x="902" y="1059"/>
                </a:lnTo>
                <a:lnTo>
                  <a:pt x="894" y="1063"/>
                </a:lnTo>
                <a:lnTo>
                  <a:pt x="893" y="1032"/>
                </a:lnTo>
                <a:lnTo>
                  <a:pt x="883" y="1010"/>
                </a:lnTo>
                <a:lnTo>
                  <a:pt x="884" y="980"/>
                </a:lnTo>
                <a:lnTo>
                  <a:pt x="889" y="961"/>
                </a:lnTo>
                <a:lnTo>
                  <a:pt x="894" y="918"/>
                </a:lnTo>
                <a:lnTo>
                  <a:pt x="908" y="961"/>
                </a:lnTo>
                <a:lnTo>
                  <a:pt x="940" y="1025"/>
                </a:lnTo>
                <a:lnTo>
                  <a:pt x="953" y="1049"/>
                </a:lnTo>
                <a:lnTo>
                  <a:pt x="952" y="1067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3372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700" dir="5400000" sy="50000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52" name="Freeform 52"/>
          <p:cNvSpPr>
            <a:spLocks noEditPoints="1"/>
          </p:cNvSpPr>
          <p:nvPr/>
        </p:nvSpPr>
        <p:spPr bwMode="gray">
          <a:xfrm>
            <a:off x="5702300" y="3436938"/>
            <a:ext cx="442913" cy="1244600"/>
          </a:xfrm>
          <a:custGeom>
            <a:avLst/>
            <a:gdLst>
              <a:gd name="T0" fmla="*/ 1128 w 1155"/>
              <a:gd name="T1" fmla="*/ 998 h 3334"/>
              <a:gd name="T2" fmla="*/ 1036 w 1155"/>
              <a:gd name="T3" fmla="*/ 783 h 3334"/>
              <a:gd name="T4" fmla="*/ 876 w 1155"/>
              <a:gd name="T5" fmla="*/ 566 h 3334"/>
              <a:gd name="T6" fmla="*/ 731 w 1155"/>
              <a:gd name="T7" fmla="*/ 471 h 3334"/>
              <a:gd name="T8" fmla="*/ 807 w 1155"/>
              <a:gd name="T9" fmla="*/ 326 h 3334"/>
              <a:gd name="T10" fmla="*/ 818 w 1155"/>
              <a:gd name="T11" fmla="*/ 199 h 3334"/>
              <a:gd name="T12" fmla="*/ 754 w 1155"/>
              <a:gd name="T13" fmla="*/ 87 h 3334"/>
              <a:gd name="T14" fmla="*/ 575 w 1155"/>
              <a:gd name="T15" fmla="*/ 7 h 3334"/>
              <a:gd name="T16" fmla="*/ 529 w 1155"/>
              <a:gd name="T17" fmla="*/ 49 h 3334"/>
              <a:gd name="T18" fmla="*/ 465 w 1155"/>
              <a:gd name="T19" fmla="*/ 78 h 3334"/>
              <a:gd name="T20" fmla="*/ 461 w 1155"/>
              <a:gd name="T21" fmla="*/ 166 h 3334"/>
              <a:gd name="T22" fmla="*/ 474 w 1155"/>
              <a:gd name="T23" fmla="*/ 204 h 3334"/>
              <a:gd name="T24" fmla="*/ 471 w 1155"/>
              <a:gd name="T25" fmla="*/ 353 h 3334"/>
              <a:gd name="T26" fmla="*/ 519 w 1155"/>
              <a:gd name="T27" fmla="*/ 416 h 3334"/>
              <a:gd name="T28" fmla="*/ 355 w 1155"/>
              <a:gd name="T29" fmla="*/ 527 h 3334"/>
              <a:gd name="T30" fmla="*/ 235 w 1155"/>
              <a:gd name="T31" fmla="*/ 581 h 3334"/>
              <a:gd name="T32" fmla="*/ 174 w 1155"/>
              <a:gd name="T33" fmla="*/ 867 h 3334"/>
              <a:gd name="T34" fmla="*/ 136 w 1155"/>
              <a:gd name="T35" fmla="*/ 1159 h 3334"/>
              <a:gd name="T36" fmla="*/ 114 w 1155"/>
              <a:gd name="T37" fmla="*/ 1456 h 3334"/>
              <a:gd name="T38" fmla="*/ 114 w 1155"/>
              <a:gd name="T39" fmla="*/ 1536 h 3334"/>
              <a:gd name="T40" fmla="*/ 177 w 1155"/>
              <a:gd name="T41" fmla="*/ 1709 h 3334"/>
              <a:gd name="T42" fmla="*/ 174 w 1155"/>
              <a:gd name="T43" fmla="*/ 1727 h 3334"/>
              <a:gd name="T44" fmla="*/ 132 w 1155"/>
              <a:gd name="T45" fmla="*/ 1779 h 3334"/>
              <a:gd name="T46" fmla="*/ 44 w 1155"/>
              <a:gd name="T47" fmla="*/ 2243 h 3334"/>
              <a:gd name="T48" fmla="*/ 108 w 1155"/>
              <a:gd name="T49" fmla="*/ 2220 h 3334"/>
              <a:gd name="T50" fmla="*/ 131 w 1155"/>
              <a:gd name="T51" fmla="*/ 2376 h 3334"/>
              <a:gd name="T52" fmla="*/ 28 w 1155"/>
              <a:gd name="T53" fmla="*/ 3062 h 3334"/>
              <a:gd name="T54" fmla="*/ 0 w 1155"/>
              <a:gd name="T55" fmla="*/ 3191 h 3334"/>
              <a:gd name="T56" fmla="*/ 36 w 1155"/>
              <a:gd name="T57" fmla="*/ 3276 h 3334"/>
              <a:gd name="T58" fmla="*/ 109 w 1155"/>
              <a:gd name="T59" fmla="*/ 3287 h 3334"/>
              <a:gd name="T60" fmla="*/ 196 w 1155"/>
              <a:gd name="T61" fmla="*/ 3239 h 3334"/>
              <a:gd name="T62" fmla="*/ 256 w 1155"/>
              <a:gd name="T63" fmla="*/ 3093 h 3334"/>
              <a:gd name="T64" fmla="*/ 285 w 1155"/>
              <a:gd name="T65" fmla="*/ 3008 h 3334"/>
              <a:gd name="T66" fmla="*/ 373 w 1155"/>
              <a:gd name="T67" fmla="*/ 2764 h 3334"/>
              <a:gd name="T68" fmla="*/ 590 w 1155"/>
              <a:gd name="T69" fmla="*/ 1862 h 3334"/>
              <a:gd name="T70" fmla="*/ 725 w 1155"/>
              <a:gd name="T71" fmla="*/ 2087 h 3334"/>
              <a:gd name="T72" fmla="*/ 765 w 1155"/>
              <a:gd name="T73" fmla="*/ 2409 h 3334"/>
              <a:gd name="T74" fmla="*/ 772 w 1155"/>
              <a:gd name="T75" fmla="*/ 3059 h 3334"/>
              <a:gd name="T76" fmla="*/ 810 w 1155"/>
              <a:gd name="T77" fmla="*/ 3135 h 3334"/>
              <a:gd name="T78" fmla="*/ 802 w 1155"/>
              <a:gd name="T79" fmla="*/ 3260 h 3334"/>
              <a:gd name="T80" fmla="*/ 876 w 1155"/>
              <a:gd name="T81" fmla="*/ 3332 h 3334"/>
              <a:gd name="T82" fmla="*/ 962 w 1155"/>
              <a:gd name="T83" fmla="*/ 3309 h 3334"/>
              <a:gd name="T84" fmla="*/ 1006 w 1155"/>
              <a:gd name="T85" fmla="*/ 3141 h 3334"/>
              <a:gd name="T86" fmla="*/ 1048 w 1155"/>
              <a:gd name="T87" fmla="*/ 3091 h 3334"/>
              <a:gd name="T88" fmla="*/ 1048 w 1155"/>
              <a:gd name="T89" fmla="*/ 3014 h 3334"/>
              <a:gd name="T90" fmla="*/ 1036 w 1155"/>
              <a:gd name="T91" fmla="*/ 2702 h 3334"/>
              <a:gd name="T92" fmla="*/ 993 w 1155"/>
              <a:gd name="T93" fmla="*/ 2132 h 3334"/>
              <a:gd name="T94" fmla="*/ 977 w 1155"/>
              <a:gd name="T95" fmla="*/ 1560 h 3334"/>
              <a:gd name="T96" fmla="*/ 915 w 1155"/>
              <a:gd name="T97" fmla="*/ 1317 h 3334"/>
              <a:gd name="T98" fmla="*/ 1093 w 1155"/>
              <a:gd name="T99" fmla="*/ 1217 h 3334"/>
              <a:gd name="T100" fmla="*/ 1147 w 1155"/>
              <a:gd name="T101" fmla="*/ 1181 h 3334"/>
              <a:gd name="T102" fmla="*/ 286 w 1155"/>
              <a:gd name="T103" fmla="*/ 1152 h 3334"/>
              <a:gd name="T104" fmla="*/ 304 w 1155"/>
              <a:gd name="T105" fmla="*/ 1059 h 3334"/>
              <a:gd name="T106" fmla="*/ 203 w 1155"/>
              <a:gd name="T107" fmla="*/ 1637 h 3334"/>
              <a:gd name="T108" fmla="*/ 210 w 1155"/>
              <a:gd name="T109" fmla="*/ 2070 h 3334"/>
              <a:gd name="T110" fmla="*/ 269 w 1155"/>
              <a:gd name="T111" fmla="*/ 1649 h 3334"/>
              <a:gd name="T112" fmla="*/ 235 w 1155"/>
              <a:gd name="T113" fmla="*/ 1755 h 3334"/>
              <a:gd name="T114" fmla="*/ 237 w 1155"/>
              <a:gd name="T115" fmla="*/ 1685 h 3334"/>
              <a:gd name="T116" fmla="*/ 259 w 1155"/>
              <a:gd name="T117" fmla="*/ 1579 h 3334"/>
              <a:gd name="T118" fmla="*/ 291 w 1155"/>
              <a:gd name="T119" fmla="*/ 1476 h 3334"/>
              <a:gd name="T120" fmla="*/ 894 w 1155"/>
              <a:gd name="T121" fmla="*/ 1063 h 3334"/>
              <a:gd name="T122" fmla="*/ 953 w 1155"/>
              <a:gd name="T123" fmla="*/ 1049 h 3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55" h="3334">
                <a:moveTo>
                  <a:pt x="1155" y="1096"/>
                </a:moveTo>
                <a:lnTo>
                  <a:pt x="1149" y="1074"/>
                </a:lnTo>
                <a:lnTo>
                  <a:pt x="1148" y="1054"/>
                </a:lnTo>
                <a:lnTo>
                  <a:pt x="1148" y="1054"/>
                </a:lnTo>
                <a:lnTo>
                  <a:pt x="1143" y="1037"/>
                </a:lnTo>
                <a:lnTo>
                  <a:pt x="1138" y="1022"/>
                </a:lnTo>
                <a:lnTo>
                  <a:pt x="1133" y="1009"/>
                </a:lnTo>
                <a:lnTo>
                  <a:pt x="1128" y="998"/>
                </a:lnTo>
                <a:lnTo>
                  <a:pt x="1120" y="982"/>
                </a:lnTo>
                <a:lnTo>
                  <a:pt x="1117" y="977"/>
                </a:lnTo>
                <a:lnTo>
                  <a:pt x="1095" y="931"/>
                </a:lnTo>
                <a:lnTo>
                  <a:pt x="1085" y="892"/>
                </a:lnTo>
                <a:lnTo>
                  <a:pt x="1056" y="857"/>
                </a:lnTo>
                <a:lnTo>
                  <a:pt x="1038" y="809"/>
                </a:lnTo>
                <a:lnTo>
                  <a:pt x="1036" y="783"/>
                </a:lnTo>
                <a:lnTo>
                  <a:pt x="1036" y="783"/>
                </a:lnTo>
                <a:lnTo>
                  <a:pt x="1019" y="749"/>
                </a:lnTo>
                <a:lnTo>
                  <a:pt x="991" y="699"/>
                </a:lnTo>
                <a:lnTo>
                  <a:pt x="957" y="637"/>
                </a:lnTo>
                <a:lnTo>
                  <a:pt x="942" y="620"/>
                </a:lnTo>
                <a:lnTo>
                  <a:pt x="938" y="618"/>
                </a:lnTo>
                <a:lnTo>
                  <a:pt x="918" y="598"/>
                </a:lnTo>
                <a:lnTo>
                  <a:pt x="894" y="581"/>
                </a:lnTo>
                <a:lnTo>
                  <a:pt x="876" y="566"/>
                </a:lnTo>
                <a:lnTo>
                  <a:pt x="863" y="563"/>
                </a:lnTo>
                <a:lnTo>
                  <a:pt x="824" y="544"/>
                </a:lnTo>
                <a:lnTo>
                  <a:pt x="808" y="523"/>
                </a:lnTo>
                <a:lnTo>
                  <a:pt x="787" y="522"/>
                </a:lnTo>
                <a:lnTo>
                  <a:pt x="786" y="522"/>
                </a:lnTo>
                <a:lnTo>
                  <a:pt x="778" y="519"/>
                </a:lnTo>
                <a:lnTo>
                  <a:pt x="745" y="473"/>
                </a:lnTo>
                <a:lnTo>
                  <a:pt x="731" y="471"/>
                </a:lnTo>
                <a:lnTo>
                  <a:pt x="734" y="452"/>
                </a:lnTo>
                <a:lnTo>
                  <a:pt x="735" y="453"/>
                </a:lnTo>
                <a:lnTo>
                  <a:pt x="742" y="439"/>
                </a:lnTo>
                <a:lnTo>
                  <a:pt x="750" y="463"/>
                </a:lnTo>
                <a:lnTo>
                  <a:pt x="755" y="463"/>
                </a:lnTo>
                <a:lnTo>
                  <a:pt x="779" y="411"/>
                </a:lnTo>
                <a:lnTo>
                  <a:pt x="807" y="326"/>
                </a:lnTo>
                <a:lnTo>
                  <a:pt x="807" y="326"/>
                </a:lnTo>
                <a:lnTo>
                  <a:pt x="814" y="305"/>
                </a:lnTo>
                <a:lnTo>
                  <a:pt x="821" y="279"/>
                </a:lnTo>
                <a:lnTo>
                  <a:pt x="829" y="249"/>
                </a:lnTo>
                <a:lnTo>
                  <a:pt x="829" y="249"/>
                </a:lnTo>
                <a:lnTo>
                  <a:pt x="828" y="236"/>
                </a:lnTo>
                <a:lnTo>
                  <a:pt x="825" y="222"/>
                </a:lnTo>
                <a:lnTo>
                  <a:pt x="821" y="210"/>
                </a:lnTo>
                <a:lnTo>
                  <a:pt x="818" y="199"/>
                </a:lnTo>
                <a:lnTo>
                  <a:pt x="809" y="184"/>
                </a:lnTo>
                <a:lnTo>
                  <a:pt x="805" y="178"/>
                </a:lnTo>
                <a:lnTo>
                  <a:pt x="805" y="178"/>
                </a:lnTo>
                <a:lnTo>
                  <a:pt x="794" y="163"/>
                </a:lnTo>
                <a:lnTo>
                  <a:pt x="783" y="148"/>
                </a:lnTo>
                <a:lnTo>
                  <a:pt x="773" y="132"/>
                </a:lnTo>
                <a:lnTo>
                  <a:pt x="760" y="89"/>
                </a:lnTo>
                <a:lnTo>
                  <a:pt x="754" y="87"/>
                </a:lnTo>
                <a:lnTo>
                  <a:pt x="730" y="57"/>
                </a:lnTo>
                <a:lnTo>
                  <a:pt x="696" y="51"/>
                </a:lnTo>
                <a:lnTo>
                  <a:pt x="635" y="10"/>
                </a:lnTo>
                <a:lnTo>
                  <a:pt x="629" y="10"/>
                </a:lnTo>
                <a:lnTo>
                  <a:pt x="634" y="25"/>
                </a:lnTo>
                <a:lnTo>
                  <a:pt x="588" y="0"/>
                </a:lnTo>
                <a:lnTo>
                  <a:pt x="598" y="25"/>
                </a:lnTo>
                <a:lnTo>
                  <a:pt x="575" y="7"/>
                </a:lnTo>
                <a:lnTo>
                  <a:pt x="579" y="29"/>
                </a:lnTo>
                <a:lnTo>
                  <a:pt x="574" y="26"/>
                </a:lnTo>
                <a:lnTo>
                  <a:pt x="534" y="14"/>
                </a:lnTo>
                <a:lnTo>
                  <a:pt x="556" y="39"/>
                </a:lnTo>
                <a:lnTo>
                  <a:pt x="554" y="41"/>
                </a:lnTo>
                <a:lnTo>
                  <a:pt x="519" y="19"/>
                </a:lnTo>
                <a:lnTo>
                  <a:pt x="532" y="47"/>
                </a:lnTo>
                <a:lnTo>
                  <a:pt x="529" y="49"/>
                </a:lnTo>
                <a:lnTo>
                  <a:pt x="508" y="19"/>
                </a:lnTo>
                <a:lnTo>
                  <a:pt x="508" y="24"/>
                </a:lnTo>
                <a:lnTo>
                  <a:pt x="507" y="56"/>
                </a:lnTo>
                <a:lnTo>
                  <a:pt x="476" y="46"/>
                </a:lnTo>
                <a:lnTo>
                  <a:pt x="479" y="50"/>
                </a:lnTo>
                <a:lnTo>
                  <a:pt x="505" y="73"/>
                </a:lnTo>
                <a:lnTo>
                  <a:pt x="461" y="74"/>
                </a:lnTo>
                <a:lnTo>
                  <a:pt x="465" y="78"/>
                </a:lnTo>
                <a:lnTo>
                  <a:pt x="489" y="90"/>
                </a:lnTo>
                <a:lnTo>
                  <a:pt x="468" y="94"/>
                </a:lnTo>
                <a:lnTo>
                  <a:pt x="491" y="103"/>
                </a:lnTo>
                <a:lnTo>
                  <a:pt x="458" y="115"/>
                </a:lnTo>
                <a:lnTo>
                  <a:pt x="482" y="126"/>
                </a:lnTo>
                <a:lnTo>
                  <a:pt x="468" y="137"/>
                </a:lnTo>
                <a:lnTo>
                  <a:pt x="482" y="139"/>
                </a:lnTo>
                <a:lnTo>
                  <a:pt x="461" y="166"/>
                </a:lnTo>
                <a:lnTo>
                  <a:pt x="464" y="164"/>
                </a:lnTo>
                <a:lnTo>
                  <a:pt x="479" y="158"/>
                </a:lnTo>
                <a:lnTo>
                  <a:pt x="479" y="158"/>
                </a:lnTo>
                <a:lnTo>
                  <a:pt x="476" y="167"/>
                </a:lnTo>
                <a:lnTo>
                  <a:pt x="474" y="178"/>
                </a:lnTo>
                <a:lnTo>
                  <a:pt x="473" y="190"/>
                </a:lnTo>
                <a:lnTo>
                  <a:pt x="473" y="198"/>
                </a:lnTo>
                <a:lnTo>
                  <a:pt x="474" y="204"/>
                </a:lnTo>
                <a:lnTo>
                  <a:pt x="471" y="216"/>
                </a:lnTo>
                <a:lnTo>
                  <a:pt x="471" y="229"/>
                </a:lnTo>
                <a:lnTo>
                  <a:pt x="471" y="229"/>
                </a:lnTo>
                <a:lnTo>
                  <a:pt x="466" y="240"/>
                </a:lnTo>
                <a:lnTo>
                  <a:pt x="460" y="252"/>
                </a:lnTo>
                <a:lnTo>
                  <a:pt x="469" y="304"/>
                </a:lnTo>
                <a:lnTo>
                  <a:pt x="471" y="353"/>
                </a:lnTo>
                <a:lnTo>
                  <a:pt x="471" y="353"/>
                </a:lnTo>
                <a:lnTo>
                  <a:pt x="473" y="359"/>
                </a:lnTo>
                <a:lnTo>
                  <a:pt x="474" y="365"/>
                </a:lnTo>
                <a:lnTo>
                  <a:pt x="477" y="374"/>
                </a:lnTo>
                <a:lnTo>
                  <a:pt x="481" y="383"/>
                </a:lnTo>
                <a:lnTo>
                  <a:pt x="487" y="391"/>
                </a:lnTo>
                <a:lnTo>
                  <a:pt x="495" y="399"/>
                </a:lnTo>
                <a:lnTo>
                  <a:pt x="505" y="406"/>
                </a:lnTo>
                <a:lnTo>
                  <a:pt x="519" y="416"/>
                </a:lnTo>
                <a:lnTo>
                  <a:pt x="521" y="428"/>
                </a:lnTo>
                <a:lnTo>
                  <a:pt x="519" y="439"/>
                </a:lnTo>
                <a:lnTo>
                  <a:pt x="510" y="441"/>
                </a:lnTo>
                <a:lnTo>
                  <a:pt x="438" y="505"/>
                </a:lnTo>
                <a:lnTo>
                  <a:pt x="415" y="507"/>
                </a:lnTo>
                <a:lnTo>
                  <a:pt x="388" y="523"/>
                </a:lnTo>
                <a:lnTo>
                  <a:pt x="355" y="527"/>
                </a:lnTo>
                <a:lnTo>
                  <a:pt x="355" y="527"/>
                </a:lnTo>
                <a:lnTo>
                  <a:pt x="343" y="529"/>
                </a:lnTo>
                <a:lnTo>
                  <a:pt x="332" y="532"/>
                </a:lnTo>
                <a:lnTo>
                  <a:pt x="310" y="538"/>
                </a:lnTo>
                <a:lnTo>
                  <a:pt x="289" y="547"/>
                </a:lnTo>
                <a:lnTo>
                  <a:pt x="270" y="556"/>
                </a:lnTo>
                <a:lnTo>
                  <a:pt x="256" y="565"/>
                </a:lnTo>
                <a:lnTo>
                  <a:pt x="245" y="574"/>
                </a:lnTo>
                <a:lnTo>
                  <a:pt x="235" y="581"/>
                </a:lnTo>
                <a:lnTo>
                  <a:pt x="232" y="619"/>
                </a:lnTo>
                <a:lnTo>
                  <a:pt x="205" y="690"/>
                </a:lnTo>
                <a:lnTo>
                  <a:pt x="195" y="731"/>
                </a:lnTo>
                <a:lnTo>
                  <a:pt x="187" y="793"/>
                </a:lnTo>
                <a:lnTo>
                  <a:pt x="183" y="809"/>
                </a:lnTo>
                <a:lnTo>
                  <a:pt x="183" y="809"/>
                </a:lnTo>
                <a:lnTo>
                  <a:pt x="178" y="837"/>
                </a:lnTo>
                <a:lnTo>
                  <a:pt x="174" y="867"/>
                </a:lnTo>
                <a:lnTo>
                  <a:pt x="169" y="921"/>
                </a:lnTo>
                <a:lnTo>
                  <a:pt x="168" y="962"/>
                </a:lnTo>
                <a:lnTo>
                  <a:pt x="168" y="978"/>
                </a:lnTo>
                <a:lnTo>
                  <a:pt x="155" y="1017"/>
                </a:lnTo>
                <a:lnTo>
                  <a:pt x="146" y="1063"/>
                </a:lnTo>
                <a:lnTo>
                  <a:pt x="137" y="1079"/>
                </a:lnTo>
                <a:lnTo>
                  <a:pt x="134" y="1141"/>
                </a:lnTo>
                <a:lnTo>
                  <a:pt x="136" y="1159"/>
                </a:lnTo>
                <a:lnTo>
                  <a:pt x="130" y="1173"/>
                </a:lnTo>
                <a:lnTo>
                  <a:pt x="113" y="1231"/>
                </a:lnTo>
                <a:lnTo>
                  <a:pt x="116" y="1249"/>
                </a:lnTo>
                <a:lnTo>
                  <a:pt x="121" y="1277"/>
                </a:lnTo>
                <a:lnTo>
                  <a:pt x="111" y="1297"/>
                </a:lnTo>
                <a:lnTo>
                  <a:pt x="113" y="1340"/>
                </a:lnTo>
                <a:lnTo>
                  <a:pt x="114" y="1456"/>
                </a:lnTo>
                <a:lnTo>
                  <a:pt x="114" y="1456"/>
                </a:lnTo>
                <a:lnTo>
                  <a:pt x="113" y="1466"/>
                </a:lnTo>
                <a:lnTo>
                  <a:pt x="113" y="1466"/>
                </a:lnTo>
                <a:lnTo>
                  <a:pt x="97" y="1477"/>
                </a:lnTo>
                <a:lnTo>
                  <a:pt x="102" y="1530"/>
                </a:lnTo>
                <a:lnTo>
                  <a:pt x="111" y="1539"/>
                </a:lnTo>
                <a:lnTo>
                  <a:pt x="111" y="1539"/>
                </a:lnTo>
                <a:lnTo>
                  <a:pt x="114" y="1536"/>
                </a:lnTo>
                <a:lnTo>
                  <a:pt x="114" y="1536"/>
                </a:lnTo>
                <a:lnTo>
                  <a:pt x="116" y="1579"/>
                </a:lnTo>
                <a:lnTo>
                  <a:pt x="119" y="1597"/>
                </a:lnTo>
                <a:lnTo>
                  <a:pt x="120" y="1597"/>
                </a:lnTo>
                <a:lnTo>
                  <a:pt x="114" y="1644"/>
                </a:lnTo>
                <a:lnTo>
                  <a:pt x="126" y="1679"/>
                </a:lnTo>
                <a:lnTo>
                  <a:pt x="146" y="1705"/>
                </a:lnTo>
                <a:lnTo>
                  <a:pt x="164" y="1718"/>
                </a:lnTo>
                <a:lnTo>
                  <a:pt x="177" y="1709"/>
                </a:lnTo>
                <a:lnTo>
                  <a:pt x="184" y="1709"/>
                </a:lnTo>
                <a:lnTo>
                  <a:pt x="184" y="1709"/>
                </a:lnTo>
                <a:lnTo>
                  <a:pt x="185" y="1722"/>
                </a:lnTo>
                <a:lnTo>
                  <a:pt x="183" y="1720"/>
                </a:lnTo>
                <a:lnTo>
                  <a:pt x="179" y="1727"/>
                </a:lnTo>
                <a:lnTo>
                  <a:pt x="179" y="1727"/>
                </a:lnTo>
                <a:lnTo>
                  <a:pt x="174" y="1727"/>
                </a:lnTo>
                <a:lnTo>
                  <a:pt x="174" y="1727"/>
                </a:lnTo>
                <a:lnTo>
                  <a:pt x="166" y="1734"/>
                </a:lnTo>
                <a:lnTo>
                  <a:pt x="159" y="1740"/>
                </a:lnTo>
                <a:lnTo>
                  <a:pt x="152" y="1747"/>
                </a:lnTo>
                <a:lnTo>
                  <a:pt x="146" y="1755"/>
                </a:lnTo>
                <a:lnTo>
                  <a:pt x="137" y="176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1" y="1782"/>
                </a:lnTo>
                <a:lnTo>
                  <a:pt x="131" y="1782"/>
                </a:lnTo>
                <a:lnTo>
                  <a:pt x="33" y="2244"/>
                </a:lnTo>
                <a:lnTo>
                  <a:pt x="30" y="2255"/>
                </a:lnTo>
                <a:lnTo>
                  <a:pt x="30" y="2255"/>
                </a:lnTo>
                <a:lnTo>
                  <a:pt x="44" y="2243"/>
                </a:lnTo>
                <a:lnTo>
                  <a:pt x="56" y="2233"/>
                </a:lnTo>
                <a:lnTo>
                  <a:pt x="68" y="2227"/>
                </a:lnTo>
                <a:lnTo>
                  <a:pt x="79" y="2223"/>
                </a:lnTo>
                <a:lnTo>
                  <a:pt x="89" y="2222"/>
                </a:lnTo>
                <a:lnTo>
                  <a:pt x="95" y="2220"/>
                </a:lnTo>
                <a:lnTo>
                  <a:pt x="102" y="2220"/>
                </a:lnTo>
                <a:lnTo>
                  <a:pt x="102" y="2220"/>
                </a:lnTo>
                <a:lnTo>
                  <a:pt x="108" y="2220"/>
                </a:lnTo>
                <a:lnTo>
                  <a:pt x="115" y="2222"/>
                </a:lnTo>
                <a:lnTo>
                  <a:pt x="122" y="2224"/>
                </a:lnTo>
                <a:lnTo>
                  <a:pt x="131" y="2228"/>
                </a:lnTo>
                <a:lnTo>
                  <a:pt x="148" y="2238"/>
                </a:lnTo>
                <a:lnTo>
                  <a:pt x="164" y="2249"/>
                </a:lnTo>
                <a:lnTo>
                  <a:pt x="159" y="2260"/>
                </a:lnTo>
                <a:lnTo>
                  <a:pt x="158" y="2307"/>
                </a:lnTo>
                <a:lnTo>
                  <a:pt x="131" y="2376"/>
                </a:lnTo>
                <a:lnTo>
                  <a:pt x="97" y="2580"/>
                </a:lnTo>
                <a:lnTo>
                  <a:pt x="77" y="2662"/>
                </a:lnTo>
                <a:lnTo>
                  <a:pt x="51" y="2826"/>
                </a:lnTo>
                <a:lnTo>
                  <a:pt x="37" y="2850"/>
                </a:lnTo>
                <a:lnTo>
                  <a:pt x="35" y="2896"/>
                </a:lnTo>
                <a:lnTo>
                  <a:pt x="34" y="2913"/>
                </a:lnTo>
                <a:lnTo>
                  <a:pt x="28" y="2938"/>
                </a:lnTo>
                <a:lnTo>
                  <a:pt x="28" y="3062"/>
                </a:lnTo>
                <a:lnTo>
                  <a:pt x="35" y="3081"/>
                </a:lnTo>
                <a:lnTo>
                  <a:pt x="35" y="3081"/>
                </a:lnTo>
                <a:lnTo>
                  <a:pt x="21" y="3108"/>
                </a:lnTo>
                <a:lnTo>
                  <a:pt x="10" y="3133"/>
                </a:lnTo>
                <a:lnTo>
                  <a:pt x="2" y="3156"/>
                </a:lnTo>
                <a:lnTo>
                  <a:pt x="2" y="3156"/>
                </a:lnTo>
                <a:lnTo>
                  <a:pt x="0" y="3173"/>
                </a:lnTo>
                <a:lnTo>
                  <a:pt x="0" y="3191"/>
                </a:lnTo>
                <a:lnTo>
                  <a:pt x="3" y="3208"/>
                </a:lnTo>
                <a:lnTo>
                  <a:pt x="5" y="3223"/>
                </a:lnTo>
                <a:lnTo>
                  <a:pt x="13" y="3245"/>
                </a:lnTo>
                <a:lnTo>
                  <a:pt x="15" y="3253"/>
                </a:lnTo>
                <a:lnTo>
                  <a:pt x="15" y="3253"/>
                </a:lnTo>
                <a:lnTo>
                  <a:pt x="23" y="3262"/>
                </a:lnTo>
                <a:lnTo>
                  <a:pt x="29" y="3269"/>
                </a:lnTo>
                <a:lnTo>
                  <a:pt x="36" y="3276"/>
                </a:lnTo>
                <a:lnTo>
                  <a:pt x="45" y="3281"/>
                </a:lnTo>
                <a:lnTo>
                  <a:pt x="52" y="3284"/>
                </a:lnTo>
                <a:lnTo>
                  <a:pt x="60" y="3287"/>
                </a:lnTo>
                <a:lnTo>
                  <a:pt x="74" y="3289"/>
                </a:lnTo>
                <a:lnTo>
                  <a:pt x="88" y="3289"/>
                </a:lnTo>
                <a:lnTo>
                  <a:pt x="99" y="3288"/>
                </a:lnTo>
                <a:lnTo>
                  <a:pt x="109" y="3287"/>
                </a:lnTo>
                <a:lnTo>
                  <a:pt x="109" y="3287"/>
                </a:lnTo>
                <a:lnTo>
                  <a:pt x="125" y="3283"/>
                </a:lnTo>
                <a:lnTo>
                  <a:pt x="140" y="3278"/>
                </a:lnTo>
                <a:lnTo>
                  <a:pt x="152" y="3272"/>
                </a:lnTo>
                <a:lnTo>
                  <a:pt x="163" y="3266"/>
                </a:lnTo>
                <a:lnTo>
                  <a:pt x="173" y="3260"/>
                </a:lnTo>
                <a:lnTo>
                  <a:pt x="182" y="3252"/>
                </a:lnTo>
                <a:lnTo>
                  <a:pt x="189" y="3246"/>
                </a:lnTo>
                <a:lnTo>
                  <a:pt x="196" y="3239"/>
                </a:lnTo>
                <a:lnTo>
                  <a:pt x="205" y="3226"/>
                </a:lnTo>
                <a:lnTo>
                  <a:pt x="211" y="3215"/>
                </a:lnTo>
                <a:lnTo>
                  <a:pt x="215" y="3205"/>
                </a:lnTo>
                <a:lnTo>
                  <a:pt x="216" y="3154"/>
                </a:lnTo>
                <a:lnTo>
                  <a:pt x="216" y="3154"/>
                </a:lnTo>
                <a:lnTo>
                  <a:pt x="216" y="3155"/>
                </a:lnTo>
                <a:lnTo>
                  <a:pt x="240" y="3145"/>
                </a:lnTo>
                <a:lnTo>
                  <a:pt x="256" y="3093"/>
                </a:lnTo>
                <a:lnTo>
                  <a:pt x="254" y="3041"/>
                </a:lnTo>
                <a:lnTo>
                  <a:pt x="254" y="3041"/>
                </a:lnTo>
                <a:lnTo>
                  <a:pt x="262" y="3036"/>
                </a:lnTo>
                <a:lnTo>
                  <a:pt x="269" y="3032"/>
                </a:lnTo>
                <a:lnTo>
                  <a:pt x="275" y="3027"/>
                </a:lnTo>
                <a:lnTo>
                  <a:pt x="279" y="3020"/>
                </a:lnTo>
                <a:lnTo>
                  <a:pt x="283" y="3014"/>
                </a:lnTo>
                <a:lnTo>
                  <a:pt x="285" y="3008"/>
                </a:lnTo>
                <a:lnTo>
                  <a:pt x="289" y="2996"/>
                </a:lnTo>
                <a:lnTo>
                  <a:pt x="289" y="2985"/>
                </a:lnTo>
                <a:lnTo>
                  <a:pt x="289" y="2975"/>
                </a:lnTo>
                <a:lnTo>
                  <a:pt x="286" y="2967"/>
                </a:lnTo>
                <a:lnTo>
                  <a:pt x="286" y="2967"/>
                </a:lnTo>
                <a:lnTo>
                  <a:pt x="306" y="2923"/>
                </a:lnTo>
                <a:lnTo>
                  <a:pt x="335" y="2855"/>
                </a:lnTo>
                <a:lnTo>
                  <a:pt x="373" y="2764"/>
                </a:lnTo>
                <a:lnTo>
                  <a:pt x="434" y="2578"/>
                </a:lnTo>
                <a:lnTo>
                  <a:pt x="469" y="2347"/>
                </a:lnTo>
                <a:lnTo>
                  <a:pt x="528" y="2040"/>
                </a:lnTo>
                <a:lnTo>
                  <a:pt x="528" y="2040"/>
                </a:lnTo>
                <a:lnTo>
                  <a:pt x="542" y="1992"/>
                </a:lnTo>
                <a:lnTo>
                  <a:pt x="556" y="1947"/>
                </a:lnTo>
                <a:lnTo>
                  <a:pt x="574" y="1902"/>
                </a:lnTo>
                <a:lnTo>
                  <a:pt x="590" y="1862"/>
                </a:lnTo>
                <a:lnTo>
                  <a:pt x="616" y="1800"/>
                </a:lnTo>
                <a:lnTo>
                  <a:pt x="627" y="1777"/>
                </a:lnTo>
                <a:lnTo>
                  <a:pt x="646" y="1795"/>
                </a:lnTo>
                <a:lnTo>
                  <a:pt x="651" y="1820"/>
                </a:lnTo>
                <a:lnTo>
                  <a:pt x="697" y="1915"/>
                </a:lnTo>
                <a:lnTo>
                  <a:pt x="714" y="2033"/>
                </a:lnTo>
                <a:lnTo>
                  <a:pt x="720" y="2055"/>
                </a:lnTo>
                <a:lnTo>
                  <a:pt x="725" y="2087"/>
                </a:lnTo>
                <a:lnTo>
                  <a:pt x="725" y="2087"/>
                </a:lnTo>
                <a:lnTo>
                  <a:pt x="725" y="2110"/>
                </a:lnTo>
                <a:lnTo>
                  <a:pt x="726" y="2138"/>
                </a:lnTo>
                <a:lnTo>
                  <a:pt x="729" y="2169"/>
                </a:lnTo>
                <a:lnTo>
                  <a:pt x="733" y="2201"/>
                </a:lnTo>
                <a:lnTo>
                  <a:pt x="739" y="2253"/>
                </a:lnTo>
                <a:lnTo>
                  <a:pt x="742" y="2275"/>
                </a:lnTo>
                <a:lnTo>
                  <a:pt x="765" y="2409"/>
                </a:lnTo>
                <a:lnTo>
                  <a:pt x="765" y="2409"/>
                </a:lnTo>
                <a:lnTo>
                  <a:pt x="812" y="2637"/>
                </a:lnTo>
                <a:lnTo>
                  <a:pt x="798" y="2869"/>
                </a:lnTo>
                <a:lnTo>
                  <a:pt x="814" y="2930"/>
                </a:lnTo>
                <a:lnTo>
                  <a:pt x="812" y="2987"/>
                </a:lnTo>
                <a:lnTo>
                  <a:pt x="775" y="3016"/>
                </a:lnTo>
                <a:lnTo>
                  <a:pt x="772" y="3059"/>
                </a:lnTo>
                <a:lnTo>
                  <a:pt x="772" y="3059"/>
                </a:lnTo>
                <a:lnTo>
                  <a:pt x="773" y="3081"/>
                </a:lnTo>
                <a:lnTo>
                  <a:pt x="777" y="3098"/>
                </a:lnTo>
                <a:lnTo>
                  <a:pt x="782" y="3112"/>
                </a:lnTo>
                <a:lnTo>
                  <a:pt x="788" y="3120"/>
                </a:lnTo>
                <a:lnTo>
                  <a:pt x="794" y="3128"/>
                </a:lnTo>
                <a:lnTo>
                  <a:pt x="800" y="3131"/>
                </a:lnTo>
                <a:lnTo>
                  <a:pt x="805" y="3134"/>
                </a:lnTo>
                <a:lnTo>
                  <a:pt x="810" y="3135"/>
                </a:lnTo>
                <a:lnTo>
                  <a:pt x="799" y="3208"/>
                </a:lnTo>
                <a:lnTo>
                  <a:pt x="799" y="3208"/>
                </a:lnTo>
                <a:lnTo>
                  <a:pt x="798" y="3212"/>
                </a:lnTo>
                <a:lnTo>
                  <a:pt x="795" y="3220"/>
                </a:lnTo>
                <a:lnTo>
                  <a:pt x="795" y="3232"/>
                </a:lnTo>
                <a:lnTo>
                  <a:pt x="797" y="3241"/>
                </a:lnTo>
                <a:lnTo>
                  <a:pt x="798" y="3250"/>
                </a:lnTo>
                <a:lnTo>
                  <a:pt x="802" y="3260"/>
                </a:lnTo>
                <a:lnTo>
                  <a:pt x="805" y="3269"/>
                </a:lnTo>
                <a:lnTo>
                  <a:pt x="812" y="3279"/>
                </a:lnTo>
                <a:lnTo>
                  <a:pt x="820" y="3290"/>
                </a:lnTo>
                <a:lnTo>
                  <a:pt x="830" y="3300"/>
                </a:lnTo>
                <a:lnTo>
                  <a:pt x="842" y="3311"/>
                </a:lnTo>
                <a:lnTo>
                  <a:pt x="857" y="3322"/>
                </a:lnTo>
                <a:lnTo>
                  <a:pt x="876" y="3332"/>
                </a:lnTo>
                <a:lnTo>
                  <a:pt x="876" y="3332"/>
                </a:lnTo>
                <a:lnTo>
                  <a:pt x="878" y="3334"/>
                </a:lnTo>
                <a:lnTo>
                  <a:pt x="887" y="3334"/>
                </a:lnTo>
                <a:lnTo>
                  <a:pt x="902" y="3332"/>
                </a:lnTo>
                <a:lnTo>
                  <a:pt x="919" y="3329"/>
                </a:lnTo>
                <a:lnTo>
                  <a:pt x="929" y="3325"/>
                </a:lnTo>
                <a:lnTo>
                  <a:pt x="940" y="3321"/>
                </a:lnTo>
                <a:lnTo>
                  <a:pt x="951" y="3315"/>
                </a:lnTo>
                <a:lnTo>
                  <a:pt x="962" y="3309"/>
                </a:lnTo>
                <a:lnTo>
                  <a:pt x="974" y="3300"/>
                </a:lnTo>
                <a:lnTo>
                  <a:pt x="985" y="3289"/>
                </a:lnTo>
                <a:lnTo>
                  <a:pt x="998" y="3278"/>
                </a:lnTo>
                <a:lnTo>
                  <a:pt x="1009" y="3263"/>
                </a:lnTo>
                <a:lnTo>
                  <a:pt x="1011" y="3225"/>
                </a:lnTo>
                <a:lnTo>
                  <a:pt x="1009" y="3214"/>
                </a:lnTo>
                <a:lnTo>
                  <a:pt x="1009" y="3179"/>
                </a:lnTo>
                <a:lnTo>
                  <a:pt x="1006" y="3141"/>
                </a:lnTo>
                <a:lnTo>
                  <a:pt x="1019" y="3146"/>
                </a:lnTo>
                <a:lnTo>
                  <a:pt x="1019" y="3146"/>
                </a:lnTo>
                <a:lnTo>
                  <a:pt x="1024" y="3142"/>
                </a:lnTo>
                <a:lnTo>
                  <a:pt x="1028" y="3138"/>
                </a:lnTo>
                <a:lnTo>
                  <a:pt x="1033" y="3131"/>
                </a:lnTo>
                <a:lnTo>
                  <a:pt x="1037" y="3124"/>
                </a:lnTo>
                <a:lnTo>
                  <a:pt x="1043" y="3108"/>
                </a:lnTo>
                <a:lnTo>
                  <a:pt x="1048" y="3091"/>
                </a:lnTo>
                <a:lnTo>
                  <a:pt x="1052" y="3075"/>
                </a:lnTo>
                <a:lnTo>
                  <a:pt x="1054" y="3060"/>
                </a:lnTo>
                <a:lnTo>
                  <a:pt x="1057" y="3046"/>
                </a:lnTo>
                <a:lnTo>
                  <a:pt x="1058" y="3032"/>
                </a:lnTo>
                <a:lnTo>
                  <a:pt x="1058" y="3032"/>
                </a:lnTo>
                <a:lnTo>
                  <a:pt x="1057" y="3027"/>
                </a:lnTo>
                <a:lnTo>
                  <a:pt x="1054" y="3023"/>
                </a:lnTo>
                <a:lnTo>
                  <a:pt x="1048" y="3014"/>
                </a:lnTo>
                <a:lnTo>
                  <a:pt x="1041" y="3008"/>
                </a:lnTo>
                <a:lnTo>
                  <a:pt x="1033" y="3002"/>
                </a:lnTo>
                <a:lnTo>
                  <a:pt x="1019" y="2995"/>
                </a:lnTo>
                <a:lnTo>
                  <a:pt x="1012" y="2992"/>
                </a:lnTo>
                <a:lnTo>
                  <a:pt x="1021" y="2908"/>
                </a:lnTo>
                <a:lnTo>
                  <a:pt x="1036" y="2718"/>
                </a:lnTo>
                <a:lnTo>
                  <a:pt x="1036" y="2718"/>
                </a:lnTo>
                <a:lnTo>
                  <a:pt x="1036" y="2702"/>
                </a:lnTo>
                <a:lnTo>
                  <a:pt x="1035" y="2680"/>
                </a:lnTo>
                <a:lnTo>
                  <a:pt x="1031" y="2626"/>
                </a:lnTo>
                <a:lnTo>
                  <a:pt x="1026" y="2558"/>
                </a:lnTo>
                <a:lnTo>
                  <a:pt x="1026" y="2531"/>
                </a:lnTo>
                <a:lnTo>
                  <a:pt x="1015" y="2386"/>
                </a:lnTo>
                <a:lnTo>
                  <a:pt x="1005" y="2256"/>
                </a:lnTo>
                <a:lnTo>
                  <a:pt x="995" y="2169"/>
                </a:lnTo>
                <a:lnTo>
                  <a:pt x="993" y="2132"/>
                </a:lnTo>
                <a:lnTo>
                  <a:pt x="990" y="2097"/>
                </a:lnTo>
                <a:lnTo>
                  <a:pt x="988" y="2047"/>
                </a:lnTo>
                <a:lnTo>
                  <a:pt x="984" y="1932"/>
                </a:lnTo>
                <a:lnTo>
                  <a:pt x="984" y="1878"/>
                </a:lnTo>
                <a:lnTo>
                  <a:pt x="982" y="1720"/>
                </a:lnTo>
                <a:lnTo>
                  <a:pt x="974" y="1594"/>
                </a:lnTo>
                <a:lnTo>
                  <a:pt x="977" y="1560"/>
                </a:lnTo>
                <a:lnTo>
                  <a:pt x="977" y="1560"/>
                </a:lnTo>
                <a:lnTo>
                  <a:pt x="974" y="1543"/>
                </a:lnTo>
                <a:lnTo>
                  <a:pt x="971" y="1529"/>
                </a:lnTo>
                <a:lnTo>
                  <a:pt x="967" y="1519"/>
                </a:lnTo>
                <a:lnTo>
                  <a:pt x="963" y="1513"/>
                </a:lnTo>
                <a:lnTo>
                  <a:pt x="941" y="1386"/>
                </a:lnTo>
                <a:lnTo>
                  <a:pt x="909" y="1343"/>
                </a:lnTo>
                <a:lnTo>
                  <a:pt x="909" y="1326"/>
                </a:lnTo>
                <a:lnTo>
                  <a:pt x="915" y="1317"/>
                </a:lnTo>
                <a:lnTo>
                  <a:pt x="915" y="1298"/>
                </a:lnTo>
                <a:lnTo>
                  <a:pt x="922" y="1298"/>
                </a:lnTo>
                <a:lnTo>
                  <a:pt x="925" y="1290"/>
                </a:lnTo>
                <a:lnTo>
                  <a:pt x="920" y="1249"/>
                </a:lnTo>
                <a:lnTo>
                  <a:pt x="925" y="1247"/>
                </a:lnTo>
                <a:lnTo>
                  <a:pt x="1012" y="1229"/>
                </a:lnTo>
                <a:lnTo>
                  <a:pt x="1041" y="1222"/>
                </a:lnTo>
                <a:lnTo>
                  <a:pt x="1093" y="1217"/>
                </a:lnTo>
                <a:lnTo>
                  <a:pt x="1093" y="1217"/>
                </a:lnTo>
                <a:lnTo>
                  <a:pt x="1104" y="1212"/>
                </a:lnTo>
                <a:lnTo>
                  <a:pt x="1115" y="1207"/>
                </a:lnTo>
                <a:lnTo>
                  <a:pt x="1131" y="1197"/>
                </a:lnTo>
                <a:lnTo>
                  <a:pt x="1141" y="1190"/>
                </a:lnTo>
                <a:lnTo>
                  <a:pt x="1144" y="1186"/>
                </a:lnTo>
                <a:lnTo>
                  <a:pt x="1144" y="1186"/>
                </a:lnTo>
                <a:lnTo>
                  <a:pt x="1147" y="1181"/>
                </a:lnTo>
                <a:lnTo>
                  <a:pt x="1148" y="1176"/>
                </a:lnTo>
                <a:lnTo>
                  <a:pt x="1152" y="1163"/>
                </a:lnTo>
                <a:lnTo>
                  <a:pt x="1154" y="1148"/>
                </a:lnTo>
                <a:lnTo>
                  <a:pt x="1155" y="1133"/>
                </a:lnTo>
                <a:lnTo>
                  <a:pt x="1155" y="1107"/>
                </a:lnTo>
                <a:lnTo>
                  <a:pt x="1155" y="1096"/>
                </a:lnTo>
                <a:lnTo>
                  <a:pt x="1155" y="1096"/>
                </a:lnTo>
                <a:close/>
                <a:moveTo>
                  <a:pt x="286" y="1152"/>
                </a:moveTo>
                <a:lnTo>
                  <a:pt x="284" y="1127"/>
                </a:lnTo>
                <a:lnTo>
                  <a:pt x="295" y="1109"/>
                </a:lnTo>
                <a:lnTo>
                  <a:pt x="295" y="1068"/>
                </a:lnTo>
                <a:lnTo>
                  <a:pt x="300" y="1056"/>
                </a:lnTo>
                <a:lnTo>
                  <a:pt x="300" y="1056"/>
                </a:lnTo>
                <a:lnTo>
                  <a:pt x="301" y="1056"/>
                </a:lnTo>
                <a:lnTo>
                  <a:pt x="302" y="1057"/>
                </a:lnTo>
                <a:lnTo>
                  <a:pt x="304" y="1059"/>
                </a:lnTo>
                <a:lnTo>
                  <a:pt x="299" y="1107"/>
                </a:lnTo>
                <a:lnTo>
                  <a:pt x="295" y="1155"/>
                </a:lnTo>
                <a:lnTo>
                  <a:pt x="284" y="1189"/>
                </a:lnTo>
                <a:lnTo>
                  <a:pt x="286" y="1162"/>
                </a:lnTo>
                <a:lnTo>
                  <a:pt x="286" y="1152"/>
                </a:lnTo>
                <a:close/>
                <a:moveTo>
                  <a:pt x="190" y="1636"/>
                </a:moveTo>
                <a:lnTo>
                  <a:pt x="194" y="1631"/>
                </a:lnTo>
                <a:lnTo>
                  <a:pt x="203" y="1637"/>
                </a:lnTo>
                <a:lnTo>
                  <a:pt x="205" y="1657"/>
                </a:lnTo>
                <a:lnTo>
                  <a:pt x="205" y="1657"/>
                </a:lnTo>
                <a:lnTo>
                  <a:pt x="201" y="1655"/>
                </a:lnTo>
                <a:lnTo>
                  <a:pt x="196" y="1653"/>
                </a:lnTo>
                <a:lnTo>
                  <a:pt x="193" y="1655"/>
                </a:lnTo>
                <a:lnTo>
                  <a:pt x="189" y="1657"/>
                </a:lnTo>
                <a:lnTo>
                  <a:pt x="190" y="1636"/>
                </a:lnTo>
                <a:close/>
                <a:moveTo>
                  <a:pt x="210" y="2070"/>
                </a:moveTo>
                <a:lnTo>
                  <a:pt x="219" y="1995"/>
                </a:lnTo>
                <a:lnTo>
                  <a:pt x="224" y="2028"/>
                </a:lnTo>
                <a:lnTo>
                  <a:pt x="210" y="2070"/>
                </a:lnTo>
                <a:close/>
                <a:moveTo>
                  <a:pt x="301" y="1489"/>
                </a:moveTo>
                <a:lnTo>
                  <a:pt x="293" y="1531"/>
                </a:lnTo>
                <a:lnTo>
                  <a:pt x="288" y="1552"/>
                </a:lnTo>
                <a:lnTo>
                  <a:pt x="268" y="1584"/>
                </a:lnTo>
                <a:lnTo>
                  <a:pt x="269" y="1649"/>
                </a:lnTo>
                <a:lnTo>
                  <a:pt x="254" y="1725"/>
                </a:lnTo>
                <a:lnTo>
                  <a:pt x="249" y="1794"/>
                </a:lnTo>
                <a:lnTo>
                  <a:pt x="231" y="1906"/>
                </a:lnTo>
                <a:lnTo>
                  <a:pt x="245" y="1796"/>
                </a:lnTo>
                <a:lnTo>
                  <a:pt x="240" y="1766"/>
                </a:lnTo>
                <a:lnTo>
                  <a:pt x="240" y="1766"/>
                </a:lnTo>
                <a:lnTo>
                  <a:pt x="237" y="1759"/>
                </a:lnTo>
                <a:lnTo>
                  <a:pt x="235" y="1755"/>
                </a:lnTo>
                <a:lnTo>
                  <a:pt x="227" y="1746"/>
                </a:lnTo>
                <a:lnTo>
                  <a:pt x="228" y="1742"/>
                </a:lnTo>
                <a:lnTo>
                  <a:pt x="224" y="1741"/>
                </a:lnTo>
                <a:lnTo>
                  <a:pt x="224" y="1690"/>
                </a:lnTo>
                <a:lnTo>
                  <a:pt x="228" y="1688"/>
                </a:lnTo>
                <a:lnTo>
                  <a:pt x="228" y="1688"/>
                </a:lnTo>
                <a:lnTo>
                  <a:pt x="233" y="1687"/>
                </a:lnTo>
                <a:lnTo>
                  <a:pt x="237" y="1685"/>
                </a:lnTo>
                <a:lnTo>
                  <a:pt x="242" y="1681"/>
                </a:lnTo>
                <a:lnTo>
                  <a:pt x="245" y="1677"/>
                </a:lnTo>
                <a:lnTo>
                  <a:pt x="246" y="1674"/>
                </a:lnTo>
                <a:lnTo>
                  <a:pt x="246" y="1639"/>
                </a:lnTo>
                <a:lnTo>
                  <a:pt x="251" y="1603"/>
                </a:lnTo>
                <a:lnTo>
                  <a:pt x="251" y="1577"/>
                </a:lnTo>
                <a:lnTo>
                  <a:pt x="251" y="1577"/>
                </a:lnTo>
                <a:lnTo>
                  <a:pt x="259" y="1579"/>
                </a:lnTo>
                <a:lnTo>
                  <a:pt x="263" y="1575"/>
                </a:lnTo>
                <a:lnTo>
                  <a:pt x="268" y="1510"/>
                </a:lnTo>
                <a:lnTo>
                  <a:pt x="268" y="1510"/>
                </a:lnTo>
                <a:lnTo>
                  <a:pt x="270" y="1512"/>
                </a:lnTo>
                <a:lnTo>
                  <a:pt x="277" y="1448"/>
                </a:lnTo>
                <a:lnTo>
                  <a:pt x="274" y="1444"/>
                </a:lnTo>
                <a:lnTo>
                  <a:pt x="277" y="1441"/>
                </a:lnTo>
                <a:lnTo>
                  <a:pt x="291" y="1476"/>
                </a:lnTo>
                <a:lnTo>
                  <a:pt x="307" y="1477"/>
                </a:lnTo>
                <a:lnTo>
                  <a:pt x="307" y="1477"/>
                </a:lnTo>
                <a:lnTo>
                  <a:pt x="301" y="1489"/>
                </a:lnTo>
                <a:close/>
                <a:moveTo>
                  <a:pt x="952" y="1067"/>
                </a:moveTo>
                <a:lnTo>
                  <a:pt x="946" y="1068"/>
                </a:lnTo>
                <a:lnTo>
                  <a:pt x="932" y="1063"/>
                </a:lnTo>
                <a:lnTo>
                  <a:pt x="902" y="1059"/>
                </a:lnTo>
                <a:lnTo>
                  <a:pt x="894" y="1063"/>
                </a:lnTo>
                <a:lnTo>
                  <a:pt x="893" y="1032"/>
                </a:lnTo>
                <a:lnTo>
                  <a:pt x="883" y="1010"/>
                </a:lnTo>
                <a:lnTo>
                  <a:pt x="884" y="980"/>
                </a:lnTo>
                <a:lnTo>
                  <a:pt x="889" y="961"/>
                </a:lnTo>
                <a:lnTo>
                  <a:pt x="894" y="918"/>
                </a:lnTo>
                <a:lnTo>
                  <a:pt x="908" y="961"/>
                </a:lnTo>
                <a:lnTo>
                  <a:pt x="940" y="1025"/>
                </a:lnTo>
                <a:lnTo>
                  <a:pt x="953" y="1049"/>
                </a:lnTo>
                <a:lnTo>
                  <a:pt x="952" y="1067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3372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700" dir="5400000" sy="50000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53" name="Freeform 53"/>
          <p:cNvSpPr>
            <a:spLocks noEditPoints="1"/>
          </p:cNvSpPr>
          <p:nvPr/>
        </p:nvSpPr>
        <p:spPr bwMode="gray">
          <a:xfrm>
            <a:off x="6637338" y="3436938"/>
            <a:ext cx="442912" cy="1244600"/>
          </a:xfrm>
          <a:custGeom>
            <a:avLst/>
            <a:gdLst>
              <a:gd name="T0" fmla="*/ 1128 w 1155"/>
              <a:gd name="T1" fmla="*/ 998 h 3334"/>
              <a:gd name="T2" fmla="*/ 1036 w 1155"/>
              <a:gd name="T3" fmla="*/ 783 h 3334"/>
              <a:gd name="T4" fmla="*/ 876 w 1155"/>
              <a:gd name="T5" fmla="*/ 566 h 3334"/>
              <a:gd name="T6" fmla="*/ 731 w 1155"/>
              <a:gd name="T7" fmla="*/ 471 h 3334"/>
              <a:gd name="T8" fmla="*/ 807 w 1155"/>
              <a:gd name="T9" fmla="*/ 326 h 3334"/>
              <a:gd name="T10" fmla="*/ 818 w 1155"/>
              <a:gd name="T11" fmla="*/ 199 h 3334"/>
              <a:gd name="T12" fmla="*/ 754 w 1155"/>
              <a:gd name="T13" fmla="*/ 87 h 3334"/>
              <a:gd name="T14" fmla="*/ 575 w 1155"/>
              <a:gd name="T15" fmla="*/ 7 h 3334"/>
              <a:gd name="T16" fmla="*/ 529 w 1155"/>
              <a:gd name="T17" fmla="*/ 49 h 3334"/>
              <a:gd name="T18" fmla="*/ 465 w 1155"/>
              <a:gd name="T19" fmla="*/ 78 h 3334"/>
              <a:gd name="T20" fmla="*/ 461 w 1155"/>
              <a:gd name="T21" fmla="*/ 166 h 3334"/>
              <a:gd name="T22" fmla="*/ 474 w 1155"/>
              <a:gd name="T23" fmla="*/ 204 h 3334"/>
              <a:gd name="T24" fmla="*/ 471 w 1155"/>
              <a:gd name="T25" fmla="*/ 353 h 3334"/>
              <a:gd name="T26" fmla="*/ 519 w 1155"/>
              <a:gd name="T27" fmla="*/ 416 h 3334"/>
              <a:gd name="T28" fmla="*/ 355 w 1155"/>
              <a:gd name="T29" fmla="*/ 527 h 3334"/>
              <a:gd name="T30" fmla="*/ 235 w 1155"/>
              <a:gd name="T31" fmla="*/ 581 h 3334"/>
              <a:gd name="T32" fmla="*/ 174 w 1155"/>
              <a:gd name="T33" fmla="*/ 867 h 3334"/>
              <a:gd name="T34" fmla="*/ 136 w 1155"/>
              <a:gd name="T35" fmla="*/ 1159 h 3334"/>
              <a:gd name="T36" fmla="*/ 114 w 1155"/>
              <a:gd name="T37" fmla="*/ 1456 h 3334"/>
              <a:gd name="T38" fmla="*/ 114 w 1155"/>
              <a:gd name="T39" fmla="*/ 1536 h 3334"/>
              <a:gd name="T40" fmla="*/ 177 w 1155"/>
              <a:gd name="T41" fmla="*/ 1709 h 3334"/>
              <a:gd name="T42" fmla="*/ 174 w 1155"/>
              <a:gd name="T43" fmla="*/ 1727 h 3334"/>
              <a:gd name="T44" fmla="*/ 132 w 1155"/>
              <a:gd name="T45" fmla="*/ 1779 h 3334"/>
              <a:gd name="T46" fmla="*/ 44 w 1155"/>
              <a:gd name="T47" fmla="*/ 2243 h 3334"/>
              <a:gd name="T48" fmla="*/ 108 w 1155"/>
              <a:gd name="T49" fmla="*/ 2220 h 3334"/>
              <a:gd name="T50" fmla="*/ 131 w 1155"/>
              <a:gd name="T51" fmla="*/ 2376 h 3334"/>
              <a:gd name="T52" fmla="*/ 28 w 1155"/>
              <a:gd name="T53" fmla="*/ 3062 h 3334"/>
              <a:gd name="T54" fmla="*/ 0 w 1155"/>
              <a:gd name="T55" fmla="*/ 3191 h 3334"/>
              <a:gd name="T56" fmla="*/ 36 w 1155"/>
              <a:gd name="T57" fmla="*/ 3276 h 3334"/>
              <a:gd name="T58" fmla="*/ 109 w 1155"/>
              <a:gd name="T59" fmla="*/ 3287 h 3334"/>
              <a:gd name="T60" fmla="*/ 196 w 1155"/>
              <a:gd name="T61" fmla="*/ 3239 h 3334"/>
              <a:gd name="T62" fmla="*/ 256 w 1155"/>
              <a:gd name="T63" fmla="*/ 3093 h 3334"/>
              <a:gd name="T64" fmla="*/ 285 w 1155"/>
              <a:gd name="T65" fmla="*/ 3008 h 3334"/>
              <a:gd name="T66" fmla="*/ 373 w 1155"/>
              <a:gd name="T67" fmla="*/ 2764 h 3334"/>
              <a:gd name="T68" fmla="*/ 590 w 1155"/>
              <a:gd name="T69" fmla="*/ 1862 h 3334"/>
              <a:gd name="T70" fmla="*/ 725 w 1155"/>
              <a:gd name="T71" fmla="*/ 2087 h 3334"/>
              <a:gd name="T72" fmla="*/ 765 w 1155"/>
              <a:gd name="T73" fmla="*/ 2409 h 3334"/>
              <a:gd name="T74" fmla="*/ 772 w 1155"/>
              <a:gd name="T75" fmla="*/ 3059 h 3334"/>
              <a:gd name="T76" fmla="*/ 810 w 1155"/>
              <a:gd name="T77" fmla="*/ 3135 h 3334"/>
              <a:gd name="T78" fmla="*/ 802 w 1155"/>
              <a:gd name="T79" fmla="*/ 3260 h 3334"/>
              <a:gd name="T80" fmla="*/ 876 w 1155"/>
              <a:gd name="T81" fmla="*/ 3332 h 3334"/>
              <a:gd name="T82" fmla="*/ 962 w 1155"/>
              <a:gd name="T83" fmla="*/ 3309 h 3334"/>
              <a:gd name="T84" fmla="*/ 1006 w 1155"/>
              <a:gd name="T85" fmla="*/ 3141 h 3334"/>
              <a:gd name="T86" fmla="*/ 1048 w 1155"/>
              <a:gd name="T87" fmla="*/ 3091 h 3334"/>
              <a:gd name="T88" fmla="*/ 1048 w 1155"/>
              <a:gd name="T89" fmla="*/ 3014 h 3334"/>
              <a:gd name="T90" fmla="*/ 1036 w 1155"/>
              <a:gd name="T91" fmla="*/ 2702 h 3334"/>
              <a:gd name="T92" fmla="*/ 993 w 1155"/>
              <a:gd name="T93" fmla="*/ 2132 h 3334"/>
              <a:gd name="T94" fmla="*/ 977 w 1155"/>
              <a:gd name="T95" fmla="*/ 1560 h 3334"/>
              <a:gd name="T96" fmla="*/ 915 w 1155"/>
              <a:gd name="T97" fmla="*/ 1317 h 3334"/>
              <a:gd name="T98" fmla="*/ 1093 w 1155"/>
              <a:gd name="T99" fmla="*/ 1217 h 3334"/>
              <a:gd name="T100" fmla="*/ 1147 w 1155"/>
              <a:gd name="T101" fmla="*/ 1181 h 3334"/>
              <a:gd name="T102" fmla="*/ 286 w 1155"/>
              <a:gd name="T103" fmla="*/ 1152 h 3334"/>
              <a:gd name="T104" fmla="*/ 304 w 1155"/>
              <a:gd name="T105" fmla="*/ 1059 h 3334"/>
              <a:gd name="T106" fmla="*/ 203 w 1155"/>
              <a:gd name="T107" fmla="*/ 1637 h 3334"/>
              <a:gd name="T108" fmla="*/ 210 w 1155"/>
              <a:gd name="T109" fmla="*/ 2070 h 3334"/>
              <a:gd name="T110" fmla="*/ 269 w 1155"/>
              <a:gd name="T111" fmla="*/ 1649 h 3334"/>
              <a:gd name="T112" fmla="*/ 235 w 1155"/>
              <a:gd name="T113" fmla="*/ 1755 h 3334"/>
              <a:gd name="T114" fmla="*/ 237 w 1155"/>
              <a:gd name="T115" fmla="*/ 1685 h 3334"/>
              <a:gd name="T116" fmla="*/ 259 w 1155"/>
              <a:gd name="T117" fmla="*/ 1579 h 3334"/>
              <a:gd name="T118" fmla="*/ 291 w 1155"/>
              <a:gd name="T119" fmla="*/ 1476 h 3334"/>
              <a:gd name="T120" fmla="*/ 894 w 1155"/>
              <a:gd name="T121" fmla="*/ 1063 h 3334"/>
              <a:gd name="T122" fmla="*/ 953 w 1155"/>
              <a:gd name="T123" fmla="*/ 1049 h 3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55" h="3334">
                <a:moveTo>
                  <a:pt x="1155" y="1096"/>
                </a:moveTo>
                <a:lnTo>
                  <a:pt x="1149" y="1074"/>
                </a:lnTo>
                <a:lnTo>
                  <a:pt x="1148" y="1054"/>
                </a:lnTo>
                <a:lnTo>
                  <a:pt x="1148" y="1054"/>
                </a:lnTo>
                <a:lnTo>
                  <a:pt x="1143" y="1037"/>
                </a:lnTo>
                <a:lnTo>
                  <a:pt x="1138" y="1022"/>
                </a:lnTo>
                <a:lnTo>
                  <a:pt x="1133" y="1009"/>
                </a:lnTo>
                <a:lnTo>
                  <a:pt x="1128" y="998"/>
                </a:lnTo>
                <a:lnTo>
                  <a:pt x="1120" y="982"/>
                </a:lnTo>
                <a:lnTo>
                  <a:pt x="1117" y="977"/>
                </a:lnTo>
                <a:lnTo>
                  <a:pt x="1095" y="931"/>
                </a:lnTo>
                <a:lnTo>
                  <a:pt x="1085" y="892"/>
                </a:lnTo>
                <a:lnTo>
                  <a:pt x="1056" y="857"/>
                </a:lnTo>
                <a:lnTo>
                  <a:pt x="1038" y="809"/>
                </a:lnTo>
                <a:lnTo>
                  <a:pt x="1036" y="783"/>
                </a:lnTo>
                <a:lnTo>
                  <a:pt x="1036" y="783"/>
                </a:lnTo>
                <a:lnTo>
                  <a:pt x="1019" y="749"/>
                </a:lnTo>
                <a:lnTo>
                  <a:pt x="991" y="699"/>
                </a:lnTo>
                <a:lnTo>
                  <a:pt x="957" y="637"/>
                </a:lnTo>
                <a:lnTo>
                  <a:pt x="942" y="620"/>
                </a:lnTo>
                <a:lnTo>
                  <a:pt x="938" y="618"/>
                </a:lnTo>
                <a:lnTo>
                  <a:pt x="918" y="598"/>
                </a:lnTo>
                <a:lnTo>
                  <a:pt x="894" y="581"/>
                </a:lnTo>
                <a:lnTo>
                  <a:pt x="876" y="566"/>
                </a:lnTo>
                <a:lnTo>
                  <a:pt x="863" y="563"/>
                </a:lnTo>
                <a:lnTo>
                  <a:pt x="824" y="544"/>
                </a:lnTo>
                <a:lnTo>
                  <a:pt x="808" y="523"/>
                </a:lnTo>
                <a:lnTo>
                  <a:pt x="787" y="522"/>
                </a:lnTo>
                <a:lnTo>
                  <a:pt x="786" y="522"/>
                </a:lnTo>
                <a:lnTo>
                  <a:pt x="778" y="519"/>
                </a:lnTo>
                <a:lnTo>
                  <a:pt x="745" y="473"/>
                </a:lnTo>
                <a:lnTo>
                  <a:pt x="731" y="471"/>
                </a:lnTo>
                <a:lnTo>
                  <a:pt x="734" y="452"/>
                </a:lnTo>
                <a:lnTo>
                  <a:pt x="735" y="453"/>
                </a:lnTo>
                <a:lnTo>
                  <a:pt x="742" y="439"/>
                </a:lnTo>
                <a:lnTo>
                  <a:pt x="750" y="463"/>
                </a:lnTo>
                <a:lnTo>
                  <a:pt x="755" y="463"/>
                </a:lnTo>
                <a:lnTo>
                  <a:pt x="779" y="411"/>
                </a:lnTo>
                <a:lnTo>
                  <a:pt x="807" y="326"/>
                </a:lnTo>
                <a:lnTo>
                  <a:pt x="807" y="326"/>
                </a:lnTo>
                <a:lnTo>
                  <a:pt x="814" y="305"/>
                </a:lnTo>
                <a:lnTo>
                  <a:pt x="821" y="279"/>
                </a:lnTo>
                <a:lnTo>
                  <a:pt x="829" y="249"/>
                </a:lnTo>
                <a:lnTo>
                  <a:pt x="829" y="249"/>
                </a:lnTo>
                <a:lnTo>
                  <a:pt x="828" y="236"/>
                </a:lnTo>
                <a:lnTo>
                  <a:pt x="825" y="222"/>
                </a:lnTo>
                <a:lnTo>
                  <a:pt x="821" y="210"/>
                </a:lnTo>
                <a:lnTo>
                  <a:pt x="818" y="199"/>
                </a:lnTo>
                <a:lnTo>
                  <a:pt x="809" y="184"/>
                </a:lnTo>
                <a:lnTo>
                  <a:pt x="805" y="178"/>
                </a:lnTo>
                <a:lnTo>
                  <a:pt x="805" y="178"/>
                </a:lnTo>
                <a:lnTo>
                  <a:pt x="794" y="163"/>
                </a:lnTo>
                <a:lnTo>
                  <a:pt x="783" y="148"/>
                </a:lnTo>
                <a:lnTo>
                  <a:pt x="773" y="132"/>
                </a:lnTo>
                <a:lnTo>
                  <a:pt x="760" y="89"/>
                </a:lnTo>
                <a:lnTo>
                  <a:pt x="754" y="87"/>
                </a:lnTo>
                <a:lnTo>
                  <a:pt x="730" y="57"/>
                </a:lnTo>
                <a:lnTo>
                  <a:pt x="696" y="51"/>
                </a:lnTo>
                <a:lnTo>
                  <a:pt x="635" y="10"/>
                </a:lnTo>
                <a:lnTo>
                  <a:pt x="629" y="10"/>
                </a:lnTo>
                <a:lnTo>
                  <a:pt x="634" y="25"/>
                </a:lnTo>
                <a:lnTo>
                  <a:pt x="588" y="0"/>
                </a:lnTo>
                <a:lnTo>
                  <a:pt x="598" y="25"/>
                </a:lnTo>
                <a:lnTo>
                  <a:pt x="575" y="7"/>
                </a:lnTo>
                <a:lnTo>
                  <a:pt x="579" y="29"/>
                </a:lnTo>
                <a:lnTo>
                  <a:pt x="574" y="26"/>
                </a:lnTo>
                <a:lnTo>
                  <a:pt x="534" y="14"/>
                </a:lnTo>
                <a:lnTo>
                  <a:pt x="556" y="39"/>
                </a:lnTo>
                <a:lnTo>
                  <a:pt x="554" y="41"/>
                </a:lnTo>
                <a:lnTo>
                  <a:pt x="519" y="19"/>
                </a:lnTo>
                <a:lnTo>
                  <a:pt x="532" y="47"/>
                </a:lnTo>
                <a:lnTo>
                  <a:pt x="529" y="49"/>
                </a:lnTo>
                <a:lnTo>
                  <a:pt x="508" y="19"/>
                </a:lnTo>
                <a:lnTo>
                  <a:pt x="508" y="24"/>
                </a:lnTo>
                <a:lnTo>
                  <a:pt x="507" y="56"/>
                </a:lnTo>
                <a:lnTo>
                  <a:pt x="476" y="46"/>
                </a:lnTo>
                <a:lnTo>
                  <a:pt x="479" y="50"/>
                </a:lnTo>
                <a:lnTo>
                  <a:pt x="505" y="73"/>
                </a:lnTo>
                <a:lnTo>
                  <a:pt x="461" y="74"/>
                </a:lnTo>
                <a:lnTo>
                  <a:pt x="465" y="78"/>
                </a:lnTo>
                <a:lnTo>
                  <a:pt x="489" y="90"/>
                </a:lnTo>
                <a:lnTo>
                  <a:pt x="468" y="94"/>
                </a:lnTo>
                <a:lnTo>
                  <a:pt x="491" y="103"/>
                </a:lnTo>
                <a:lnTo>
                  <a:pt x="458" y="115"/>
                </a:lnTo>
                <a:lnTo>
                  <a:pt x="482" y="126"/>
                </a:lnTo>
                <a:lnTo>
                  <a:pt x="468" y="137"/>
                </a:lnTo>
                <a:lnTo>
                  <a:pt x="482" y="139"/>
                </a:lnTo>
                <a:lnTo>
                  <a:pt x="461" y="166"/>
                </a:lnTo>
                <a:lnTo>
                  <a:pt x="464" y="164"/>
                </a:lnTo>
                <a:lnTo>
                  <a:pt x="479" y="158"/>
                </a:lnTo>
                <a:lnTo>
                  <a:pt x="479" y="158"/>
                </a:lnTo>
                <a:lnTo>
                  <a:pt x="476" y="167"/>
                </a:lnTo>
                <a:lnTo>
                  <a:pt x="474" y="178"/>
                </a:lnTo>
                <a:lnTo>
                  <a:pt x="473" y="190"/>
                </a:lnTo>
                <a:lnTo>
                  <a:pt x="473" y="198"/>
                </a:lnTo>
                <a:lnTo>
                  <a:pt x="474" y="204"/>
                </a:lnTo>
                <a:lnTo>
                  <a:pt x="471" y="216"/>
                </a:lnTo>
                <a:lnTo>
                  <a:pt x="471" y="229"/>
                </a:lnTo>
                <a:lnTo>
                  <a:pt x="471" y="229"/>
                </a:lnTo>
                <a:lnTo>
                  <a:pt x="466" y="240"/>
                </a:lnTo>
                <a:lnTo>
                  <a:pt x="460" y="252"/>
                </a:lnTo>
                <a:lnTo>
                  <a:pt x="469" y="304"/>
                </a:lnTo>
                <a:lnTo>
                  <a:pt x="471" y="353"/>
                </a:lnTo>
                <a:lnTo>
                  <a:pt x="471" y="353"/>
                </a:lnTo>
                <a:lnTo>
                  <a:pt x="473" y="359"/>
                </a:lnTo>
                <a:lnTo>
                  <a:pt x="474" y="365"/>
                </a:lnTo>
                <a:lnTo>
                  <a:pt x="477" y="374"/>
                </a:lnTo>
                <a:lnTo>
                  <a:pt x="481" y="383"/>
                </a:lnTo>
                <a:lnTo>
                  <a:pt x="487" y="391"/>
                </a:lnTo>
                <a:lnTo>
                  <a:pt x="495" y="399"/>
                </a:lnTo>
                <a:lnTo>
                  <a:pt x="505" y="406"/>
                </a:lnTo>
                <a:lnTo>
                  <a:pt x="519" y="416"/>
                </a:lnTo>
                <a:lnTo>
                  <a:pt x="521" y="428"/>
                </a:lnTo>
                <a:lnTo>
                  <a:pt x="519" y="439"/>
                </a:lnTo>
                <a:lnTo>
                  <a:pt x="510" y="441"/>
                </a:lnTo>
                <a:lnTo>
                  <a:pt x="438" y="505"/>
                </a:lnTo>
                <a:lnTo>
                  <a:pt x="415" y="507"/>
                </a:lnTo>
                <a:lnTo>
                  <a:pt x="388" y="523"/>
                </a:lnTo>
                <a:lnTo>
                  <a:pt x="355" y="527"/>
                </a:lnTo>
                <a:lnTo>
                  <a:pt x="355" y="527"/>
                </a:lnTo>
                <a:lnTo>
                  <a:pt x="343" y="529"/>
                </a:lnTo>
                <a:lnTo>
                  <a:pt x="332" y="532"/>
                </a:lnTo>
                <a:lnTo>
                  <a:pt x="310" y="538"/>
                </a:lnTo>
                <a:lnTo>
                  <a:pt x="289" y="547"/>
                </a:lnTo>
                <a:lnTo>
                  <a:pt x="270" y="556"/>
                </a:lnTo>
                <a:lnTo>
                  <a:pt x="256" y="565"/>
                </a:lnTo>
                <a:lnTo>
                  <a:pt x="245" y="574"/>
                </a:lnTo>
                <a:lnTo>
                  <a:pt x="235" y="581"/>
                </a:lnTo>
                <a:lnTo>
                  <a:pt x="232" y="619"/>
                </a:lnTo>
                <a:lnTo>
                  <a:pt x="205" y="690"/>
                </a:lnTo>
                <a:lnTo>
                  <a:pt x="195" y="731"/>
                </a:lnTo>
                <a:lnTo>
                  <a:pt x="187" y="793"/>
                </a:lnTo>
                <a:lnTo>
                  <a:pt x="183" y="809"/>
                </a:lnTo>
                <a:lnTo>
                  <a:pt x="183" y="809"/>
                </a:lnTo>
                <a:lnTo>
                  <a:pt x="178" y="837"/>
                </a:lnTo>
                <a:lnTo>
                  <a:pt x="174" y="867"/>
                </a:lnTo>
                <a:lnTo>
                  <a:pt x="169" y="921"/>
                </a:lnTo>
                <a:lnTo>
                  <a:pt x="168" y="962"/>
                </a:lnTo>
                <a:lnTo>
                  <a:pt x="168" y="978"/>
                </a:lnTo>
                <a:lnTo>
                  <a:pt x="155" y="1017"/>
                </a:lnTo>
                <a:lnTo>
                  <a:pt x="146" y="1063"/>
                </a:lnTo>
                <a:lnTo>
                  <a:pt x="137" y="1079"/>
                </a:lnTo>
                <a:lnTo>
                  <a:pt x="134" y="1141"/>
                </a:lnTo>
                <a:lnTo>
                  <a:pt x="136" y="1159"/>
                </a:lnTo>
                <a:lnTo>
                  <a:pt x="130" y="1173"/>
                </a:lnTo>
                <a:lnTo>
                  <a:pt x="113" y="1231"/>
                </a:lnTo>
                <a:lnTo>
                  <a:pt x="116" y="1249"/>
                </a:lnTo>
                <a:lnTo>
                  <a:pt x="121" y="1277"/>
                </a:lnTo>
                <a:lnTo>
                  <a:pt x="111" y="1297"/>
                </a:lnTo>
                <a:lnTo>
                  <a:pt x="113" y="1340"/>
                </a:lnTo>
                <a:lnTo>
                  <a:pt x="114" y="1456"/>
                </a:lnTo>
                <a:lnTo>
                  <a:pt x="114" y="1456"/>
                </a:lnTo>
                <a:lnTo>
                  <a:pt x="113" y="1466"/>
                </a:lnTo>
                <a:lnTo>
                  <a:pt x="113" y="1466"/>
                </a:lnTo>
                <a:lnTo>
                  <a:pt x="97" y="1477"/>
                </a:lnTo>
                <a:lnTo>
                  <a:pt x="102" y="1530"/>
                </a:lnTo>
                <a:lnTo>
                  <a:pt x="111" y="1539"/>
                </a:lnTo>
                <a:lnTo>
                  <a:pt x="111" y="1539"/>
                </a:lnTo>
                <a:lnTo>
                  <a:pt x="114" y="1536"/>
                </a:lnTo>
                <a:lnTo>
                  <a:pt x="114" y="1536"/>
                </a:lnTo>
                <a:lnTo>
                  <a:pt x="116" y="1579"/>
                </a:lnTo>
                <a:lnTo>
                  <a:pt x="119" y="1597"/>
                </a:lnTo>
                <a:lnTo>
                  <a:pt x="120" y="1597"/>
                </a:lnTo>
                <a:lnTo>
                  <a:pt x="114" y="1644"/>
                </a:lnTo>
                <a:lnTo>
                  <a:pt x="126" y="1679"/>
                </a:lnTo>
                <a:lnTo>
                  <a:pt x="146" y="1705"/>
                </a:lnTo>
                <a:lnTo>
                  <a:pt x="164" y="1718"/>
                </a:lnTo>
                <a:lnTo>
                  <a:pt x="177" y="1709"/>
                </a:lnTo>
                <a:lnTo>
                  <a:pt x="184" y="1709"/>
                </a:lnTo>
                <a:lnTo>
                  <a:pt x="184" y="1709"/>
                </a:lnTo>
                <a:lnTo>
                  <a:pt x="185" y="1722"/>
                </a:lnTo>
                <a:lnTo>
                  <a:pt x="183" y="1720"/>
                </a:lnTo>
                <a:lnTo>
                  <a:pt x="179" y="1727"/>
                </a:lnTo>
                <a:lnTo>
                  <a:pt x="179" y="1727"/>
                </a:lnTo>
                <a:lnTo>
                  <a:pt x="174" y="1727"/>
                </a:lnTo>
                <a:lnTo>
                  <a:pt x="174" y="1727"/>
                </a:lnTo>
                <a:lnTo>
                  <a:pt x="166" y="1734"/>
                </a:lnTo>
                <a:lnTo>
                  <a:pt x="159" y="1740"/>
                </a:lnTo>
                <a:lnTo>
                  <a:pt x="152" y="1747"/>
                </a:lnTo>
                <a:lnTo>
                  <a:pt x="146" y="1755"/>
                </a:lnTo>
                <a:lnTo>
                  <a:pt x="137" y="176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1" y="1782"/>
                </a:lnTo>
                <a:lnTo>
                  <a:pt x="131" y="1782"/>
                </a:lnTo>
                <a:lnTo>
                  <a:pt x="33" y="2244"/>
                </a:lnTo>
                <a:lnTo>
                  <a:pt x="30" y="2255"/>
                </a:lnTo>
                <a:lnTo>
                  <a:pt x="30" y="2255"/>
                </a:lnTo>
                <a:lnTo>
                  <a:pt x="44" y="2243"/>
                </a:lnTo>
                <a:lnTo>
                  <a:pt x="56" y="2233"/>
                </a:lnTo>
                <a:lnTo>
                  <a:pt x="68" y="2227"/>
                </a:lnTo>
                <a:lnTo>
                  <a:pt x="79" y="2223"/>
                </a:lnTo>
                <a:lnTo>
                  <a:pt x="89" y="2222"/>
                </a:lnTo>
                <a:lnTo>
                  <a:pt x="95" y="2220"/>
                </a:lnTo>
                <a:lnTo>
                  <a:pt x="102" y="2220"/>
                </a:lnTo>
                <a:lnTo>
                  <a:pt x="102" y="2220"/>
                </a:lnTo>
                <a:lnTo>
                  <a:pt x="108" y="2220"/>
                </a:lnTo>
                <a:lnTo>
                  <a:pt x="115" y="2222"/>
                </a:lnTo>
                <a:lnTo>
                  <a:pt x="122" y="2224"/>
                </a:lnTo>
                <a:lnTo>
                  <a:pt x="131" y="2228"/>
                </a:lnTo>
                <a:lnTo>
                  <a:pt x="148" y="2238"/>
                </a:lnTo>
                <a:lnTo>
                  <a:pt x="164" y="2249"/>
                </a:lnTo>
                <a:lnTo>
                  <a:pt x="159" y="2260"/>
                </a:lnTo>
                <a:lnTo>
                  <a:pt x="158" y="2307"/>
                </a:lnTo>
                <a:lnTo>
                  <a:pt x="131" y="2376"/>
                </a:lnTo>
                <a:lnTo>
                  <a:pt x="97" y="2580"/>
                </a:lnTo>
                <a:lnTo>
                  <a:pt x="77" y="2662"/>
                </a:lnTo>
                <a:lnTo>
                  <a:pt x="51" y="2826"/>
                </a:lnTo>
                <a:lnTo>
                  <a:pt x="37" y="2850"/>
                </a:lnTo>
                <a:lnTo>
                  <a:pt x="35" y="2896"/>
                </a:lnTo>
                <a:lnTo>
                  <a:pt x="34" y="2913"/>
                </a:lnTo>
                <a:lnTo>
                  <a:pt x="28" y="2938"/>
                </a:lnTo>
                <a:lnTo>
                  <a:pt x="28" y="3062"/>
                </a:lnTo>
                <a:lnTo>
                  <a:pt x="35" y="3081"/>
                </a:lnTo>
                <a:lnTo>
                  <a:pt x="35" y="3081"/>
                </a:lnTo>
                <a:lnTo>
                  <a:pt x="21" y="3108"/>
                </a:lnTo>
                <a:lnTo>
                  <a:pt x="10" y="3133"/>
                </a:lnTo>
                <a:lnTo>
                  <a:pt x="2" y="3156"/>
                </a:lnTo>
                <a:lnTo>
                  <a:pt x="2" y="3156"/>
                </a:lnTo>
                <a:lnTo>
                  <a:pt x="0" y="3173"/>
                </a:lnTo>
                <a:lnTo>
                  <a:pt x="0" y="3191"/>
                </a:lnTo>
                <a:lnTo>
                  <a:pt x="3" y="3208"/>
                </a:lnTo>
                <a:lnTo>
                  <a:pt x="5" y="3223"/>
                </a:lnTo>
                <a:lnTo>
                  <a:pt x="13" y="3245"/>
                </a:lnTo>
                <a:lnTo>
                  <a:pt x="15" y="3253"/>
                </a:lnTo>
                <a:lnTo>
                  <a:pt x="15" y="3253"/>
                </a:lnTo>
                <a:lnTo>
                  <a:pt x="23" y="3262"/>
                </a:lnTo>
                <a:lnTo>
                  <a:pt x="29" y="3269"/>
                </a:lnTo>
                <a:lnTo>
                  <a:pt x="36" y="3276"/>
                </a:lnTo>
                <a:lnTo>
                  <a:pt x="45" y="3281"/>
                </a:lnTo>
                <a:lnTo>
                  <a:pt x="52" y="3284"/>
                </a:lnTo>
                <a:lnTo>
                  <a:pt x="60" y="3287"/>
                </a:lnTo>
                <a:lnTo>
                  <a:pt x="74" y="3289"/>
                </a:lnTo>
                <a:lnTo>
                  <a:pt x="88" y="3289"/>
                </a:lnTo>
                <a:lnTo>
                  <a:pt x="99" y="3288"/>
                </a:lnTo>
                <a:lnTo>
                  <a:pt x="109" y="3287"/>
                </a:lnTo>
                <a:lnTo>
                  <a:pt x="109" y="3287"/>
                </a:lnTo>
                <a:lnTo>
                  <a:pt x="125" y="3283"/>
                </a:lnTo>
                <a:lnTo>
                  <a:pt x="140" y="3278"/>
                </a:lnTo>
                <a:lnTo>
                  <a:pt x="152" y="3272"/>
                </a:lnTo>
                <a:lnTo>
                  <a:pt x="163" y="3266"/>
                </a:lnTo>
                <a:lnTo>
                  <a:pt x="173" y="3260"/>
                </a:lnTo>
                <a:lnTo>
                  <a:pt x="182" y="3252"/>
                </a:lnTo>
                <a:lnTo>
                  <a:pt x="189" y="3246"/>
                </a:lnTo>
                <a:lnTo>
                  <a:pt x="196" y="3239"/>
                </a:lnTo>
                <a:lnTo>
                  <a:pt x="205" y="3226"/>
                </a:lnTo>
                <a:lnTo>
                  <a:pt x="211" y="3215"/>
                </a:lnTo>
                <a:lnTo>
                  <a:pt x="215" y="3205"/>
                </a:lnTo>
                <a:lnTo>
                  <a:pt x="216" y="3154"/>
                </a:lnTo>
                <a:lnTo>
                  <a:pt x="216" y="3154"/>
                </a:lnTo>
                <a:lnTo>
                  <a:pt x="216" y="3155"/>
                </a:lnTo>
                <a:lnTo>
                  <a:pt x="240" y="3145"/>
                </a:lnTo>
                <a:lnTo>
                  <a:pt x="256" y="3093"/>
                </a:lnTo>
                <a:lnTo>
                  <a:pt x="254" y="3041"/>
                </a:lnTo>
                <a:lnTo>
                  <a:pt x="254" y="3041"/>
                </a:lnTo>
                <a:lnTo>
                  <a:pt x="262" y="3036"/>
                </a:lnTo>
                <a:lnTo>
                  <a:pt x="269" y="3032"/>
                </a:lnTo>
                <a:lnTo>
                  <a:pt x="275" y="3027"/>
                </a:lnTo>
                <a:lnTo>
                  <a:pt x="279" y="3020"/>
                </a:lnTo>
                <a:lnTo>
                  <a:pt x="283" y="3014"/>
                </a:lnTo>
                <a:lnTo>
                  <a:pt x="285" y="3008"/>
                </a:lnTo>
                <a:lnTo>
                  <a:pt x="289" y="2996"/>
                </a:lnTo>
                <a:lnTo>
                  <a:pt x="289" y="2985"/>
                </a:lnTo>
                <a:lnTo>
                  <a:pt x="289" y="2975"/>
                </a:lnTo>
                <a:lnTo>
                  <a:pt x="286" y="2967"/>
                </a:lnTo>
                <a:lnTo>
                  <a:pt x="286" y="2967"/>
                </a:lnTo>
                <a:lnTo>
                  <a:pt x="306" y="2923"/>
                </a:lnTo>
                <a:lnTo>
                  <a:pt x="335" y="2855"/>
                </a:lnTo>
                <a:lnTo>
                  <a:pt x="373" y="2764"/>
                </a:lnTo>
                <a:lnTo>
                  <a:pt x="434" y="2578"/>
                </a:lnTo>
                <a:lnTo>
                  <a:pt x="469" y="2347"/>
                </a:lnTo>
                <a:lnTo>
                  <a:pt x="528" y="2040"/>
                </a:lnTo>
                <a:lnTo>
                  <a:pt x="528" y="2040"/>
                </a:lnTo>
                <a:lnTo>
                  <a:pt x="542" y="1992"/>
                </a:lnTo>
                <a:lnTo>
                  <a:pt x="556" y="1947"/>
                </a:lnTo>
                <a:lnTo>
                  <a:pt x="574" y="1902"/>
                </a:lnTo>
                <a:lnTo>
                  <a:pt x="590" y="1862"/>
                </a:lnTo>
                <a:lnTo>
                  <a:pt x="616" y="1800"/>
                </a:lnTo>
                <a:lnTo>
                  <a:pt x="627" y="1777"/>
                </a:lnTo>
                <a:lnTo>
                  <a:pt x="646" y="1795"/>
                </a:lnTo>
                <a:lnTo>
                  <a:pt x="651" y="1820"/>
                </a:lnTo>
                <a:lnTo>
                  <a:pt x="697" y="1915"/>
                </a:lnTo>
                <a:lnTo>
                  <a:pt x="714" y="2033"/>
                </a:lnTo>
                <a:lnTo>
                  <a:pt x="720" y="2055"/>
                </a:lnTo>
                <a:lnTo>
                  <a:pt x="725" y="2087"/>
                </a:lnTo>
                <a:lnTo>
                  <a:pt x="725" y="2087"/>
                </a:lnTo>
                <a:lnTo>
                  <a:pt x="725" y="2110"/>
                </a:lnTo>
                <a:lnTo>
                  <a:pt x="726" y="2138"/>
                </a:lnTo>
                <a:lnTo>
                  <a:pt x="729" y="2169"/>
                </a:lnTo>
                <a:lnTo>
                  <a:pt x="733" y="2201"/>
                </a:lnTo>
                <a:lnTo>
                  <a:pt x="739" y="2253"/>
                </a:lnTo>
                <a:lnTo>
                  <a:pt x="742" y="2275"/>
                </a:lnTo>
                <a:lnTo>
                  <a:pt x="765" y="2409"/>
                </a:lnTo>
                <a:lnTo>
                  <a:pt x="765" y="2409"/>
                </a:lnTo>
                <a:lnTo>
                  <a:pt x="812" y="2637"/>
                </a:lnTo>
                <a:lnTo>
                  <a:pt x="798" y="2869"/>
                </a:lnTo>
                <a:lnTo>
                  <a:pt x="814" y="2930"/>
                </a:lnTo>
                <a:lnTo>
                  <a:pt x="812" y="2987"/>
                </a:lnTo>
                <a:lnTo>
                  <a:pt x="775" y="3016"/>
                </a:lnTo>
                <a:lnTo>
                  <a:pt x="772" y="3059"/>
                </a:lnTo>
                <a:lnTo>
                  <a:pt x="772" y="3059"/>
                </a:lnTo>
                <a:lnTo>
                  <a:pt x="773" y="3081"/>
                </a:lnTo>
                <a:lnTo>
                  <a:pt x="777" y="3098"/>
                </a:lnTo>
                <a:lnTo>
                  <a:pt x="782" y="3112"/>
                </a:lnTo>
                <a:lnTo>
                  <a:pt x="788" y="3120"/>
                </a:lnTo>
                <a:lnTo>
                  <a:pt x="794" y="3128"/>
                </a:lnTo>
                <a:lnTo>
                  <a:pt x="800" y="3131"/>
                </a:lnTo>
                <a:lnTo>
                  <a:pt x="805" y="3134"/>
                </a:lnTo>
                <a:lnTo>
                  <a:pt x="810" y="3135"/>
                </a:lnTo>
                <a:lnTo>
                  <a:pt x="799" y="3208"/>
                </a:lnTo>
                <a:lnTo>
                  <a:pt x="799" y="3208"/>
                </a:lnTo>
                <a:lnTo>
                  <a:pt x="798" y="3212"/>
                </a:lnTo>
                <a:lnTo>
                  <a:pt x="795" y="3220"/>
                </a:lnTo>
                <a:lnTo>
                  <a:pt x="795" y="3232"/>
                </a:lnTo>
                <a:lnTo>
                  <a:pt x="797" y="3241"/>
                </a:lnTo>
                <a:lnTo>
                  <a:pt x="798" y="3250"/>
                </a:lnTo>
                <a:lnTo>
                  <a:pt x="802" y="3260"/>
                </a:lnTo>
                <a:lnTo>
                  <a:pt x="805" y="3269"/>
                </a:lnTo>
                <a:lnTo>
                  <a:pt x="812" y="3279"/>
                </a:lnTo>
                <a:lnTo>
                  <a:pt x="820" y="3290"/>
                </a:lnTo>
                <a:lnTo>
                  <a:pt x="830" y="3300"/>
                </a:lnTo>
                <a:lnTo>
                  <a:pt x="842" y="3311"/>
                </a:lnTo>
                <a:lnTo>
                  <a:pt x="857" y="3322"/>
                </a:lnTo>
                <a:lnTo>
                  <a:pt x="876" y="3332"/>
                </a:lnTo>
                <a:lnTo>
                  <a:pt x="876" y="3332"/>
                </a:lnTo>
                <a:lnTo>
                  <a:pt x="878" y="3334"/>
                </a:lnTo>
                <a:lnTo>
                  <a:pt x="887" y="3334"/>
                </a:lnTo>
                <a:lnTo>
                  <a:pt x="902" y="3332"/>
                </a:lnTo>
                <a:lnTo>
                  <a:pt x="919" y="3329"/>
                </a:lnTo>
                <a:lnTo>
                  <a:pt x="929" y="3325"/>
                </a:lnTo>
                <a:lnTo>
                  <a:pt x="940" y="3321"/>
                </a:lnTo>
                <a:lnTo>
                  <a:pt x="951" y="3315"/>
                </a:lnTo>
                <a:lnTo>
                  <a:pt x="962" y="3309"/>
                </a:lnTo>
                <a:lnTo>
                  <a:pt x="974" y="3300"/>
                </a:lnTo>
                <a:lnTo>
                  <a:pt x="985" y="3289"/>
                </a:lnTo>
                <a:lnTo>
                  <a:pt x="998" y="3278"/>
                </a:lnTo>
                <a:lnTo>
                  <a:pt x="1009" y="3263"/>
                </a:lnTo>
                <a:lnTo>
                  <a:pt x="1011" y="3225"/>
                </a:lnTo>
                <a:lnTo>
                  <a:pt x="1009" y="3214"/>
                </a:lnTo>
                <a:lnTo>
                  <a:pt x="1009" y="3179"/>
                </a:lnTo>
                <a:lnTo>
                  <a:pt x="1006" y="3141"/>
                </a:lnTo>
                <a:lnTo>
                  <a:pt x="1019" y="3146"/>
                </a:lnTo>
                <a:lnTo>
                  <a:pt x="1019" y="3146"/>
                </a:lnTo>
                <a:lnTo>
                  <a:pt x="1024" y="3142"/>
                </a:lnTo>
                <a:lnTo>
                  <a:pt x="1028" y="3138"/>
                </a:lnTo>
                <a:lnTo>
                  <a:pt x="1033" y="3131"/>
                </a:lnTo>
                <a:lnTo>
                  <a:pt x="1037" y="3124"/>
                </a:lnTo>
                <a:lnTo>
                  <a:pt x="1043" y="3108"/>
                </a:lnTo>
                <a:lnTo>
                  <a:pt x="1048" y="3091"/>
                </a:lnTo>
                <a:lnTo>
                  <a:pt x="1052" y="3075"/>
                </a:lnTo>
                <a:lnTo>
                  <a:pt x="1054" y="3060"/>
                </a:lnTo>
                <a:lnTo>
                  <a:pt x="1057" y="3046"/>
                </a:lnTo>
                <a:lnTo>
                  <a:pt x="1058" y="3032"/>
                </a:lnTo>
                <a:lnTo>
                  <a:pt x="1058" y="3032"/>
                </a:lnTo>
                <a:lnTo>
                  <a:pt x="1057" y="3027"/>
                </a:lnTo>
                <a:lnTo>
                  <a:pt x="1054" y="3023"/>
                </a:lnTo>
                <a:lnTo>
                  <a:pt x="1048" y="3014"/>
                </a:lnTo>
                <a:lnTo>
                  <a:pt x="1041" y="3008"/>
                </a:lnTo>
                <a:lnTo>
                  <a:pt x="1033" y="3002"/>
                </a:lnTo>
                <a:lnTo>
                  <a:pt x="1019" y="2995"/>
                </a:lnTo>
                <a:lnTo>
                  <a:pt x="1012" y="2992"/>
                </a:lnTo>
                <a:lnTo>
                  <a:pt x="1021" y="2908"/>
                </a:lnTo>
                <a:lnTo>
                  <a:pt x="1036" y="2718"/>
                </a:lnTo>
                <a:lnTo>
                  <a:pt x="1036" y="2718"/>
                </a:lnTo>
                <a:lnTo>
                  <a:pt x="1036" y="2702"/>
                </a:lnTo>
                <a:lnTo>
                  <a:pt x="1035" y="2680"/>
                </a:lnTo>
                <a:lnTo>
                  <a:pt x="1031" y="2626"/>
                </a:lnTo>
                <a:lnTo>
                  <a:pt x="1026" y="2558"/>
                </a:lnTo>
                <a:lnTo>
                  <a:pt x="1026" y="2531"/>
                </a:lnTo>
                <a:lnTo>
                  <a:pt x="1015" y="2386"/>
                </a:lnTo>
                <a:lnTo>
                  <a:pt x="1005" y="2256"/>
                </a:lnTo>
                <a:lnTo>
                  <a:pt x="995" y="2169"/>
                </a:lnTo>
                <a:lnTo>
                  <a:pt x="993" y="2132"/>
                </a:lnTo>
                <a:lnTo>
                  <a:pt x="990" y="2097"/>
                </a:lnTo>
                <a:lnTo>
                  <a:pt x="988" y="2047"/>
                </a:lnTo>
                <a:lnTo>
                  <a:pt x="984" y="1932"/>
                </a:lnTo>
                <a:lnTo>
                  <a:pt x="984" y="1878"/>
                </a:lnTo>
                <a:lnTo>
                  <a:pt x="982" y="1720"/>
                </a:lnTo>
                <a:lnTo>
                  <a:pt x="974" y="1594"/>
                </a:lnTo>
                <a:lnTo>
                  <a:pt x="977" y="1560"/>
                </a:lnTo>
                <a:lnTo>
                  <a:pt x="977" y="1560"/>
                </a:lnTo>
                <a:lnTo>
                  <a:pt x="974" y="1543"/>
                </a:lnTo>
                <a:lnTo>
                  <a:pt x="971" y="1529"/>
                </a:lnTo>
                <a:lnTo>
                  <a:pt x="967" y="1519"/>
                </a:lnTo>
                <a:lnTo>
                  <a:pt x="963" y="1513"/>
                </a:lnTo>
                <a:lnTo>
                  <a:pt x="941" y="1386"/>
                </a:lnTo>
                <a:lnTo>
                  <a:pt x="909" y="1343"/>
                </a:lnTo>
                <a:lnTo>
                  <a:pt x="909" y="1326"/>
                </a:lnTo>
                <a:lnTo>
                  <a:pt x="915" y="1317"/>
                </a:lnTo>
                <a:lnTo>
                  <a:pt x="915" y="1298"/>
                </a:lnTo>
                <a:lnTo>
                  <a:pt x="922" y="1298"/>
                </a:lnTo>
                <a:lnTo>
                  <a:pt x="925" y="1290"/>
                </a:lnTo>
                <a:lnTo>
                  <a:pt x="920" y="1249"/>
                </a:lnTo>
                <a:lnTo>
                  <a:pt x="925" y="1247"/>
                </a:lnTo>
                <a:lnTo>
                  <a:pt x="1012" y="1229"/>
                </a:lnTo>
                <a:lnTo>
                  <a:pt x="1041" y="1222"/>
                </a:lnTo>
                <a:lnTo>
                  <a:pt x="1093" y="1217"/>
                </a:lnTo>
                <a:lnTo>
                  <a:pt x="1093" y="1217"/>
                </a:lnTo>
                <a:lnTo>
                  <a:pt x="1104" y="1212"/>
                </a:lnTo>
                <a:lnTo>
                  <a:pt x="1115" y="1207"/>
                </a:lnTo>
                <a:lnTo>
                  <a:pt x="1131" y="1197"/>
                </a:lnTo>
                <a:lnTo>
                  <a:pt x="1141" y="1190"/>
                </a:lnTo>
                <a:lnTo>
                  <a:pt x="1144" y="1186"/>
                </a:lnTo>
                <a:lnTo>
                  <a:pt x="1144" y="1186"/>
                </a:lnTo>
                <a:lnTo>
                  <a:pt x="1147" y="1181"/>
                </a:lnTo>
                <a:lnTo>
                  <a:pt x="1148" y="1176"/>
                </a:lnTo>
                <a:lnTo>
                  <a:pt x="1152" y="1163"/>
                </a:lnTo>
                <a:lnTo>
                  <a:pt x="1154" y="1148"/>
                </a:lnTo>
                <a:lnTo>
                  <a:pt x="1155" y="1133"/>
                </a:lnTo>
                <a:lnTo>
                  <a:pt x="1155" y="1107"/>
                </a:lnTo>
                <a:lnTo>
                  <a:pt x="1155" y="1096"/>
                </a:lnTo>
                <a:lnTo>
                  <a:pt x="1155" y="1096"/>
                </a:lnTo>
                <a:close/>
                <a:moveTo>
                  <a:pt x="286" y="1152"/>
                </a:moveTo>
                <a:lnTo>
                  <a:pt x="284" y="1127"/>
                </a:lnTo>
                <a:lnTo>
                  <a:pt x="295" y="1109"/>
                </a:lnTo>
                <a:lnTo>
                  <a:pt x="295" y="1068"/>
                </a:lnTo>
                <a:lnTo>
                  <a:pt x="300" y="1056"/>
                </a:lnTo>
                <a:lnTo>
                  <a:pt x="300" y="1056"/>
                </a:lnTo>
                <a:lnTo>
                  <a:pt x="301" y="1056"/>
                </a:lnTo>
                <a:lnTo>
                  <a:pt x="302" y="1057"/>
                </a:lnTo>
                <a:lnTo>
                  <a:pt x="304" y="1059"/>
                </a:lnTo>
                <a:lnTo>
                  <a:pt x="299" y="1107"/>
                </a:lnTo>
                <a:lnTo>
                  <a:pt x="295" y="1155"/>
                </a:lnTo>
                <a:lnTo>
                  <a:pt x="284" y="1189"/>
                </a:lnTo>
                <a:lnTo>
                  <a:pt x="286" y="1162"/>
                </a:lnTo>
                <a:lnTo>
                  <a:pt x="286" y="1152"/>
                </a:lnTo>
                <a:close/>
                <a:moveTo>
                  <a:pt x="190" y="1636"/>
                </a:moveTo>
                <a:lnTo>
                  <a:pt x="194" y="1631"/>
                </a:lnTo>
                <a:lnTo>
                  <a:pt x="203" y="1637"/>
                </a:lnTo>
                <a:lnTo>
                  <a:pt x="205" y="1657"/>
                </a:lnTo>
                <a:lnTo>
                  <a:pt x="205" y="1657"/>
                </a:lnTo>
                <a:lnTo>
                  <a:pt x="201" y="1655"/>
                </a:lnTo>
                <a:lnTo>
                  <a:pt x="196" y="1653"/>
                </a:lnTo>
                <a:lnTo>
                  <a:pt x="193" y="1655"/>
                </a:lnTo>
                <a:lnTo>
                  <a:pt x="189" y="1657"/>
                </a:lnTo>
                <a:lnTo>
                  <a:pt x="190" y="1636"/>
                </a:lnTo>
                <a:close/>
                <a:moveTo>
                  <a:pt x="210" y="2070"/>
                </a:moveTo>
                <a:lnTo>
                  <a:pt x="219" y="1995"/>
                </a:lnTo>
                <a:lnTo>
                  <a:pt x="224" y="2028"/>
                </a:lnTo>
                <a:lnTo>
                  <a:pt x="210" y="2070"/>
                </a:lnTo>
                <a:close/>
                <a:moveTo>
                  <a:pt x="301" y="1489"/>
                </a:moveTo>
                <a:lnTo>
                  <a:pt x="293" y="1531"/>
                </a:lnTo>
                <a:lnTo>
                  <a:pt x="288" y="1552"/>
                </a:lnTo>
                <a:lnTo>
                  <a:pt x="268" y="1584"/>
                </a:lnTo>
                <a:lnTo>
                  <a:pt x="269" y="1649"/>
                </a:lnTo>
                <a:lnTo>
                  <a:pt x="254" y="1725"/>
                </a:lnTo>
                <a:lnTo>
                  <a:pt x="249" y="1794"/>
                </a:lnTo>
                <a:lnTo>
                  <a:pt x="231" y="1906"/>
                </a:lnTo>
                <a:lnTo>
                  <a:pt x="245" y="1796"/>
                </a:lnTo>
                <a:lnTo>
                  <a:pt x="240" y="1766"/>
                </a:lnTo>
                <a:lnTo>
                  <a:pt x="240" y="1766"/>
                </a:lnTo>
                <a:lnTo>
                  <a:pt x="237" y="1759"/>
                </a:lnTo>
                <a:lnTo>
                  <a:pt x="235" y="1755"/>
                </a:lnTo>
                <a:lnTo>
                  <a:pt x="227" y="1746"/>
                </a:lnTo>
                <a:lnTo>
                  <a:pt x="228" y="1742"/>
                </a:lnTo>
                <a:lnTo>
                  <a:pt x="224" y="1741"/>
                </a:lnTo>
                <a:lnTo>
                  <a:pt x="224" y="1690"/>
                </a:lnTo>
                <a:lnTo>
                  <a:pt x="228" y="1688"/>
                </a:lnTo>
                <a:lnTo>
                  <a:pt x="228" y="1688"/>
                </a:lnTo>
                <a:lnTo>
                  <a:pt x="233" y="1687"/>
                </a:lnTo>
                <a:lnTo>
                  <a:pt x="237" y="1685"/>
                </a:lnTo>
                <a:lnTo>
                  <a:pt x="242" y="1681"/>
                </a:lnTo>
                <a:lnTo>
                  <a:pt x="245" y="1677"/>
                </a:lnTo>
                <a:lnTo>
                  <a:pt x="246" y="1674"/>
                </a:lnTo>
                <a:lnTo>
                  <a:pt x="246" y="1639"/>
                </a:lnTo>
                <a:lnTo>
                  <a:pt x="251" y="1603"/>
                </a:lnTo>
                <a:lnTo>
                  <a:pt x="251" y="1577"/>
                </a:lnTo>
                <a:lnTo>
                  <a:pt x="251" y="1577"/>
                </a:lnTo>
                <a:lnTo>
                  <a:pt x="259" y="1579"/>
                </a:lnTo>
                <a:lnTo>
                  <a:pt x="263" y="1575"/>
                </a:lnTo>
                <a:lnTo>
                  <a:pt x="268" y="1510"/>
                </a:lnTo>
                <a:lnTo>
                  <a:pt x="268" y="1510"/>
                </a:lnTo>
                <a:lnTo>
                  <a:pt x="270" y="1512"/>
                </a:lnTo>
                <a:lnTo>
                  <a:pt x="277" y="1448"/>
                </a:lnTo>
                <a:lnTo>
                  <a:pt x="274" y="1444"/>
                </a:lnTo>
                <a:lnTo>
                  <a:pt x="277" y="1441"/>
                </a:lnTo>
                <a:lnTo>
                  <a:pt x="291" y="1476"/>
                </a:lnTo>
                <a:lnTo>
                  <a:pt x="307" y="1477"/>
                </a:lnTo>
                <a:lnTo>
                  <a:pt x="307" y="1477"/>
                </a:lnTo>
                <a:lnTo>
                  <a:pt x="301" y="1489"/>
                </a:lnTo>
                <a:close/>
                <a:moveTo>
                  <a:pt x="952" y="1067"/>
                </a:moveTo>
                <a:lnTo>
                  <a:pt x="946" y="1068"/>
                </a:lnTo>
                <a:lnTo>
                  <a:pt x="932" y="1063"/>
                </a:lnTo>
                <a:lnTo>
                  <a:pt x="902" y="1059"/>
                </a:lnTo>
                <a:lnTo>
                  <a:pt x="894" y="1063"/>
                </a:lnTo>
                <a:lnTo>
                  <a:pt x="893" y="1032"/>
                </a:lnTo>
                <a:lnTo>
                  <a:pt x="883" y="1010"/>
                </a:lnTo>
                <a:lnTo>
                  <a:pt x="884" y="980"/>
                </a:lnTo>
                <a:lnTo>
                  <a:pt x="889" y="961"/>
                </a:lnTo>
                <a:lnTo>
                  <a:pt x="894" y="918"/>
                </a:lnTo>
                <a:lnTo>
                  <a:pt x="908" y="961"/>
                </a:lnTo>
                <a:lnTo>
                  <a:pt x="940" y="1025"/>
                </a:lnTo>
                <a:lnTo>
                  <a:pt x="953" y="1049"/>
                </a:lnTo>
                <a:lnTo>
                  <a:pt x="952" y="1067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3372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700" dir="5400000" sy="50000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54" name="Freeform 54"/>
          <p:cNvSpPr>
            <a:spLocks noEditPoints="1"/>
          </p:cNvSpPr>
          <p:nvPr/>
        </p:nvSpPr>
        <p:spPr bwMode="gray">
          <a:xfrm>
            <a:off x="6931025" y="3436938"/>
            <a:ext cx="442913" cy="1244600"/>
          </a:xfrm>
          <a:custGeom>
            <a:avLst/>
            <a:gdLst>
              <a:gd name="T0" fmla="*/ 1128 w 1155"/>
              <a:gd name="T1" fmla="*/ 998 h 3334"/>
              <a:gd name="T2" fmla="*/ 1036 w 1155"/>
              <a:gd name="T3" fmla="*/ 783 h 3334"/>
              <a:gd name="T4" fmla="*/ 876 w 1155"/>
              <a:gd name="T5" fmla="*/ 566 h 3334"/>
              <a:gd name="T6" fmla="*/ 731 w 1155"/>
              <a:gd name="T7" fmla="*/ 471 h 3334"/>
              <a:gd name="T8" fmla="*/ 807 w 1155"/>
              <a:gd name="T9" fmla="*/ 326 h 3334"/>
              <a:gd name="T10" fmla="*/ 818 w 1155"/>
              <a:gd name="T11" fmla="*/ 199 h 3334"/>
              <a:gd name="T12" fmla="*/ 754 w 1155"/>
              <a:gd name="T13" fmla="*/ 87 h 3334"/>
              <a:gd name="T14" fmla="*/ 575 w 1155"/>
              <a:gd name="T15" fmla="*/ 7 h 3334"/>
              <a:gd name="T16" fmla="*/ 529 w 1155"/>
              <a:gd name="T17" fmla="*/ 49 h 3334"/>
              <a:gd name="T18" fmla="*/ 465 w 1155"/>
              <a:gd name="T19" fmla="*/ 78 h 3334"/>
              <a:gd name="T20" fmla="*/ 461 w 1155"/>
              <a:gd name="T21" fmla="*/ 166 h 3334"/>
              <a:gd name="T22" fmla="*/ 474 w 1155"/>
              <a:gd name="T23" fmla="*/ 204 h 3334"/>
              <a:gd name="T24" fmla="*/ 471 w 1155"/>
              <a:gd name="T25" fmla="*/ 353 h 3334"/>
              <a:gd name="T26" fmla="*/ 519 w 1155"/>
              <a:gd name="T27" fmla="*/ 416 h 3334"/>
              <a:gd name="T28" fmla="*/ 355 w 1155"/>
              <a:gd name="T29" fmla="*/ 527 h 3334"/>
              <a:gd name="T30" fmla="*/ 235 w 1155"/>
              <a:gd name="T31" fmla="*/ 581 h 3334"/>
              <a:gd name="T32" fmla="*/ 174 w 1155"/>
              <a:gd name="T33" fmla="*/ 867 h 3334"/>
              <a:gd name="T34" fmla="*/ 136 w 1155"/>
              <a:gd name="T35" fmla="*/ 1159 h 3334"/>
              <a:gd name="T36" fmla="*/ 114 w 1155"/>
              <a:gd name="T37" fmla="*/ 1456 h 3334"/>
              <a:gd name="T38" fmla="*/ 114 w 1155"/>
              <a:gd name="T39" fmla="*/ 1536 h 3334"/>
              <a:gd name="T40" fmla="*/ 177 w 1155"/>
              <a:gd name="T41" fmla="*/ 1709 h 3334"/>
              <a:gd name="T42" fmla="*/ 174 w 1155"/>
              <a:gd name="T43" fmla="*/ 1727 h 3334"/>
              <a:gd name="T44" fmla="*/ 132 w 1155"/>
              <a:gd name="T45" fmla="*/ 1779 h 3334"/>
              <a:gd name="T46" fmla="*/ 44 w 1155"/>
              <a:gd name="T47" fmla="*/ 2243 h 3334"/>
              <a:gd name="T48" fmla="*/ 108 w 1155"/>
              <a:gd name="T49" fmla="*/ 2220 h 3334"/>
              <a:gd name="T50" fmla="*/ 131 w 1155"/>
              <a:gd name="T51" fmla="*/ 2376 h 3334"/>
              <a:gd name="T52" fmla="*/ 28 w 1155"/>
              <a:gd name="T53" fmla="*/ 3062 h 3334"/>
              <a:gd name="T54" fmla="*/ 0 w 1155"/>
              <a:gd name="T55" fmla="*/ 3191 h 3334"/>
              <a:gd name="T56" fmla="*/ 36 w 1155"/>
              <a:gd name="T57" fmla="*/ 3276 h 3334"/>
              <a:gd name="T58" fmla="*/ 109 w 1155"/>
              <a:gd name="T59" fmla="*/ 3287 h 3334"/>
              <a:gd name="T60" fmla="*/ 196 w 1155"/>
              <a:gd name="T61" fmla="*/ 3239 h 3334"/>
              <a:gd name="T62" fmla="*/ 256 w 1155"/>
              <a:gd name="T63" fmla="*/ 3093 h 3334"/>
              <a:gd name="T64" fmla="*/ 285 w 1155"/>
              <a:gd name="T65" fmla="*/ 3008 h 3334"/>
              <a:gd name="T66" fmla="*/ 373 w 1155"/>
              <a:gd name="T67" fmla="*/ 2764 h 3334"/>
              <a:gd name="T68" fmla="*/ 590 w 1155"/>
              <a:gd name="T69" fmla="*/ 1862 h 3334"/>
              <a:gd name="T70" fmla="*/ 725 w 1155"/>
              <a:gd name="T71" fmla="*/ 2087 h 3334"/>
              <a:gd name="T72" fmla="*/ 765 w 1155"/>
              <a:gd name="T73" fmla="*/ 2409 h 3334"/>
              <a:gd name="T74" fmla="*/ 772 w 1155"/>
              <a:gd name="T75" fmla="*/ 3059 h 3334"/>
              <a:gd name="T76" fmla="*/ 810 w 1155"/>
              <a:gd name="T77" fmla="*/ 3135 h 3334"/>
              <a:gd name="T78" fmla="*/ 802 w 1155"/>
              <a:gd name="T79" fmla="*/ 3260 h 3334"/>
              <a:gd name="T80" fmla="*/ 876 w 1155"/>
              <a:gd name="T81" fmla="*/ 3332 h 3334"/>
              <a:gd name="T82" fmla="*/ 962 w 1155"/>
              <a:gd name="T83" fmla="*/ 3309 h 3334"/>
              <a:gd name="T84" fmla="*/ 1006 w 1155"/>
              <a:gd name="T85" fmla="*/ 3141 h 3334"/>
              <a:gd name="T86" fmla="*/ 1048 w 1155"/>
              <a:gd name="T87" fmla="*/ 3091 h 3334"/>
              <a:gd name="T88" fmla="*/ 1048 w 1155"/>
              <a:gd name="T89" fmla="*/ 3014 h 3334"/>
              <a:gd name="T90" fmla="*/ 1036 w 1155"/>
              <a:gd name="T91" fmla="*/ 2702 h 3334"/>
              <a:gd name="T92" fmla="*/ 993 w 1155"/>
              <a:gd name="T93" fmla="*/ 2132 h 3334"/>
              <a:gd name="T94" fmla="*/ 977 w 1155"/>
              <a:gd name="T95" fmla="*/ 1560 h 3334"/>
              <a:gd name="T96" fmla="*/ 915 w 1155"/>
              <a:gd name="T97" fmla="*/ 1317 h 3334"/>
              <a:gd name="T98" fmla="*/ 1093 w 1155"/>
              <a:gd name="T99" fmla="*/ 1217 h 3334"/>
              <a:gd name="T100" fmla="*/ 1147 w 1155"/>
              <a:gd name="T101" fmla="*/ 1181 h 3334"/>
              <a:gd name="T102" fmla="*/ 286 w 1155"/>
              <a:gd name="T103" fmla="*/ 1152 h 3334"/>
              <a:gd name="T104" fmla="*/ 304 w 1155"/>
              <a:gd name="T105" fmla="*/ 1059 h 3334"/>
              <a:gd name="T106" fmla="*/ 203 w 1155"/>
              <a:gd name="T107" fmla="*/ 1637 h 3334"/>
              <a:gd name="T108" fmla="*/ 210 w 1155"/>
              <a:gd name="T109" fmla="*/ 2070 h 3334"/>
              <a:gd name="T110" fmla="*/ 269 w 1155"/>
              <a:gd name="T111" fmla="*/ 1649 h 3334"/>
              <a:gd name="T112" fmla="*/ 235 w 1155"/>
              <a:gd name="T113" fmla="*/ 1755 h 3334"/>
              <a:gd name="T114" fmla="*/ 237 w 1155"/>
              <a:gd name="T115" fmla="*/ 1685 h 3334"/>
              <a:gd name="T116" fmla="*/ 259 w 1155"/>
              <a:gd name="T117" fmla="*/ 1579 h 3334"/>
              <a:gd name="T118" fmla="*/ 291 w 1155"/>
              <a:gd name="T119" fmla="*/ 1476 h 3334"/>
              <a:gd name="T120" fmla="*/ 894 w 1155"/>
              <a:gd name="T121" fmla="*/ 1063 h 3334"/>
              <a:gd name="T122" fmla="*/ 953 w 1155"/>
              <a:gd name="T123" fmla="*/ 1049 h 3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55" h="3334">
                <a:moveTo>
                  <a:pt x="1155" y="1096"/>
                </a:moveTo>
                <a:lnTo>
                  <a:pt x="1149" y="1074"/>
                </a:lnTo>
                <a:lnTo>
                  <a:pt x="1148" y="1054"/>
                </a:lnTo>
                <a:lnTo>
                  <a:pt x="1148" y="1054"/>
                </a:lnTo>
                <a:lnTo>
                  <a:pt x="1143" y="1037"/>
                </a:lnTo>
                <a:lnTo>
                  <a:pt x="1138" y="1022"/>
                </a:lnTo>
                <a:lnTo>
                  <a:pt x="1133" y="1009"/>
                </a:lnTo>
                <a:lnTo>
                  <a:pt x="1128" y="998"/>
                </a:lnTo>
                <a:lnTo>
                  <a:pt x="1120" y="982"/>
                </a:lnTo>
                <a:lnTo>
                  <a:pt x="1117" y="977"/>
                </a:lnTo>
                <a:lnTo>
                  <a:pt x="1095" y="931"/>
                </a:lnTo>
                <a:lnTo>
                  <a:pt x="1085" y="892"/>
                </a:lnTo>
                <a:lnTo>
                  <a:pt x="1056" y="857"/>
                </a:lnTo>
                <a:lnTo>
                  <a:pt x="1038" y="809"/>
                </a:lnTo>
                <a:lnTo>
                  <a:pt x="1036" y="783"/>
                </a:lnTo>
                <a:lnTo>
                  <a:pt x="1036" y="783"/>
                </a:lnTo>
                <a:lnTo>
                  <a:pt x="1019" y="749"/>
                </a:lnTo>
                <a:lnTo>
                  <a:pt x="991" y="699"/>
                </a:lnTo>
                <a:lnTo>
                  <a:pt x="957" y="637"/>
                </a:lnTo>
                <a:lnTo>
                  <a:pt x="942" y="620"/>
                </a:lnTo>
                <a:lnTo>
                  <a:pt x="938" y="618"/>
                </a:lnTo>
                <a:lnTo>
                  <a:pt x="918" y="598"/>
                </a:lnTo>
                <a:lnTo>
                  <a:pt x="894" y="581"/>
                </a:lnTo>
                <a:lnTo>
                  <a:pt x="876" y="566"/>
                </a:lnTo>
                <a:lnTo>
                  <a:pt x="863" y="563"/>
                </a:lnTo>
                <a:lnTo>
                  <a:pt x="824" y="544"/>
                </a:lnTo>
                <a:lnTo>
                  <a:pt x="808" y="523"/>
                </a:lnTo>
                <a:lnTo>
                  <a:pt x="787" y="522"/>
                </a:lnTo>
                <a:lnTo>
                  <a:pt x="786" y="522"/>
                </a:lnTo>
                <a:lnTo>
                  <a:pt x="778" y="519"/>
                </a:lnTo>
                <a:lnTo>
                  <a:pt x="745" y="473"/>
                </a:lnTo>
                <a:lnTo>
                  <a:pt x="731" y="471"/>
                </a:lnTo>
                <a:lnTo>
                  <a:pt x="734" y="452"/>
                </a:lnTo>
                <a:lnTo>
                  <a:pt x="735" y="453"/>
                </a:lnTo>
                <a:lnTo>
                  <a:pt x="742" y="439"/>
                </a:lnTo>
                <a:lnTo>
                  <a:pt x="750" y="463"/>
                </a:lnTo>
                <a:lnTo>
                  <a:pt x="755" y="463"/>
                </a:lnTo>
                <a:lnTo>
                  <a:pt x="779" y="411"/>
                </a:lnTo>
                <a:lnTo>
                  <a:pt x="807" y="326"/>
                </a:lnTo>
                <a:lnTo>
                  <a:pt x="807" y="326"/>
                </a:lnTo>
                <a:lnTo>
                  <a:pt x="814" y="305"/>
                </a:lnTo>
                <a:lnTo>
                  <a:pt x="821" y="279"/>
                </a:lnTo>
                <a:lnTo>
                  <a:pt x="829" y="249"/>
                </a:lnTo>
                <a:lnTo>
                  <a:pt x="829" y="249"/>
                </a:lnTo>
                <a:lnTo>
                  <a:pt x="828" y="236"/>
                </a:lnTo>
                <a:lnTo>
                  <a:pt x="825" y="222"/>
                </a:lnTo>
                <a:lnTo>
                  <a:pt x="821" y="210"/>
                </a:lnTo>
                <a:lnTo>
                  <a:pt x="818" y="199"/>
                </a:lnTo>
                <a:lnTo>
                  <a:pt x="809" y="184"/>
                </a:lnTo>
                <a:lnTo>
                  <a:pt x="805" y="178"/>
                </a:lnTo>
                <a:lnTo>
                  <a:pt x="805" y="178"/>
                </a:lnTo>
                <a:lnTo>
                  <a:pt x="794" y="163"/>
                </a:lnTo>
                <a:lnTo>
                  <a:pt x="783" y="148"/>
                </a:lnTo>
                <a:lnTo>
                  <a:pt x="773" y="132"/>
                </a:lnTo>
                <a:lnTo>
                  <a:pt x="760" y="89"/>
                </a:lnTo>
                <a:lnTo>
                  <a:pt x="754" y="87"/>
                </a:lnTo>
                <a:lnTo>
                  <a:pt x="730" y="57"/>
                </a:lnTo>
                <a:lnTo>
                  <a:pt x="696" y="51"/>
                </a:lnTo>
                <a:lnTo>
                  <a:pt x="635" y="10"/>
                </a:lnTo>
                <a:lnTo>
                  <a:pt x="629" y="10"/>
                </a:lnTo>
                <a:lnTo>
                  <a:pt x="634" y="25"/>
                </a:lnTo>
                <a:lnTo>
                  <a:pt x="588" y="0"/>
                </a:lnTo>
                <a:lnTo>
                  <a:pt x="598" y="25"/>
                </a:lnTo>
                <a:lnTo>
                  <a:pt x="575" y="7"/>
                </a:lnTo>
                <a:lnTo>
                  <a:pt x="579" y="29"/>
                </a:lnTo>
                <a:lnTo>
                  <a:pt x="574" y="26"/>
                </a:lnTo>
                <a:lnTo>
                  <a:pt x="534" y="14"/>
                </a:lnTo>
                <a:lnTo>
                  <a:pt x="556" y="39"/>
                </a:lnTo>
                <a:lnTo>
                  <a:pt x="554" y="41"/>
                </a:lnTo>
                <a:lnTo>
                  <a:pt x="519" y="19"/>
                </a:lnTo>
                <a:lnTo>
                  <a:pt x="532" y="47"/>
                </a:lnTo>
                <a:lnTo>
                  <a:pt x="529" y="49"/>
                </a:lnTo>
                <a:lnTo>
                  <a:pt x="508" y="19"/>
                </a:lnTo>
                <a:lnTo>
                  <a:pt x="508" y="24"/>
                </a:lnTo>
                <a:lnTo>
                  <a:pt x="507" y="56"/>
                </a:lnTo>
                <a:lnTo>
                  <a:pt x="476" y="46"/>
                </a:lnTo>
                <a:lnTo>
                  <a:pt x="479" y="50"/>
                </a:lnTo>
                <a:lnTo>
                  <a:pt x="505" y="73"/>
                </a:lnTo>
                <a:lnTo>
                  <a:pt x="461" y="74"/>
                </a:lnTo>
                <a:lnTo>
                  <a:pt x="465" y="78"/>
                </a:lnTo>
                <a:lnTo>
                  <a:pt x="489" y="90"/>
                </a:lnTo>
                <a:lnTo>
                  <a:pt x="468" y="94"/>
                </a:lnTo>
                <a:lnTo>
                  <a:pt x="491" y="103"/>
                </a:lnTo>
                <a:lnTo>
                  <a:pt x="458" y="115"/>
                </a:lnTo>
                <a:lnTo>
                  <a:pt x="482" y="126"/>
                </a:lnTo>
                <a:lnTo>
                  <a:pt x="468" y="137"/>
                </a:lnTo>
                <a:lnTo>
                  <a:pt x="482" y="139"/>
                </a:lnTo>
                <a:lnTo>
                  <a:pt x="461" y="166"/>
                </a:lnTo>
                <a:lnTo>
                  <a:pt x="464" y="164"/>
                </a:lnTo>
                <a:lnTo>
                  <a:pt x="479" y="158"/>
                </a:lnTo>
                <a:lnTo>
                  <a:pt x="479" y="158"/>
                </a:lnTo>
                <a:lnTo>
                  <a:pt x="476" y="167"/>
                </a:lnTo>
                <a:lnTo>
                  <a:pt x="474" y="178"/>
                </a:lnTo>
                <a:lnTo>
                  <a:pt x="473" y="190"/>
                </a:lnTo>
                <a:lnTo>
                  <a:pt x="473" y="198"/>
                </a:lnTo>
                <a:lnTo>
                  <a:pt x="474" y="204"/>
                </a:lnTo>
                <a:lnTo>
                  <a:pt x="471" y="216"/>
                </a:lnTo>
                <a:lnTo>
                  <a:pt x="471" y="229"/>
                </a:lnTo>
                <a:lnTo>
                  <a:pt x="471" y="229"/>
                </a:lnTo>
                <a:lnTo>
                  <a:pt x="466" y="240"/>
                </a:lnTo>
                <a:lnTo>
                  <a:pt x="460" y="252"/>
                </a:lnTo>
                <a:lnTo>
                  <a:pt x="469" y="304"/>
                </a:lnTo>
                <a:lnTo>
                  <a:pt x="471" y="353"/>
                </a:lnTo>
                <a:lnTo>
                  <a:pt x="471" y="353"/>
                </a:lnTo>
                <a:lnTo>
                  <a:pt x="473" y="359"/>
                </a:lnTo>
                <a:lnTo>
                  <a:pt x="474" y="365"/>
                </a:lnTo>
                <a:lnTo>
                  <a:pt x="477" y="374"/>
                </a:lnTo>
                <a:lnTo>
                  <a:pt x="481" y="383"/>
                </a:lnTo>
                <a:lnTo>
                  <a:pt x="487" y="391"/>
                </a:lnTo>
                <a:lnTo>
                  <a:pt x="495" y="399"/>
                </a:lnTo>
                <a:lnTo>
                  <a:pt x="505" y="406"/>
                </a:lnTo>
                <a:lnTo>
                  <a:pt x="519" y="416"/>
                </a:lnTo>
                <a:lnTo>
                  <a:pt x="521" y="428"/>
                </a:lnTo>
                <a:lnTo>
                  <a:pt x="519" y="439"/>
                </a:lnTo>
                <a:lnTo>
                  <a:pt x="510" y="441"/>
                </a:lnTo>
                <a:lnTo>
                  <a:pt x="438" y="505"/>
                </a:lnTo>
                <a:lnTo>
                  <a:pt x="415" y="507"/>
                </a:lnTo>
                <a:lnTo>
                  <a:pt x="388" y="523"/>
                </a:lnTo>
                <a:lnTo>
                  <a:pt x="355" y="527"/>
                </a:lnTo>
                <a:lnTo>
                  <a:pt x="355" y="527"/>
                </a:lnTo>
                <a:lnTo>
                  <a:pt x="343" y="529"/>
                </a:lnTo>
                <a:lnTo>
                  <a:pt x="332" y="532"/>
                </a:lnTo>
                <a:lnTo>
                  <a:pt x="310" y="538"/>
                </a:lnTo>
                <a:lnTo>
                  <a:pt x="289" y="547"/>
                </a:lnTo>
                <a:lnTo>
                  <a:pt x="270" y="556"/>
                </a:lnTo>
                <a:lnTo>
                  <a:pt x="256" y="565"/>
                </a:lnTo>
                <a:lnTo>
                  <a:pt x="245" y="574"/>
                </a:lnTo>
                <a:lnTo>
                  <a:pt x="235" y="581"/>
                </a:lnTo>
                <a:lnTo>
                  <a:pt x="232" y="619"/>
                </a:lnTo>
                <a:lnTo>
                  <a:pt x="205" y="690"/>
                </a:lnTo>
                <a:lnTo>
                  <a:pt x="195" y="731"/>
                </a:lnTo>
                <a:lnTo>
                  <a:pt x="187" y="793"/>
                </a:lnTo>
                <a:lnTo>
                  <a:pt x="183" y="809"/>
                </a:lnTo>
                <a:lnTo>
                  <a:pt x="183" y="809"/>
                </a:lnTo>
                <a:lnTo>
                  <a:pt x="178" y="837"/>
                </a:lnTo>
                <a:lnTo>
                  <a:pt x="174" y="867"/>
                </a:lnTo>
                <a:lnTo>
                  <a:pt x="169" y="921"/>
                </a:lnTo>
                <a:lnTo>
                  <a:pt x="168" y="962"/>
                </a:lnTo>
                <a:lnTo>
                  <a:pt x="168" y="978"/>
                </a:lnTo>
                <a:lnTo>
                  <a:pt x="155" y="1017"/>
                </a:lnTo>
                <a:lnTo>
                  <a:pt x="146" y="1063"/>
                </a:lnTo>
                <a:lnTo>
                  <a:pt x="137" y="1079"/>
                </a:lnTo>
                <a:lnTo>
                  <a:pt x="134" y="1141"/>
                </a:lnTo>
                <a:lnTo>
                  <a:pt x="136" y="1159"/>
                </a:lnTo>
                <a:lnTo>
                  <a:pt x="130" y="1173"/>
                </a:lnTo>
                <a:lnTo>
                  <a:pt x="113" y="1231"/>
                </a:lnTo>
                <a:lnTo>
                  <a:pt x="116" y="1249"/>
                </a:lnTo>
                <a:lnTo>
                  <a:pt x="121" y="1277"/>
                </a:lnTo>
                <a:lnTo>
                  <a:pt x="111" y="1297"/>
                </a:lnTo>
                <a:lnTo>
                  <a:pt x="113" y="1340"/>
                </a:lnTo>
                <a:lnTo>
                  <a:pt x="114" y="1456"/>
                </a:lnTo>
                <a:lnTo>
                  <a:pt x="114" y="1456"/>
                </a:lnTo>
                <a:lnTo>
                  <a:pt x="113" y="1466"/>
                </a:lnTo>
                <a:lnTo>
                  <a:pt x="113" y="1466"/>
                </a:lnTo>
                <a:lnTo>
                  <a:pt x="97" y="1477"/>
                </a:lnTo>
                <a:lnTo>
                  <a:pt x="102" y="1530"/>
                </a:lnTo>
                <a:lnTo>
                  <a:pt x="111" y="1539"/>
                </a:lnTo>
                <a:lnTo>
                  <a:pt x="111" y="1539"/>
                </a:lnTo>
                <a:lnTo>
                  <a:pt x="114" y="1536"/>
                </a:lnTo>
                <a:lnTo>
                  <a:pt x="114" y="1536"/>
                </a:lnTo>
                <a:lnTo>
                  <a:pt x="116" y="1579"/>
                </a:lnTo>
                <a:lnTo>
                  <a:pt x="119" y="1597"/>
                </a:lnTo>
                <a:lnTo>
                  <a:pt x="120" y="1597"/>
                </a:lnTo>
                <a:lnTo>
                  <a:pt x="114" y="1644"/>
                </a:lnTo>
                <a:lnTo>
                  <a:pt x="126" y="1679"/>
                </a:lnTo>
                <a:lnTo>
                  <a:pt x="146" y="1705"/>
                </a:lnTo>
                <a:lnTo>
                  <a:pt x="164" y="1718"/>
                </a:lnTo>
                <a:lnTo>
                  <a:pt x="177" y="1709"/>
                </a:lnTo>
                <a:lnTo>
                  <a:pt x="184" y="1709"/>
                </a:lnTo>
                <a:lnTo>
                  <a:pt x="184" y="1709"/>
                </a:lnTo>
                <a:lnTo>
                  <a:pt x="185" y="1722"/>
                </a:lnTo>
                <a:lnTo>
                  <a:pt x="183" y="1720"/>
                </a:lnTo>
                <a:lnTo>
                  <a:pt x="179" y="1727"/>
                </a:lnTo>
                <a:lnTo>
                  <a:pt x="179" y="1727"/>
                </a:lnTo>
                <a:lnTo>
                  <a:pt x="174" y="1727"/>
                </a:lnTo>
                <a:lnTo>
                  <a:pt x="174" y="1727"/>
                </a:lnTo>
                <a:lnTo>
                  <a:pt x="166" y="1734"/>
                </a:lnTo>
                <a:lnTo>
                  <a:pt x="159" y="1740"/>
                </a:lnTo>
                <a:lnTo>
                  <a:pt x="152" y="1747"/>
                </a:lnTo>
                <a:lnTo>
                  <a:pt x="146" y="1755"/>
                </a:lnTo>
                <a:lnTo>
                  <a:pt x="137" y="176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1" y="1782"/>
                </a:lnTo>
                <a:lnTo>
                  <a:pt x="131" y="1782"/>
                </a:lnTo>
                <a:lnTo>
                  <a:pt x="33" y="2244"/>
                </a:lnTo>
                <a:lnTo>
                  <a:pt x="30" y="2255"/>
                </a:lnTo>
                <a:lnTo>
                  <a:pt x="30" y="2255"/>
                </a:lnTo>
                <a:lnTo>
                  <a:pt x="44" y="2243"/>
                </a:lnTo>
                <a:lnTo>
                  <a:pt x="56" y="2233"/>
                </a:lnTo>
                <a:lnTo>
                  <a:pt x="68" y="2227"/>
                </a:lnTo>
                <a:lnTo>
                  <a:pt x="79" y="2223"/>
                </a:lnTo>
                <a:lnTo>
                  <a:pt x="89" y="2222"/>
                </a:lnTo>
                <a:lnTo>
                  <a:pt x="95" y="2220"/>
                </a:lnTo>
                <a:lnTo>
                  <a:pt x="102" y="2220"/>
                </a:lnTo>
                <a:lnTo>
                  <a:pt x="102" y="2220"/>
                </a:lnTo>
                <a:lnTo>
                  <a:pt x="108" y="2220"/>
                </a:lnTo>
                <a:lnTo>
                  <a:pt x="115" y="2222"/>
                </a:lnTo>
                <a:lnTo>
                  <a:pt x="122" y="2224"/>
                </a:lnTo>
                <a:lnTo>
                  <a:pt x="131" y="2228"/>
                </a:lnTo>
                <a:lnTo>
                  <a:pt x="148" y="2238"/>
                </a:lnTo>
                <a:lnTo>
                  <a:pt x="164" y="2249"/>
                </a:lnTo>
                <a:lnTo>
                  <a:pt x="159" y="2260"/>
                </a:lnTo>
                <a:lnTo>
                  <a:pt x="158" y="2307"/>
                </a:lnTo>
                <a:lnTo>
                  <a:pt x="131" y="2376"/>
                </a:lnTo>
                <a:lnTo>
                  <a:pt x="97" y="2580"/>
                </a:lnTo>
                <a:lnTo>
                  <a:pt x="77" y="2662"/>
                </a:lnTo>
                <a:lnTo>
                  <a:pt x="51" y="2826"/>
                </a:lnTo>
                <a:lnTo>
                  <a:pt x="37" y="2850"/>
                </a:lnTo>
                <a:lnTo>
                  <a:pt x="35" y="2896"/>
                </a:lnTo>
                <a:lnTo>
                  <a:pt x="34" y="2913"/>
                </a:lnTo>
                <a:lnTo>
                  <a:pt x="28" y="2938"/>
                </a:lnTo>
                <a:lnTo>
                  <a:pt x="28" y="3062"/>
                </a:lnTo>
                <a:lnTo>
                  <a:pt x="35" y="3081"/>
                </a:lnTo>
                <a:lnTo>
                  <a:pt x="35" y="3081"/>
                </a:lnTo>
                <a:lnTo>
                  <a:pt x="21" y="3108"/>
                </a:lnTo>
                <a:lnTo>
                  <a:pt x="10" y="3133"/>
                </a:lnTo>
                <a:lnTo>
                  <a:pt x="2" y="3156"/>
                </a:lnTo>
                <a:lnTo>
                  <a:pt x="2" y="3156"/>
                </a:lnTo>
                <a:lnTo>
                  <a:pt x="0" y="3173"/>
                </a:lnTo>
                <a:lnTo>
                  <a:pt x="0" y="3191"/>
                </a:lnTo>
                <a:lnTo>
                  <a:pt x="3" y="3208"/>
                </a:lnTo>
                <a:lnTo>
                  <a:pt x="5" y="3223"/>
                </a:lnTo>
                <a:lnTo>
                  <a:pt x="13" y="3245"/>
                </a:lnTo>
                <a:lnTo>
                  <a:pt x="15" y="3253"/>
                </a:lnTo>
                <a:lnTo>
                  <a:pt x="15" y="3253"/>
                </a:lnTo>
                <a:lnTo>
                  <a:pt x="23" y="3262"/>
                </a:lnTo>
                <a:lnTo>
                  <a:pt x="29" y="3269"/>
                </a:lnTo>
                <a:lnTo>
                  <a:pt x="36" y="3276"/>
                </a:lnTo>
                <a:lnTo>
                  <a:pt x="45" y="3281"/>
                </a:lnTo>
                <a:lnTo>
                  <a:pt x="52" y="3284"/>
                </a:lnTo>
                <a:lnTo>
                  <a:pt x="60" y="3287"/>
                </a:lnTo>
                <a:lnTo>
                  <a:pt x="74" y="3289"/>
                </a:lnTo>
                <a:lnTo>
                  <a:pt x="88" y="3289"/>
                </a:lnTo>
                <a:lnTo>
                  <a:pt x="99" y="3288"/>
                </a:lnTo>
                <a:lnTo>
                  <a:pt x="109" y="3287"/>
                </a:lnTo>
                <a:lnTo>
                  <a:pt x="109" y="3287"/>
                </a:lnTo>
                <a:lnTo>
                  <a:pt x="125" y="3283"/>
                </a:lnTo>
                <a:lnTo>
                  <a:pt x="140" y="3278"/>
                </a:lnTo>
                <a:lnTo>
                  <a:pt x="152" y="3272"/>
                </a:lnTo>
                <a:lnTo>
                  <a:pt x="163" y="3266"/>
                </a:lnTo>
                <a:lnTo>
                  <a:pt x="173" y="3260"/>
                </a:lnTo>
                <a:lnTo>
                  <a:pt x="182" y="3252"/>
                </a:lnTo>
                <a:lnTo>
                  <a:pt x="189" y="3246"/>
                </a:lnTo>
                <a:lnTo>
                  <a:pt x="196" y="3239"/>
                </a:lnTo>
                <a:lnTo>
                  <a:pt x="205" y="3226"/>
                </a:lnTo>
                <a:lnTo>
                  <a:pt x="211" y="3215"/>
                </a:lnTo>
                <a:lnTo>
                  <a:pt x="215" y="3205"/>
                </a:lnTo>
                <a:lnTo>
                  <a:pt x="216" y="3154"/>
                </a:lnTo>
                <a:lnTo>
                  <a:pt x="216" y="3154"/>
                </a:lnTo>
                <a:lnTo>
                  <a:pt x="216" y="3155"/>
                </a:lnTo>
                <a:lnTo>
                  <a:pt x="240" y="3145"/>
                </a:lnTo>
                <a:lnTo>
                  <a:pt x="256" y="3093"/>
                </a:lnTo>
                <a:lnTo>
                  <a:pt x="254" y="3041"/>
                </a:lnTo>
                <a:lnTo>
                  <a:pt x="254" y="3041"/>
                </a:lnTo>
                <a:lnTo>
                  <a:pt x="262" y="3036"/>
                </a:lnTo>
                <a:lnTo>
                  <a:pt x="269" y="3032"/>
                </a:lnTo>
                <a:lnTo>
                  <a:pt x="275" y="3027"/>
                </a:lnTo>
                <a:lnTo>
                  <a:pt x="279" y="3020"/>
                </a:lnTo>
                <a:lnTo>
                  <a:pt x="283" y="3014"/>
                </a:lnTo>
                <a:lnTo>
                  <a:pt x="285" y="3008"/>
                </a:lnTo>
                <a:lnTo>
                  <a:pt x="289" y="2996"/>
                </a:lnTo>
                <a:lnTo>
                  <a:pt x="289" y="2985"/>
                </a:lnTo>
                <a:lnTo>
                  <a:pt x="289" y="2975"/>
                </a:lnTo>
                <a:lnTo>
                  <a:pt x="286" y="2967"/>
                </a:lnTo>
                <a:lnTo>
                  <a:pt x="286" y="2967"/>
                </a:lnTo>
                <a:lnTo>
                  <a:pt x="306" y="2923"/>
                </a:lnTo>
                <a:lnTo>
                  <a:pt x="335" y="2855"/>
                </a:lnTo>
                <a:lnTo>
                  <a:pt x="373" y="2764"/>
                </a:lnTo>
                <a:lnTo>
                  <a:pt x="434" y="2578"/>
                </a:lnTo>
                <a:lnTo>
                  <a:pt x="469" y="2347"/>
                </a:lnTo>
                <a:lnTo>
                  <a:pt x="528" y="2040"/>
                </a:lnTo>
                <a:lnTo>
                  <a:pt x="528" y="2040"/>
                </a:lnTo>
                <a:lnTo>
                  <a:pt x="542" y="1992"/>
                </a:lnTo>
                <a:lnTo>
                  <a:pt x="556" y="1947"/>
                </a:lnTo>
                <a:lnTo>
                  <a:pt x="574" y="1902"/>
                </a:lnTo>
                <a:lnTo>
                  <a:pt x="590" y="1862"/>
                </a:lnTo>
                <a:lnTo>
                  <a:pt x="616" y="1800"/>
                </a:lnTo>
                <a:lnTo>
                  <a:pt x="627" y="1777"/>
                </a:lnTo>
                <a:lnTo>
                  <a:pt x="646" y="1795"/>
                </a:lnTo>
                <a:lnTo>
                  <a:pt x="651" y="1820"/>
                </a:lnTo>
                <a:lnTo>
                  <a:pt x="697" y="1915"/>
                </a:lnTo>
                <a:lnTo>
                  <a:pt x="714" y="2033"/>
                </a:lnTo>
                <a:lnTo>
                  <a:pt x="720" y="2055"/>
                </a:lnTo>
                <a:lnTo>
                  <a:pt x="725" y="2087"/>
                </a:lnTo>
                <a:lnTo>
                  <a:pt x="725" y="2087"/>
                </a:lnTo>
                <a:lnTo>
                  <a:pt x="725" y="2110"/>
                </a:lnTo>
                <a:lnTo>
                  <a:pt x="726" y="2138"/>
                </a:lnTo>
                <a:lnTo>
                  <a:pt x="729" y="2169"/>
                </a:lnTo>
                <a:lnTo>
                  <a:pt x="733" y="2201"/>
                </a:lnTo>
                <a:lnTo>
                  <a:pt x="739" y="2253"/>
                </a:lnTo>
                <a:lnTo>
                  <a:pt x="742" y="2275"/>
                </a:lnTo>
                <a:lnTo>
                  <a:pt x="765" y="2409"/>
                </a:lnTo>
                <a:lnTo>
                  <a:pt x="765" y="2409"/>
                </a:lnTo>
                <a:lnTo>
                  <a:pt x="812" y="2637"/>
                </a:lnTo>
                <a:lnTo>
                  <a:pt x="798" y="2869"/>
                </a:lnTo>
                <a:lnTo>
                  <a:pt x="814" y="2930"/>
                </a:lnTo>
                <a:lnTo>
                  <a:pt x="812" y="2987"/>
                </a:lnTo>
                <a:lnTo>
                  <a:pt x="775" y="3016"/>
                </a:lnTo>
                <a:lnTo>
                  <a:pt x="772" y="3059"/>
                </a:lnTo>
                <a:lnTo>
                  <a:pt x="772" y="3059"/>
                </a:lnTo>
                <a:lnTo>
                  <a:pt x="773" y="3081"/>
                </a:lnTo>
                <a:lnTo>
                  <a:pt x="777" y="3098"/>
                </a:lnTo>
                <a:lnTo>
                  <a:pt x="782" y="3112"/>
                </a:lnTo>
                <a:lnTo>
                  <a:pt x="788" y="3120"/>
                </a:lnTo>
                <a:lnTo>
                  <a:pt x="794" y="3128"/>
                </a:lnTo>
                <a:lnTo>
                  <a:pt x="800" y="3131"/>
                </a:lnTo>
                <a:lnTo>
                  <a:pt x="805" y="3134"/>
                </a:lnTo>
                <a:lnTo>
                  <a:pt x="810" y="3135"/>
                </a:lnTo>
                <a:lnTo>
                  <a:pt x="799" y="3208"/>
                </a:lnTo>
                <a:lnTo>
                  <a:pt x="799" y="3208"/>
                </a:lnTo>
                <a:lnTo>
                  <a:pt x="798" y="3212"/>
                </a:lnTo>
                <a:lnTo>
                  <a:pt x="795" y="3220"/>
                </a:lnTo>
                <a:lnTo>
                  <a:pt x="795" y="3232"/>
                </a:lnTo>
                <a:lnTo>
                  <a:pt x="797" y="3241"/>
                </a:lnTo>
                <a:lnTo>
                  <a:pt x="798" y="3250"/>
                </a:lnTo>
                <a:lnTo>
                  <a:pt x="802" y="3260"/>
                </a:lnTo>
                <a:lnTo>
                  <a:pt x="805" y="3269"/>
                </a:lnTo>
                <a:lnTo>
                  <a:pt x="812" y="3279"/>
                </a:lnTo>
                <a:lnTo>
                  <a:pt x="820" y="3290"/>
                </a:lnTo>
                <a:lnTo>
                  <a:pt x="830" y="3300"/>
                </a:lnTo>
                <a:lnTo>
                  <a:pt x="842" y="3311"/>
                </a:lnTo>
                <a:lnTo>
                  <a:pt x="857" y="3322"/>
                </a:lnTo>
                <a:lnTo>
                  <a:pt x="876" y="3332"/>
                </a:lnTo>
                <a:lnTo>
                  <a:pt x="876" y="3332"/>
                </a:lnTo>
                <a:lnTo>
                  <a:pt x="878" y="3334"/>
                </a:lnTo>
                <a:lnTo>
                  <a:pt x="887" y="3334"/>
                </a:lnTo>
                <a:lnTo>
                  <a:pt x="902" y="3332"/>
                </a:lnTo>
                <a:lnTo>
                  <a:pt x="919" y="3329"/>
                </a:lnTo>
                <a:lnTo>
                  <a:pt x="929" y="3325"/>
                </a:lnTo>
                <a:lnTo>
                  <a:pt x="940" y="3321"/>
                </a:lnTo>
                <a:lnTo>
                  <a:pt x="951" y="3315"/>
                </a:lnTo>
                <a:lnTo>
                  <a:pt x="962" y="3309"/>
                </a:lnTo>
                <a:lnTo>
                  <a:pt x="974" y="3300"/>
                </a:lnTo>
                <a:lnTo>
                  <a:pt x="985" y="3289"/>
                </a:lnTo>
                <a:lnTo>
                  <a:pt x="998" y="3278"/>
                </a:lnTo>
                <a:lnTo>
                  <a:pt x="1009" y="3263"/>
                </a:lnTo>
                <a:lnTo>
                  <a:pt x="1011" y="3225"/>
                </a:lnTo>
                <a:lnTo>
                  <a:pt x="1009" y="3214"/>
                </a:lnTo>
                <a:lnTo>
                  <a:pt x="1009" y="3179"/>
                </a:lnTo>
                <a:lnTo>
                  <a:pt x="1006" y="3141"/>
                </a:lnTo>
                <a:lnTo>
                  <a:pt x="1019" y="3146"/>
                </a:lnTo>
                <a:lnTo>
                  <a:pt x="1019" y="3146"/>
                </a:lnTo>
                <a:lnTo>
                  <a:pt x="1024" y="3142"/>
                </a:lnTo>
                <a:lnTo>
                  <a:pt x="1028" y="3138"/>
                </a:lnTo>
                <a:lnTo>
                  <a:pt x="1033" y="3131"/>
                </a:lnTo>
                <a:lnTo>
                  <a:pt x="1037" y="3124"/>
                </a:lnTo>
                <a:lnTo>
                  <a:pt x="1043" y="3108"/>
                </a:lnTo>
                <a:lnTo>
                  <a:pt x="1048" y="3091"/>
                </a:lnTo>
                <a:lnTo>
                  <a:pt x="1052" y="3075"/>
                </a:lnTo>
                <a:lnTo>
                  <a:pt x="1054" y="3060"/>
                </a:lnTo>
                <a:lnTo>
                  <a:pt x="1057" y="3046"/>
                </a:lnTo>
                <a:lnTo>
                  <a:pt x="1058" y="3032"/>
                </a:lnTo>
                <a:lnTo>
                  <a:pt x="1058" y="3032"/>
                </a:lnTo>
                <a:lnTo>
                  <a:pt x="1057" y="3027"/>
                </a:lnTo>
                <a:lnTo>
                  <a:pt x="1054" y="3023"/>
                </a:lnTo>
                <a:lnTo>
                  <a:pt x="1048" y="3014"/>
                </a:lnTo>
                <a:lnTo>
                  <a:pt x="1041" y="3008"/>
                </a:lnTo>
                <a:lnTo>
                  <a:pt x="1033" y="3002"/>
                </a:lnTo>
                <a:lnTo>
                  <a:pt x="1019" y="2995"/>
                </a:lnTo>
                <a:lnTo>
                  <a:pt x="1012" y="2992"/>
                </a:lnTo>
                <a:lnTo>
                  <a:pt x="1021" y="2908"/>
                </a:lnTo>
                <a:lnTo>
                  <a:pt x="1036" y="2718"/>
                </a:lnTo>
                <a:lnTo>
                  <a:pt x="1036" y="2718"/>
                </a:lnTo>
                <a:lnTo>
                  <a:pt x="1036" y="2702"/>
                </a:lnTo>
                <a:lnTo>
                  <a:pt x="1035" y="2680"/>
                </a:lnTo>
                <a:lnTo>
                  <a:pt x="1031" y="2626"/>
                </a:lnTo>
                <a:lnTo>
                  <a:pt x="1026" y="2558"/>
                </a:lnTo>
                <a:lnTo>
                  <a:pt x="1026" y="2531"/>
                </a:lnTo>
                <a:lnTo>
                  <a:pt x="1015" y="2386"/>
                </a:lnTo>
                <a:lnTo>
                  <a:pt x="1005" y="2256"/>
                </a:lnTo>
                <a:lnTo>
                  <a:pt x="995" y="2169"/>
                </a:lnTo>
                <a:lnTo>
                  <a:pt x="993" y="2132"/>
                </a:lnTo>
                <a:lnTo>
                  <a:pt x="990" y="2097"/>
                </a:lnTo>
                <a:lnTo>
                  <a:pt x="988" y="2047"/>
                </a:lnTo>
                <a:lnTo>
                  <a:pt x="984" y="1932"/>
                </a:lnTo>
                <a:lnTo>
                  <a:pt x="984" y="1878"/>
                </a:lnTo>
                <a:lnTo>
                  <a:pt x="982" y="1720"/>
                </a:lnTo>
                <a:lnTo>
                  <a:pt x="974" y="1594"/>
                </a:lnTo>
                <a:lnTo>
                  <a:pt x="977" y="1560"/>
                </a:lnTo>
                <a:lnTo>
                  <a:pt x="977" y="1560"/>
                </a:lnTo>
                <a:lnTo>
                  <a:pt x="974" y="1543"/>
                </a:lnTo>
                <a:lnTo>
                  <a:pt x="971" y="1529"/>
                </a:lnTo>
                <a:lnTo>
                  <a:pt x="967" y="1519"/>
                </a:lnTo>
                <a:lnTo>
                  <a:pt x="963" y="1513"/>
                </a:lnTo>
                <a:lnTo>
                  <a:pt x="941" y="1386"/>
                </a:lnTo>
                <a:lnTo>
                  <a:pt x="909" y="1343"/>
                </a:lnTo>
                <a:lnTo>
                  <a:pt x="909" y="1326"/>
                </a:lnTo>
                <a:lnTo>
                  <a:pt x="915" y="1317"/>
                </a:lnTo>
                <a:lnTo>
                  <a:pt x="915" y="1298"/>
                </a:lnTo>
                <a:lnTo>
                  <a:pt x="922" y="1298"/>
                </a:lnTo>
                <a:lnTo>
                  <a:pt x="925" y="1290"/>
                </a:lnTo>
                <a:lnTo>
                  <a:pt x="920" y="1249"/>
                </a:lnTo>
                <a:lnTo>
                  <a:pt x="925" y="1247"/>
                </a:lnTo>
                <a:lnTo>
                  <a:pt x="1012" y="1229"/>
                </a:lnTo>
                <a:lnTo>
                  <a:pt x="1041" y="1222"/>
                </a:lnTo>
                <a:lnTo>
                  <a:pt x="1093" y="1217"/>
                </a:lnTo>
                <a:lnTo>
                  <a:pt x="1093" y="1217"/>
                </a:lnTo>
                <a:lnTo>
                  <a:pt x="1104" y="1212"/>
                </a:lnTo>
                <a:lnTo>
                  <a:pt x="1115" y="1207"/>
                </a:lnTo>
                <a:lnTo>
                  <a:pt x="1131" y="1197"/>
                </a:lnTo>
                <a:lnTo>
                  <a:pt x="1141" y="1190"/>
                </a:lnTo>
                <a:lnTo>
                  <a:pt x="1144" y="1186"/>
                </a:lnTo>
                <a:lnTo>
                  <a:pt x="1144" y="1186"/>
                </a:lnTo>
                <a:lnTo>
                  <a:pt x="1147" y="1181"/>
                </a:lnTo>
                <a:lnTo>
                  <a:pt x="1148" y="1176"/>
                </a:lnTo>
                <a:lnTo>
                  <a:pt x="1152" y="1163"/>
                </a:lnTo>
                <a:lnTo>
                  <a:pt x="1154" y="1148"/>
                </a:lnTo>
                <a:lnTo>
                  <a:pt x="1155" y="1133"/>
                </a:lnTo>
                <a:lnTo>
                  <a:pt x="1155" y="1107"/>
                </a:lnTo>
                <a:lnTo>
                  <a:pt x="1155" y="1096"/>
                </a:lnTo>
                <a:lnTo>
                  <a:pt x="1155" y="1096"/>
                </a:lnTo>
                <a:close/>
                <a:moveTo>
                  <a:pt x="286" y="1152"/>
                </a:moveTo>
                <a:lnTo>
                  <a:pt x="284" y="1127"/>
                </a:lnTo>
                <a:lnTo>
                  <a:pt x="295" y="1109"/>
                </a:lnTo>
                <a:lnTo>
                  <a:pt x="295" y="1068"/>
                </a:lnTo>
                <a:lnTo>
                  <a:pt x="300" y="1056"/>
                </a:lnTo>
                <a:lnTo>
                  <a:pt x="300" y="1056"/>
                </a:lnTo>
                <a:lnTo>
                  <a:pt x="301" y="1056"/>
                </a:lnTo>
                <a:lnTo>
                  <a:pt x="302" y="1057"/>
                </a:lnTo>
                <a:lnTo>
                  <a:pt x="304" y="1059"/>
                </a:lnTo>
                <a:lnTo>
                  <a:pt x="299" y="1107"/>
                </a:lnTo>
                <a:lnTo>
                  <a:pt x="295" y="1155"/>
                </a:lnTo>
                <a:lnTo>
                  <a:pt x="284" y="1189"/>
                </a:lnTo>
                <a:lnTo>
                  <a:pt x="286" y="1162"/>
                </a:lnTo>
                <a:lnTo>
                  <a:pt x="286" y="1152"/>
                </a:lnTo>
                <a:close/>
                <a:moveTo>
                  <a:pt x="190" y="1636"/>
                </a:moveTo>
                <a:lnTo>
                  <a:pt x="194" y="1631"/>
                </a:lnTo>
                <a:lnTo>
                  <a:pt x="203" y="1637"/>
                </a:lnTo>
                <a:lnTo>
                  <a:pt x="205" y="1657"/>
                </a:lnTo>
                <a:lnTo>
                  <a:pt x="205" y="1657"/>
                </a:lnTo>
                <a:lnTo>
                  <a:pt x="201" y="1655"/>
                </a:lnTo>
                <a:lnTo>
                  <a:pt x="196" y="1653"/>
                </a:lnTo>
                <a:lnTo>
                  <a:pt x="193" y="1655"/>
                </a:lnTo>
                <a:lnTo>
                  <a:pt x="189" y="1657"/>
                </a:lnTo>
                <a:lnTo>
                  <a:pt x="190" y="1636"/>
                </a:lnTo>
                <a:close/>
                <a:moveTo>
                  <a:pt x="210" y="2070"/>
                </a:moveTo>
                <a:lnTo>
                  <a:pt x="219" y="1995"/>
                </a:lnTo>
                <a:lnTo>
                  <a:pt x="224" y="2028"/>
                </a:lnTo>
                <a:lnTo>
                  <a:pt x="210" y="2070"/>
                </a:lnTo>
                <a:close/>
                <a:moveTo>
                  <a:pt x="301" y="1489"/>
                </a:moveTo>
                <a:lnTo>
                  <a:pt x="293" y="1531"/>
                </a:lnTo>
                <a:lnTo>
                  <a:pt x="288" y="1552"/>
                </a:lnTo>
                <a:lnTo>
                  <a:pt x="268" y="1584"/>
                </a:lnTo>
                <a:lnTo>
                  <a:pt x="269" y="1649"/>
                </a:lnTo>
                <a:lnTo>
                  <a:pt x="254" y="1725"/>
                </a:lnTo>
                <a:lnTo>
                  <a:pt x="249" y="1794"/>
                </a:lnTo>
                <a:lnTo>
                  <a:pt x="231" y="1906"/>
                </a:lnTo>
                <a:lnTo>
                  <a:pt x="245" y="1796"/>
                </a:lnTo>
                <a:lnTo>
                  <a:pt x="240" y="1766"/>
                </a:lnTo>
                <a:lnTo>
                  <a:pt x="240" y="1766"/>
                </a:lnTo>
                <a:lnTo>
                  <a:pt x="237" y="1759"/>
                </a:lnTo>
                <a:lnTo>
                  <a:pt x="235" y="1755"/>
                </a:lnTo>
                <a:lnTo>
                  <a:pt x="227" y="1746"/>
                </a:lnTo>
                <a:lnTo>
                  <a:pt x="228" y="1742"/>
                </a:lnTo>
                <a:lnTo>
                  <a:pt x="224" y="1741"/>
                </a:lnTo>
                <a:lnTo>
                  <a:pt x="224" y="1690"/>
                </a:lnTo>
                <a:lnTo>
                  <a:pt x="228" y="1688"/>
                </a:lnTo>
                <a:lnTo>
                  <a:pt x="228" y="1688"/>
                </a:lnTo>
                <a:lnTo>
                  <a:pt x="233" y="1687"/>
                </a:lnTo>
                <a:lnTo>
                  <a:pt x="237" y="1685"/>
                </a:lnTo>
                <a:lnTo>
                  <a:pt x="242" y="1681"/>
                </a:lnTo>
                <a:lnTo>
                  <a:pt x="245" y="1677"/>
                </a:lnTo>
                <a:lnTo>
                  <a:pt x="246" y="1674"/>
                </a:lnTo>
                <a:lnTo>
                  <a:pt x="246" y="1639"/>
                </a:lnTo>
                <a:lnTo>
                  <a:pt x="251" y="1603"/>
                </a:lnTo>
                <a:lnTo>
                  <a:pt x="251" y="1577"/>
                </a:lnTo>
                <a:lnTo>
                  <a:pt x="251" y="1577"/>
                </a:lnTo>
                <a:lnTo>
                  <a:pt x="259" y="1579"/>
                </a:lnTo>
                <a:lnTo>
                  <a:pt x="263" y="1575"/>
                </a:lnTo>
                <a:lnTo>
                  <a:pt x="268" y="1510"/>
                </a:lnTo>
                <a:lnTo>
                  <a:pt x="268" y="1510"/>
                </a:lnTo>
                <a:lnTo>
                  <a:pt x="270" y="1512"/>
                </a:lnTo>
                <a:lnTo>
                  <a:pt x="277" y="1448"/>
                </a:lnTo>
                <a:lnTo>
                  <a:pt x="274" y="1444"/>
                </a:lnTo>
                <a:lnTo>
                  <a:pt x="277" y="1441"/>
                </a:lnTo>
                <a:lnTo>
                  <a:pt x="291" y="1476"/>
                </a:lnTo>
                <a:lnTo>
                  <a:pt x="307" y="1477"/>
                </a:lnTo>
                <a:lnTo>
                  <a:pt x="307" y="1477"/>
                </a:lnTo>
                <a:lnTo>
                  <a:pt x="301" y="1489"/>
                </a:lnTo>
                <a:close/>
                <a:moveTo>
                  <a:pt x="952" y="1067"/>
                </a:moveTo>
                <a:lnTo>
                  <a:pt x="946" y="1068"/>
                </a:lnTo>
                <a:lnTo>
                  <a:pt x="932" y="1063"/>
                </a:lnTo>
                <a:lnTo>
                  <a:pt x="902" y="1059"/>
                </a:lnTo>
                <a:lnTo>
                  <a:pt x="894" y="1063"/>
                </a:lnTo>
                <a:lnTo>
                  <a:pt x="893" y="1032"/>
                </a:lnTo>
                <a:lnTo>
                  <a:pt x="883" y="1010"/>
                </a:lnTo>
                <a:lnTo>
                  <a:pt x="884" y="980"/>
                </a:lnTo>
                <a:lnTo>
                  <a:pt x="889" y="961"/>
                </a:lnTo>
                <a:lnTo>
                  <a:pt x="894" y="918"/>
                </a:lnTo>
                <a:lnTo>
                  <a:pt x="908" y="961"/>
                </a:lnTo>
                <a:lnTo>
                  <a:pt x="940" y="1025"/>
                </a:lnTo>
                <a:lnTo>
                  <a:pt x="953" y="1049"/>
                </a:lnTo>
                <a:lnTo>
                  <a:pt x="952" y="1067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3372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700" dir="5400000" sy="50000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55" name="Freeform 55"/>
          <p:cNvSpPr>
            <a:spLocks/>
          </p:cNvSpPr>
          <p:nvPr/>
        </p:nvSpPr>
        <p:spPr bwMode="gray">
          <a:xfrm>
            <a:off x="2574925" y="3232150"/>
            <a:ext cx="661988" cy="1444625"/>
          </a:xfrm>
          <a:custGeom>
            <a:avLst/>
            <a:gdLst>
              <a:gd name="T0" fmla="*/ 682 w 1416"/>
              <a:gd name="T1" fmla="*/ 350 h 3094"/>
              <a:gd name="T2" fmla="*/ 720 w 1416"/>
              <a:gd name="T3" fmla="*/ 242 h 3094"/>
              <a:gd name="T4" fmla="*/ 660 w 1416"/>
              <a:gd name="T5" fmla="*/ 39 h 3094"/>
              <a:gd name="T6" fmla="*/ 409 w 1416"/>
              <a:gd name="T7" fmla="*/ 118 h 3094"/>
              <a:gd name="T8" fmla="*/ 330 w 1416"/>
              <a:gd name="T9" fmla="*/ 348 h 3094"/>
              <a:gd name="T10" fmla="*/ 319 w 1416"/>
              <a:gd name="T11" fmla="*/ 450 h 3094"/>
              <a:gd name="T12" fmla="*/ 42 w 1416"/>
              <a:gd name="T13" fmla="*/ 826 h 3094"/>
              <a:gd name="T14" fmla="*/ 126 w 1416"/>
              <a:gd name="T15" fmla="*/ 994 h 3094"/>
              <a:gd name="T16" fmla="*/ 397 w 1416"/>
              <a:gd name="T17" fmla="*/ 1105 h 3094"/>
              <a:gd name="T18" fmla="*/ 126 w 1416"/>
              <a:gd name="T19" fmla="*/ 879 h 3094"/>
              <a:gd name="T20" fmla="*/ 348 w 1416"/>
              <a:gd name="T21" fmla="*/ 655 h 3094"/>
              <a:gd name="T22" fmla="*/ 480 w 1416"/>
              <a:gd name="T23" fmla="*/ 957 h 3094"/>
              <a:gd name="T24" fmla="*/ 336 w 1416"/>
              <a:gd name="T25" fmla="*/ 1212 h 3094"/>
              <a:gd name="T26" fmla="*/ 343 w 1416"/>
              <a:gd name="T27" fmla="*/ 1683 h 3094"/>
              <a:gd name="T28" fmla="*/ 462 w 1416"/>
              <a:gd name="T29" fmla="*/ 2019 h 3094"/>
              <a:gd name="T30" fmla="*/ 427 w 1416"/>
              <a:gd name="T31" fmla="*/ 2716 h 3094"/>
              <a:gd name="T32" fmla="*/ 354 w 1416"/>
              <a:gd name="T33" fmla="*/ 2784 h 3094"/>
              <a:gd name="T34" fmla="*/ 376 w 1416"/>
              <a:gd name="T35" fmla="*/ 3013 h 3094"/>
              <a:gd name="T36" fmla="*/ 402 w 1416"/>
              <a:gd name="T37" fmla="*/ 2959 h 3094"/>
              <a:gd name="T38" fmla="*/ 430 w 1416"/>
              <a:gd name="T39" fmla="*/ 2925 h 3094"/>
              <a:gd name="T40" fmla="*/ 628 w 1416"/>
              <a:gd name="T41" fmla="*/ 3094 h 3094"/>
              <a:gd name="T42" fmla="*/ 636 w 1416"/>
              <a:gd name="T43" fmla="*/ 3036 h 3094"/>
              <a:gd name="T44" fmla="*/ 604 w 1416"/>
              <a:gd name="T45" fmla="*/ 2913 h 3094"/>
              <a:gd name="T46" fmla="*/ 619 w 1416"/>
              <a:gd name="T47" fmla="*/ 2146 h 3094"/>
              <a:gd name="T48" fmla="*/ 639 w 1416"/>
              <a:gd name="T49" fmla="*/ 1968 h 3094"/>
              <a:gd name="T50" fmla="*/ 724 w 1416"/>
              <a:gd name="T51" fmla="*/ 1692 h 3094"/>
              <a:gd name="T52" fmla="*/ 772 w 1416"/>
              <a:gd name="T53" fmla="*/ 1138 h 3094"/>
              <a:gd name="T54" fmla="*/ 712 w 1416"/>
              <a:gd name="T55" fmla="*/ 816 h 3094"/>
              <a:gd name="T56" fmla="*/ 820 w 1416"/>
              <a:gd name="T57" fmla="*/ 934 h 3094"/>
              <a:gd name="T58" fmla="*/ 1060 w 1416"/>
              <a:gd name="T59" fmla="*/ 838 h 3094"/>
              <a:gd name="T60" fmla="*/ 1314 w 1416"/>
              <a:gd name="T61" fmla="*/ 592 h 3094"/>
              <a:gd name="T62" fmla="*/ 1414 w 1416"/>
              <a:gd name="T63" fmla="*/ 445 h 3094"/>
              <a:gd name="T64" fmla="*/ 1288 w 1416"/>
              <a:gd name="T65" fmla="*/ 501 h 3094"/>
              <a:gd name="T66" fmla="*/ 1234 w 1416"/>
              <a:gd name="T67" fmla="*/ 445 h 3094"/>
              <a:gd name="T68" fmla="*/ 1167 w 1416"/>
              <a:gd name="T69" fmla="*/ 573 h 3094"/>
              <a:gd name="T70" fmla="*/ 775 w 1416"/>
              <a:gd name="T71" fmla="*/ 607 h 3094"/>
              <a:gd name="T72" fmla="*/ 664 w 1416"/>
              <a:gd name="T73" fmla="*/ 439 h 3094"/>
              <a:gd name="T74" fmla="*/ 609 w 1416"/>
              <a:gd name="T75" fmla="*/ 378 h 3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16" h="3094">
                <a:moveTo>
                  <a:pt x="609" y="378"/>
                </a:moveTo>
                <a:cubicBezTo>
                  <a:pt x="609" y="378"/>
                  <a:pt x="645" y="364"/>
                  <a:pt x="682" y="350"/>
                </a:cubicBezTo>
                <a:cubicBezTo>
                  <a:pt x="672" y="314"/>
                  <a:pt x="692" y="278"/>
                  <a:pt x="692" y="278"/>
                </a:cubicBezTo>
                <a:cubicBezTo>
                  <a:pt x="698" y="260"/>
                  <a:pt x="715" y="264"/>
                  <a:pt x="720" y="242"/>
                </a:cubicBezTo>
                <a:cubicBezTo>
                  <a:pt x="746" y="212"/>
                  <a:pt x="730" y="180"/>
                  <a:pt x="720" y="146"/>
                </a:cubicBezTo>
                <a:cubicBezTo>
                  <a:pt x="732" y="106"/>
                  <a:pt x="703" y="61"/>
                  <a:pt x="660" y="39"/>
                </a:cubicBezTo>
                <a:cubicBezTo>
                  <a:pt x="617" y="10"/>
                  <a:pt x="531" y="0"/>
                  <a:pt x="483" y="16"/>
                </a:cubicBezTo>
                <a:cubicBezTo>
                  <a:pt x="435" y="32"/>
                  <a:pt x="422" y="83"/>
                  <a:pt x="409" y="118"/>
                </a:cubicBezTo>
                <a:lnTo>
                  <a:pt x="384" y="223"/>
                </a:lnTo>
                <a:cubicBezTo>
                  <a:pt x="384" y="223"/>
                  <a:pt x="376" y="324"/>
                  <a:pt x="330" y="348"/>
                </a:cubicBezTo>
                <a:cubicBezTo>
                  <a:pt x="386" y="358"/>
                  <a:pt x="415" y="391"/>
                  <a:pt x="415" y="391"/>
                </a:cubicBezTo>
                <a:lnTo>
                  <a:pt x="319" y="450"/>
                </a:lnTo>
                <a:lnTo>
                  <a:pt x="244" y="550"/>
                </a:lnTo>
                <a:lnTo>
                  <a:pt x="42" y="826"/>
                </a:lnTo>
                <a:cubicBezTo>
                  <a:pt x="2" y="886"/>
                  <a:pt x="0" y="892"/>
                  <a:pt x="4" y="907"/>
                </a:cubicBezTo>
                <a:cubicBezTo>
                  <a:pt x="8" y="922"/>
                  <a:pt x="70" y="943"/>
                  <a:pt x="126" y="994"/>
                </a:cubicBezTo>
                <a:lnTo>
                  <a:pt x="368" y="1150"/>
                </a:lnTo>
                <a:lnTo>
                  <a:pt x="397" y="1105"/>
                </a:lnTo>
                <a:lnTo>
                  <a:pt x="265" y="1008"/>
                </a:lnTo>
                <a:lnTo>
                  <a:pt x="126" y="879"/>
                </a:lnTo>
                <a:lnTo>
                  <a:pt x="147" y="841"/>
                </a:lnTo>
                <a:cubicBezTo>
                  <a:pt x="147" y="841"/>
                  <a:pt x="247" y="748"/>
                  <a:pt x="348" y="655"/>
                </a:cubicBezTo>
                <a:cubicBezTo>
                  <a:pt x="384" y="708"/>
                  <a:pt x="404" y="724"/>
                  <a:pt x="426" y="774"/>
                </a:cubicBezTo>
                <a:cubicBezTo>
                  <a:pt x="448" y="824"/>
                  <a:pt x="484" y="902"/>
                  <a:pt x="480" y="957"/>
                </a:cubicBezTo>
                <a:lnTo>
                  <a:pt x="399" y="1102"/>
                </a:lnTo>
                <a:lnTo>
                  <a:pt x="336" y="1212"/>
                </a:lnTo>
                <a:cubicBezTo>
                  <a:pt x="322" y="1244"/>
                  <a:pt x="314" y="1268"/>
                  <a:pt x="315" y="1293"/>
                </a:cubicBezTo>
                <a:cubicBezTo>
                  <a:pt x="316" y="1318"/>
                  <a:pt x="334" y="1618"/>
                  <a:pt x="343" y="1683"/>
                </a:cubicBezTo>
                <a:lnTo>
                  <a:pt x="367" y="1686"/>
                </a:lnTo>
                <a:cubicBezTo>
                  <a:pt x="367" y="1686"/>
                  <a:pt x="414" y="1852"/>
                  <a:pt x="462" y="2019"/>
                </a:cubicBezTo>
                <a:cubicBezTo>
                  <a:pt x="417" y="2130"/>
                  <a:pt x="413" y="2159"/>
                  <a:pt x="409" y="2274"/>
                </a:cubicBezTo>
                <a:cubicBezTo>
                  <a:pt x="405" y="2389"/>
                  <a:pt x="430" y="2635"/>
                  <a:pt x="427" y="2716"/>
                </a:cubicBezTo>
                <a:lnTo>
                  <a:pt x="402" y="2755"/>
                </a:lnTo>
                <a:lnTo>
                  <a:pt x="354" y="2784"/>
                </a:lnTo>
                <a:cubicBezTo>
                  <a:pt x="354" y="2784"/>
                  <a:pt x="347" y="2819"/>
                  <a:pt x="340" y="2854"/>
                </a:cubicBezTo>
                <a:cubicBezTo>
                  <a:pt x="375" y="2899"/>
                  <a:pt x="376" y="3013"/>
                  <a:pt x="376" y="3013"/>
                </a:cubicBezTo>
                <a:lnTo>
                  <a:pt x="393" y="3009"/>
                </a:lnTo>
                <a:lnTo>
                  <a:pt x="402" y="2959"/>
                </a:lnTo>
                <a:lnTo>
                  <a:pt x="424" y="2961"/>
                </a:lnTo>
                <a:lnTo>
                  <a:pt x="430" y="2925"/>
                </a:lnTo>
                <a:lnTo>
                  <a:pt x="487" y="3058"/>
                </a:lnTo>
                <a:cubicBezTo>
                  <a:pt x="520" y="3086"/>
                  <a:pt x="599" y="3091"/>
                  <a:pt x="628" y="3094"/>
                </a:cubicBezTo>
                <a:lnTo>
                  <a:pt x="661" y="3075"/>
                </a:lnTo>
                <a:lnTo>
                  <a:pt x="636" y="3036"/>
                </a:lnTo>
                <a:lnTo>
                  <a:pt x="690" y="3021"/>
                </a:lnTo>
                <a:lnTo>
                  <a:pt x="604" y="2913"/>
                </a:lnTo>
                <a:cubicBezTo>
                  <a:pt x="578" y="2861"/>
                  <a:pt x="574" y="2833"/>
                  <a:pt x="532" y="2710"/>
                </a:cubicBezTo>
                <a:cubicBezTo>
                  <a:pt x="534" y="2582"/>
                  <a:pt x="602" y="2260"/>
                  <a:pt x="619" y="2146"/>
                </a:cubicBezTo>
                <a:cubicBezTo>
                  <a:pt x="635" y="2031"/>
                  <a:pt x="634" y="2055"/>
                  <a:pt x="637" y="2025"/>
                </a:cubicBezTo>
                <a:cubicBezTo>
                  <a:pt x="640" y="1995"/>
                  <a:pt x="642" y="1980"/>
                  <a:pt x="639" y="1968"/>
                </a:cubicBezTo>
                <a:cubicBezTo>
                  <a:pt x="670" y="1830"/>
                  <a:pt x="702" y="1693"/>
                  <a:pt x="702" y="1693"/>
                </a:cubicBezTo>
                <a:lnTo>
                  <a:pt x="724" y="1692"/>
                </a:lnTo>
                <a:cubicBezTo>
                  <a:pt x="724" y="1692"/>
                  <a:pt x="763" y="1505"/>
                  <a:pt x="771" y="1413"/>
                </a:cubicBezTo>
                <a:cubicBezTo>
                  <a:pt x="779" y="1321"/>
                  <a:pt x="778" y="1218"/>
                  <a:pt x="772" y="1138"/>
                </a:cubicBezTo>
                <a:cubicBezTo>
                  <a:pt x="766" y="1082"/>
                  <a:pt x="745" y="994"/>
                  <a:pt x="735" y="934"/>
                </a:cubicBezTo>
                <a:lnTo>
                  <a:pt x="712" y="816"/>
                </a:lnTo>
                <a:lnTo>
                  <a:pt x="735" y="786"/>
                </a:lnTo>
                <a:lnTo>
                  <a:pt x="820" y="934"/>
                </a:lnTo>
                <a:cubicBezTo>
                  <a:pt x="849" y="968"/>
                  <a:pt x="867" y="1006"/>
                  <a:pt x="907" y="990"/>
                </a:cubicBezTo>
                <a:cubicBezTo>
                  <a:pt x="947" y="974"/>
                  <a:pt x="1004" y="894"/>
                  <a:pt x="1060" y="838"/>
                </a:cubicBezTo>
                <a:lnTo>
                  <a:pt x="1204" y="646"/>
                </a:lnTo>
                <a:cubicBezTo>
                  <a:pt x="1246" y="605"/>
                  <a:pt x="1286" y="608"/>
                  <a:pt x="1314" y="592"/>
                </a:cubicBezTo>
                <a:cubicBezTo>
                  <a:pt x="1342" y="576"/>
                  <a:pt x="1357" y="572"/>
                  <a:pt x="1374" y="547"/>
                </a:cubicBezTo>
                <a:cubicBezTo>
                  <a:pt x="1391" y="522"/>
                  <a:pt x="1416" y="462"/>
                  <a:pt x="1414" y="445"/>
                </a:cubicBezTo>
                <a:cubicBezTo>
                  <a:pt x="1401" y="435"/>
                  <a:pt x="1386" y="436"/>
                  <a:pt x="1365" y="445"/>
                </a:cubicBezTo>
                <a:lnTo>
                  <a:pt x="1288" y="501"/>
                </a:lnTo>
                <a:lnTo>
                  <a:pt x="1209" y="528"/>
                </a:lnTo>
                <a:lnTo>
                  <a:pt x="1234" y="445"/>
                </a:lnTo>
                <a:cubicBezTo>
                  <a:pt x="1231" y="435"/>
                  <a:pt x="1203" y="447"/>
                  <a:pt x="1192" y="468"/>
                </a:cubicBezTo>
                <a:lnTo>
                  <a:pt x="1167" y="573"/>
                </a:lnTo>
                <a:cubicBezTo>
                  <a:pt x="1117" y="639"/>
                  <a:pt x="957" y="856"/>
                  <a:pt x="892" y="862"/>
                </a:cubicBezTo>
                <a:cubicBezTo>
                  <a:pt x="852" y="790"/>
                  <a:pt x="801" y="672"/>
                  <a:pt x="775" y="607"/>
                </a:cubicBezTo>
                <a:cubicBezTo>
                  <a:pt x="751" y="543"/>
                  <a:pt x="766" y="508"/>
                  <a:pt x="747" y="480"/>
                </a:cubicBezTo>
                <a:cubicBezTo>
                  <a:pt x="728" y="449"/>
                  <a:pt x="683" y="452"/>
                  <a:pt x="664" y="439"/>
                </a:cubicBezTo>
                <a:cubicBezTo>
                  <a:pt x="645" y="426"/>
                  <a:pt x="643" y="412"/>
                  <a:pt x="634" y="402"/>
                </a:cubicBezTo>
                <a:lnTo>
                  <a:pt x="609" y="378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3372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50000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58" name="AutoShape 58"/>
          <p:cNvSpPr>
            <a:spLocks/>
          </p:cNvSpPr>
          <p:nvPr/>
        </p:nvSpPr>
        <p:spPr bwMode="black">
          <a:xfrm flipH="1">
            <a:off x="1733550" y="1863725"/>
            <a:ext cx="1096963" cy="266700"/>
          </a:xfrm>
          <a:prstGeom prst="accentCallout3">
            <a:avLst>
              <a:gd name="adj1" fmla="val 42856"/>
              <a:gd name="adj2" fmla="val 106944"/>
              <a:gd name="adj3" fmla="val 42856"/>
              <a:gd name="adj4" fmla="val 158606"/>
              <a:gd name="adj5" fmla="val 205356"/>
              <a:gd name="adj6" fmla="val 158606"/>
              <a:gd name="adj7" fmla="val 349403"/>
              <a:gd name="adj8" fmla="val 11056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400" dirty="0" smtClean="0">
                <a:cs typeface="Arial" panose="020B0604020202020204" pitchFamily="34" charset="0"/>
              </a:rPr>
              <a:t>100</a:t>
            </a:r>
            <a:r>
              <a:rPr lang="en-US" sz="2400" dirty="0">
                <a:cs typeface="Arial" panose="020B0604020202020204" pitchFamily="34" charset="0"/>
              </a:rPr>
              <a:t>%</a:t>
            </a:r>
          </a:p>
        </p:txBody>
      </p:sp>
      <p:sp>
        <p:nvSpPr>
          <p:cNvPr id="51259" name="Text Box 9"/>
          <p:cNvSpPr txBox="1">
            <a:spLocks noChangeArrowheads="1"/>
          </p:cNvSpPr>
          <p:nvPr/>
        </p:nvSpPr>
        <p:spPr bwMode="black">
          <a:xfrm>
            <a:off x="2789238" y="1797050"/>
            <a:ext cx="15446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Tavakkalchi</a:t>
            </a:r>
            <a:r>
              <a:rPr 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menejer</a:t>
            </a:r>
            <a:endParaRPr lang="en-US" sz="16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260" name="AutoShape 60"/>
          <p:cNvSpPr>
            <a:spLocks/>
          </p:cNvSpPr>
          <p:nvPr/>
        </p:nvSpPr>
        <p:spPr bwMode="black">
          <a:xfrm flipH="1">
            <a:off x="5838825" y="1839913"/>
            <a:ext cx="1030288" cy="265112"/>
          </a:xfrm>
          <a:prstGeom prst="accentCallout3">
            <a:avLst>
              <a:gd name="adj1" fmla="val 43111"/>
              <a:gd name="adj2" fmla="val 107394"/>
              <a:gd name="adj3" fmla="val 43111"/>
              <a:gd name="adj4" fmla="val 162403"/>
              <a:gd name="adj5" fmla="val 216764"/>
              <a:gd name="adj6" fmla="val 162403"/>
              <a:gd name="adj7" fmla="val 371255"/>
              <a:gd name="adj8" fmla="val 11124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400" dirty="0" smtClean="0">
                <a:cs typeface="Arial" panose="020B0604020202020204" pitchFamily="34" charset="0"/>
              </a:rPr>
              <a:t>100%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51261" name="Text Box 9"/>
          <p:cNvSpPr txBox="1">
            <a:spLocks noChangeArrowheads="1"/>
          </p:cNvSpPr>
          <p:nvPr/>
        </p:nvSpPr>
        <p:spPr bwMode="black">
          <a:xfrm>
            <a:off x="6913563" y="1743075"/>
            <a:ext cx="15446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Tavakkalchi</a:t>
            </a:r>
            <a:r>
              <a:rPr 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menejer</a:t>
            </a:r>
            <a:endParaRPr lang="en-US" sz="16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99592" y="2852936"/>
            <a:ext cx="7772400" cy="1470025"/>
          </a:xfrm>
        </p:spPr>
        <p:txBody>
          <a:bodyPr/>
          <a:lstStyle/>
          <a:p>
            <a:r>
              <a:rPr lang="en-US" sz="5500" dirty="0" err="1" smtClean="0"/>
              <a:t>Etiboringiz</a:t>
            </a:r>
            <a:r>
              <a:rPr lang="en-US" sz="5500" dirty="0" smtClean="0"/>
              <a:t> </a:t>
            </a:r>
            <a:r>
              <a:rPr lang="en-US" sz="5500" dirty="0" err="1" smtClean="0"/>
              <a:t>uchun</a:t>
            </a:r>
            <a:r>
              <a:rPr lang="en-US" sz="5500" dirty="0" smtClean="0"/>
              <a:t> </a:t>
            </a:r>
            <a:r>
              <a:rPr lang="en-US" sz="5500" dirty="0" err="1" smtClean="0"/>
              <a:t>raxmat</a:t>
            </a:r>
            <a:r>
              <a:rPr lang="en-US" sz="5500" dirty="0" smtClean="0"/>
              <a:t>!</a:t>
            </a:r>
            <a:endParaRPr lang="en-US" sz="5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6" name="Rectangle 2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627938" cy="1143000"/>
          </a:xfrm>
        </p:spPr>
        <p:txBody>
          <a:bodyPr/>
          <a:lstStyle/>
          <a:p>
            <a:r>
              <a:rPr lang="en-US" dirty="0" err="1" smtClean="0"/>
              <a:t>Reja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8275" name="Line 83"/>
          <p:cNvSpPr>
            <a:spLocks noChangeShapeType="1"/>
          </p:cNvSpPr>
          <p:nvPr/>
        </p:nvSpPr>
        <p:spPr bwMode="black">
          <a:xfrm>
            <a:off x="2971800" y="2398713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76" name="Rectangle 84"/>
          <p:cNvSpPr>
            <a:spLocks noChangeArrowheads="1"/>
          </p:cNvSpPr>
          <p:nvPr/>
        </p:nvSpPr>
        <p:spPr bwMode="black">
          <a:xfrm>
            <a:off x="3219395" y="2013764"/>
            <a:ext cx="56353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dirty="0" err="1" smtClean="0"/>
              <a:t>Tavakkalchilikni</a:t>
            </a:r>
            <a:r>
              <a:rPr lang="en-US" dirty="0" smtClean="0"/>
              <a:t> </a:t>
            </a:r>
            <a:r>
              <a:rPr lang="en-US" dirty="0" err="1" smtClean="0"/>
              <a:t>boshqarish</a:t>
            </a:r>
            <a:r>
              <a:rPr lang="en-US" dirty="0" smtClean="0"/>
              <a:t> </a:t>
            </a:r>
            <a:r>
              <a:rPr lang="en-US" dirty="0" err="1" smtClean="0"/>
              <a:t>maqsadi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vazifasi</a:t>
            </a:r>
            <a:endParaRPr lang="en-US" dirty="0"/>
          </a:p>
        </p:txBody>
      </p:sp>
      <p:sp>
        <p:nvSpPr>
          <p:cNvPr id="8277" name="Line 85"/>
          <p:cNvSpPr>
            <a:spLocks noChangeShapeType="1"/>
          </p:cNvSpPr>
          <p:nvPr/>
        </p:nvSpPr>
        <p:spPr bwMode="black">
          <a:xfrm>
            <a:off x="3457678" y="3163678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78" name="Rectangle 86"/>
          <p:cNvSpPr>
            <a:spLocks noChangeArrowheads="1"/>
          </p:cNvSpPr>
          <p:nvPr/>
        </p:nvSpPr>
        <p:spPr bwMode="black">
          <a:xfrm>
            <a:off x="3957678" y="2781259"/>
            <a:ext cx="37798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dirty="0" err="1" smtClean="0"/>
              <a:t>Zarar</a:t>
            </a:r>
            <a:r>
              <a:rPr lang="en-US" dirty="0" smtClean="0"/>
              <a:t> </a:t>
            </a:r>
            <a:r>
              <a:rPr lang="en-US" dirty="0" err="1" smtClean="0"/>
              <a:t>ko’rish</a:t>
            </a:r>
            <a:r>
              <a:rPr lang="en-US" dirty="0" smtClean="0"/>
              <a:t> </a:t>
            </a:r>
            <a:r>
              <a:rPr lang="en-US" dirty="0" err="1" smtClean="0"/>
              <a:t>xavfni</a:t>
            </a:r>
            <a:r>
              <a:rPr lang="en-US" dirty="0" smtClean="0"/>
              <a:t> </a:t>
            </a:r>
            <a:r>
              <a:rPr lang="en-US" dirty="0" err="1" smtClean="0"/>
              <a:t>kamaytirish</a:t>
            </a:r>
            <a:endParaRPr lang="en-US" dirty="0"/>
          </a:p>
        </p:txBody>
      </p:sp>
      <p:sp>
        <p:nvSpPr>
          <p:cNvPr id="8279" name="Line 87"/>
          <p:cNvSpPr>
            <a:spLocks noChangeShapeType="1"/>
          </p:cNvSpPr>
          <p:nvPr/>
        </p:nvSpPr>
        <p:spPr bwMode="black">
          <a:xfrm>
            <a:off x="3636747" y="4102706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80" name="Rectangle 88"/>
          <p:cNvSpPr>
            <a:spLocks noChangeArrowheads="1"/>
          </p:cNvSpPr>
          <p:nvPr/>
        </p:nvSpPr>
        <p:spPr bwMode="black">
          <a:xfrm>
            <a:off x="4071183" y="3713075"/>
            <a:ext cx="3552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dirty="0" err="1" smtClean="0"/>
              <a:t>Tavakkalchilik</a:t>
            </a:r>
            <a:r>
              <a:rPr lang="en-US" dirty="0" smtClean="0"/>
              <a:t> </a:t>
            </a:r>
            <a:r>
              <a:rPr lang="en-US" dirty="0" err="1" smtClean="0"/>
              <a:t>egri</a:t>
            </a:r>
            <a:r>
              <a:rPr lang="en-US" dirty="0" smtClean="0"/>
              <a:t> </a:t>
            </a:r>
            <a:r>
              <a:rPr lang="en-US" dirty="0" err="1" smtClean="0"/>
              <a:t>chizig’i</a:t>
            </a:r>
            <a:endParaRPr lang="en-US" dirty="0"/>
          </a:p>
        </p:txBody>
      </p:sp>
      <p:sp>
        <p:nvSpPr>
          <p:cNvPr id="8281" name="Line 89"/>
          <p:cNvSpPr>
            <a:spLocks noChangeShapeType="1"/>
          </p:cNvSpPr>
          <p:nvPr/>
        </p:nvSpPr>
        <p:spPr bwMode="black">
          <a:xfrm>
            <a:off x="3317752" y="5127176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82" name="Rectangle 90"/>
          <p:cNvSpPr>
            <a:spLocks noChangeArrowheads="1"/>
          </p:cNvSpPr>
          <p:nvPr/>
        </p:nvSpPr>
        <p:spPr bwMode="black">
          <a:xfrm>
            <a:off x="3595687" y="4768737"/>
            <a:ext cx="3552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dirty="0" err="1" smtClean="0"/>
              <a:t>Tavakkalchi</a:t>
            </a:r>
            <a:r>
              <a:rPr lang="en-US" dirty="0" smtClean="0"/>
              <a:t> </a:t>
            </a:r>
            <a:r>
              <a:rPr lang="en-US" dirty="0" err="1" smtClean="0"/>
              <a:t>menejer</a:t>
            </a:r>
            <a:endParaRPr lang="en-US" dirty="0"/>
          </a:p>
        </p:txBody>
      </p:sp>
      <p:grpSp>
        <p:nvGrpSpPr>
          <p:cNvPr id="8283" name="Group 91"/>
          <p:cNvGrpSpPr>
            <a:grpSpLocks/>
          </p:cNvGrpSpPr>
          <p:nvPr/>
        </p:nvGrpSpPr>
        <p:grpSpPr bwMode="auto">
          <a:xfrm>
            <a:off x="2790825" y="2017713"/>
            <a:ext cx="393700" cy="393700"/>
            <a:chOff x="2543" y="1006"/>
            <a:chExt cx="416" cy="416"/>
          </a:xfrm>
        </p:grpSpPr>
        <p:sp>
          <p:nvSpPr>
            <p:cNvPr id="8284" name="Oval 92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285" name="Group 93"/>
            <p:cNvGrpSpPr>
              <a:grpSpLocks/>
            </p:cNvGrpSpPr>
            <p:nvPr/>
          </p:nvGrpSpPr>
          <p:grpSpPr bwMode="auto">
            <a:xfrm rot="-2288454">
              <a:off x="2578" y="1034"/>
              <a:ext cx="348" cy="356"/>
              <a:chOff x="887" y="2040"/>
              <a:chExt cx="433" cy="422"/>
            </a:xfrm>
          </p:grpSpPr>
          <p:pic>
            <p:nvPicPr>
              <p:cNvPr id="8286" name="Picture 9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287" name="Oval 9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8288" name="Picture 96" descr="Pictur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289" name="Picture 9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290" name="Group 98"/>
          <p:cNvGrpSpPr>
            <a:grpSpLocks/>
          </p:cNvGrpSpPr>
          <p:nvPr/>
        </p:nvGrpSpPr>
        <p:grpSpPr bwMode="auto">
          <a:xfrm>
            <a:off x="3325813" y="2793800"/>
            <a:ext cx="393700" cy="393700"/>
            <a:chOff x="3071" y="1006"/>
            <a:chExt cx="416" cy="416"/>
          </a:xfrm>
        </p:grpSpPr>
        <p:sp>
          <p:nvSpPr>
            <p:cNvPr id="8291" name="Oval 99"/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292" name="Group 100"/>
            <p:cNvGrpSpPr>
              <a:grpSpLocks/>
            </p:cNvGrpSpPr>
            <p:nvPr/>
          </p:nvGrpSpPr>
          <p:grpSpPr bwMode="auto">
            <a:xfrm rot="-2288454">
              <a:off x="3106" y="1034"/>
              <a:ext cx="348" cy="356"/>
              <a:chOff x="887" y="2040"/>
              <a:chExt cx="433" cy="422"/>
            </a:xfrm>
          </p:grpSpPr>
          <p:pic>
            <p:nvPicPr>
              <p:cNvPr id="8293" name="Picture 101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294" name="Oval 102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2">
                      <a:alpha val="75000"/>
                    </a:schemeClr>
                  </a:gs>
                  <a:gs pos="10000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8295" name="Picture 103" descr="Pictur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296" name="Picture 10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297" name="Group 105"/>
          <p:cNvGrpSpPr>
            <a:grpSpLocks/>
          </p:cNvGrpSpPr>
          <p:nvPr/>
        </p:nvGrpSpPr>
        <p:grpSpPr bwMode="auto">
          <a:xfrm>
            <a:off x="3325813" y="3754315"/>
            <a:ext cx="393700" cy="393700"/>
            <a:chOff x="3647" y="1006"/>
            <a:chExt cx="416" cy="416"/>
          </a:xfrm>
        </p:grpSpPr>
        <p:sp>
          <p:nvSpPr>
            <p:cNvPr id="8298" name="Oval 106"/>
            <p:cNvSpPr>
              <a:spLocks noChangeArrowheads="1"/>
            </p:cNvSpPr>
            <p:nvPr/>
          </p:nvSpPr>
          <p:spPr bwMode="gray">
            <a:xfrm>
              <a:off x="3647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299" name="Group 107"/>
            <p:cNvGrpSpPr>
              <a:grpSpLocks/>
            </p:cNvGrpSpPr>
            <p:nvPr/>
          </p:nvGrpSpPr>
          <p:grpSpPr bwMode="auto">
            <a:xfrm rot="-2288454">
              <a:off x="3682" y="1034"/>
              <a:ext cx="348" cy="356"/>
              <a:chOff x="887" y="2040"/>
              <a:chExt cx="433" cy="422"/>
            </a:xfrm>
          </p:grpSpPr>
          <p:pic>
            <p:nvPicPr>
              <p:cNvPr id="8300" name="Picture 108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301" name="Oval 109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hlink">
                      <a:alpha val="75000"/>
                    </a:schemeClr>
                  </a:gs>
                  <a:gs pos="10000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8302" name="Picture 110" descr="Pictur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303" name="Picture 1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3676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304" name="Group 112"/>
          <p:cNvGrpSpPr>
            <a:grpSpLocks/>
          </p:cNvGrpSpPr>
          <p:nvPr/>
        </p:nvGrpSpPr>
        <p:grpSpPr bwMode="auto">
          <a:xfrm>
            <a:off x="2893801" y="4763760"/>
            <a:ext cx="393700" cy="393700"/>
            <a:chOff x="4213" y="1006"/>
            <a:chExt cx="416" cy="416"/>
          </a:xfrm>
        </p:grpSpPr>
        <p:sp>
          <p:nvSpPr>
            <p:cNvPr id="8305" name="Oval 113"/>
            <p:cNvSpPr>
              <a:spLocks noChangeArrowheads="1"/>
            </p:cNvSpPr>
            <p:nvPr/>
          </p:nvSpPr>
          <p:spPr bwMode="gray">
            <a:xfrm>
              <a:off x="421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306" name="Group 114"/>
            <p:cNvGrpSpPr>
              <a:grpSpLocks/>
            </p:cNvGrpSpPr>
            <p:nvPr/>
          </p:nvGrpSpPr>
          <p:grpSpPr bwMode="auto">
            <a:xfrm rot="-2288454">
              <a:off x="4248" y="1034"/>
              <a:ext cx="348" cy="356"/>
              <a:chOff x="887" y="2040"/>
              <a:chExt cx="433" cy="422"/>
            </a:xfrm>
          </p:grpSpPr>
          <p:pic>
            <p:nvPicPr>
              <p:cNvPr id="8307" name="Picture 115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308" name="Oval 116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folHlink">
                      <a:alpha val="75000"/>
                    </a:schemeClr>
                  </a:gs>
                  <a:gs pos="100000">
                    <a:schemeClr val="folHlink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8309" name="Picture 117" descr="Pictur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310" name="Picture 11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4240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319" name="Picture 1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05050"/>
            <a:ext cx="2667000" cy="260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Tavakkalchilikni</a:t>
            </a:r>
            <a:r>
              <a:rPr lang="en-US" dirty="0" smtClean="0"/>
              <a:t> </a:t>
            </a:r>
            <a:r>
              <a:rPr lang="en-US" dirty="0" err="1" smtClean="0"/>
              <a:t>boshqarish</a:t>
            </a:r>
            <a:endParaRPr lang="en-US" dirty="0"/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924800" cy="478532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2000" dirty="0" err="1"/>
              <a:t>Tavakkalchilikni</a:t>
            </a:r>
            <a:r>
              <a:rPr lang="en-US" sz="2000" dirty="0"/>
              <a:t> </a:t>
            </a:r>
            <a:r>
              <a:rPr lang="en-US" sz="2000" dirty="0" err="1"/>
              <a:t>boshqarishdan</a:t>
            </a:r>
            <a:r>
              <a:rPr lang="en-US" sz="2000" dirty="0"/>
              <a:t> </a:t>
            </a:r>
            <a:r>
              <a:rPr lang="en-US" sz="2000" dirty="0" err="1"/>
              <a:t>maqsad-bu</a:t>
            </a:r>
            <a:r>
              <a:rPr lang="en-US" sz="2000" dirty="0"/>
              <a:t>  </a:t>
            </a:r>
            <a:r>
              <a:rPr lang="en-US" sz="2000" dirty="0" err="1"/>
              <a:t>korxonani</a:t>
            </a:r>
            <a:r>
              <a:rPr lang="en-US" sz="2000" dirty="0"/>
              <a:t> </a:t>
            </a:r>
            <a:r>
              <a:rPr lang="en-US" sz="2000" dirty="0" err="1"/>
              <a:t>faqat</a:t>
            </a:r>
            <a:r>
              <a:rPr lang="en-US" sz="2000" dirty="0"/>
              <a:t> </a:t>
            </a:r>
            <a:r>
              <a:rPr lang="en-US" sz="2000" dirty="0" err="1"/>
              <a:t>bankrotlikdan</a:t>
            </a:r>
            <a:r>
              <a:rPr lang="en-US" sz="2000" dirty="0"/>
              <a:t> </a:t>
            </a:r>
            <a:r>
              <a:rPr lang="en-US" sz="2000" dirty="0" err="1"/>
              <a:t>saqlab</a:t>
            </a:r>
            <a:r>
              <a:rPr lang="en-US" sz="2000" dirty="0"/>
              <a:t> </a:t>
            </a:r>
            <a:r>
              <a:rPr lang="en-US" sz="2000" dirty="0" err="1"/>
              <a:t>qolish</a:t>
            </a:r>
            <a:r>
              <a:rPr lang="en-US" sz="2000" dirty="0"/>
              <a:t> </a:t>
            </a:r>
            <a:r>
              <a:rPr lang="en-US" sz="2000" dirty="0" err="1"/>
              <a:t>emas</a:t>
            </a:r>
            <a:r>
              <a:rPr lang="en-US" sz="2000" dirty="0"/>
              <a:t>, </a:t>
            </a:r>
            <a:r>
              <a:rPr lang="en-US" sz="2000" dirty="0" err="1"/>
              <a:t>balki</a:t>
            </a:r>
            <a:r>
              <a:rPr lang="en-US" sz="2000" dirty="0"/>
              <a:t> </a:t>
            </a:r>
            <a:r>
              <a:rPr lang="en-US" sz="2000" dirty="0" err="1"/>
              <a:t>qanday</a:t>
            </a:r>
            <a:r>
              <a:rPr lang="en-US" sz="2000" dirty="0"/>
              <a:t> </a:t>
            </a:r>
            <a:r>
              <a:rPr lang="en-US" sz="2000" dirty="0" err="1"/>
              <a:t>sharoitda</a:t>
            </a:r>
            <a:r>
              <a:rPr lang="en-US" sz="2000" dirty="0"/>
              <a:t> </a:t>
            </a:r>
            <a:r>
              <a:rPr lang="en-US" sz="2000" dirty="0" err="1"/>
              <a:t>bo’lsa</a:t>
            </a:r>
            <a:r>
              <a:rPr lang="en-US" sz="2000" dirty="0"/>
              <a:t> ham </a:t>
            </a:r>
            <a:r>
              <a:rPr lang="en-US" sz="2000" dirty="0" err="1"/>
              <a:t>foydani</a:t>
            </a:r>
            <a:r>
              <a:rPr lang="en-US" sz="2000" dirty="0"/>
              <a:t> minimal </a:t>
            </a:r>
            <a:r>
              <a:rPr lang="en-US" sz="2000" dirty="0" err="1" smtClean="0"/>
              <a:t>darajadan</a:t>
            </a:r>
            <a:r>
              <a:rPr lang="en-US" sz="2000" dirty="0"/>
              <a:t> </a:t>
            </a:r>
            <a:r>
              <a:rPr lang="en-US" sz="2000" dirty="0" smtClean="0"/>
              <a:t>past </a:t>
            </a:r>
            <a:r>
              <a:rPr lang="en-US" sz="2000" dirty="0" err="1"/>
              <a:t>bo’lishiga</a:t>
            </a:r>
            <a:r>
              <a:rPr lang="en-US" sz="2000" dirty="0"/>
              <a:t> </a:t>
            </a:r>
            <a:r>
              <a:rPr lang="en-US" sz="2000" dirty="0" err="1"/>
              <a:t>yo’l</a:t>
            </a:r>
            <a:r>
              <a:rPr lang="en-US" sz="2000" dirty="0"/>
              <a:t> </a:t>
            </a:r>
            <a:r>
              <a:rPr lang="en-US" sz="2000" dirty="0" err="1" smtClean="0"/>
              <a:t>qo’ymaslikdir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r>
              <a:rPr lang="en-US" sz="2200" dirty="0" err="1" smtClean="0"/>
              <a:t>Boshqarishdagi</a:t>
            </a:r>
            <a:r>
              <a:rPr lang="en-US" sz="2200" dirty="0"/>
              <a:t> </a:t>
            </a:r>
            <a:r>
              <a:rPr lang="en-US" sz="2200" dirty="0" err="1" smtClean="0"/>
              <a:t>xato</a:t>
            </a:r>
            <a:r>
              <a:rPr lang="en-US" sz="2200" dirty="0"/>
              <a:t> </a:t>
            </a:r>
            <a:r>
              <a:rPr lang="en-US" sz="2200" dirty="0" err="1" smtClean="0"/>
              <a:t>va</a:t>
            </a:r>
            <a:r>
              <a:rPr lang="en-US" sz="2200" dirty="0"/>
              <a:t> </a:t>
            </a:r>
            <a:r>
              <a:rPr lang="en-US" sz="2200" dirty="0" err="1" smtClean="0"/>
              <a:t>yanglishishlar</a:t>
            </a:r>
            <a:r>
              <a:rPr lang="en-US" sz="2200" dirty="0" smtClean="0"/>
              <a:t>,  </a:t>
            </a:r>
            <a:r>
              <a:rPr lang="en-US" sz="2200" dirty="0" err="1" smtClean="0"/>
              <a:t>bankrot</a:t>
            </a:r>
            <a:r>
              <a:rPr lang="en-US" sz="2200" dirty="0"/>
              <a:t> </a:t>
            </a:r>
            <a:r>
              <a:rPr lang="en-US" sz="2200" dirty="0" err="1" smtClean="0"/>
              <a:t>bo’lishning</a:t>
            </a:r>
            <a:r>
              <a:rPr lang="en-US" sz="2200" dirty="0"/>
              <a:t> </a:t>
            </a:r>
            <a:r>
              <a:rPr lang="en-US" sz="2200" dirty="0" err="1" smtClean="0"/>
              <a:t>asosiy</a:t>
            </a:r>
            <a:r>
              <a:rPr lang="en-US" sz="2200" dirty="0"/>
              <a:t> </a:t>
            </a:r>
            <a:r>
              <a:rPr lang="en-US" sz="2200" dirty="0" err="1" smtClean="0"/>
              <a:t>sabablaridan</a:t>
            </a:r>
            <a:r>
              <a:rPr lang="en-US" sz="2200" dirty="0"/>
              <a:t> </a:t>
            </a:r>
            <a:r>
              <a:rPr lang="en-US" sz="2200" dirty="0" err="1" smtClean="0"/>
              <a:t>bo’lib</a:t>
            </a:r>
            <a:r>
              <a:rPr lang="en-US" sz="2200" dirty="0"/>
              <a:t> </a:t>
            </a:r>
            <a:r>
              <a:rPr lang="en-US" sz="2200" dirty="0" err="1" smtClean="0"/>
              <a:t>hisoblanadi</a:t>
            </a:r>
            <a:r>
              <a:rPr lang="en-US" sz="2200" dirty="0" smtClean="0"/>
              <a:t>. </a:t>
            </a:r>
            <a:r>
              <a:rPr lang="en-US" sz="2200" dirty="0" err="1" smtClean="0"/>
              <a:t>Buni</a:t>
            </a:r>
            <a:r>
              <a:rPr lang="en-US" sz="2200" dirty="0"/>
              <a:t> </a:t>
            </a:r>
            <a:r>
              <a:rPr lang="en-US" sz="2200" dirty="0" err="1" smtClean="0"/>
              <a:t>xalqaro</a:t>
            </a:r>
            <a:r>
              <a:rPr lang="en-US" sz="2200" dirty="0"/>
              <a:t> </a:t>
            </a:r>
            <a:r>
              <a:rPr lang="en-US" sz="2200" dirty="0" err="1" smtClean="0"/>
              <a:t>biznes</a:t>
            </a:r>
            <a:r>
              <a:rPr lang="en-US" sz="2200" dirty="0"/>
              <a:t> </a:t>
            </a:r>
            <a:r>
              <a:rPr lang="en-US" sz="2200" dirty="0" err="1" smtClean="0"/>
              <a:t>tajribasi</a:t>
            </a:r>
            <a:r>
              <a:rPr lang="en-US" sz="2200" dirty="0"/>
              <a:t> </a:t>
            </a:r>
            <a:r>
              <a:rPr lang="en-US" sz="2200" dirty="0" err="1" smtClean="0"/>
              <a:t>tasdiqlamoqda</a:t>
            </a:r>
            <a:r>
              <a:rPr lang="en-US" sz="2200" dirty="0" smtClean="0"/>
              <a:t>.</a:t>
            </a:r>
            <a:r>
              <a:rPr lang="en-US" sz="2200" dirty="0"/>
              <a:t> </a:t>
            </a:r>
            <a:r>
              <a:rPr lang="en-US" sz="2200" dirty="0" err="1" smtClean="0"/>
              <a:t>Shuning</a:t>
            </a:r>
            <a:r>
              <a:rPr lang="en-US" sz="2200" dirty="0"/>
              <a:t> </a:t>
            </a:r>
            <a:r>
              <a:rPr lang="en-US" sz="2200" dirty="0" err="1" smtClean="0"/>
              <a:t>uchun</a:t>
            </a:r>
            <a:r>
              <a:rPr lang="en-US" sz="2200" dirty="0"/>
              <a:t> </a:t>
            </a:r>
            <a:r>
              <a:rPr lang="en-US" sz="2200" dirty="0" smtClean="0"/>
              <a:t>ham</a:t>
            </a:r>
            <a:r>
              <a:rPr lang="en-US" sz="2200" dirty="0"/>
              <a:t> </a:t>
            </a:r>
            <a:r>
              <a:rPr lang="en-US" sz="2200" dirty="0" err="1" smtClean="0"/>
              <a:t>menejer</a:t>
            </a:r>
            <a:r>
              <a:rPr lang="en-US" sz="2200" dirty="0"/>
              <a:t> </a:t>
            </a:r>
            <a:r>
              <a:rPr lang="en-US" sz="2200" dirty="0" err="1" smtClean="0"/>
              <a:t>va</a:t>
            </a:r>
            <a:r>
              <a:rPr lang="en-US" sz="2200" dirty="0"/>
              <a:t> </a:t>
            </a:r>
            <a:r>
              <a:rPr lang="en-US" sz="2200" dirty="0" err="1" smtClean="0"/>
              <a:t>tadbirkor</a:t>
            </a:r>
            <a:r>
              <a:rPr lang="en-US" sz="2200" dirty="0"/>
              <a:t> </a:t>
            </a:r>
            <a:r>
              <a:rPr lang="en-US" sz="2200" dirty="0" err="1" smtClean="0"/>
              <a:t>tavakkalchilikni</a:t>
            </a:r>
            <a:r>
              <a:rPr lang="en-US" sz="2200" dirty="0"/>
              <a:t> </a:t>
            </a:r>
            <a:r>
              <a:rPr lang="en-US" sz="2200" dirty="0" err="1" smtClean="0"/>
              <a:t>boshqarish</a:t>
            </a:r>
            <a:r>
              <a:rPr lang="en-US" sz="2200" dirty="0" smtClean="0"/>
              <a:t> </a:t>
            </a:r>
            <a:r>
              <a:rPr lang="en-US" sz="2200" dirty="0" err="1"/>
              <a:t>samaradorligiga</a:t>
            </a:r>
            <a:r>
              <a:rPr lang="en-US" sz="2200" dirty="0"/>
              <a:t> </a:t>
            </a:r>
            <a:r>
              <a:rPr lang="en-US" sz="2200" dirty="0" err="1"/>
              <a:t>juda</a:t>
            </a:r>
            <a:r>
              <a:rPr lang="en-US" sz="2200" dirty="0"/>
              <a:t> </a:t>
            </a:r>
            <a:r>
              <a:rPr lang="en-US" sz="2200" dirty="0" err="1"/>
              <a:t>katta</a:t>
            </a:r>
            <a:r>
              <a:rPr lang="en-US" sz="2200" dirty="0"/>
              <a:t> </a:t>
            </a:r>
            <a:r>
              <a:rPr lang="en-US" sz="2200" dirty="0" err="1"/>
              <a:t>ahamiyat</a:t>
            </a:r>
            <a:r>
              <a:rPr lang="en-US" sz="2200" dirty="0"/>
              <a:t> </a:t>
            </a:r>
            <a:r>
              <a:rPr lang="en-US" sz="2200" dirty="0" err="1"/>
              <a:t>bermoqlari</a:t>
            </a:r>
            <a:r>
              <a:rPr lang="en-US" sz="2200" dirty="0"/>
              <a:t> </a:t>
            </a:r>
            <a:r>
              <a:rPr lang="en-US" sz="2200" dirty="0" err="1"/>
              <a:t>lozim</a:t>
            </a:r>
            <a:r>
              <a:rPr lang="en-US" sz="2200" dirty="0" smtClean="0"/>
              <a:t>. </a:t>
            </a:r>
            <a:endParaRPr lang="en-US" sz="2200" dirty="0"/>
          </a:p>
          <a:p>
            <a:pPr>
              <a:lnSpc>
                <a:spcPct val="90000"/>
              </a:lnSpc>
            </a:pP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Menejer</a:t>
            </a:r>
            <a:r>
              <a:rPr lang="en-US" sz="4000" dirty="0" smtClean="0"/>
              <a:t> </a:t>
            </a:r>
            <a:r>
              <a:rPr lang="en-US" sz="4000" dirty="0" err="1" smtClean="0"/>
              <a:t>oldidagi</a:t>
            </a:r>
            <a:r>
              <a:rPr lang="en-US" sz="4000" dirty="0" smtClean="0"/>
              <a:t> </a:t>
            </a:r>
            <a:r>
              <a:rPr lang="en-US" sz="4000" dirty="0" err="1" smtClean="0"/>
              <a:t>asosiy</a:t>
            </a:r>
            <a:r>
              <a:rPr lang="en-US" sz="4000" dirty="0" smtClean="0"/>
              <a:t> </a:t>
            </a:r>
            <a:r>
              <a:rPr lang="en-US" sz="4000" dirty="0" err="1" smtClean="0"/>
              <a:t>vazifalar</a:t>
            </a:r>
            <a:endParaRPr lang="en-US" sz="4000" dirty="0"/>
          </a:p>
        </p:txBody>
      </p:sp>
      <p:grpSp>
        <p:nvGrpSpPr>
          <p:cNvPr id="44075" name="Group 43"/>
          <p:cNvGrpSpPr>
            <a:grpSpLocks/>
          </p:cNvGrpSpPr>
          <p:nvPr/>
        </p:nvGrpSpPr>
        <p:grpSpPr bwMode="auto">
          <a:xfrm>
            <a:off x="1524000" y="2092325"/>
            <a:ext cx="6248400" cy="990600"/>
            <a:chOff x="720" y="1392"/>
            <a:chExt cx="4058" cy="480"/>
          </a:xfrm>
        </p:grpSpPr>
        <p:sp>
          <p:nvSpPr>
            <p:cNvPr id="44076" name="AutoShape 4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4077" name="Group 4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4078" name="AutoShape 4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079" name="AutoShape 4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33333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44080" name="Group 48"/>
          <p:cNvGrpSpPr>
            <a:grpSpLocks/>
          </p:cNvGrpSpPr>
          <p:nvPr/>
        </p:nvGrpSpPr>
        <p:grpSpPr bwMode="auto">
          <a:xfrm>
            <a:off x="1295400" y="1863725"/>
            <a:ext cx="611188" cy="608013"/>
            <a:chOff x="579" y="1386"/>
            <a:chExt cx="385" cy="383"/>
          </a:xfrm>
        </p:grpSpPr>
        <p:sp>
          <p:nvSpPr>
            <p:cNvPr id="44081" name="Oval 49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4082" name="Group 50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44083" name="Oval 51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4084" name="Oval 52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4085" name="Oval 53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4086" name="Oval 54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44087" name="Text Box 55"/>
          <p:cNvSpPr txBox="1">
            <a:spLocks noChangeArrowheads="1"/>
          </p:cNvSpPr>
          <p:nvPr/>
        </p:nvSpPr>
        <p:spPr bwMode="gray">
          <a:xfrm>
            <a:off x="1403350" y="1933575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80808"/>
                </a:solidFill>
              </a:rPr>
              <a:t>1</a:t>
            </a:r>
          </a:p>
        </p:txBody>
      </p:sp>
      <p:grpSp>
        <p:nvGrpSpPr>
          <p:cNvPr id="44088" name="Group 56"/>
          <p:cNvGrpSpPr>
            <a:grpSpLocks/>
          </p:cNvGrpSpPr>
          <p:nvPr/>
        </p:nvGrpSpPr>
        <p:grpSpPr bwMode="auto">
          <a:xfrm>
            <a:off x="1524000" y="3336925"/>
            <a:ext cx="6248400" cy="990600"/>
            <a:chOff x="720" y="1392"/>
            <a:chExt cx="4058" cy="480"/>
          </a:xfrm>
        </p:grpSpPr>
        <p:sp>
          <p:nvSpPr>
            <p:cNvPr id="44089" name="AutoShape 57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89020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4090" name="Group 58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4091" name="AutoShape 59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092" name="AutoShape 60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3333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44093" name="Group 61"/>
          <p:cNvGrpSpPr>
            <a:grpSpLocks/>
          </p:cNvGrpSpPr>
          <p:nvPr/>
        </p:nvGrpSpPr>
        <p:grpSpPr bwMode="auto">
          <a:xfrm>
            <a:off x="1295400" y="3108325"/>
            <a:ext cx="611188" cy="608013"/>
            <a:chOff x="579" y="1386"/>
            <a:chExt cx="385" cy="383"/>
          </a:xfrm>
        </p:grpSpPr>
        <p:sp>
          <p:nvSpPr>
            <p:cNvPr id="44094" name="Oval 62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4095" name="Group 63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44096" name="Oval 64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4097" name="Oval 65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4098" name="Oval 66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4099" name="Oval 67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44100" name="Text Box 68"/>
          <p:cNvSpPr txBox="1">
            <a:spLocks noChangeArrowheads="1"/>
          </p:cNvSpPr>
          <p:nvPr/>
        </p:nvSpPr>
        <p:spPr bwMode="gray">
          <a:xfrm>
            <a:off x="1403350" y="3178175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80808"/>
                </a:solidFill>
              </a:rPr>
              <a:t>2</a:t>
            </a:r>
          </a:p>
        </p:txBody>
      </p:sp>
      <p:grpSp>
        <p:nvGrpSpPr>
          <p:cNvPr id="44101" name="Group 69"/>
          <p:cNvGrpSpPr>
            <a:grpSpLocks/>
          </p:cNvGrpSpPr>
          <p:nvPr/>
        </p:nvGrpSpPr>
        <p:grpSpPr bwMode="auto">
          <a:xfrm>
            <a:off x="1524000" y="4648200"/>
            <a:ext cx="6248400" cy="990600"/>
            <a:chOff x="720" y="1392"/>
            <a:chExt cx="4058" cy="480"/>
          </a:xfrm>
        </p:grpSpPr>
        <p:sp>
          <p:nvSpPr>
            <p:cNvPr id="44102" name="AutoShape 70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4103" name="Group 71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4104" name="AutoShape 72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105" name="AutoShape 73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333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44106" name="Group 74"/>
          <p:cNvGrpSpPr>
            <a:grpSpLocks/>
          </p:cNvGrpSpPr>
          <p:nvPr/>
        </p:nvGrpSpPr>
        <p:grpSpPr bwMode="auto">
          <a:xfrm>
            <a:off x="1295400" y="4419600"/>
            <a:ext cx="611188" cy="608013"/>
            <a:chOff x="579" y="1386"/>
            <a:chExt cx="385" cy="383"/>
          </a:xfrm>
        </p:grpSpPr>
        <p:sp>
          <p:nvSpPr>
            <p:cNvPr id="44107" name="Oval 75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4108" name="Group 76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44109" name="Oval 77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4110" name="Oval 78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4111" name="Oval 79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4112" name="Oval 80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44113" name="Text Box 81"/>
          <p:cNvSpPr txBox="1">
            <a:spLocks noChangeArrowheads="1"/>
          </p:cNvSpPr>
          <p:nvPr/>
        </p:nvSpPr>
        <p:spPr bwMode="gray">
          <a:xfrm>
            <a:off x="1403350" y="448945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80808"/>
                </a:solidFill>
              </a:rPr>
              <a:t>3</a:t>
            </a:r>
          </a:p>
        </p:txBody>
      </p:sp>
      <p:sp>
        <p:nvSpPr>
          <p:cNvPr id="44114" name="Text Box 82"/>
          <p:cNvSpPr txBox="1">
            <a:spLocks noChangeArrowheads="1"/>
          </p:cNvSpPr>
          <p:nvPr/>
        </p:nvSpPr>
        <p:spPr bwMode="white">
          <a:xfrm>
            <a:off x="1965325" y="2270125"/>
            <a:ext cx="5638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FEFFFF"/>
                </a:solidFill>
              </a:rPr>
              <a:t>   </a:t>
            </a:r>
            <a:r>
              <a:rPr lang="en-US" sz="1600" dirty="0" err="1" smtClean="0">
                <a:solidFill>
                  <a:srgbClr val="FEFFFF"/>
                </a:solidFill>
              </a:rPr>
              <a:t>Yuqori</a:t>
            </a:r>
            <a:r>
              <a:rPr lang="en-US" sz="1600" dirty="0" smtClean="0">
                <a:solidFill>
                  <a:srgbClr val="FEFFFF"/>
                </a:solidFill>
              </a:rPr>
              <a:t> </a:t>
            </a:r>
            <a:r>
              <a:rPr lang="en-US" sz="1600" dirty="0" err="1" smtClean="0">
                <a:solidFill>
                  <a:srgbClr val="FEFFFF"/>
                </a:solidFill>
              </a:rPr>
              <a:t>xavf</a:t>
            </a:r>
            <a:r>
              <a:rPr lang="en-US" sz="1600" dirty="0" smtClean="0">
                <a:solidFill>
                  <a:srgbClr val="FEFFFF"/>
                </a:solidFill>
              </a:rPr>
              <a:t> </a:t>
            </a:r>
            <a:r>
              <a:rPr lang="en-US" sz="1600" dirty="0" err="1" smtClean="0">
                <a:solidFill>
                  <a:srgbClr val="FEFFFF"/>
                </a:solidFill>
              </a:rPr>
              <a:t>sohasini</a:t>
            </a:r>
            <a:r>
              <a:rPr lang="en-US" sz="1600" dirty="0" smtClean="0">
                <a:solidFill>
                  <a:srgbClr val="FEFFFF"/>
                </a:solidFill>
              </a:rPr>
              <a:t> </a:t>
            </a:r>
            <a:r>
              <a:rPr lang="en-US" sz="1600" dirty="0" err="1" smtClean="0">
                <a:solidFill>
                  <a:srgbClr val="FEFFFF"/>
                </a:solidFill>
              </a:rPr>
              <a:t>bilib</a:t>
            </a:r>
            <a:r>
              <a:rPr lang="en-US" sz="1600" dirty="0" smtClean="0">
                <a:solidFill>
                  <a:srgbClr val="FEFFFF"/>
                </a:solidFill>
              </a:rPr>
              <a:t> </a:t>
            </a:r>
            <a:r>
              <a:rPr lang="en-US" sz="1600" dirty="0" err="1" smtClean="0">
                <a:solidFill>
                  <a:srgbClr val="FEFFFF"/>
                </a:solidFill>
              </a:rPr>
              <a:t>olish</a:t>
            </a:r>
            <a:r>
              <a:rPr lang="en-US" sz="1600" dirty="0" smtClean="0">
                <a:solidFill>
                  <a:srgbClr val="FEFFFF"/>
                </a:solidFill>
              </a:rPr>
              <a:t>, </a:t>
            </a:r>
            <a:r>
              <a:rPr lang="en-US" sz="1600" dirty="0" err="1" smtClean="0">
                <a:solidFill>
                  <a:srgbClr val="FEFFFF"/>
                </a:solidFill>
              </a:rPr>
              <a:t>xavf</a:t>
            </a:r>
            <a:r>
              <a:rPr lang="en-US" sz="1600" dirty="0" smtClean="0">
                <a:solidFill>
                  <a:srgbClr val="FEFFFF"/>
                </a:solidFill>
              </a:rPr>
              <a:t> </a:t>
            </a:r>
            <a:r>
              <a:rPr lang="en-US" sz="1600" dirty="0" err="1" smtClean="0">
                <a:solidFill>
                  <a:srgbClr val="FEFFFF"/>
                </a:solidFill>
              </a:rPr>
              <a:t>darajasini</a:t>
            </a:r>
            <a:r>
              <a:rPr lang="en-US" sz="1600" dirty="0" smtClean="0">
                <a:solidFill>
                  <a:srgbClr val="FEFFFF"/>
                </a:solidFill>
              </a:rPr>
              <a:t>   </a:t>
            </a:r>
          </a:p>
          <a:p>
            <a:pPr eaLnBrk="0" hangingPunct="0"/>
            <a:r>
              <a:rPr lang="en-US" sz="1600" dirty="0">
                <a:solidFill>
                  <a:srgbClr val="FEFFFF"/>
                </a:solidFill>
              </a:rPr>
              <a:t> </a:t>
            </a:r>
            <a:r>
              <a:rPr lang="en-US" sz="1600" dirty="0" smtClean="0">
                <a:solidFill>
                  <a:srgbClr val="FEFFFF"/>
                </a:solidFill>
              </a:rPr>
              <a:t>                                       </a:t>
            </a:r>
            <a:r>
              <a:rPr lang="en-US" sz="1600" dirty="0" err="1" smtClean="0">
                <a:solidFill>
                  <a:srgbClr val="FEFFFF"/>
                </a:solidFill>
              </a:rPr>
              <a:t>baholash</a:t>
            </a:r>
            <a:endParaRPr lang="en-US" sz="1600" dirty="0">
              <a:solidFill>
                <a:srgbClr val="FEFFFF"/>
              </a:solidFill>
            </a:endParaRPr>
          </a:p>
        </p:txBody>
      </p:sp>
      <p:sp>
        <p:nvSpPr>
          <p:cNvPr id="44115" name="Text Box 83"/>
          <p:cNvSpPr txBox="1">
            <a:spLocks noChangeArrowheads="1"/>
          </p:cNvSpPr>
          <p:nvPr/>
        </p:nvSpPr>
        <p:spPr bwMode="white">
          <a:xfrm>
            <a:off x="1965325" y="3552825"/>
            <a:ext cx="5638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FEFFFF"/>
                </a:solidFill>
              </a:rPr>
              <a:t>      </a:t>
            </a:r>
            <a:r>
              <a:rPr lang="en-US" dirty="0" err="1" smtClean="0">
                <a:solidFill>
                  <a:srgbClr val="FEFFFF"/>
                </a:solidFill>
              </a:rPr>
              <a:t>Tadbirlarni</a:t>
            </a:r>
            <a:r>
              <a:rPr lang="en-US" dirty="0" smtClean="0">
                <a:solidFill>
                  <a:srgbClr val="FEFFFF"/>
                </a:solidFill>
              </a:rPr>
              <a:t> </a:t>
            </a:r>
            <a:r>
              <a:rPr lang="en-US" dirty="0" err="1" smtClean="0">
                <a:solidFill>
                  <a:srgbClr val="FEFFFF"/>
                </a:solidFill>
              </a:rPr>
              <a:t>ishlab</a:t>
            </a:r>
            <a:r>
              <a:rPr lang="en-US" dirty="0" smtClean="0">
                <a:solidFill>
                  <a:srgbClr val="FEFFFF"/>
                </a:solidFill>
              </a:rPr>
              <a:t> </a:t>
            </a:r>
            <a:r>
              <a:rPr lang="en-US" dirty="0" err="1" smtClean="0">
                <a:solidFill>
                  <a:srgbClr val="FEFFFF"/>
                </a:solidFill>
              </a:rPr>
              <a:t>chiqish</a:t>
            </a:r>
            <a:r>
              <a:rPr lang="en-US" dirty="0" smtClean="0">
                <a:solidFill>
                  <a:srgbClr val="FEFFFF"/>
                </a:solidFill>
              </a:rPr>
              <a:t> </a:t>
            </a:r>
            <a:r>
              <a:rPr lang="en-US" dirty="0" err="1" smtClean="0">
                <a:solidFill>
                  <a:srgbClr val="FEFFFF"/>
                </a:solidFill>
              </a:rPr>
              <a:t>va</a:t>
            </a:r>
            <a:r>
              <a:rPr lang="en-US" dirty="0" smtClean="0">
                <a:solidFill>
                  <a:srgbClr val="FEFFFF"/>
                </a:solidFill>
              </a:rPr>
              <a:t> </a:t>
            </a:r>
            <a:r>
              <a:rPr lang="en-US" dirty="0" err="1" smtClean="0">
                <a:solidFill>
                  <a:srgbClr val="FEFFFF"/>
                </a:solidFill>
              </a:rPr>
              <a:t>ularni</a:t>
            </a:r>
            <a:r>
              <a:rPr lang="en-US" dirty="0" smtClean="0">
                <a:solidFill>
                  <a:srgbClr val="FEFFFF"/>
                </a:solidFill>
              </a:rPr>
              <a:t> </a:t>
            </a:r>
            <a:r>
              <a:rPr lang="en-US" dirty="0" err="1" smtClean="0">
                <a:solidFill>
                  <a:srgbClr val="FEFFFF"/>
                </a:solidFill>
              </a:rPr>
              <a:t>qo’llash</a:t>
            </a:r>
            <a:endParaRPr lang="en-US" dirty="0">
              <a:solidFill>
                <a:srgbClr val="FEFFFF"/>
              </a:solidFill>
            </a:endParaRPr>
          </a:p>
        </p:txBody>
      </p:sp>
      <p:sp>
        <p:nvSpPr>
          <p:cNvPr id="44116" name="Text Box 84"/>
          <p:cNvSpPr txBox="1">
            <a:spLocks noChangeArrowheads="1"/>
          </p:cNvSpPr>
          <p:nvPr/>
        </p:nvSpPr>
        <p:spPr bwMode="white">
          <a:xfrm>
            <a:off x="1965325" y="4846638"/>
            <a:ext cx="5638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000" dirty="0" smtClean="0">
                <a:solidFill>
                  <a:srgbClr val="FEFFFF"/>
                </a:solidFill>
              </a:rPr>
              <a:t>       </a:t>
            </a:r>
            <a:r>
              <a:rPr lang="en-US" sz="2000" dirty="0" err="1" smtClean="0">
                <a:solidFill>
                  <a:srgbClr val="FEFFFF"/>
                </a:solidFill>
              </a:rPr>
              <a:t>Xavfni</a:t>
            </a:r>
            <a:r>
              <a:rPr lang="en-US" sz="2000" dirty="0" smtClean="0">
                <a:solidFill>
                  <a:srgbClr val="FEFFFF"/>
                </a:solidFill>
              </a:rPr>
              <a:t> </a:t>
            </a:r>
            <a:r>
              <a:rPr lang="en-US" sz="2000" dirty="0" err="1" smtClean="0">
                <a:solidFill>
                  <a:srgbClr val="FEFFFF"/>
                </a:solidFill>
              </a:rPr>
              <a:t>tahlil</a:t>
            </a:r>
            <a:r>
              <a:rPr lang="en-US" sz="2000" dirty="0" smtClean="0">
                <a:solidFill>
                  <a:srgbClr val="FEFFFF"/>
                </a:solidFill>
              </a:rPr>
              <a:t> </a:t>
            </a:r>
            <a:r>
              <a:rPr lang="en-US" sz="2000" dirty="0" err="1" smtClean="0">
                <a:solidFill>
                  <a:srgbClr val="FEFFFF"/>
                </a:solidFill>
              </a:rPr>
              <a:t>qilish</a:t>
            </a:r>
            <a:r>
              <a:rPr lang="en-US" sz="2000" dirty="0" smtClean="0">
                <a:solidFill>
                  <a:srgbClr val="FEFFFF"/>
                </a:solidFill>
              </a:rPr>
              <a:t> </a:t>
            </a:r>
            <a:r>
              <a:rPr lang="en-US" sz="2000" dirty="0" err="1" smtClean="0">
                <a:solidFill>
                  <a:srgbClr val="FEFFFF"/>
                </a:solidFill>
              </a:rPr>
              <a:t>va</a:t>
            </a:r>
            <a:r>
              <a:rPr lang="en-US" sz="2000" dirty="0" smtClean="0">
                <a:solidFill>
                  <a:srgbClr val="FEFFFF"/>
                </a:solidFill>
              </a:rPr>
              <a:t> </a:t>
            </a:r>
            <a:r>
              <a:rPr lang="en-US" sz="2000" dirty="0" err="1" smtClean="0">
                <a:solidFill>
                  <a:srgbClr val="FEFFFF"/>
                </a:solidFill>
              </a:rPr>
              <a:t>ogohlantirish</a:t>
            </a:r>
            <a:endParaRPr lang="en-US" sz="2000" dirty="0">
              <a:solidFill>
                <a:srgbClr val="FE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8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Tavakkalchilikni</a:t>
            </a:r>
            <a:r>
              <a:rPr lang="en-US" dirty="0" smtClean="0"/>
              <a:t> </a:t>
            </a:r>
            <a:r>
              <a:rPr lang="en-US" dirty="0" err="1" smtClean="0"/>
              <a:t>boshqarish</a:t>
            </a:r>
            <a:endParaRPr lang="en-US" dirty="0"/>
          </a:p>
        </p:txBody>
      </p:sp>
      <p:sp>
        <p:nvSpPr>
          <p:cNvPr id="10288" name="AutoShape 48"/>
          <p:cNvSpPr>
            <a:spLocks noChangeArrowheads="1"/>
          </p:cNvSpPr>
          <p:nvPr/>
        </p:nvSpPr>
        <p:spPr bwMode="gray">
          <a:xfrm>
            <a:off x="1208088" y="4997450"/>
            <a:ext cx="6461125" cy="1022350"/>
          </a:xfrm>
          <a:prstGeom prst="roundRect">
            <a:avLst>
              <a:gd name="adj" fmla="val 50000"/>
            </a:avLst>
          </a:prstGeom>
          <a:solidFill>
            <a:srgbClr val="FEFEFE">
              <a:alpha val="92000"/>
            </a:srgbClr>
          </a:solidFill>
          <a:ln w="38100" algn="ctr">
            <a:solidFill>
              <a:srgbClr val="33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9" name="Rectangle 49"/>
          <p:cNvSpPr>
            <a:spLocks noChangeArrowheads="1"/>
          </p:cNvSpPr>
          <p:nvPr/>
        </p:nvSpPr>
        <p:spPr bwMode="ltGray">
          <a:xfrm>
            <a:off x="568325" y="1981200"/>
            <a:ext cx="7813675" cy="503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78824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EFEFE">
                <a:alpha val="70000"/>
              </a:srgbClr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90" name="AutoShape 50"/>
          <p:cNvSpPr>
            <a:spLocks noChangeArrowheads="1"/>
          </p:cNvSpPr>
          <p:nvPr/>
        </p:nvSpPr>
        <p:spPr bwMode="invGray">
          <a:xfrm>
            <a:off x="2063750" y="3886200"/>
            <a:ext cx="4572000" cy="990600"/>
          </a:xfrm>
          <a:prstGeom prst="downArrow">
            <a:avLst>
              <a:gd name="adj1" fmla="val 49861"/>
              <a:gd name="adj2" fmla="val 53847"/>
            </a:avLst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0291" name="Rectangle 51"/>
          <p:cNvSpPr>
            <a:spLocks noChangeArrowheads="1"/>
          </p:cNvSpPr>
          <p:nvPr/>
        </p:nvSpPr>
        <p:spPr bwMode="invGray">
          <a:xfrm>
            <a:off x="568325" y="2682875"/>
            <a:ext cx="7813675" cy="5032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78824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rgbClr val="FEFEFE">
                <a:alpha val="70000"/>
              </a:srgbClr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92" name="Rectangle 52"/>
          <p:cNvSpPr>
            <a:spLocks noChangeArrowheads="1"/>
          </p:cNvSpPr>
          <p:nvPr/>
        </p:nvSpPr>
        <p:spPr bwMode="invGray">
          <a:xfrm>
            <a:off x="568325" y="3409950"/>
            <a:ext cx="7813675" cy="503238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shade val="68627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EFEFE">
                <a:alpha val="70000"/>
              </a:srgbClr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93" name="Rectangle 53"/>
          <p:cNvSpPr>
            <a:spLocks noChangeArrowheads="1"/>
          </p:cNvSpPr>
          <p:nvPr/>
        </p:nvSpPr>
        <p:spPr bwMode="black">
          <a:xfrm>
            <a:off x="2944271" y="2043113"/>
            <a:ext cx="3042757" cy="40011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EFEFE"/>
                </a:solidFill>
                <a:latin typeface="Calibri" panose="020F0502020204030204" pitchFamily="34" charset="0"/>
              </a:rPr>
              <a:t>Axborot</a:t>
            </a:r>
            <a:r>
              <a:rPr lang="en-US" sz="2000" dirty="0" smtClean="0">
                <a:solidFill>
                  <a:srgbClr val="FEFEFE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rgbClr val="FEFEFE"/>
                </a:solidFill>
                <a:latin typeface="Calibri" panose="020F0502020204030204" pitchFamily="34" charset="0"/>
              </a:rPr>
              <a:t>tizimini</a:t>
            </a:r>
            <a:r>
              <a:rPr lang="en-US" sz="2000" dirty="0" smtClean="0">
                <a:solidFill>
                  <a:srgbClr val="FEFEFE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rgbClr val="FEFEFE"/>
                </a:solidFill>
                <a:latin typeface="Calibri" panose="020F0502020204030204" pitchFamily="34" charset="0"/>
              </a:rPr>
              <a:t>yaxshilash</a:t>
            </a:r>
            <a:endParaRPr lang="en-US" sz="2000" dirty="0">
              <a:solidFill>
                <a:srgbClr val="FEFEFE"/>
              </a:solidFill>
              <a:latin typeface="Calibri" panose="020F0502020204030204" pitchFamily="34" charset="0"/>
            </a:endParaRPr>
          </a:p>
        </p:txBody>
      </p:sp>
      <p:sp>
        <p:nvSpPr>
          <p:cNvPr id="10294" name="Rectangle 54"/>
          <p:cNvSpPr>
            <a:spLocks noChangeArrowheads="1"/>
          </p:cNvSpPr>
          <p:nvPr/>
        </p:nvSpPr>
        <p:spPr bwMode="gray">
          <a:xfrm>
            <a:off x="1815921" y="5203065"/>
            <a:ext cx="52921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6699"/>
                </a:solidFill>
                <a:latin typeface="Calibri" panose="020F0502020204030204" pitchFamily="34" charset="0"/>
              </a:rPr>
              <a:t>Xavfni</a:t>
            </a:r>
            <a:r>
              <a:rPr lang="en-US" sz="3600" dirty="0" smtClean="0">
                <a:solidFill>
                  <a:srgbClr val="006699"/>
                </a:solidFill>
                <a:latin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rgbClr val="006699"/>
                </a:solidFill>
                <a:latin typeface="Calibri" panose="020F0502020204030204" pitchFamily="34" charset="0"/>
              </a:rPr>
              <a:t>kamaytirish</a:t>
            </a:r>
            <a:endParaRPr lang="en-US" sz="3600" dirty="0">
              <a:solidFill>
                <a:srgbClr val="006699"/>
              </a:solidFill>
              <a:latin typeface="Calibri" panose="020F0502020204030204" pitchFamily="34" charset="0"/>
            </a:endParaRPr>
          </a:p>
        </p:txBody>
      </p:sp>
      <p:sp>
        <p:nvSpPr>
          <p:cNvPr id="10295" name="Rectangle 55"/>
          <p:cNvSpPr>
            <a:spLocks noChangeArrowheads="1"/>
          </p:cNvSpPr>
          <p:nvPr/>
        </p:nvSpPr>
        <p:spPr bwMode="black">
          <a:xfrm>
            <a:off x="1485961" y="2759075"/>
            <a:ext cx="5959388" cy="40011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EFEFE"/>
                </a:solidFill>
                <a:latin typeface="Calibri" panose="020F0502020204030204" pitchFamily="34" charset="0"/>
              </a:rPr>
              <a:t>Foydani</a:t>
            </a:r>
            <a:r>
              <a:rPr lang="en-US" sz="2000" dirty="0" smtClean="0">
                <a:solidFill>
                  <a:srgbClr val="FEFEFE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rgbClr val="FEFEFE"/>
                </a:solidFill>
                <a:latin typeface="Calibri" panose="020F0502020204030204" pitchFamily="34" charset="0"/>
              </a:rPr>
              <a:t>hisob</a:t>
            </a:r>
            <a:r>
              <a:rPr lang="en-US" sz="2000" dirty="0" smtClean="0">
                <a:solidFill>
                  <a:srgbClr val="FEFEFE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rgbClr val="FEFEFE"/>
                </a:solidFill>
                <a:latin typeface="Calibri" panose="020F0502020204030204" pitchFamily="34" charset="0"/>
              </a:rPr>
              <a:t>qilish</a:t>
            </a:r>
            <a:r>
              <a:rPr lang="en-US" sz="2000" dirty="0" smtClean="0">
                <a:solidFill>
                  <a:srgbClr val="FEFEFE"/>
                </a:solidFill>
                <a:latin typeface="Calibri" panose="020F0502020204030204" pitchFamily="34" charset="0"/>
              </a:rPr>
              <a:t>, </a:t>
            </a:r>
            <a:r>
              <a:rPr lang="en-US" sz="2000" dirty="0" err="1" smtClean="0">
                <a:solidFill>
                  <a:srgbClr val="FEFEFE"/>
                </a:solidFill>
                <a:latin typeface="Calibri" panose="020F0502020204030204" pitchFamily="34" charset="0"/>
              </a:rPr>
              <a:t>hatoga</a:t>
            </a:r>
            <a:r>
              <a:rPr lang="en-US" sz="2000" dirty="0" smtClean="0">
                <a:solidFill>
                  <a:srgbClr val="FEFEFE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rgbClr val="FEFEFE"/>
                </a:solidFill>
                <a:latin typeface="Calibri" panose="020F0502020204030204" pitchFamily="34" charset="0"/>
              </a:rPr>
              <a:t>yo’l</a:t>
            </a:r>
            <a:r>
              <a:rPr lang="en-US" sz="2000" dirty="0" smtClean="0">
                <a:solidFill>
                  <a:srgbClr val="FEFEFE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rgbClr val="FEFEFE"/>
                </a:solidFill>
                <a:latin typeface="Calibri" panose="020F0502020204030204" pitchFamily="34" charset="0"/>
              </a:rPr>
              <a:t>qo’yishni</a:t>
            </a:r>
            <a:r>
              <a:rPr lang="en-US" sz="2000" dirty="0" smtClean="0">
                <a:solidFill>
                  <a:srgbClr val="FEFEFE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rgbClr val="FEFEFE"/>
                </a:solidFill>
                <a:latin typeface="Calibri" panose="020F0502020204030204" pitchFamily="34" charset="0"/>
              </a:rPr>
              <a:t>kamaytirish</a:t>
            </a:r>
            <a:endParaRPr lang="en-US" dirty="0">
              <a:solidFill>
                <a:srgbClr val="FEFEFE"/>
              </a:solidFill>
              <a:latin typeface="Calibri" panose="020F0502020204030204" pitchFamily="34" charset="0"/>
            </a:endParaRPr>
          </a:p>
        </p:txBody>
      </p:sp>
      <p:sp>
        <p:nvSpPr>
          <p:cNvPr id="10296" name="Rectangle 56"/>
          <p:cNvSpPr>
            <a:spLocks noChangeArrowheads="1"/>
          </p:cNvSpPr>
          <p:nvPr/>
        </p:nvSpPr>
        <p:spPr bwMode="black">
          <a:xfrm>
            <a:off x="2710102" y="3475038"/>
            <a:ext cx="3511089" cy="40011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EFEFE"/>
                </a:solidFill>
                <a:latin typeface="Calibri" panose="020F0502020204030204" pitchFamily="34" charset="0"/>
              </a:rPr>
              <a:t>Texnik</a:t>
            </a:r>
            <a:r>
              <a:rPr lang="en-US" sz="2000" dirty="0" smtClean="0">
                <a:solidFill>
                  <a:srgbClr val="FEFEFE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rgbClr val="FEFEFE"/>
                </a:solidFill>
                <a:latin typeface="Calibri" panose="020F0502020204030204" pitchFamily="34" charset="0"/>
              </a:rPr>
              <a:t>vositalarni</a:t>
            </a:r>
            <a:r>
              <a:rPr lang="en-US" sz="2000" dirty="0" smtClean="0">
                <a:solidFill>
                  <a:srgbClr val="FEFEFE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rgbClr val="FEFEFE"/>
                </a:solidFill>
                <a:latin typeface="Calibri" panose="020F0502020204030204" pitchFamily="34" charset="0"/>
              </a:rPr>
              <a:t>shakllantirish</a:t>
            </a:r>
            <a:endParaRPr lang="en-US" sz="2000" dirty="0">
              <a:solidFill>
                <a:srgbClr val="FEFEFE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21" name="Rectangle 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Tavakkalchilikni</a:t>
            </a:r>
            <a:r>
              <a:rPr lang="en-US" dirty="0" smtClean="0"/>
              <a:t> </a:t>
            </a:r>
            <a:r>
              <a:rPr lang="en-US" dirty="0" err="1" smtClean="0"/>
              <a:t>boshqarish</a:t>
            </a:r>
            <a:endParaRPr lang="en-US" dirty="0"/>
          </a:p>
        </p:txBody>
      </p:sp>
      <p:sp>
        <p:nvSpPr>
          <p:cNvPr id="46123" name="Freeform 43"/>
          <p:cNvSpPr>
            <a:spLocks/>
          </p:cNvSpPr>
          <p:nvPr/>
        </p:nvSpPr>
        <p:spPr bwMode="invGray">
          <a:xfrm>
            <a:off x="3433763" y="2844800"/>
            <a:ext cx="1900237" cy="1376363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6124" name="Freeform 44"/>
          <p:cNvSpPr>
            <a:spLocks/>
          </p:cNvSpPr>
          <p:nvPr/>
        </p:nvSpPr>
        <p:spPr bwMode="invGray">
          <a:xfrm>
            <a:off x="5353050" y="2779713"/>
            <a:ext cx="366713" cy="1562100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6125" name="Freeform 45"/>
          <p:cNvSpPr>
            <a:spLocks/>
          </p:cNvSpPr>
          <p:nvPr/>
        </p:nvSpPr>
        <p:spPr bwMode="invGray">
          <a:xfrm flipH="1">
            <a:off x="5753100" y="2844800"/>
            <a:ext cx="1900238" cy="1376363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6126" name="Group 46"/>
          <p:cNvGrpSpPr>
            <a:grpSpLocks/>
          </p:cNvGrpSpPr>
          <p:nvPr/>
        </p:nvGrpSpPr>
        <p:grpSpPr bwMode="auto">
          <a:xfrm>
            <a:off x="3071813" y="1646238"/>
            <a:ext cx="2247900" cy="1322387"/>
            <a:chOff x="4320" y="1152"/>
            <a:chExt cx="414" cy="402"/>
          </a:xfrm>
        </p:grpSpPr>
        <p:sp>
          <p:nvSpPr>
            <p:cNvPr id="46127" name="AutoShape 4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128" name="Freeform 4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6129" name="Rectangle 49"/>
          <p:cNvSpPr>
            <a:spLocks noChangeArrowheads="1"/>
          </p:cNvSpPr>
          <p:nvPr/>
        </p:nvSpPr>
        <p:spPr bwMode="gray">
          <a:xfrm>
            <a:off x="3517035" y="1968085"/>
            <a:ext cx="15311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ctr"/>
            <a:r>
              <a:rPr lang="en-US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Xavfni</a:t>
            </a:r>
            <a:r>
              <a:rPr lang="en-US" dirty="0" smtClean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chegaralash</a:t>
            </a:r>
            <a:endParaRPr lang="en-US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grpSp>
        <p:nvGrpSpPr>
          <p:cNvPr id="46133" name="Group 53"/>
          <p:cNvGrpSpPr>
            <a:grpSpLocks/>
          </p:cNvGrpSpPr>
          <p:nvPr/>
        </p:nvGrpSpPr>
        <p:grpSpPr bwMode="auto">
          <a:xfrm>
            <a:off x="5681663" y="1658015"/>
            <a:ext cx="2305050" cy="1322387"/>
            <a:chOff x="4320" y="1152"/>
            <a:chExt cx="414" cy="402"/>
          </a:xfrm>
        </p:grpSpPr>
        <p:sp>
          <p:nvSpPr>
            <p:cNvPr id="46134" name="AutoShape 54"/>
            <p:cNvSpPr>
              <a:spLocks noChangeArrowheads="1"/>
            </p:cNvSpPr>
            <p:nvPr/>
          </p:nvSpPr>
          <p:spPr bwMode="lt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135" name="Freeform 55"/>
            <p:cNvSpPr>
              <a:spLocks/>
            </p:cNvSpPr>
            <p:nvPr/>
          </p:nvSpPr>
          <p:spPr bwMode="lt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6137" name="Rectangle 57"/>
          <p:cNvSpPr>
            <a:spLocks noChangeArrowheads="1"/>
          </p:cNvSpPr>
          <p:nvPr/>
        </p:nvSpPr>
        <p:spPr bwMode="gray">
          <a:xfrm>
            <a:off x="5623763" y="1956485"/>
            <a:ext cx="23519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ctr"/>
            <a:r>
              <a:rPr lang="en-US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Xavfni</a:t>
            </a:r>
            <a:r>
              <a:rPr lang="en-US" dirty="0" smtClean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boshqalar</a:t>
            </a:r>
            <a:endParaRPr lang="en-US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zimmasiga</a:t>
            </a:r>
            <a:r>
              <a:rPr lang="en-US" dirty="0" smtClean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yuklash</a:t>
            </a:r>
            <a:endParaRPr lang="en-US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6138" name="AutoShape 58"/>
          <p:cNvSpPr>
            <a:spLocks noChangeArrowheads="1"/>
          </p:cNvSpPr>
          <p:nvPr/>
        </p:nvSpPr>
        <p:spPr bwMode="ltGray">
          <a:xfrm>
            <a:off x="2895600" y="4398963"/>
            <a:ext cx="5257800" cy="1241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 algn="ctr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6139" name="Rectangle 59"/>
          <p:cNvSpPr>
            <a:spLocks noChangeArrowheads="1"/>
          </p:cNvSpPr>
          <p:nvPr/>
        </p:nvSpPr>
        <p:spPr bwMode="auto">
          <a:xfrm>
            <a:off x="3352800" y="4581525"/>
            <a:ext cx="47005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sz="4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Xavfni</a:t>
            </a:r>
            <a:r>
              <a:rPr lang="en-US" sz="4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oldini</a:t>
            </a:r>
            <a:r>
              <a:rPr lang="en-US" sz="4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olish</a:t>
            </a:r>
            <a:endParaRPr lang="en-US" sz="4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46141" name="Picture 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52900"/>
            <a:ext cx="2819400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Tavakkalchilik</a:t>
            </a:r>
            <a:r>
              <a:rPr lang="en-US" dirty="0" smtClean="0"/>
              <a:t> </a:t>
            </a:r>
            <a:r>
              <a:rPr lang="en-US" dirty="0" err="1" smtClean="0"/>
              <a:t>egri</a:t>
            </a:r>
            <a:r>
              <a:rPr lang="en-US" dirty="0" smtClean="0"/>
              <a:t> </a:t>
            </a:r>
            <a:r>
              <a:rPr lang="en-US" dirty="0" err="1" smtClean="0"/>
              <a:t>chizig’i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Tavakkalchilik</a:t>
            </a:r>
            <a:r>
              <a:rPr lang="en-US" dirty="0"/>
              <a:t> </a:t>
            </a:r>
            <a:r>
              <a:rPr lang="ru-RU" dirty="0" err="1" smtClean="0"/>
              <a:t>egri</a:t>
            </a:r>
            <a:r>
              <a:rPr lang="ru-RU" dirty="0"/>
              <a:t>	</a:t>
            </a:r>
            <a:r>
              <a:rPr lang="ru-RU" dirty="0" err="1" smtClean="0"/>
              <a:t>chizig</a:t>
            </a:r>
            <a:r>
              <a:rPr lang="ru-RU" dirty="0" smtClean="0"/>
              <a:t>’</a:t>
            </a:r>
            <a:r>
              <a:rPr lang="en-US" dirty="0" smtClean="0"/>
              <a:t>I </a:t>
            </a:r>
            <a:r>
              <a:rPr lang="ru-RU" dirty="0" err="1" smtClean="0"/>
              <a:t>deganda</a:t>
            </a:r>
            <a:r>
              <a:rPr lang="en-US" dirty="0"/>
              <a:t> </a:t>
            </a:r>
            <a:r>
              <a:rPr lang="ru-RU" dirty="0" err="1" smtClean="0"/>
              <a:t>ehtimol</a:t>
            </a:r>
            <a:r>
              <a:rPr lang="en-US" dirty="0" smtClean="0"/>
              <a:t> </a:t>
            </a:r>
            <a:r>
              <a:rPr lang="ru-RU" dirty="0" err="1" smtClean="0"/>
              <a:t>qilinayotgan</a:t>
            </a:r>
            <a:r>
              <a:rPr lang="en-US" dirty="0" smtClean="0"/>
              <a:t> </a:t>
            </a:r>
            <a:r>
              <a:rPr lang="ru-RU" dirty="0" err="1" smtClean="0"/>
              <a:t>zarar</a:t>
            </a:r>
            <a:r>
              <a:rPr lang="ru-RU" dirty="0"/>
              <a:t>	</a:t>
            </a:r>
            <a:r>
              <a:rPr lang="ru-RU" dirty="0" err="1"/>
              <a:t>bilan</a:t>
            </a:r>
            <a:r>
              <a:rPr lang="ru-RU" dirty="0"/>
              <a:t> </a:t>
            </a:r>
            <a:r>
              <a:rPr lang="ru-RU" dirty="0" err="1"/>
              <a:t>kutiladigan</a:t>
            </a:r>
            <a:r>
              <a:rPr lang="ru-RU" dirty="0"/>
              <a:t> </a:t>
            </a:r>
            <a:r>
              <a:rPr lang="ru-RU" dirty="0" err="1"/>
              <a:t>foyda</a:t>
            </a:r>
            <a:r>
              <a:rPr lang="ru-RU" dirty="0"/>
              <a:t> </a:t>
            </a:r>
            <a:r>
              <a:rPr lang="ru-RU" dirty="0" err="1"/>
              <a:t>o’rtasidagi</a:t>
            </a:r>
            <a:r>
              <a:rPr lang="ru-RU" dirty="0"/>
              <a:t> </a:t>
            </a:r>
            <a:r>
              <a:rPr lang="ru-RU" dirty="0" err="1"/>
              <a:t>bog’lanishni</a:t>
            </a:r>
            <a:r>
              <a:rPr lang="ru-RU" dirty="0"/>
              <a:t> </a:t>
            </a:r>
            <a:r>
              <a:rPr lang="ru-RU" dirty="0" err="1"/>
              <a:t>ifodalovchi</a:t>
            </a:r>
            <a:r>
              <a:rPr lang="ru-RU" dirty="0"/>
              <a:t> </a:t>
            </a:r>
            <a:r>
              <a:rPr lang="ru-RU" b="1" dirty="0" err="1"/>
              <a:t>egri</a:t>
            </a:r>
            <a:r>
              <a:rPr lang="ru-RU" b="1" dirty="0"/>
              <a:t> </a:t>
            </a:r>
            <a:r>
              <a:rPr lang="ru-RU" b="1" dirty="0" err="1"/>
              <a:t>chiziq</a:t>
            </a:r>
            <a:r>
              <a:rPr lang="ru-RU" b="1" dirty="0"/>
              <a:t> </a:t>
            </a:r>
            <a:r>
              <a:rPr lang="ru-RU" dirty="0" err="1"/>
              <a:t>tushuniladi</a:t>
            </a:r>
            <a:r>
              <a:rPr lang="ru-RU" dirty="0"/>
              <a:t>.</a:t>
            </a:r>
          </a:p>
          <a:p>
            <a:r>
              <a:rPr lang="en-US" dirty="0"/>
              <a:t>Bu </a:t>
            </a:r>
            <a:r>
              <a:rPr lang="en-US" dirty="0" err="1" smtClean="0"/>
              <a:t>erda</a:t>
            </a:r>
            <a:r>
              <a:rPr lang="en-US" dirty="0"/>
              <a:t>	</a:t>
            </a:r>
            <a:r>
              <a:rPr lang="en-US" dirty="0" err="1"/>
              <a:t>foyda</a:t>
            </a:r>
            <a:r>
              <a:rPr lang="en-US" dirty="0"/>
              <a:t>  </a:t>
            </a:r>
            <a:r>
              <a:rPr lang="en-US" dirty="0" err="1"/>
              <a:t>tasodifiy</a:t>
            </a:r>
            <a:r>
              <a:rPr lang="en-US" dirty="0"/>
              <a:t>  </a:t>
            </a:r>
            <a:r>
              <a:rPr lang="en-US" dirty="0" err="1"/>
              <a:t>miqdor</a:t>
            </a:r>
            <a:r>
              <a:rPr lang="en-US" dirty="0"/>
              <a:t>  </a:t>
            </a:r>
            <a:r>
              <a:rPr lang="en-US" dirty="0" err="1"/>
              <a:t>va</a:t>
            </a:r>
            <a:r>
              <a:rPr lang="en-US" dirty="0"/>
              <a:t>  u  normal </a:t>
            </a:r>
            <a:r>
              <a:rPr lang="en-US" dirty="0" err="1" smtClean="0"/>
              <a:t>taqsimot</a:t>
            </a:r>
            <a:r>
              <a:rPr lang="en-US" dirty="0" smtClean="0"/>
              <a:t>  </a:t>
            </a:r>
            <a:r>
              <a:rPr lang="en-US" dirty="0" err="1"/>
              <a:t>qonuniga</a:t>
            </a:r>
            <a:r>
              <a:rPr lang="en-US" dirty="0"/>
              <a:t>  </a:t>
            </a:r>
            <a:r>
              <a:rPr lang="en-US" dirty="0" err="1" smtClean="0"/>
              <a:t>binoan</a:t>
            </a:r>
            <a:r>
              <a:rPr lang="en-US" dirty="0"/>
              <a:t> </a:t>
            </a:r>
            <a:r>
              <a:rPr lang="en-US" dirty="0" err="1" smtClean="0"/>
              <a:t>taqsimotga</a:t>
            </a:r>
            <a:r>
              <a:rPr lang="en-US" dirty="0" smtClean="0"/>
              <a:t>  </a:t>
            </a:r>
            <a:r>
              <a:rPr lang="en-US" dirty="0" err="1" smtClean="0"/>
              <a:t>ega</a:t>
            </a:r>
            <a:r>
              <a:rPr lang="en-US" dirty="0" smtClean="0"/>
              <a:t> </a:t>
            </a:r>
            <a:r>
              <a:rPr lang="en-US" dirty="0" err="1" smtClean="0"/>
              <a:t>bo’lishi</a:t>
            </a:r>
            <a:r>
              <a:rPr lang="en-US" dirty="0" smtClean="0"/>
              <a:t> </a:t>
            </a:r>
            <a:r>
              <a:rPr lang="en-US" dirty="0" err="1" smtClean="0"/>
              <a:t>kerak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6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8" name="Rectangle 4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Tavakkalchilik</a:t>
            </a:r>
            <a:r>
              <a:rPr lang="en-US" dirty="0" smtClean="0"/>
              <a:t> </a:t>
            </a:r>
            <a:r>
              <a:rPr lang="en-US" dirty="0" err="1" smtClean="0"/>
              <a:t>egri</a:t>
            </a:r>
            <a:r>
              <a:rPr lang="en-US" dirty="0" smtClean="0"/>
              <a:t> </a:t>
            </a:r>
            <a:r>
              <a:rPr lang="en-US" dirty="0" err="1" smtClean="0"/>
              <a:t>chizig’i</a:t>
            </a:r>
            <a:endParaRPr lang="en-US" dirty="0"/>
          </a:p>
        </p:txBody>
      </p:sp>
      <p:sp>
        <p:nvSpPr>
          <p:cNvPr id="13359" name="Freeform 47"/>
          <p:cNvSpPr>
            <a:spLocks/>
          </p:cNvSpPr>
          <p:nvPr/>
        </p:nvSpPr>
        <p:spPr bwMode="gray">
          <a:xfrm>
            <a:off x="841375" y="1905000"/>
            <a:ext cx="3659188" cy="1879600"/>
          </a:xfrm>
          <a:custGeom>
            <a:avLst/>
            <a:gdLst>
              <a:gd name="T0" fmla="*/ 2304 w 2305"/>
              <a:gd name="T1" fmla="*/ 691 h 1184"/>
              <a:gd name="T2" fmla="*/ 1991 w 2305"/>
              <a:gd name="T3" fmla="*/ 833 h 1184"/>
              <a:gd name="T4" fmla="*/ 1817 w 2305"/>
              <a:gd name="T5" fmla="*/ 1184 h 1184"/>
              <a:gd name="T6" fmla="*/ 0 w 2305"/>
              <a:gd name="T7" fmla="*/ 1184 h 1184"/>
              <a:gd name="T8" fmla="*/ 0 w 2305"/>
              <a:gd name="T9" fmla="*/ 1 h 1184"/>
              <a:gd name="T10" fmla="*/ 2305 w 2305"/>
              <a:gd name="T11" fmla="*/ 0 h 1184"/>
              <a:gd name="T12" fmla="*/ 2304 w 2305"/>
              <a:gd name="T13" fmla="*/ 691 h 1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05" h="1184">
                <a:moveTo>
                  <a:pt x="2304" y="691"/>
                </a:moveTo>
                <a:cubicBezTo>
                  <a:pt x="2183" y="700"/>
                  <a:pt x="2056" y="766"/>
                  <a:pt x="1991" y="833"/>
                </a:cubicBezTo>
                <a:cubicBezTo>
                  <a:pt x="1926" y="900"/>
                  <a:pt x="1835" y="1007"/>
                  <a:pt x="1817" y="1184"/>
                </a:cubicBezTo>
                <a:lnTo>
                  <a:pt x="0" y="1184"/>
                </a:lnTo>
                <a:lnTo>
                  <a:pt x="0" y="1"/>
                </a:lnTo>
                <a:lnTo>
                  <a:pt x="2305" y="0"/>
                </a:lnTo>
                <a:lnTo>
                  <a:pt x="2304" y="691"/>
                </a:lnTo>
                <a:close/>
              </a:path>
            </a:pathLst>
          </a:custGeom>
          <a:solidFill>
            <a:schemeClr val="accent2">
              <a:alpha val="14999"/>
            </a:schemeClr>
          </a:solidFill>
          <a:ln w="9525" cap="flat" cmpd="sng">
            <a:prstDash val="solid"/>
            <a:round/>
            <a:headEnd/>
            <a:tailEnd/>
          </a:ln>
          <a:effectLst/>
          <a:scene3d>
            <a:camera prst="legacyPerspectiveFron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B2B2B2"/>
            </a:extrusionClr>
            <a:contourClr>
              <a:schemeClr val="accent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3360" name="Rectangle 48"/>
          <p:cNvSpPr>
            <a:spLocks noChangeArrowheads="1"/>
          </p:cNvSpPr>
          <p:nvPr/>
        </p:nvSpPr>
        <p:spPr bwMode="gray">
          <a:xfrm>
            <a:off x="841375" y="2024063"/>
            <a:ext cx="3652838" cy="422275"/>
          </a:xfrm>
          <a:prstGeom prst="rect">
            <a:avLst/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50000">
                <a:schemeClr val="accent2">
                  <a:gamma/>
                  <a:shade val="89020"/>
                  <a:invGamma/>
                </a:schemeClr>
              </a:gs>
              <a:gs pos="100000">
                <a:schemeClr val="accent2">
                  <a:alpha val="80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61" name="Freeform 49"/>
          <p:cNvSpPr>
            <a:spLocks/>
          </p:cNvSpPr>
          <p:nvPr/>
        </p:nvSpPr>
        <p:spPr bwMode="gray">
          <a:xfrm>
            <a:off x="4643438" y="1908175"/>
            <a:ext cx="3659187" cy="1879600"/>
          </a:xfrm>
          <a:custGeom>
            <a:avLst/>
            <a:gdLst>
              <a:gd name="T0" fmla="*/ 1 w 2305"/>
              <a:gd name="T1" fmla="*/ 691 h 1184"/>
              <a:gd name="T2" fmla="*/ 314 w 2305"/>
              <a:gd name="T3" fmla="*/ 833 h 1184"/>
              <a:gd name="T4" fmla="*/ 481 w 2305"/>
              <a:gd name="T5" fmla="*/ 1182 h 1184"/>
              <a:gd name="T6" fmla="*/ 2305 w 2305"/>
              <a:gd name="T7" fmla="*/ 1184 h 1184"/>
              <a:gd name="T8" fmla="*/ 2305 w 2305"/>
              <a:gd name="T9" fmla="*/ 1 h 1184"/>
              <a:gd name="T10" fmla="*/ 0 w 2305"/>
              <a:gd name="T11" fmla="*/ 0 h 1184"/>
              <a:gd name="T12" fmla="*/ 1 w 2305"/>
              <a:gd name="T13" fmla="*/ 691 h 1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05" h="1184">
                <a:moveTo>
                  <a:pt x="1" y="691"/>
                </a:moveTo>
                <a:cubicBezTo>
                  <a:pt x="122" y="700"/>
                  <a:pt x="249" y="766"/>
                  <a:pt x="314" y="833"/>
                </a:cubicBezTo>
                <a:cubicBezTo>
                  <a:pt x="379" y="900"/>
                  <a:pt x="463" y="1005"/>
                  <a:pt x="481" y="1182"/>
                </a:cubicBezTo>
                <a:lnTo>
                  <a:pt x="2305" y="1184"/>
                </a:lnTo>
                <a:lnTo>
                  <a:pt x="2305" y="1"/>
                </a:lnTo>
                <a:lnTo>
                  <a:pt x="0" y="0"/>
                </a:lnTo>
                <a:lnTo>
                  <a:pt x="1" y="691"/>
                </a:lnTo>
                <a:close/>
              </a:path>
            </a:pathLst>
          </a:custGeom>
          <a:solidFill>
            <a:schemeClr val="folHlink">
              <a:alpha val="14999"/>
            </a:schemeClr>
          </a:solidFill>
          <a:ln w="9525" cap="flat" cmpd="sng">
            <a:prstDash val="solid"/>
            <a:round/>
            <a:headEnd/>
            <a:tailEnd/>
          </a:ln>
          <a:effectLst/>
          <a:scene3d>
            <a:camera prst="legacyPerspectiveFron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B2B2B2"/>
            </a:extrusionClr>
            <a:contourClr>
              <a:schemeClr val="folHlink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3362" name="Rectangle 50"/>
          <p:cNvSpPr>
            <a:spLocks noChangeArrowheads="1"/>
          </p:cNvSpPr>
          <p:nvPr/>
        </p:nvSpPr>
        <p:spPr bwMode="ltGray">
          <a:xfrm flipH="1">
            <a:off x="4635500" y="2027238"/>
            <a:ext cx="3663950" cy="422275"/>
          </a:xfrm>
          <a:prstGeom prst="rect">
            <a:avLst/>
          </a:prstGeom>
          <a:gradFill rotWithShape="1">
            <a:gsLst>
              <a:gs pos="0">
                <a:schemeClr val="folHlink">
                  <a:alpha val="80000"/>
                </a:schemeClr>
              </a:gs>
              <a:gs pos="50000">
                <a:schemeClr val="folHlink">
                  <a:gamma/>
                  <a:shade val="89020"/>
                  <a:invGamma/>
                </a:schemeClr>
              </a:gs>
              <a:gs pos="100000">
                <a:schemeClr val="folHlink">
                  <a:alpha val="80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63" name="Freeform 51"/>
          <p:cNvSpPr>
            <a:spLocks/>
          </p:cNvSpPr>
          <p:nvPr/>
        </p:nvSpPr>
        <p:spPr bwMode="blackGray">
          <a:xfrm>
            <a:off x="838200" y="3914775"/>
            <a:ext cx="3659188" cy="1879600"/>
          </a:xfrm>
          <a:custGeom>
            <a:avLst/>
            <a:gdLst>
              <a:gd name="T0" fmla="*/ 2304 w 2305"/>
              <a:gd name="T1" fmla="*/ 493 h 1184"/>
              <a:gd name="T2" fmla="*/ 1991 w 2305"/>
              <a:gd name="T3" fmla="*/ 351 h 1184"/>
              <a:gd name="T4" fmla="*/ 1813 w 2305"/>
              <a:gd name="T5" fmla="*/ 1 h 1184"/>
              <a:gd name="T6" fmla="*/ 0 w 2305"/>
              <a:gd name="T7" fmla="*/ 0 h 1184"/>
              <a:gd name="T8" fmla="*/ 0 w 2305"/>
              <a:gd name="T9" fmla="*/ 1183 h 1184"/>
              <a:gd name="T10" fmla="*/ 2305 w 2305"/>
              <a:gd name="T11" fmla="*/ 1184 h 1184"/>
              <a:gd name="T12" fmla="*/ 2304 w 2305"/>
              <a:gd name="T13" fmla="*/ 493 h 1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05" h="1184">
                <a:moveTo>
                  <a:pt x="2304" y="493"/>
                </a:moveTo>
                <a:cubicBezTo>
                  <a:pt x="2183" y="484"/>
                  <a:pt x="2056" y="418"/>
                  <a:pt x="1991" y="351"/>
                </a:cubicBezTo>
                <a:cubicBezTo>
                  <a:pt x="1926" y="284"/>
                  <a:pt x="1831" y="178"/>
                  <a:pt x="1813" y="1"/>
                </a:cubicBezTo>
                <a:lnTo>
                  <a:pt x="0" y="0"/>
                </a:lnTo>
                <a:lnTo>
                  <a:pt x="0" y="1183"/>
                </a:lnTo>
                <a:lnTo>
                  <a:pt x="2305" y="1184"/>
                </a:lnTo>
                <a:lnTo>
                  <a:pt x="2304" y="493"/>
                </a:lnTo>
                <a:close/>
              </a:path>
            </a:pathLst>
          </a:custGeom>
          <a:solidFill>
            <a:schemeClr val="accent1">
              <a:alpha val="14999"/>
            </a:schemeClr>
          </a:solidFill>
          <a:ln w="9525" cap="flat" cmpd="sng">
            <a:prstDash val="solid"/>
            <a:round/>
            <a:headEnd/>
            <a:tailEnd/>
          </a:ln>
          <a:effectLst/>
          <a:scene3d>
            <a:camera prst="legacyPerspectiveFron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B2B2B2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3364" name="Freeform 52"/>
          <p:cNvSpPr>
            <a:spLocks/>
          </p:cNvSpPr>
          <p:nvPr/>
        </p:nvSpPr>
        <p:spPr bwMode="gray">
          <a:xfrm>
            <a:off x="4640263" y="3905250"/>
            <a:ext cx="3659187" cy="1881188"/>
          </a:xfrm>
          <a:custGeom>
            <a:avLst/>
            <a:gdLst>
              <a:gd name="T0" fmla="*/ 1 w 2305"/>
              <a:gd name="T1" fmla="*/ 494 h 1185"/>
              <a:gd name="T2" fmla="*/ 314 w 2305"/>
              <a:gd name="T3" fmla="*/ 352 h 1185"/>
              <a:gd name="T4" fmla="*/ 483 w 2305"/>
              <a:gd name="T5" fmla="*/ 0 h 1185"/>
              <a:gd name="T6" fmla="*/ 2305 w 2305"/>
              <a:gd name="T7" fmla="*/ 1 h 1185"/>
              <a:gd name="T8" fmla="*/ 2305 w 2305"/>
              <a:gd name="T9" fmla="*/ 1184 h 1185"/>
              <a:gd name="T10" fmla="*/ 0 w 2305"/>
              <a:gd name="T11" fmla="*/ 1185 h 1185"/>
              <a:gd name="T12" fmla="*/ 1 w 2305"/>
              <a:gd name="T13" fmla="*/ 494 h 1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05" h="1185">
                <a:moveTo>
                  <a:pt x="1" y="494"/>
                </a:moveTo>
                <a:cubicBezTo>
                  <a:pt x="122" y="485"/>
                  <a:pt x="249" y="419"/>
                  <a:pt x="314" y="352"/>
                </a:cubicBezTo>
                <a:cubicBezTo>
                  <a:pt x="379" y="285"/>
                  <a:pt x="465" y="177"/>
                  <a:pt x="483" y="0"/>
                </a:cubicBezTo>
                <a:lnTo>
                  <a:pt x="2305" y="1"/>
                </a:lnTo>
                <a:lnTo>
                  <a:pt x="2305" y="1184"/>
                </a:lnTo>
                <a:lnTo>
                  <a:pt x="0" y="1185"/>
                </a:lnTo>
                <a:lnTo>
                  <a:pt x="1" y="494"/>
                </a:lnTo>
                <a:close/>
              </a:path>
            </a:pathLst>
          </a:custGeom>
          <a:solidFill>
            <a:schemeClr val="hlink">
              <a:alpha val="14999"/>
            </a:schemeClr>
          </a:solidFill>
          <a:ln w="9525" cap="flat" cmpd="sng">
            <a:prstDash val="solid"/>
            <a:round/>
            <a:headEnd/>
            <a:tailEnd/>
          </a:ln>
          <a:effectLst/>
          <a:scene3d>
            <a:camera prst="legacyPerspectiveFron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B2B2B2"/>
            </a:extrusionClr>
            <a:contourClr>
              <a:schemeClr val="hlink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3365" name="Freeform 53"/>
          <p:cNvSpPr>
            <a:spLocks/>
          </p:cNvSpPr>
          <p:nvPr/>
        </p:nvSpPr>
        <p:spPr bwMode="ltGray">
          <a:xfrm>
            <a:off x="5102225" y="4044950"/>
            <a:ext cx="3186113" cy="461963"/>
          </a:xfrm>
          <a:custGeom>
            <a:avLst/>
            <a:gdLst>
              <a:gd name="T0" fmla="*/ 176 w 2007"/>
              <a:gd name="T1" fmla="*/ 3 h 291"/>
              <a:gd name="T2" fmla="*/ 0 w 2007"/>
              <a:gd name="T3" fmla="*/ 291 h 291"/>
              <a:gd name="T4" fmla="*/ 2007 w 2007"/>
              <a:gd name="T5" fmla="*/ 291 h 291"/>
              <a:gd name="T6" fmla="*/ 2007 w 2007"/>
              <a:gd name="T7" fmla="*/ 0 h 291"/>
              <a:gd name="T8" fmla="*/ 176 w 2007"/>
              <a:gd name="T9" fmla="*/ 3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7" h="291">
                <a:moveTo>
                  <a:pt x="176" y="3"/>
                </a:moveTo>
                <a:cubicBezTo>
                  <a:pt x="133" y="163"/>
                  <a:pt x="72" y="214"/>
                  <a:pt x="0" y="291"/>
                </a:cubicBezTo>
                <a:lnTo>
                  <a:pt x="2007" y="291"/>
                </a:lnTo>
                <a:lnTo>
                  <a:pt x="2007" y="0"/>
                </a:lnTo>
                <a:lnTo>
                  <a:pt x="176" y="3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80000"/>
                </a:schemeClr>
              </a:gs>
              <a:gs pos="50000">
                <a:schemeClr val="hlink">
                  <a:gamma/>
                  <a:shade val="89020"/>
                  <a:invGamma/>
                </a:schemeClr>
              </a:gs>
              <a:gs pos="100000">
                <a:schemeClr val="hlink">
                  <a:alpha val="80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66" name="Freeform 54"/>
          <p:cNvSpPr>
            <a:spLocks/>
          </p:cNvSpPr>
          <p:nvPr/>
        </p:nvSpPr>
        <p:spPr bwMode="gray">
          <a:xfrm flipH="1">
            <a:off x="838200" y="4021138"/>
            <a:ext cx="3165475" cy="461962"/>
          </a:xfrm>
          <a:custGeom>
            <a:avLst/>
            <a:gdLst>
              <a:gd name="T0" fmla="*/ 176 w 2007"/>
              <a:gd name="T1" fmla="*/ 3 h 291"/>
              <a:gd name="T2" fmla="*/ 0 w 2007"/>
              <a:gd name="T3" fmla="*/ 291 h 291"/>
              <a:gd name="T4" fmla="*/ 2007 w 2007"/>
              <a:gd name="T5" fmla="*/ 291 h 291"/>
              <a:gd name="T6" fmla="*/ 2007 w 2007"/>
              <a:gd name="T7" fmla="*/ 0 h 291"/>
              <a:gd name="T8" fmla="*/ 176 w 2007"/>
              <a:gd name="T9" fmla="*/ 3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7" h="291">
                <a:moveTo>
                  <a:pt x="176" y="3"/>
                </a:moveTo>
                <a:cubicBezTo>
                  <a:pt x="133" y="163"/>
                  <a:pt x="72" y="214"/>
                  <a:pt x="0" y="291"/>
                </a:cubicBezTo>
                <a:lnTo>
                  <a:pt x="2007" y="291"/>
                </a:lnTo>
                <a:lnTo>
                  <a:pt x="2007" y="0"/>
                </a:lnTo>
                <a:lnTo>
                  <a:pt x="176" y="3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80000"/>
                </a:schemeClr>
              </a:gs>
              <a:gs pos="50000">
                <a:schemeClr val="accent1">
                  <a:gamma/>
                  <a:shade val="89020"/>
                  <a:invGamma/>
                </a:schemeClr>
              </a:gs>
              <a:gs pos="100000">
                <a:schemeClr val="accent1">
                  <a:alpha val="80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67" name="Rectangle 55"/>
          <p:cNvSpPr>
            <a:spLocks noChangeArrowheads="1"/>
          </p:cNvSpPr>
          <p:nvPr/>
        </p:nvSpPr>
        <p:spPr bwMode="gray">
          <a:xfrm>
            <a:off x="987425" y="2027238"/>
            <a:ext cx="2257425" cy="396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 err="1" smtClean="0">
                <a:solidFill>
                  <a:srgbClr val="FFFFFF"/>
                </a:solidFill>
              </a:rPr>
              <a:t>Egri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chizig</a:t>
            </a:r>
            <a:r>
              <a:rPr lang="en-US" sz="2000" dirty="0" smtClean="0">
                <a:solidFill>
                  <a:srgbClr val="FFFFFF"/>
                </a:solidFill>
              </a:rPr>
              <a:t>’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3368" name="Rectangle 56"/>
          <p:cNvSpPr>
            <a:spLocks noChangeArrowheads="1"/>
          </p:cNvSpPr>
          <p:nvPr/>
        </p:nvSpPr>
        <p:spPr bwMode="gray">
          <a:xfrm>
            <a:off x="987425" y="4049713"/>
            <a:ext cx="2257425" cy="396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 err="1" smtClean="0">
                <a:solidFill>
                  <a:srgbClr val="FFFFFF"/>
                </a:solidFill>
              </a:rPr>
              <a:t>ikkinchidan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3369" name="Rectangle 57"/>
          <p:cNvSpPr>
            <a:spLocks noChangeArrowheads="1"/>
          </p:cNvSpPr>
          <p:nvPr/>
        </p:nvSpPr>
        <p:spPr bwMode="gray">
          <a:xfrm>
            <a:off x="5892800" y="2038350"/>
            <a:ext cx="2257425" cy="396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2000" dirty="0" err="1" smtClean="0">
                <a:solidFill>
                  <a:srgbClr val="FFFFFF"/>
                </a:solidFill>
              </a:rPr>
              <a:t>birinchidan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3370" name="Rectangle 58"/>
          <p:cNvSpPr>
            <a:spLocks noChangeArrowheads="1"/>
          </p:cNvSpPr>
          <p:nvPr/>
        </p:nvSpPr>
        <p:spPr bwMode="gray">
          <a:xfrm>
            <a:off x="5892800" y="4073525"/>
            <a:ext cx="2257425" cy="396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2000" dirty="0" err="1" smtClean="0">
                <a:solidFill>
                  <a:srgbClr val="FFFFFF"/>
                </a:solidFill>
              </a:rPr>
              <a:t>uchinchidan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3371" name="Rectangle 59"/>
          <p:cNvSpPr>
            <a:spLocks noChangeArrowheads="1"/>
          </p:cNvSpPr>
          <p:nvPr/>
        </p:nvSpPr>
        <p:spPr bwMode="black">
          <a:xfrm>
            <a:off x="969963" y="2651125"/>
            <a:ext cx="2954337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600" b="0" dirty="0" err="1" smtClean="0">
                <a:latin typeface="Calibri" panose="020F0502020204030204" pitchFamily="34" charset="0"/>
              </a:rPr>
              <a:t>Tavakkalchilik</a:t>
            </a:r>
            <a:r>
              <a:rPr lang="en-US" sz="1600" b="0" dirty="0" smtClean="0">
                <a:latin typeface="Calibri" panose="020F0502020204030204" pitchFamily="34" charset="0"/>
              </a:rPr>
              <a:t> </a:t>
            </a:r>
            <a:r>
              <a:rPr lang="en-US" sz="1600" b="0" dirty="0" err="1" smtClean="0">
                <a:latin typeface="Calibri" panose="020F0502020204030204" pitchFamily="34" charset="0"/>
              </a:rPr>
              <a:t>egri</a:t>
            </a:r>
            <a:r>
              <a:rPr lang="en-US" sz="1600" b="0" dirty="0" smtClean="0">
                <a:latin typeface="Calibri" panose="020F0502020204030204" pitchFamily="34" charset="0"/>
              </a:rPr>
              <a:t> </a:t>
            </a:r>
            <a:r>
              <a:rPr lang="en-US" sz="1600" b="0" dirty="0" err="1" smtClean="0">
                <a:latin typeface="Calibri" panose="020F0502020204030204" pitchFamily="34" charset="0"/>
              </a:rPr>
              <a:t>chizig’I</a:t>
            </a:r>
            <a:r>
              <a:rPr lang="en-US" sz="1600" b="0" dirty="0" smtClean="0">
                <a:latin typeface="Calibri" panose="020F0502020204030204" pitchFamily="34" charset="0"/>
              </a:rPr>
              <a:t> 3 ta </a:t>
            </a:r>
            <a:r>
              <a:rPr lang="en-US" sz="1600" b="0" dirty="0" err="1" smtClean="0">
                <a:latin typeface="Calibri" panose="020F0502020204030204" pitchFamily="34" charset="0"/>
              </a:rPr>
              <a:t>mezon</a:t>
            </a:r>
            <a:r>
              <a:rPr lang="en-US" sz="1600" b="0" dirty="0" smtClean="0">
                <a:latin typeface="Calibri" panose="020F0502020204030204" pitchFamily="34" charset="0"/>
              </a:rPr>
              <a:t> </a:t>
            </a:r>
            <a:r>
              <a:rPr lang="en-US" sz="1600" b="0" dirty="0" err="1" smtClean="0">
                <a:latin typeface="Calibri" panose="020F0502020204030204" pitchFamily="34" charset="0"/>
              </a:rPr>
              <a:t>asosida</a:t>
            </a:r>
            <a:r>
              <a:rPr lang="en-US" sz="1600" b="0" dirty="0" smtClean="0">
                <a:latin typeface="Calibri" panose="020F0502020204030204" pitchFamily="34" charset="0"/>
              </a:rPr>
              <a:t> </a:t>
            </a:r>
            <a:r>
              <a:rPr lang="en-US" sz="1600" b="0" dirty="0" err="1" smtClean="0">
                <a:latin typeface="Calibri" panose="020F0502020204030204" pitchFamily="34" charset="0"/>
              </a:rPr>
              <a:t>umumiy</a:t>
            </a:r>
            <a:r>
              <a:rPr lang="en-US" sz="1600" b="0" dirty="0" smtClean="0">
                <a:latin typeface="Calibri" panose="020F0502020204030204" pitchFamily="34" charset="0"/>
              </a:rPr>
              <a:t> </a:t>
            </a:r>
            <a:r>
              <a:rPr lang="en-US" sz="1600" b="0" dirty="0" err="1" smtClean="0">
                <a:latin typeface="Calibri" panose="020F0502020204030204" pitchFamily="34" charset="0"/>
              </a:rPr>
              <a:t>shartlarni</a:t>
            </a:r>
            <a:r>
              <a:rPr lang="en-US" sz="1600" b="0" dirty="0" smtClean="0">
                <a:latin typeface="Calibri" panose="020F0502020204030204" pitchFamily="34" charset="0"/>
              </a:rPr>
              <a:t> </a:t>
            </a:r>
            <a:r>
              <a:rPr lang="en-US" sz="1600" b="0" dirty="0" err="1" smtClean="0">
                <a:latin typeface="Calibri" panose="020F0502020204030204" pitchFamily="34" charset="0"/>
              </a:rPr>
              <a:t>ko’rsatishi</a:t>
            </a:r>
            <a:r>
              <a:rPr lang="en-US" sz="1600" b="0" dirty="0" smtClean="0">
                <a:latin typeface="Calibri" panose="020F0502020204030204" pitchFamily="34" charset="0"/>
              </a:rPr>
              <a:t> </a:t>
            </a:r>
            <a:r>
              <a:rPr lang="en-US" sz="1600" b="0" dirty="0" err="1" smtClean="0">
                <a:latin typeface="Calibri" panose="020F0502020204030204" pitchFamily="34" charset="0"/>
              </a:rPr>
              <a:t>mumkin</a:t>
            </a:r>
            <a:endParaRPr lang="en-US" sz="1600" b="0" dirty="0">
              <a:latin typeface="Calibri" panose="020F0502020204030204" pitchFamily="34" charset="0"/>
            </a:endParaRPr>
          </a:p>
        </p:txBody>
      </p:sp>
      <p:sp>
        <p:nvSpPr>
          <p:cNvPr id="13372" name="Rectangle 60"/>
          <p:cNvSpPr>
            <a:spLocks noChangeArrowheads="1"/>
          </p:cNvSpPr>
          <p:nvPr/>
        </p:nvSpPr>
        <p:spPr bwMode="black">
          <a:xfrm>
            <a:off x="5192713" y="2651125"/>
            <a:ext cx="2989262" cy="117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lnSpc>
                <a:spcPct val="110000"/>
              </a:lnSpc>
            </a:pPr>
            <a:r>
              <a:rPr lang="en-US" sz="1600" b="0" dirty="0" err="1" smtClean="0">
                <a:latin typeface="Calibri" panose="020F0502020204030204" pitchFamily="34" charset="0"/>
              </a:rPr>
              <a:t>Yo’l</a:t>
            </a:r>
            <a:r>
              <a:rPr lang="en-US" sz="1600" b="0" dirty="0" smtClean="0">
                <a:latin typeface="Calibri" panose="020F0502020204030204" pitchFamily="34" charset="0"/>
              </a:rPr>
              <a:t> </a:t>
            </a:r>
            <a:r>
              <a:rPr lang="en-US" sz="1600" b="0" dirty="0" err="1" smtClean="0">
                <a:latin typeface="Calibri" panose="020F0502020204030204" pitchFamily="34" charset="0"/>
              </a:rPr>
              <a:t>qoyilishi</a:t>
            </a:r>
            <a:r>
              <a:rPr lang="en-US" sz="1600" b="0" dirty="0" smtClean="0">
                <a:latin typeface="Calibri" panose="020F0502020204030204" pitchFamily="34" charset="0"/>
              </a:rPr>
              <a:t> </a:t>
            </a:r>
            <a:r>
              <a:rPr lang="en-US" sz="1600" b="0" dirty="0" err="1" smtClean="0">
                <a:latin typeface="Calibri" panose="020F0502020204030204" pitchFamily="34" charset="0"/>
              </a:rPr>
              <a:t>mumkin</a:t>
            </a:r>
            <a:r>
              <a:rPr lang="en-US" sz="1600" b="0" dirty="0" smtClean="0">
                <a:latin typeface="Calibri" panose="020F0502020204030204" pitchFamily="34" charset="0"/>
              </a:rPr>
              <a:t> </a:t>
            </a:r>
            <a:r>
              <a:rPr lang="en-US" sz="1600" b="0" dirty="0" err="1" smtClean="0">
                <a:latin typeface="Calibri" panose="020F0502020204030204" pitchFamily="34" charset="0"/>
              </a:rPr>
              <a:t>bo’lgan</a:t>
            </a:r>
            <a:r>
              <a:rPr lang="en-US" sz="1600" b="0" dirty="0" smtClean="0">
                <a:latin typeface="Calibri" panose="020F0502020204030204" pitchFamily="34" charset="0"/>
              </a:rPr>
              <a:t> </a:t>
            </a:r>
            <a:r>
              <a:rPr lang="en-US" sz="1600" b="0" dirty="0" err="1" smtClean="0">
                <a:latin typeface="Calibri" panose="020F0502020204030204" pitchFamily="34" charset="0"/>
              </a:rPr>
              <a:t>tavakkalchilik</a:t>
            </a:r>
            <a:r>
              <a:rPr lang="en-US" sz="1600" b="0" dirty="0" smtClean="0">
                <a:latin typeface="Calibri" panose="020F0502020204030204" pitchFamily="34" charset="0"/>
              </a:rPr>
              <a:t> </a:t>
            </a:r>
            <a:r>
              <a:rPr lang="en-US" sz="1600" b="0" dirty="0" err="1" smtClean="0">
                <a:latin typeface="Calibri" panose="020F0502020204030204" pitchFamily="34" charset="0"/>
              </a:rPr>
              <a:t>darajasi</a:t>
            </a:r>
            <a:r>
              <a:rPr lang="en-US" sz="1600" b="0" dirty="0" smtClean="0">
                <a:latin typeface="Calibri" panose="020F0502020204030204" pitchFamily="34" charset="0"/>
              </a:rPr>
              <a:t>, </a:t>
            </a:r>
            <a:r>
              <a:rPr lang="en-US" sz="1600" b="0" dirty="0" err="1" smtClean="0">
                <a:latin typeface="Calibri" panose="020F0502020204030204" pitchFamily="34" charset="0"/>
              </a:rPr>
              <a:t>yo’l</a:t>
            </a:r>
            <a:r>
              <a:rPr lang="en-US" sz="1600" b="0" dirty="0" smtClean="0">
                <a:latin typeface="Calibri" panose="020F0502020204030204" pitchFamily="34" charset="0"/>
              </a:rPr>
              <a:t> </a:t>
            </a:r>
            <a:r>
              <a:rPr lang="en-US" sz="1600" b="0" dirty="0" err="1" smtClean="0">
                <a:latin typeface="Calibri" panose="020F0502020204030204" pitchFamily="34" charset="0"/>
              </a:rPr>
              <a:t>qo’yilishi</a:t>
            </a:r>
            <a:r>
              <a:rPr lang="en-US" sz="1600" b="0" dirty="0" smtClean="0">
                <a:latin typeface="Calibri" panose="020F0502020204030204" pitchFamily="34" charset="0"/>
              </a:rPr>
              <a:t> </a:t>
            </a:r>
            <a:r>
              <a:rPr lang="en-US" sz="1600" b="0" dirty="0" err="1" smtClean="0">
                <a:latin typeface="Calibri" panose="020F0502020204030204" pitchFamily="34" charset="0"/>
              </a:rPr>
              <a:t>mumkin</a:t>
            </a:r>
            <a:r>
              <a:rPr lang="en-US" sz="1600" b="0" dirty="0" smtClean="0">
                <a:latin typeface="Calibri" panose="020F0502020204030204" pitchFamily="34" charset="0"/>
              </a:rPr>
              <a:t> </a:t>
            </a:r>
            <a:r>
              <a:rPr lang="en-US" sz="1600" b="0" dirty="0" err="1" smtClean="0">
                <a:latin typeface="Calibri" panose="020F0502020204030204" pitchFamily="34" charset="0"/>
              </a:rPr>
              <a:t>bo’lgan</a:t>
            </a:r>
            <a:r>
              <a:rPr lang="en-US" sz="1600" b="0" dirty="0" smtClean="0">
                <a:latin typeface="Calibri" panose="020F0502020204030204" pitchFamily="34" charset="0"/>
              </a:rPr>
              <a:t> </a:t>
            </a:r>
            <a:r>
              <a:rPr lang="en-US" sz="1600" b="0" dirty="0" err="1" smtClean="0">
                <a:latin typeface="Calibri" panose="020F0502020204030204" pitchFamily="34" charset="0"/>
              </a:rPr>
              <a:t>xavfdan</a:t>
            </a:r>
            <a:r>
              <a:rPr lang="en-US" sz="1600" b="0" dirty="0" smtClean="0">
                <a:latin typeface="Calibri" panose="020F0502020204030204" pitchFamily="34" charset="0"/>
              </a:rPr>
              <a:t> kata </a:t>
            </a:r>
            <a:r>
              <a:rPr lang="en-US" sz="1600" b="0" dirty="0" err="1" smtClean="0">
                <a:latin typeface="Calibri" panose="020F0502020204030204" pitchFamily="34" charset="0"/>
              </a:rPr>
              <a:t>bo’lmasligi</a:t>
            </a:r>
            <a:r>
              <a:rPr lang="en-US" sz="1600" b="0" dirty="0" smtClean="0">
                <a:latin typeface="Calibri" panose="020F0502020204030204" pitchFamily="34" charset="0"/>
              </a:rPr>
              <a:t> </a:t>
            </a:r>
            <a:r>
              <a:rPr lang="en-US" sz="1600" b="0" dirty="0" err="1" smtClean="0">
                <a:latin typeface="Calibri" panose="020F0502020204030204" pitchFamily="34" charset="0"/>
              </a:rPr>
              <a:t>kerak</a:t>
            </a:r>
            <a:endParaRPr lang="en-US" sz="1600" b="0" dirty="0">
              <a:latin typeface="Calibri" panose="020F0502020204030204" pitchFamily="34" charset="0"/>
            </a:endParaRPr>
          </a:p>
        </p:txBody>
      </p:sp>
      <p:sp>
        <p:nvSpPr>
          <p:cNvPr id="13373" name="Text Box 61"/>
          <p:cNvSpPr txBox="1">
            <a:spLocks noChangeArrowheads="1"/>
          </p:cNvSpPr>
          <p:nvPr/>
        </p:nvSpPr>
        <p:spPr bwMode="black">
          <a:xfrm>
            <a:off x="1005184" y="4830763"/>
            <a:ext cx="335280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b="0" dirty="0" err="1" smtClean="0">
                <a:latin typeface="Calibri" panose="020F0502020204030204" pitchFamily="34" charset="0"/>
              </a:rPr>
              <a:t>Jiddiy</a:t>
            </a:r>
            <a:r>
              <a:rPr lang="en-US" sz="1600" b="0" dirty="0" smtClean="0">
                <a:latin typeface="Calibri" panose="020F0502020204030204" pitchFamily="34" charset="0"/>
              </a:rPr>
              <a:t> </a:t>
            </a:r>
            <a:r>
              <a:rPr lang="en-US" sz="1600" b="0" dirty="0" err="1" smtClean="0">
                <a:latin typeface="Calibri" panose="020F0502020204030204" pitchFamily="34" charset="0"/>
              </a:rPr>
              <a:t>tavakkalchili</a:t>
            </a:r>
            <a:r>
              <a:rPr lang="en-US" sz="1600" b="0" dirty="0" smtClean="0">
                <a:latin typeface="Calibri" panose="020F0502020204030204" pitchFamily="34" charset="0"/>
              </a:rPr>
              <a:t> </a:t>
            </a:r>
            <a:r>
              <a:rPr lang="en-US" sz="1600" b="0" dirty="0" err="1" smtClean="0">
                <a:latin typeface="Calibri" panose="020F0502020204030204" pitchFamily="34" charset="0"/>
              </a:rPr>
              <a:t>darajasi</a:t>
            </a:r>
            <a:r>
              <a:rPr lang="en-US" sz="1600" b="0" dirty="0" smtClean="0">
                <a:latin typeface="Calibri" panose="020F0502020204030204" pitchFamily="34" charset="0"/>
              </a:rPr>
              <a:t>, </a:t>
            </a:r>
            <a:r>
              <a:rPr lang="en-US" sz="1600" b="0" dirty="0" err="1" smtClean="0">
                <a:latin typeface="Calibri" panose="020F0502020204030204" pitchFamily="34" charset="0"/>
              </a:rPr>
              <a:t>yo’l</a:t>
            </a:r>
            <a:r>
              <a:rPr lang="en-US" sz="1600" b="0" dirty="0" smtClean="0">
                <a:latin typeface="Calibri" panose="020F0502020204030204" pitchFamily="34" charset="0"/>
              </a:rPr>
              <a:t> </a:t>
            </a:r>
            <a:r>
              <a:rPr lang="en-US" sz="1600" b="0" dirty="0" err="1" smtClean="0">
                <a:latin typeface="Calibri" panose="020F0502020204030204" pitchFamily="34" charset="0"/>
              </a:rPr>
              <a:t>qo’yilishi</a:t>
            </a:r>
            <a:r>
              <a:rPr lang="en-US" sz="1600" b="0" dirty="0" smtClean="0">
                <a:latin typeface="Calibri" panose="020F0502020204030204" pitchFamily="34" charset="0"/>
              </a:rPr>
              <a:t> </a:t>
            </a:r>
            <a:r>
              <a:rPr lang="en-US" sz="1600" b="0" dirty="0" err="1" smtClean="0">
                <a:latin typeface="Calibri" panose="020F0502020204030204" pitchFamily="34" charset="0"/>
              </a:rPr>
              <a:t>mumkin</a:t>
            </a:r>
            <a:r>
              <a:rPr lang="en-US" sz="1600" b="0" dirty="0" smtClean="0">
                <a:latin typeface="Calibri" panose="020F0502020204030204" pitchFamily="34" charset="0"/>
              </a:rPr>
              <a:t> </a:t>
            </a:r>
            <a:r>
              <a:rPr lang="en-US" sz="1600" b="0" dirty="0" err="1" smtClean="0">
                <a:latin typeface="Calibri" panose="020F0502020204030204" pitchFamily="34" charset="0"/>
              </a:rPr>
              <a:t>bo’lgan</a:t>
            </a:r>
            <a:r>
              <a:rPr lang="en-US" sz="1600" b="0" dirty="0" smtClean="0">
                <a:latin typeface="Calibri" panose="020F0502020204030204" pitchFamily="34" charset="0"/>
              </a:rPr>
              <a:t> </a:t>
            </a:r>
            <a:r>
              <a:rPr lang="en-US" sz="1600" b="0" dirty="0" err="1" smtClean="0">
                <a:latin typeface="Calibri" panose="020F0502020204030204" pitchFamily="34" charset="0"/>
              </a:rPr>
              <a:t>xavfdan</a:t>
            </a:r>
            <a:r>
              <a:rPr lang="en-US" sz="1600" b="0" dirty="0" smtClean="0">
                <a:latin typeface="Calibri" panose="020F0502020204030204" pitchFamily="34" charset="0"/>
              </a:rPr>
              <a:t> </a:t>
            </a:r>
            <a:r>
              <a:rPr lang="en-US" sz="1600" b="0" dirty="0" err="1" smtClean="0">
                <a:latin typeface="Calibri" panose="020F0502020204030204" pitchFamily="34" charset="0"/>
              </a:rPr>
              <a:t>kichik</a:t>
            </a:r>
            <a:r>
              <a:rPr lang="en-US" sz="1600" b="0" dirty="0" smtClean="0">
                <a:latin typeface="Calibri" panose="020F0502020204030204" pitchFamily="34" charset="0"/>
              </a:rPr>
              <a:t> </a:t>
            </a:r>
            <a:r>
              <a:rPr lang="en-US" sz="1600" b="0" dirty="0" err="1" smtClean="0">
                <a:latin typeface="Calibri" panose="020F0502020204030204" pitchFamily="34" charset="0"/>
              </a:rPr>
              <a:t>bo’lishi</a:t>
            </a:r>
            <a:r>
              <a:rPr lang="en-US" sz="1600" b="0" dirty="0" smtClean="0">
                <a:latin typeface="Calibri" panose="020F0502020204030204" pitchFamily="34" charset="0"/>
              </a:rPr>
              <a:t> </a:t>
            </a:r>
            <a:r>
              <a:rPr lang="en-US" sz="1600" b="0" dirty="0" err="1" smtClean="0">
                <a:latin typeface="Calibri" panose="020F0502020204030204" pitchFamily="34" charset="0"/>
              </a:rPr>
              <a:t>kerak</a:t>
            </a:r>
            <a:endParaRPr lang="en-US" sz="1600" b="0" dirty="0">
              <a:latin typeface="Calibri" panose="020F0502020204030204" pitchFamily="34" charset="0"/>
            </a:endParaRPr>
          </a:p>
        </p:txBody>
      </p:sp>
      <p:sp>
        <p:nvSpPr>
          <p:cNvPr id="13374" name="Text Box 62"/>
          <p:cNvSpPr txBox="1">
            <a:spLocks noChangeArrowheads="1"/>
          </p:cNvSpPr>
          <p:nvPr/>
        </p:nvSpPr>
        <p:spPr bwMode="black">
          <a:xfrm>
            <a:off x="4808538" y="4830763"/>
            <a:ext cx="3352800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60000"/>
              </a:lnSpc>
              <a:spcBef>
                <a:spcPct val="50000"/>
              </a:spcBef>
            </a:pPr>
            <a:r>
              <a:rPr lang="en-US" sz="1600" b="0" dirty="0" err="1" smtClean="0">
                <a:latin typeface="Calibri" panose="020F0502020204030204" pitchFamily="34" charset="0"/>
              </a:rPr>
              <a:t>Fojiali</a:t>
            </a:r>
            <a:r>
              <a:rPr lang="en-US" sz="1600" b="0" dirty="0" smtClean="0">
                <a:latin typeface="Calibri" panose="020F0502020204030204" pitchFamily="34" charset="0"/>
              </a:rPr>
              <a:t> </a:t>
            </a:r>
            <a:r>
              <a:rPr lang="en-US" sz="1600" b="0" dirty="0" err="1" smtClean="0">
                <a:latin typeface="Calibri" panose="020F0502020204030204" pitchFamily="34" charset="0"/>
              </a:rPr>
              <a:t>tavakkalchilik</a:t>
            </a:r>
            <a:r>
              <a:rPr lang="en-US" sz="1600" b="0" dirty="0" smtClean="0">
                <a:latin typeface="Calibri" panose="020F0502020204030204" pitchFamily="34" charset="0"/>
              </a:rPr>
              <a:t> </a:t>
            </a:r>
            <a:r>
              <a:rPr lang="en-US" sz="1600" b="0" dirty="0" err="1" smtClean="0">
                <a:latin typeface="Calibri" panose="020F0502020204030204" pitchFamily="34" charset="0"/>
              </a:rPr>
              <a:t>darajasi</a:t>
            </a:r>
            <a:r>
              <a:rPr lang="en-US" sz="1600" b="0" dirty="0" smtClean="0">
                <a:latin typeface="Calibri" panose="020F0502020204030204" pitchFamily="34" charset="0"/>
              </a:rPr>
              <a:t>, </a:t>
            </a:r>
            <a:r>
              <a:rPr lang="en-US" sz="1600" b="0" dirty="0" err="1" smtClean="0">
                <a:latin typeface="Calibri" panose="020F0502020204030204" pitchFamily="34" charset="0"/>
              </a:rPr>
              <a:t>fojiali</a:t>
            </a:r>
            <a:r>
              <a:rPr lang="en-US" sz="1600" b="0" dirty="0" smtClean="0">
                <a:latin typeface="Calibri" panose="020F0502020204030204" pitchFamily="34" charset="0"/>
              </a:rPr>
              <a:t> </a:t>
            </a:r>
            <a:r>
              <a:rPr lang="en-US" sz="1600" b="0" dirty="0" err="1" smtClean="0">
                <a:latin typeface="Calibri" panose="020F0502020204030204" pitchFamily="34" charset="0"/>
              </a:rPr>
              <a:t>xavfdan</a:t>
            </a:r>
            <a:r>
              <a:rPr lang="en-US" sz="1600" b="0" dirty="0" smtClean="0">
                <a:latin typeface="Calibri" panose="020F0502020204030204" pitchFamily="34" charset="0"/>
              </a:rPr>
              <a:t> kata </a:t>
            </a:r>
            <a:r>
              <a:rPr lang="en-US" sz="1600" b="0" dirty="0" err="1" smtClean="0">
                <a:latin typeface="Calibri" panose="020F0502020204030204" pitchFamily="34" charset="0"/>
              </a:rPr>
              <a:t>bo’lmasligi</a:t>
            </a:r>
            <a:r>
              <a:rPr lang="en-US" sz="1600" b="0" dirty="0" smtClean="0">
                <a:latin typeface="Calibri" panose="020F0502020204030204" pitchFamily="34" charset="0"/>
              </a:rPr>
              <a:t> </a:t>
            </a:r>
            <a:r>
              <a:rPr lang="en-US" sz="1600" b="0" dirty="0" err="1" smtClean="0">
                <a:latin typeface="Calibri" panose="020F0502020204030204" pitchFamily="34" charset="0"/>
              </a:rPr>
              <a:t>kerak</a:t>
            </a:r>
            <a:endParaRPr lang="en-US" sz="1600" b="0" dirty="0">
              <a:latin typeface="Calibri" panose="020F0502020204030204" pitchFamily="34" charset="0"/>
            </a:endParaRPr>
          </a:p>
        </p:txBody>
      </p:sp>
      <p:grpSp>
        <p:nvGrpSpPr>
          <p:cNvPr id="13375" name="Group 63"/>
          <p:cNvGrpSpPr>
            <a:grpSpLocks/>
          </p:cNvGrpSpPr>
          <p:nvPr/>
        </p:nvGrpSpPr>
        <p:grpSpPr bwMode="auto">
          <a:xfrm>
            <a:off x="3727450" y="3005138"/>
            <a:ext cx="1682750" cy="1682750"/>
            <a:chOff x="2350" y="2010"/>
            <a:chExt cx="1060" cy="1060"/>
          </a:xfrm>
        </p:grpSpPr>
        <p:sp>
          <p:nvSpPr>
            <p:cNvPr id="13376" name="Oval 64"/>
            <p:cNvSpPr>
              <a:spLocks noChangeArrowheads="1"/>
            </p:cNvSpPr>
            <p:nvPr/>
          </p:nvSpPr>
          <p:spPr bwMode="gray">
            <a:xfrm>
              <a:off x="2350" y="2010"/>
              <a:ext cx="1060" cy="106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377" name="Group 65"/>
            <p:cNvGrpSpPr>
              <a:grpSpLocks/>
            </p:cNvGrpSpPr>
            <p:nvPr/>
          </p:nvGrpSpPr>
          <p:grpSpPr bwMode="auto">
            <a:xfrm rot="-2288454">
              <a:off x="2439" y="2081"/>
              <a:ext cx="887" cy="907"/>
              <a:chOff x="887" y="2040"/>
              <a:chExt cx="433" cy="422"/>
            </a:xfrm>
          </p:grpSpPr>
          <p:pic>
            <p:nvPicPr>
              <p:cNvPr id="13378" name="Picture 66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379" name="Oval 67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solidFill>
                <a:srgbClr val="FF6600">
                  <a:alpha val="7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3380" name="Picture 68" descr="Pictur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381" name="Picture 6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428" y="2053"/>
              <a:ext cx="915" cy="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382" name="Text Box 70"/>
          <p:cNvSpPr txBox="1">
            <a:spLocks noChangeArrowheads="1"/>
          </p:cNvSpPr>
          <p:nvPr/>
        </p:nvSpPr>
        <p:spPr bwMode="white">
          <a:xfrm>
            <a:off x="3970338" y="3546475"/>
            <a:ext cx="1219200" cy="584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TECH</a:t>
            </a:r>
            <a:endParaRPr lang="en-US" sz="32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Tavakkalchilik</a:t>
            </a:r>
            <a:r>
              <a:rPr lang="en-US" dirty="0" smtClean="0"/>
              <a:t> </a:t>
            </a:r>
            <a:r>
              <a:rPr lang="en-US" dirty="0" err="1" smtClean="0"/>
              <a:t>egri</a:t>
            </a:r>
            <a:r>
              <a:rPr lang="en-US" dirty="0" smtClean="0"/>
              <a:t> </a:t>
            </a:r>
            <a:r>
              <a:rPr lang="en-US" dirty="0" err="1" smtClean="0"/>
              <a:t>chizig’i</a:t>
            </a:r>
            <a:endParaRPr lang="en-US" dirty="0"/>
          </a:p>
        </p:txBody>
      </p:sp>
      <p:sp>
        <p:nvSpPr>
          <p:cNvPr id="71683" name="Freeform 3"/>
          <p:cNvSpPr>
            <a:spLocks/>
          </p:cNvSpPr>
          <p:nvPr/>
        </p:nvSpPr>
        <p:spPr bwMode="gray">
          <a:xfrm>
            <a:off x="912813" y="2971800"/>
            <a:ext cx="7373937" cy="2676525"/>
          </a:xfrm>
          <a:custGeom>
            <a:avLst/>
            <a:gdLst>
              <a:gd name="T0" fmla="*/ 1422 w 4728"/>
              <a:gd name="T1" fmla="*/ 3 h 1686"/>
              <a:gd name="T2" fmla="*/ 192 w 4728"/>
              <a:gd name="T3" fmla="*/ 705 h 1686"/>
              <a:gd name="T4" fmla="*/ 1096 w 4728"/>
              <a:gd name="T5" fmla="*/ 1292 h 1686"/>
              <a:gd name="T6" fmla="*/ 2388 w 4728"/>
              <a:gd name="T7" fmla="*/ 1428 h 1686"/>
              <a:gd name="T8" fmla="*/ 3672 w 4728"/>
              <a:gd name="T9" fmla="*/ 1275 h 1686"/>
              <a:gd name="T10" fmla="*/ 4524 w 4728"/>
              <a:gd name="T11" fmla="*/ 705 h 1686"/>
              <a:gd name="T12" fmla="*/ 3294 w 4728"/>
              <a:gd name="T13" fmla="*/ 27 h 1686"/>
              <a:gd name="T14" fmla="*/ 4704 w 4728"/>
              <a:gd name="T15" fmla="*/ 717 h 1686"/>
              <a:gd name="T16" fmla="*/ 3798 w 4728"/>
              <a:gd name="T17" fmla="*/ 1488 h 1686"/>
              <a:gd name="T18" fmla="*/ 2412 w 4728"/>
              <a:gd name="T19" fmla="*/ 1683 h 1686"/>
              <a:gd name="T20" fmla="*/ 972 w 4728"/>
              <a:gd name="T21" fmla="*/ 1506 h 1686"/>
              <a:gd name="T22" fmla="*/ 24 w 4728"/>
              <a:gd name="T23" fmla="*/ 723 h 1686"/>
              <a:gd name="T24" fmla="*/ 1422 w 4728"/>
              <a:gd name="T25" fmla="*/ 3 h 1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28" h="1686">
                <a:moveTo>
                  <a:pt x="1422" y="3"/>
                </a:moveTo>
                <a:cubicBezTo>
                  <a:pt x="1450" y="0"/>
                  <a:pt x="252" y="159"/>
                  <a:pt x="192" y="705"/>
                </a:cubicBezTo>
                <a:cubicBezTo>
                  <a:pt x="222" y="1041"/>
                  <a:pt x="828" y="1203"/>
                  <a:pt x="1096" y="1292"/>
                </a:cubicBezTo>
                <a:cubicBezTo>
                  <a:pt x="1364" y="1381"/>
                  <a:pt x="1955" y="1428"/>
                  <a:pt x="2388" y="1428"/>
                </a:cubicBezTo>
                <a:cubicBezTo>
                  <a:pt x="2821" y="1428"/>
                  <a:pt x="3307" y="1379"/>
                  <a:pt x="3672" y="1275"/>
                </a:cubicBezTo>
                <a:cubicBezTo>
                  <a:pt x="4037" y="1171"/>
                  <a:pt x="4506" y="987"/>
                  <a:pt x="4524" y="705"/>
                </a:cubicBezTo>
                <a:cubicBezTo>
                  <a:pt x="4518" y="207"/>
                  <a:pt x="3269" y="50"/>
                  <a:pt x="3294" y="27"/>
                </a:cubicBezTo>
                <a:cubicBezTo>
                  <a:pt x="3324" y="29"/>
                  <a:pt x="4674" y="201"/>
                  <a:pt x="4704" y="717"/>
                </a:cubicBezTo>
                <a:cubicBezTo>
                  <a:pt x="4728" y="1077"/>
                  <a:pt x="4236" y="1365"/>
                  <a:pt x="3798" y="1488"/>
                </a:cubicBezTo>
                <a:cubicBezTo>
                  <a:pt x="3360" y="1611"/>
                  <a:pt x="2883" y="1680"/>
                  <a:pt x="2412" y="1683"/>
                </a:cubicBezTo>
                <a:cubicBezTo>
                  <a:pt x="1941" y="1686"/>
                  <a:pt x="1374" y="1644"/>
                  <a:pt x="972" y="1506"/>
                </a:cubicBezTo>
                <a:cubicBezTo>
                  <a:pt x="570" y="1368"/>
                  <a:pt x="0" y="1173"/>
                  <a:pt x="24" y="723"/>
                </a:cubicBezTo>
                <a:cubicBezTo>
                  <a:pt x="42" y="117"/>
                  <a:pt x="1394" y="6"/>
                  <a:pt x="1422" y="3"/>
                </a:cubicBezTo>
                <a:close/>
              </a:path>
            </a:pathLst>
          </a:custGeom>
          <a:gradFill rotWithShape="1">
            <a:gsLst>
              <a:gs pos="0">
                <a:srgbClr val="080808"/>
              </a:gs>
              <a:gs pos="100000">
                <a:srgbClr val="080808">
                  <a:gamma/>
                  <a:tint val="19216"/>
                  <a:invGamma/>
                </a:srgbClr>
              </a:gs>
            </a:gsLst>
            <a:lin ang="5400000" scaled="1"/>
          </a:gradFill>
          <a:ln>
            <a:noFill/>
          </a:ln>
          <a:effectLst/>
          <a:scene3d>
            <a:camera prst="legacyObliqueBottom">
              <a:rot lat="21299999" lon="0" rev="0"/>
            </a:camera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080808"/>
            </a:extrusionClr>
            <a:contourClr>
              <a:srgbClr val="080808"/>
            </a:contourClr>
          </a:sp3d>
          <a:extLst>
            <a:ext uri="{91240B29-F687-4F45-9708-019B960494DF}">
              <a14:hiddenLine xmlns:a14="http://schemas.microsoft.com/office/drawing/2010/main" w="9525" cap="flat" cmpd="sng">
                <a:noFill/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7256" dir="4468553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71684" name="AutoShape 4"/>
          <p:cNvSpPr>
            <a:spLocks noChangeArrowheads="1"/>
          </p:cNvSpPr>
          <p:nvPr/>
        </p:nvSpPr>
        <p:spPr bwMode="ltGray">
          <a:xfrm>
            <a:off x="685800" y="1549400"/>
            <a:ext cx="7823200" cy="69215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 algn="ctr">
            <a:solidFill>
              <a:srgbClr val="FEFEFE"/>
            </a:solidFill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ltGray">
          <a:xfrm>
            <a:off x="1131888" y="2460625"/>
            <a:ext cx="2208212" cy="1582738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scene3d>
            <a:camera prst="legacyPerspectiveBottomRight"/>
            <a:lightRig rig="legacyFlat3" dir="r"/>
          </a:scene3d>
          <a:sp3d extrusionH="121893000" prstMaterial="legacyMetal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gray">
          <a:xfrm>
            <a:off x="5770563" y="2460625"/>
            <a:ext cx="2206625" cy="1582738"/>
          </a:xfrm>
          <a:prstGeom prst="rect">
            <a:avLst/>
          </a:prstGeom>
          <a:solidFill>
            <a:srgbClr val="BBC557"/>
          </a:solidFill>
          <a:ln>
            <a:noFill/>
          </a:ln>
          <a:effectLst/>
          <a:scene3d>
            <a:camera prst="legacyPerspectiveBottomLeft"/>
            <a:lightRig rig="legacyFlat3" dir="r"/>
          </a:scene3d>
          <a:sp3d extrusionH="121893000" prstMaterial="legacyMetal">
            <a:bevelT w="13500" h="13500" prst="angle"/>
            <a:bevelB w="13500" h="13500" prst="angle"/>
            <a:extrusionClr>
              <a:srgbClr val="BBC557"/>
            </a:extrusionClr>
            <a:contourClr>
              <a:srgbClr val="BBC557"/>
            </a:contour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gray">
          <a:xfrm>
            <a:off x="3451225" y="2460625"/>
            <a:ext cx="2208213" cy="15827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PerspectiveBottom"/>
            <a:lightRig rig="legacyFlat3" dir="r"/>
          </a:scene3d>
          <a:sp3d extrusionH="1218930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71688" name="AutoShape 8"/>
          <p:cNvSpPr>
            <a:spLocks noChangeArrowheads="1"/>
          </p:cNvSpPr>
          <p:nvPr/>
        </p:nvSpPr>
        <p:spPr bwMode="ltGray">
          <a:xfrm>
            <a:off x="1263650" y="2571750"/>
            <a:ext cx="1947863" cy="1368425"/>
          </a:xfrm>
          <a:prstGeom prst="bevel">
            <a:avLst>
              <a:gd name="adj" fmla="val 1648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EAEAE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689" name="AutoShape 9"/>
          <p:cNvSpPr>
            <a:spLocks noChangeArrowheads="1"/>
          </p:cNvSpPr>
          <p:nvPr/>
        </p:nvSpPr>
        <p:spPr bwMode="ltGray">
          <a:xfrm>
            <a:off x="3573463" y="2563813"/>
            <a:ext cx="1966912" cy="1384300"/>
          </a:xfrm>
          <a:prstGeom prst="bevel">
            <a:avLst>
              <a:gd name="adj" fmla="val 164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EAEAE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690" name="AutoShape 10"/>
          <p:cNvSpPr>
            <a:spLocks noChangeArrowheads="1"/>
          </p:cNvSpPr>
          <p:nvPr/>
        </p:nvSpPr>
        <p:spPr bwMode="ltGray">
          <a:xfrm>
            <a:off x="5902325" y="2571750"/>
            <a:ext cx="1947863" cy="1368425"/>
          </a:xfrm>
          <a:prstGeom prst="bevel">
            <a:avLst>
              <a:gd name="adj" fmla="val 1648"/>
            </a:avLst>
          </a:prstGeom>
          <a:solidFill>
            <a:srgbClr val="BBC55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EAEAE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1691" name="Group 11"/>
          <p:cNvGrpSpPr>
            <a:grpSpLocks/>
          </p:cNvGrpSpPr>
          <p:nvPr/>
        </p:nvGrpSpPr>
        <p:grpSpPr bwMode="auto">
          <a:xfrm>
            <a:off x="3568700" y="4518025"/>
            <a:ext cx="2020888" cy="1958975"/>
            <a:chOff x="2457" y="2000"/>
            <a:chExt cx="901" cy="888"/>
          </a:xfrm>
        </p:grpSpPr>
        <p:pic>
          <p:nvPicPr>
            <p:cNvPr id="71692" name="Picture 12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2457" y="2000"/>
              <a:ext cx="901" cy="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693" name="Oval 13"/>
            <p:cNvSpPr>
              <a:spLocks noChangeArrowheads="1"/>
            </p:cNvSpPr>
            <p:nvPr/>
          </p:nvSpPr>
          <p:spPr bwMode="lt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8F8F8">
                    <a:gamma/>
                    <a:shade val="26275"/>
                    <a:invGamma/>
                    <a:alpha val="89999"/>
                  </a:srgbClr>
                </a:gs>
                <a:gs pos="50000">
                  <a:srgbClr val="F8F8F8">
                    <a:alpha val="45000"/>
                  </a:srgbClr>
                </a:gs>
                <a:gs pos="100000">
                  <a:srgbClr val="F8F8F8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694" name="Freeform 14"/>
            <p:cNvSpPr>
              <a:spLocks/>
            </p:cNvSpPr>
            <p:nvPr/>
          </p:nvSpPr>
          <p:spPr bwMode="ltGray">
            <a:xfrm>
              <a:off x="2550" y="2018"/>
              <a:ext cx="703" cy="308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71695" name="Group 15"/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71696" name="Group 1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71697" name="AutoShape 17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1698" name="AutoShape 18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1699" name="AutoShape 19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1700" name="AutoShape 20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71701" name="Group 2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71702" name="AutoShape 22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1703" name="AutoShape 23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1704" name="AutoShape 24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1705" name="AutoShape 25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71706" name="Text Box 26"/>
          <p:cNvSpPr txBox="1">
            <a:spLocks noChangeArrowheads="1"/>
          </p:cNvSpPr>
          <p:nvPr/>
        </p:nvSpPr>
        <p:spPr bwMode="auto">
          <a:xfrm>
            <a:off x="1058863" y="1584325"/>
            <a:ext cx="70850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 err="1" smtClean="0">
                <a:solidFill>
                  <a:srgbClr val="FEFEFE"/>
                </a:solidFill>
                <a:cs typeface="Arial" panose="020B0604020202020204" pitchFamily="34" charset="0"/>
              </a:rPr>
              <a:t>Tavakkalchilik</a:t>
            </a:r>
            <a:r>
              <a:rPr lang="en-US" dirty="0" smtClean="0">
                <a:solidFill>
                  <a:srgbClr val="FEFEFE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EFEFE"/>
                </a:solidFill>
                <a:cs typeface="Arial" panose="020B0604020202020204" pitchFamily="34" charset="0"/>
              </a:rPr>
              <a:t>egri</a:t>
            </a:r>
            <a:r>
              <a:rPr lang="en-US" dirty="0" smtClean="0">
                <a:solidFill>
                  <a:srgbClr val="FEFEFE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EFEFE"/>
                </a:solidFill>
                <a:cs typeface="Arial" panose="020B0604020202020204" pitchFamily="34" charset="0"/>
              </a:rPr>
              <a:t>chizig’I</a:t>
            </a:r>
            <a:r>
              <a:rPr lang="en-US" dirty="0" smtClean="0">
                <a:solidFill>
                  <a:srgbClr val="FEFEFE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EFEFE"/>
                </a:solidFill>
                <a:cs typeface="Arial" panose="020B0604020202020204" pitchFamily="34" charset="0"/>
              </a:rPr>
              <a:t>samaradorlikka</a:t>
            </a:r>
            <a:r>
              <a:rPr lang="en-US" dirty="0" smtClean="0">
                <a:solidFill>
                  <a:srgbClr val="FEFEFE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EFEFE"/>
                </a:solidFill>
                <a:cs typeface="Arial" panose="020B0604020202020204" pitchFamily="34" charset="0"/>
              </a:rPr>
              <a:t>baho</a:t>
            </a:r>
            <a:r>
              <a:rPr lang="en-US" dirty="0" smtClean="0">
                <a:solidFill>
                  <a:srgbClr val="FEFEFE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EFEFE"/>
                </a:solidFill>
                <a:cs typeface="Arial" panose="020B0604020202020204" pitchFamily="34" charset="0"/>
              </a:rPr>
              <a:t>berishda</a:t>
            </a:r>
            <a:r>
              <a:rPr lang="en-US" dirty="0" smtClean="0">
                <a:solidFill>
                  <a:srgbClr val="FEFEFE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EFEFE"/>
                </a:solidFill>
                <a:cs typeface="Arial" panose="020B0604020202020204" pitchFamily="34" charset="0"/>
              </a:rPr>
              <a:t>quydagi</a:t>
            </a:r>
            <a:r>
              <a:rPr lang="en-US" dirty="0" smtClean="0">
                <a:solidFill>
                  <a:srgbClr val="FEFEFE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EFEFE"/>
                </a:solidFill>
                <a:cs typeface="Arial" panose="020B0604020202020204" pitchFamily="34" charset="0"/>
              </a:rPr>
              <a:t>usullarni</a:t>
            </a:r>
            <a:r>
              <a:rPr lang="en-US" dirty="0" smtClean="0">
                <a:solidFill>
                  <a:srgbClr val="FEFEFE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EFEFE"/>
                </a:solidFill>
                <a:cs typeface="Arial" panose="020B0604020202020204" pitchFamily="34" charset="0"/>
              </a:rPr>
              <a:t>qo’llab</a:t>
            </a:r>
            <a:r>
              <a:rPr lang="en-US" dirty="0" smtClean="0">
                <a:solidFill>
                  <a:srgbClr val="FEFEFE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EFEFE"/>
                </a:solidFill>
                <a:cs typeface="Arial" panose="020B0604020202020204" pitchFamily="34" charset="0"/>
              </a:rPr>
              <a:t>quvvatlaydi</a:t>
            </a:r>
            <a:endParaRPr lang="en-US" dirty="0">
              <a:solidFill>
                <a:srgbClr val="FEFEFE"/>
              </a:solidFill>
              <a:cs typeface="Arial" panose="020B0604020202020204" pitchFamily="34" charset="0"/>
            </a:endParaRPr>
          </a:p>
        </p:txBody>
      </p:sp>
      <p:sp>
        <p:nvSpPr>
          <p:cNvPr id="71707" name="Rectangle 27"/>
          <p:cNvSpPr>
            <a:spLocks noChangeArrowheads="1"/>
          </p:cNvSpPr>
          <p:nvPr/>
        </p:nvSpPr>
        <p:spPr bwMode="auto">
          <a:xfrm>
            <a:off x="1450975" y="2679700"/>
            <a:ext cx="15335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EFEFE"/>
                </a:solidFill>
                <a:cs typeface="Arial" panose="020B0604020202020204" pitchFamily="34" charset="0"/>
              </a:rPr>
              <a:t>Statistik</a:t>
            </a:r>
            <a:endParaRPr lang="en-US" sz="2400" dirty="0" smtClean="0">
              <a:solidFill>
                <a:srgbClr val="FEFEFE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2400" dirty="0" err="1" smtClean="0">
                <a:solidFill>
                  <a:srgbClr val="FEFEFE"/>
                </a:solidFill>
                <a:cs typeface="Arial" panose="020B0604020202020204" pitchFamily="34" charset="0"/>
              </a:rPr>
              <a:t>usuli</a:t>
            </a:r>
            <a:endParaRPr lang="en-US" sz="2400" dirty="0">
              <a:solidFill>
                <a:srgbClr val="FEFEFE"/>
              </a:solidFill>
              <a:cs typeface="Arial" panose="020B0604020202020204" pitchFamily="34" charset="0"/>
            </a:endParaRPr>
          </a:p>
        </p:txBody>
      </p:sp>
      <p:sp>
        <p:nvSpPr>
          <p:cNvPr id="71708" name="Rectangle 28"/>
          <p:cNvSpPr>
            <a:spLocks noChangeArrowheads="1"/>
          </p:cNvSpPr>
          <p:nvPr/>
        </p:nvSpPr>
        <p:spPr bwMode="auto">
          <a:xfrm>
            <a:off x="3760788" y="2679700"/>
            <a:ext cx="15351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EFEFE"/>
                </a:solidFill>
                <a:cs typeface="Arial" panose="020B0604020202020204" pitchFamily="34" charset="0"/>
              </a:rPr>
              <a:t>Ekspert</a:t>
            </a:r>
            <a:r>
              <a:rPr lang="en-US" sz="2400" dirty="0" smtClean="0">
                <a:solidFill>
                  <a:srgbClr val="FEFEFE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EFEFE"/>
                </a:solidFill>
                <a:cs typeface="Arial" panose="020B0604020202020204" pitchFamily="34" charset="0"/>
              </a:rPr>
              <a:t>usuli</a:t>
            </a:r>
            <a:endParaRPr lang="en-US" sz="2400" dirty="0">
              <a:solidFill>
                <a:srgbClr val="FEFEFE"/>
              </a:solidFill>
              <a:cs typeface="Arial" panose="020B0604020202020204" pitchFamily="34" charset="0"/>
            </a:endParaRPr>
          </a:p>
        </p:txBody>
      </p:sp>
      <p:sp>
        <p:nvSpPr>
          <p:cNvPr id="71709" name="Rectangle 29"/>
          <p:cNvSpPr>
            <a:spLocks noChangeArrowheads="1"/>
          </p:cNvSpPr>
          <p:nvPr/>
        </p:nvSpPr>
        <p:spPr bwMode="auto">
          <a:xfrm>
            <a:off x="6099175" y="2679700"/>
            <a:ext cx="15335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EFEFE"/>
                </a:solidFill>
                <a:cs typeface="Arial" panose="020B0604020202020204" pitchFamily="34" charset="0"/>
              </a:rPr>
              <a:t>Analitik</a:t>
            </a:r>
            <a:r>
              <a:rPr lang="en-US" sz="2400" dirty="0" smtClean="0">
                <a:solidFill>
                  <a:srgbClr val="FEFEFE"/>
                </a:solidFill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rgbClr val="FEFEFE"/>
                </a:solidFill>
                <a:cs typeface="Arial" panose="020B0604020202020204" pitchFamily="34" charset="0"/>
              </a:rPr>
              <a:t>usuli</a:t>
            </a:r>
            <a:endParaRPr lang="en-US" sz="2400" dirty="0">
              <a:solidFill>
                <a:srgbClr val="FEFEFE"/>
              </a:solidFill>
              <a:cs typeface="Arial" panose="020B0604020202020204" pitchFamily="34" charset="0"/>
            </a:endParaRPr>
          </a:p>
        </p:txBody>
      </p:sp>
      <p:sp>
        <p:nvSpPr>
          <p:cNvPr id="71710" name="Rectangle 30"/>
          <p:cNvSpPr>
            <a:spLocks noChangeArrowheads="1"/>
          </p:cNvSpPr>
          <p:nvPr/>
        </p:nvSpPr>
        <p:spPr bwMode="auto">
          <a:xfrm>
            <a:off x="3712091" y="5320553"/>
            <a:ext cx="1670050" cy="471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200" i="1" dirty="0" smtClean="0">
                <a:solidFill>
                  <a:srgbClr val="08080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TECH</a:t>
            </a:r>
            <a:endParaRPr lang="en-US" sz="2200" i="1" dirty="0">
              <a:solidFill>
                <a:srgbClr val="080808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25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19EAF"/>
      </a:dk2>
      <a:lt2>
        <a:srgbClr val="E7FFED"/>
      </a:lt2>
      <a:accent1>
        <a:srgbClr val="CE5F0C"/>
      </a:accent1>
      <a:accent2>
        <a:srgbClr val="93A719"/>
      </a:accent2>
      <a:accent3>
        <a:srgbClr val="AACCD4"/>
      </a:accent3>
      <a:accent4>
        <a:srgbClr val="DADADA"/>
      </a:accent4>
      <a:accent5>
        <a:srgbClr val="E3B6AA"/>
      </a:accent5>
      <a:accent6>
        <a:srgbClr val="859716"/>
      </a:accent6>
      <a:hlink>
        <a:srgbClr val="9720A0"/>
      </a:hlink>
      <a:folHlink>
        <a:srgbClr val="1C4598"/>
      </a:folHlink>
    </a:clrScheme>
    <a:fontScheme name="Default Design">
      <a:majorFont>
        <a:latin typeface="Tw Cen M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19EAF"/>
        </a:dk2>
        <a:lt2>
          <a:srgbClr val="E7FFED"/>
        </a:lt2>
        <a:accent1>
          <a:srgbClr val="CE5F0C"/>
        </a:accent1>
        <a:accent2>
          <a:srgbClr val="93A719"/>
        </a:accent2>
        <a:accent3>
          <a:srgbClr val="AACCD4"/>
        </a:accent3>
        <a:accent4>
          <a:srgbClr val="DADADA"/>
        </a:accent4>
        <a:accent5>
          <a:srgbClr val="E3B6AA"/>
        </a:accent5>
        <a:accent6>
          <a:srgbClr val="859716"/>
        </a:accent6>
        <a:hlink>
          <a:srgbClr val="9720A0"/>
        </a:hlink>
        <a:folHlink>
          <a:srgbClr val="1C459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15559B"/>
        </a:dk2>
        <a:lt2>
          <a:srgbClr val="E7F9FF"/>
        </a:lt2>
        <a:accent1>
          <a:srgbClr val="1A98C0"/>
        </a:accent1>
        <a:accent2>
          <a:srgbClr val="B46C0C"/>
        </a:accent2>
        <a:accent3>
          <a:srgbClr val="AAB4CB"/>
        </a:accent3>
        <a:accent4>
          <a:srgbClr val="DADADA"/>
        </a:accent4>
        <a:accent5>
          <a:srgbClr val="ABCADC"/>
        </a:accent5>
        <a:accent6>
          <a:srgbClr val="A3610A"/>
        </a:accent6>
        <a:hlink>
          <a:srgbClr val="BCB808"/>
        </a:hlink>
        <a:folHlink>
          <a:srgbClr val="169E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8E7A00"/>
        </a:dk2>
        <a:lt2>
          <a:srgbClr val="FFF2E7"/>
        </a:lt2>
        <a:accent1>
          <a:srgbClr val="5AB02A"/>
        </a:accent1>
        <a:accent2>
          <a:srgbClr val="0D97B3"/>
        </a:accent2>
        <a:accent3>
          <a:srgbClr val="C6BEAA"/>
        </a:accent3>
        <a:accent4>
          <a:srgbClr val="DADADA"/>
        </a:accent4>
        <a:accent5>
          <a:srgbClr val="B5D4AC"/>
        </a:accent5>
        <a:accent6>
          <a:srgbClr val="0B88A2"/>
        </a:accent6>
        <a:hlink>
          <a:srgbClr val="C85E2E"/>
        </a:hlink>
        <a:folHlink>
          <a:srgbClr val="755F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598TGp_Business_dark_ani</Template>
  <TotalTime>241</TotalTime>
  <Words>320</Words>
  <Application>Microsoft Office PowerPoint</Application>
  <PresentationFormat>Экран (4:3)</PresentationFormat>
  <Paragraphs>69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Tw Cen MT</vt:lpstr>
      <vt:lpstr>Verdana</vt:lpstr>
      <vt:lpstr>Wingdings</vt:lpstr>
      <vt:lpstr>Default Design</vt:lpstr>
      <vt:lpstr>230-12 guruh talabasi Turayve Oybek</vt:lpstr>
      <vt:lpstr>Reja:</vt:lpstr>
      <vt:lpstr>Tavakkalchilikni boshqarish</vt:lpstr>
      <vt:lpstr>Menejer oldidagi asosiy vazifalar</vt:lpstr>
      <vt:lpstr>Tavakkalchilikni boshqarish</vt:lpstr>
      <vt:lpstr>Tavakkalchilikni boshqarish</vt:lpstr>
      <vt:lpstr>Tavakkalchilik egri chizig’i</vt:lpstr>
      <vt:lpstr>Tavakkalchilik egri chizig’i</vt:lpstr>
      <vt:lpstr>Tavakkalchilik egri chizig’i</vt:lpstr>
      <vt:lpstr>Tavakkalchi menejer</vt:lpstr>
      <vt:lpstr>Tavakkalchi menejerlar</vt:lpstr>
      <vt:lpstr>Etiboringiz uchun raxmat!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230-12 guruh talabasi Turayve Oybek</dc:title>
  <dc:creator>Oybek</dc:creator>
  <cp:lastModifiedBy>Oybek</cp:lastModifiedBy>
  <cp:revision>12</cp:revision>
  <dcterms:created xsi:type="dcterms:W3CDTF">2015-03-12T11:14:24Z</dcterms:created>
  <dcterms:modified xsi:type="dcterms:W3CDTF">2015-03-17T06:54:05Z</dcterms:modified>
</cp:coreProperties>
</file>