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82" r:id="rId3"/>
    <p:sldId id="490" r:id="rId4"/>
    <p:sldId id="491" r:id="rId5"/>
    <p:sldId id="324" r:id="rId6"/>
    <p:sldId id="325" r:id="rId7"/>
    <p:sldId id="380" r:id="rId8"/>
    <p:sldId id="358" r:id="rId9"/>
    <p:sldId id="486" r:id="rId10"/>
    <p:sldId id="483" r:id="rId11"/>
    <p:sldId id="484" r:id="rId12"/>
    <p:sldId id="485" r:id="rId13"/>
    <p:sldId id="487" r:id="rId14"/>
    <p:sldId id="488" r:id="rId15"/>
    <p:sldId id="489" r:id="rId16"/>
  </p:sldIdLst>
  <p:sldSz cx="9144000" cy="6858000" type="screen4x3"/>
  <p:notesSz cx="6742113" cy="9872663"/>
  <p:custDataLst>
    <p:tags r:id="rId19"/>
  </p:custDataLst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DE1F33-932E-4D02-AB34-9D1467BC75C0}">
          <p14:sldIdLst>
            <p14:sldId id="256"/>
            <p14:sldId id="482"/>
            <p14:sldId id="490"/>
            <p14:sldId id="491"/>
            <p14:sldId id="324"/>
            <p14:sldId id="325"/>
            <p14:sldId id="380"/>
            <p14:sldId id="358"/>
            <p14:sldId id="486"/>
            <p14:sldId id="483"/>
            <p14:sldId id="484"/>
            <p14:sldId id="485"/>
            <p14:sldId id="487"/>
            <p14:sldId id="488"/>
            <p14:sldId id="489"/>
          </p14:sldIdLst>
        </p14:section>
        <p14:section name="Раздел без заголовка" id="{1B6AF49C-F6F1-4C9D-A1A8-2BC621BD222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44" autoAdjust="0"/>
    <p:restoredTop sz="94660" autoAdjust="0"/>
  </p:normalViewPr>
  <p:slideViewPr>
    <p:cSldViewPr>
      <p:cViewPr>
        <p:scale>
          <a:sx n="50" d="100"/>
          <a:sy n="50" d="100"/>
        </p:scale>
        <p:origin x="-2046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6A34A-E270-4B4B-98AE-E3954A7857D8}" type="datetimeFigureOut">
              <a:rPr lang="ru-RU" smtClean="0"/>
              <a:t>05.04.2018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D3B32-5A7B-4EDB-9F26-5C07D108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01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15CD4FDF-1012-4580-A498-291042E270EC}" type="datetimeFigureOut">
              <a:rPr lang="ru-RU"/>
              <a:pPr/>
              <a:t>05.04.2018</a:t>
            </a:fld>
            <a:endParaRPr lang="ru-RU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2" y="4689515"/>
            <a:ext cx="539369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C88DE136-1A69-4512-8D48-B58671E673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79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09575" y="-4763"/>
            <a:ext cx="3761185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D3AA5-4D52-4477-8848-2DD5FBDD76FC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10" y="5883276"/>
            <a:ext cx="3243263" cy="365125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842D5-ECEF-4EFF-9321-DA7AF889B8C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96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4732865"/>
            <a:ext cx="7514033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8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062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3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4874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98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572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886200"/>
            <a:ext cx="7514033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620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1"/>
            <a:ext cx="7514034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3505200"/>
            <a:ext cx="7514035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04327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C0B315-2D41-494B-A598-3AEC0802E698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97692-D99B-4046-8CD5-3F83FF460ED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1257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685800"/>
            <a:ext cx="1327777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A65837-FB30-4DA6-86E6-0F37029A17D6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8ADAC-8FC6-424B-90F6-D3521470A39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396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115327-F808-46C8-A8CF-5C4CEC143715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4122" y="5867401"/>
            <a:ext cx="413147" cy="365125"/>
          </a:xfrm>
        </p:spPr>
        <p:txBody>
          <a:bodyPr/>
          <a:lstStyle>
            <a:lvl1pPr>
              <a:defRPr/>
            </a:lvl1pPr>
          </a:lstStyle>
          <a:p>
            <a:fld id="{F20AC878-41B8-4DDF-8415-AA10254BFA0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3960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4148D-6383-469B-936A-2D4248006E7E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B7189-6643-4CEE-8285-713039CB2CA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16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667000"/>
            <a:ext cx="3671291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CDDBC4-44BF-44AA-9105-07CE15F88037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662DE-FDB1-4429-8F2D-000A0310CAD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293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2658533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1358FA-A4F2-47A6-BBDF-E69591181997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D9BFE-7608-4375-80B8-FA1CFD5BD0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2426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866266-83C9-4D4F-AC3A-51C572670E49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CAA8-2F2C-490C-B588-F1E6E2A10E4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5609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CC3B75-FA95-42AE-B702-AC7A1D7A035F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572A3-73E7-4FC3-AFFB-C8209FFBB9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482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685800"/>
            <a:ext cx="4680743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9B1E1-FDC8-40B8-BF1B-ADDCE255E72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011A-50C7-450D-B6C1-29AA225593F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629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90295-B328-43FA-885D-C53B1DF873E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D452A-142E-4CEB-8F5C-E8E0EFF4068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241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13110" y="0"/>
            <a:ext cx="1827609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113235" y="685800"/>
            <a:ext cx="751403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3235" y="2667000"/>
            <a:ext cx="7514034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722" y="5883276"/>
            <a:ext cx="857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E52A2E-3FEE-4CF1-B491-3BD9FC6A60C3}" type="datetimeFigureOut">
              <a:rPr lang="ko-KR" altLang="en-US" smtClean="0"/>
              <a:pPr/>
              <a:t>2018-04-05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8813" y="5883276"/>
            <a:ext cx="5313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4122" y="5883276"/>
            <a:ext cx="41314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841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851691" y="1656526"/>
            <a:ext cx="7896773" cy="2616199"/>
          </a:xfrm>
        </p:spPr>
        <p:txBody>
          <a:bodyPr anchor="ctr">
            <a:noAutofit/>
          </a:bodyPr>
          <a:lstStyle/>
          <a:p>
            <a:pPr algn="ctr"/>
            <a:r>
              <a:rPr lang="en-US" sz="4400" b="1" dirty="0" err="1"/>
              <a:t>Massivlar</a:t>
            </a:r>
            <a:r>
              <a:rPr lang="en-US" sz="4400" b="1" dirty="0"/>
              <a:t> </a:t>
            </a:r>
            <a:r>
              <a:rPr lang="en-US" sz="4400" b="1" dirty="0" err="1"/>
              <a:t>va</a:t>
            </a:r>
            <a:r>
              <a:rPr lang="en-US" sz="4400" b="1" dirty="0"/>
              <a:t> </a:t>
            </a:r>
            <a:r>
              <a:rPr lang="en-US" sz="4400" b="1" dirty="0" err="1"/>
              <a:t>strukturalar</a:t>
            </a:r>
            <a:endParaRPr lang="ru-RU" sz="4400" b="1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86533" y="4149079"/>
            <a:ext cx="5240734" cy="1235721"/>
          </a:xfrm>
        </p:spPr>
        <p:txBody>
          <a:bodyPr>
            <a:normAutofit fontScale="92500"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Тошкент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ахборот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технологиялари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университети</a:t>
            </a:r>
            <a:r>
              <a:rPr lang="ru-RU" sz="2000" dirty="0">
                <a:solidFill>
                  <a:srgbClr val="002060"/>
                </a:solidFill>
              </a:rPr>
              <a:t> Фар</a:t>
            </a:r>
            <a:r>
              <a:rPr lang="uz-Cyrl-UZ" sz="2000" dirty="0">
                <a:solidFill>
                  <a:srgbClr val="002060"/>
                </a:solidFill>
              </a:rPr>
              <a:t>ғона филиали </a:t>
            </a:r>
            <a:r>
              <a:rPr lang="uz-Cyrl-UZ" sz="2000" dirty="0" smtClean="0">
                <a:solidFill>
                  <a:srgbClr val="002060"/>
                </a:solidFill>
              </a:rPr>
              <a:t>ассистенти </a:t>
            </a:r>
          </a:p>
          <a:p>
            <a:r>
              <a:rPr lang="uz-Cyrl-UZ" sz="2400" b="1" dirty="0" smtClean="0">
                <a:solidFill>
                  <a:srgbClr val="002060"/>
                </a:solidFill>
              </a:rPr>
              <a:t>Абдумалик Абдугоппорович Хоитқулов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/>
          </a:p>
        </p:txBody>
      </p:sp>
      <p:pic>
        <p:nvPicPr>
          <p:cNvPr id="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2413"/>
            <a:ext cx="15128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25" y="44450"/>
            <a:ext cx="199707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113" y="1427163"/>
            <a:ext cx="74136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632848" cy="1008112"/>
          </a:xfrm>
        </p:spPr>
        <p:txBody>
          <a:bodyPr/>
          <a:lstStyle/>
          <a:p>
            <a:pPr algn="just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err="1"/>
              <a:t>Strukturalarda</a:t>
            </a:r>
            <a:r>
              <a:rPr lang="en-US" sz="3600" b="1" dirty="0"/>
              <a:t> </a:t>
            </a:r>
            <a:r>
              <a:rPr lang="en-US" sz="3600" b="1" dirty="0" err="1"/>
              <a:t>ko‘rsatkich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err="1"/>
              <a:t>Strukturalar</a:t>
            </a:r>
            <a:r>
              <a:rPr lang="en-US" sz="3600" b="1" dirty="0"/>
              <a:t> </a:t>
            </a:r>
            <a:r>
              <a:rPr lang="en-US" sz="3600" b="1" dirty="0" err="1"/>
              <a:t>bilan</a:t>
            </a:r>
            <a:r>
              <a:rPr lang="en-US" sz="3600" b="1" dirty="0"/>
              <a:t> </a:t>
            </a:r>
            <a:r>
              <a:rPr lang="en-US" sz="3600" b="1" dirty="0" err="1"/>
              <a:t>ishlash</a:t>
            </a:r>
            <a:r>
              <a:rPr lang="en-US" sz="3600" b="1" dirty="0"/>
              <a:t> </a:t>
            </a:r>
            <a:r>
              <a:rPr lang="en-US" sz="3600" b="1" dirty="0" err="1"/>
              <a:t>jarayonida</a:t>
            </a:r>
            <a:r>
              <a:rPr lang="en-US" sz="3600" b="1" dirty="0"/>
              <a:t> </a:t>
            </a:r>
            <a:r>
              <a:rPr lang="en-US" sz="3600" b="1" dirty="0" err="1"/>
              <a:t>strukturaga</a:t>
            </a:r>
            <a:r>
              <a:rPr lang="en-US" sz="3600" b="1" dirty="0"/>
              <a:t> </a:t>
            </a:r>
            <a:r>
              <a:rPr lang="en-US" sz="3600" b="1" dirty="0" err="1"/>
              <a:t>qo‘yiladigan</a:t>
            </a:r>
            <a:r>
              <a:rPr lang="en-US" sz="3600" b="1" dirty="0"/>
              <a:t> </a:t>
            </a:r>
            <a:r>
              <a:rPr lang="en-US" sz="3600" b="1" dirty="0" err="1"/>
              <a:t>ko‘rsatgichlar</a:t>
            </a:r>
            <a:r>
              <a:rPr lang="en-US" sz="3600" b="1" dirty="0"/>
              <a:t> </a:t>
            </a:r>
            <a:r>
              <a:rPr lang="en-US" sz="3600" b="1" dirty="0" err="1"/>
              <a:t>bilan</a:t>
            </a:r>
            <a:r>
              <a:rPr lang="en-US" sz="3600" b="1" dirty="0"/>
              <a:t> </a:t>
            </a:r>
            <a:r>
              <a:rPr lang="en-US" sz="3600" b="1" dirty="0" err="1"/>
              <a:t>ishlashga</a:t>
            </a:r>
            <a:r>
              <a:rPr lang="en-US" sz="3600" b="1" dirty="0"/>
              <a:t> </a:t>
            </a:r>
            <a:r>
              <a:rPr lang="en-US" sz="3600" b="1" dirty="0" err="1"/>
              <a:t>to‘g‘ri</a:t>
            </a:r>
            <a:r>
              <a:rPr lang="en-US" sz="3600" b="1" dirty="0"/>
              <a:t> </a:t>
            </a:r>
            <a:r>
              <a:rPr lang="en-US" sz="3600" b="1" dirty="0" err="1"/>
              <a:t>keladi</a:t>
            </a:r>
            <a:r>
              <a:rPr lang="en-US" sz="3600" b="1" dirty="0"/>
              <a:t>. </a:t>
            </a:r>
            <a:r>
              <a:rPr lang="en-US" sz="3600" b="1" dirty="0" err="1"/>
              <a:t>Birinchi</a:t>
            </a:r>
            <a:r>
              <a:rPr lang="en-US" sz="3600" b="1" dirty="0"/>
              <a:t> </a:t>
            </a:r>
            <a:r>
              <a:rPr lang="en-US" sz="3600" b="1" dirty="0" err="1"/>
              <a:t>navbatda</a:t>
            </a:r>
            <a:r>
              <a:rPr lang="en-US" sz="3600" b="1" dirty="0"/>
              <a:t> </a:t>
            </a:r>
            <a:r>
              <a:rPr lang="en-US" sz="3600" b="1" dirty="0" err="1"/>
              <a:t>ko‘rsatgich</a:t>
            </a:r>
            <a:r>
              <a:rPr lang="en-US" sz="3600" b="1" dirty="0"/>
              <a:t> </a:t>
            </a:r>
            <a:r>
              <a:rPr lang="en-US" sz="3600" b="1" dirty="0" err="1"/>
              <a:t>qanday</a:t>
            </a:r>
            <a:r>
              <a:rPr lang="en-US" sz="3600" b="1" dirty="0"/>
              <a:t> </a:t>
            </a:r>
            <a:r>
              <a:rPr lang="en-US" sz="3600" b="1" dirty="0" err="1"/>
              <a:t>amalligini</a:t>
            </a:r>
            <a:r>
              <a:rPr lang="en-US" sz="3600" b="1" dirty="0"/>
              <a:t> </a:t>
            </a:r>
            <a:r>
              <a:rPr lang="en-US" sz="3600" b="1" dirty="0" err="1"/>
              <a:t>bilib</a:t>
            </a:r>
            <a:r>
              <a:rPr lang="en-US" sz="3600" b="1" dirty="0"/>
              <a:t> </a:t>
            </a:r>
            <a:r>
              <a:rPr lang="en-US" sz="3600" b="1" dirty="0" err="1"/>
              <a:t>olishimiz</a:t>
            </a:r>
            <a:r>
              <a:rPr lang="en-US" sz="3600" b="1" dirty="0"/>
              <a:t> </a:t>
            </a:r>
            <a:r>
              <a:rPr lang="en-US" sz="3600" b="1" dirty="0" err="1"/>
              <a:t>kerak</a:t>
            </a:r>
            <a:r>
              <a:rPr lang="en-US" sz="3600" b="1" dirty="0"/>
              <a:t> </a:t>
            </a:r>
            <a:r>
              <a:rPr lang="en-US" sz="3600" b="1" dirty="0" err="1"/>
              <a:t>bo‘ladi</a:t>
            </a:r>
            <a:r>
              <a:rPr lang="en-US" sz="3600" b="1" dirty="0"/>
              <a:t>. </a:t>
            </a:r>
            <a:r>
              <a:rPr lang="en-US" sz="3600" b="1" dirty="0" err="1"/>
              <a:t>Ko‘rsatkich</a:t>
            </a:r>
            <a:r>
              <a:rPr lang="en-US" sz="3600" b="1" dirty="0"/>
              <a:t> - </a:t>
            </a:r>
            <a:r>
              <a:rPr lang="en-US" sz="3600" b="1" dirty="0" err="1"/>
              <a:t>xotira</a:t>
            </a:r>
            <a:r>
              <a:rPr lang="en-US" sz="3600" b="1" dirty="0"/>
              <a:t> </a:t>
            </a:r>
            <a:r>
              <a:rPr lang="en-US" sz="3600" b="1" dirty="0" err="1"/>
              <a:t>uyasining</a:t>
            </a:r>
            <a:r>
              <a:rPr lang="en-US" sz="3600" b="1" dirty="0"/>
              <a:t> </a:t>
            </a:r>
            <a:r>
              <a:rPr lang="en-US" sz="3600" b="1" dirty="0" err="1"/>
              <a:t>unikal</a:t>
            </a:r>
            <a:r>
              <a:rPr lang="en-US" sz="3600" b="1" dirty="0"/>
              <a:t> </a:t>
            </a:r>
            <a:r>
              <a:rPr lang="en-US" sz="3600" b="1" dirty="0" err="1"/>
              <a:t>adresini</a:t>
            </a:r>
            <a:r>
              <a:rPr lang="en-US" sz="3600" b="1" dirty="0"/>
              <a:t> </a:t>
            </a:r>
            <a:r>
              <a:rPr lang="en-US" sz="3600" b="1" dirty="0" err="1"/>
              <a:t>saqlaydigan</a:t>
            </a:r>
            <a:r>
              <a:rPr lang="en-US" sz="3600" b="1" dirty="0"/>
              <a:t> </a:t>
            </a:r>
            <a:r>
              <a:rPr lang="en-US" sz="3600" b="1" dirty="0" err="1"/>
              <a:t>o‘zgaruvchi</a:t>
            </a:r>
            <a:r>
              <a:rPr lang="en-US" sz="3600" b="1" dirty="0"/>
              <a:t>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800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712967" cy="6858000"/>
          </a:xfrm>
        </p:spPr>
        <p:txBody>
          <a:bodyPr/>
          <a:lstStyle/>
          <a:p>
            <a:r>
              <a:rPr lang="en-US" sz="3200" b="1" dirty="0" smtClean="0"/>
              <a:t>	</a:t>
            </a:r>
            <a:r>
              <a:rPr lang="en-US" sz="3200" dirty="0"/>
              <a:t> </a:t>
            </a:r>
            <a:r>
              <a:rPr lang="en-US" sz="3200" dirty="0" err="1"/>
              <a:t>Ko‘rsatkich</a:t>
            </a:r>
            <a:r>
              <a:rPr lang="en-US" sz="3200" dirty="0"/>
              <a:t> </a:t>
            </a:r>
            <a:r>
              <a:rPr lang="en-US" sz="3200" dirty="0" err="1"/>
              <a:t>operativ</a:t>
            </a:r>
            <a:r>
              <a:rPr lang="en-US" sz="3200" dirty="0"/>
              <a:t> </a:t>
            </a:r>
            <a:r>
              <a:rPr lang="en-US" sz="3200" dirty="0" err="1"/>
              <a:t>xotiradagi</a:t>
            </a:r>
            <a:r>
              <a:rPr lang="en-US" sz="3200" dirty="0"/>
              <a:t> </a:t>
            </a:r>
            <a:r>
              <a:rPr lang="en-US" sz="3200" dirty="0" err="1"/>
              <a:t>biron-bir</a:t>
            </a:r>
            <a:r>
              <a:rPr lang="en-US" sz="3200" dirty="0"/>
              <a:t> </a:t>
            </a:r>
            <a:r>
              <a:rPr lang="en-US" sz="3200" dirty="0" err="1"/>
              <a:t>o‘zgaruvchi</a:t>
            </a:r>
            <a:r>
              <a:rPr lang="en-US" sz="3200" dirty="0"/>
              <a:t> </a:t>
            </a:r>
            <a:r>
              <a:rPr lang="en-US" sz="3200" dirty="0" err="1"/>
              <a:t>mavjud</a:t>
            </a:r>
            <a:r>
              <a:rPr lang="en-US" sz="3200" dirty="0"/>
              <a:t> </a:t>
            </a:r>
            <a:r>
              <a:rPr lang="en-US" sz="3200" dirty="0" err="1"/>
              <a:t>bo‘lishi</a:t>
            </a:r>
            <a:r>
              <a:rPr lang="en-US" sz="3200" dirty="0"/>
              <a:t> </a:t>
            </a:r>
            <a:r>
              <a:rPr lang="en-US" sz="3200" dirty="0" err="1"/>
              <a:t>mumkin</a:t>
            </a:r>
            <a:r>
              <a:rPr lang="en-US" sz="3200" dirty="0"/>
              <a:t> </a:t>
            </a:r>
            <a:r>
              <a:rPr lang="en-US" sz="3200" dirty="0" err="1"/>
              <a:t>bo‘lgan</a:t>
            </a:r>
            <a:r>
              <a:rPr lang="en-US" sz="3200" dirty="0"/>
              <a:t> </a:t>
            </a:r>
            <a:r>
              <a:rPr lang="en-US" sz="3200" dirty="0" err="1"/>
              <a:t>biron-bir</a:t>
            </a:r>
            <a:r>
              <a:rPr lang="en-US" sz="3200" dirty="0"/>
              <a:t> </a:t>
            </a:r>
            <a:r>
              <a:rPr lang="en-US" sz="3200" dirty="0" err="1"/>
              <a:t>joyni</a:t>
            </a:r>
            <a:r>
              <a:rPr lang="en-US" sz="3200" dirty="0"/>
              <a:t> </a:t>
            </a:r>
            <a:r>
              <a:rPr lang="en-US" sz="3200" dirty="0" err="1"/>
              <a:t>belgilaydi</a:t>
            </a:r>
            <a:r>
              <a:rPr lang="en-US" sz="3200" dirty="0"/>
              <a:t>. </a:t>
            </a:r>
            <a:r>
              <a:rPr lang="en-US" sz="3200" dirty="0" err="1"/>
              <a:t>Ko‘rsatkichlarning</a:t>
            </a:r>
            <a:r>
              <a:rPr lang="en-US" sz="3200" dirty="0"/>
              <a:t> </a:t>
            </a:r>
            <a:r>
              <a:rPr lang="en-US" sz="3200" dirty="0" err="1"/>
              <a:t>qiymatlarini</a:t>
            </a:r>
            <a:r>
              <a:rPr lang="en-US" sz="3200" dirty="0"/>
              <a:t> </a:t>
            </a:r>
            <a:r>
              <a:rPr lang="en-US" sz="3200" dirty="0" err="1"/>
              <a:t>o‘zgartirish</a:t>
            </a:r>
            <a:r>
              <a:rPr lang="en-US" sz="3200" dirty="0"/>
              <a:t>, </a:t>
            </a:r>
            <a:r>
              <a:rPr lang="en-US" sz="3200" dirty="0" err="1"/>
              <a:t>turli</a:t>
            </a:r>
            <a:r>
              <a:rPr lang="en-US" sz="3200" dirty="0"/>
              <a:t> </a:t>
            </a:r>
            <a:r>
              <a:rPr lang="en-US" sz="3200" dirty="0" err="1"/>
              <a:t>variantlarda</a:t>
            </a:r>
            <a:r>
              <a:rPr lang="en-US" sz="3200" dirty="0"/>
              <a:t> </a:t>
            </a:r>
            <a:r>
              <a:rPr lang="en-US" sz="3200" dirty="0" err="1"/>
              <a:t>qo‘llash</a:t>
            </a:r>
            <a:r>
              <a:rPr lang="en-US" sz="3200" dirty="0"/>
              <a:t> </a:t>
            </a:r>
            <a:r>
              <a:rPr lang="en-US" sz="3200" dirty="0" err="1"/>
              <a:t>mumkinki</a:t>
            </a:r>
            <a:r>
              <a:rPr lang="en-US" sz="3200" dirty="0"/>
              <a:t>,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dasturning</a:t>
            </a:r>
            <a:r>
              <a:rPr lang="en-US" sz="3200" dirty="0"/>
              <a:t> </a:t>
            </a:r>
            <a:r>
              <a:rPr lang="en-US" sz="3200" dirty="0" err="1"/>
              <a:t>moslashuvchanligini</a:t>
            </a:r>
            <a:r>
              <a:rPr lang="en-US" sz="3200" dirty="0"/>
              <a:t> </a:t>
            </a:r>
            <a:r>
              <a:rPr lang="en-US" sz="3200" dirty="0" err="1"/>
              <a:t>oshiradi</a:t>
            </a:r>
            <a:r>
              <a:rPr lang="en-US" sz="3200" dirty="0"/>
              <a:t>. </a:t>
            </a:r>
            <a:r>
              <a:rPr lang="en-US" sz="3200" dirty="0" err="1"/>
              <a:t>Ko‘rsatkich</a:t>
            </a:r>
            <a:r>
              <a:rPr lang="en-US" sz="3200" dirty="0"/>
              <a:t> </a:t>
            </a:r>
            <a:r>
              <a:rPr lang="en-US" sz="3200" dirty="0" err="1"/>
              <a:t>odatda</a:t>
            </a:r>
            <a:r>
              <a:rPr lang="en-US" sz="3200" dirty="0"/>
              <a:t> </a:t>
            </a:r>
            <a:r>
              <a:rPr lang="en-US" sz="3200" dirty="0" err="1"/>
              <a:t>tipga</a:t>
            </a:r>
            <a:r>
              <a:rPr lang="en-US" sz="3200" dirty="0"/>
              <a:t> </a:t>
            </a:r>
            <a:r>
              <a:rPr lang="en-US" sz="3200" dirty="0" err="1"/>
              <a:t>ega</a:t>
            </a:r>
            <a:r>
              <a:rPr lang="en-US" sz="3200" dirty="0"/>
              <a:t> </a:t>
            </a:r>
            <a:r>
              <a:rPr lang="en-US" sz="3200" dirty="0" err="1"/>
              <a:t>bo‘lib</a:t>
            </a:r>
            <a:r>
              <a:rPr lang="en-US" sz="3200" dirty="0"/>
              <a:t> </a:t>
            </a:r>
            <a:r>
              <a:rPr lang="en-US" sz="3200" dirty="0" err="1"/>
              <a:t>quyidagicha</a:t>
            </a:r>
            <a:r>
              <a:rPr lang="en-US" sz="3200" dirty="0"/>
              <a:t> </a:t>
            </a:r>
            <a:r>
              <a:rPr lang="en-US" sz="3200" dirty="0" err="1"/>
              <a:t>e’lon</a:t>
            </a:r>
            <a:r>
              <a:rPr lang="en-US" sz="3200" dirty="0"/>
              <a:t> </a:t>
            </a:r>
            <a:r>
              <a:rPr lang="en-US" sz="3200" dirty="0" err="1"/>
              <a:t>qilinadi</a:t>
            </a:r>
            <a:r>
              <a:rPr lang="en-US" sz="3200" dirty="0"/>
              <a:t>:</a:t>
            </a:r>
          </a:p>
          <a:p>
            <a:r>
              <a:rPr lang="en-US" sz="3200" dirty="0"/>
              <a:t>&lt;turning </a:t>
            </a:r>
            <a:r>
              <a:rPr lang="en-US" sz="3200" dirty="0" err="1"/>
              <a:t>nomi</a:t>
            </a:r>
            <a:r>
              <a:rPr lang="en-US" sz="3200" dirty="0"/>
              <a:t>&gt;*&lt;</a:t>
            </a:r>
            <a:r>
              <a:rPr lang="en-US" sz="3200" dirty="0" err="1"/>
              <a:t>ko‘rsatkichning</a:t>
            </a:r>
            <a:r>
              <a:rPr lang="en-US" sz="3200" dirty="0"/>
              <a:t> </a:t>
            </a:r>
            <a:r>
              <a:rPr lang="en-US" sz="3200" dirty="0" err="1"/>
              <a:t>nomi</a:t>
            </a:r>
            <a:r>
              <a:rPr lang="en-US" sz="3200" dirty="0"/>
              <a:t>&gt;=&lt;</a:t>
            </a:r>
            <a:r>
              <a:rPr lang="en-US" sz="3200" dirty="0" err="1"/>
              <a:t>dastlabki</a:t>
            </a:r>
            <a:r>
              <a:rPr lang="en-US" sz="3200" dirty="0"/>
              <a:t> </a:t>
            </a:r>
            <a:r>
              <a:rPr lang="en-US" sz="3200" dirty="0" err="1"/>
              <a:t>qiymat</a:t>
            </a:r>
            <a:r>
              <a:rPr lang="en-US" sz="3200" dirty="0"/>
              <a:t>&gt;</a:t>
            </a:r>
          </a:p>
          <a:p>
            <a:r>
              <a:rPr lang="en-US" sz="3200" dirty="0" err="1"/>
              <a:t>Misol</a:t>
            </a:r>
            <a:r>
              <a:rPr lang="en-US" sz="3200" dirty="0"/>
              <a:t> </a:t>
            </a:r>
            <a:r>
              <a:rPr lang="en-US" sz="3200" dirty="0" err="1"/>
              <a:t>uchun</a:t>
            </a:r>
            <a:r>
              <a:rPr lang="en-US" sz="3200" dirty="0"/>
              <a:t>: </a:t>
            </a:r>
            <a:endParaRPr lang="ru-RU" sz="3200" dirty="0"/>
          </a:p>
          <a:p>
            <a:r>
              <a:rPr lang="uz-Cyrl-UZ" sz="3200" i="1" dirty="0"/>
              <a:t>int *pr; </a:t>
            </a:r>
            <a:endParaRPr lang="ru-RU" sz="3200" i="1" dirty="0"/>
          </a:p>
          <a:p>
            <a:r>
              <a:rPr lang="uz-Cyrl-UZ" sz="3200" i="1" dirty="0"/>
              <a:t>char *alfa;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4622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3235" y="548680"/>
            <a:ext cx="7514034" cy="6480720"/>
          </a:xfrm>
        </p:spPr>
        <p:txBody>
          <a:bodyPr/>
          <a:lstStyle/>
          <a:p>
            <a:pPr algn="just"/>
            <a:r>
              <a:rPr lang="en-US" sz="3200" dirty="0"/>
              <a:t>Agar </a:t>
            </a:r>
            <a:r>
              <a:rPr lang="en-US" sz="3200" dirty="0" err="1"/>
              <a:t>strukturaning</a:t>
            </a:r>
            <a:r>
              <a:rPr lang="en-US" sz="3200" dirty="0"/>
              <a:t> </a:t>
            </a:r>
            <a:r>
              <a:rPr lang="en-US" sz="3200" dirty="0" err="1"/>
              <a:t>biron</a:t>
            </a:r>
            <a:r>
              <a:rPr lang="en-US" sz="3200" dirty="0"/>
              <a:t> -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elementini</a:t>
            </a:r>
            <a:r>
              <a:rPr lang="en-US" sz="3200" dirty="0"/>
              <a:t> </a:t>
            </a:r>
            <a:r>
              <a:rPr lang="en-US" sz="3200" dirty="0" err="1"/>
              <a:t>ko‘rsatgich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aniqlanishi</a:t>
            </a:r>
            <a:r>
              <a:rPr lang="en-US" sz="3200" dirty="0"/>
              <a:t> </a:t>
            </a:r>
            <a:r>
              <a:rPr lang="en-US" sz="3200" dirty="0" err="1"/>
              <a:t>mumkin</a:t>
            </a:r>
            <a:r>
              <a:rPr lang="en-US" sz="3200" dirty="0"/>
              <a:t>. Bu </a:t>
            </a:r>
            <a:r>
              <a:rPr lang="en-US" sz="3200" dirty="0" err="1"/>
              <a:t>quyidagi</a:t>
            </a:r>
            <a:r>
              <a:rPr lang="en-US" sz="3200" dirty="0"/>
              <a:t> </a:t>
            </a:r>
            <a:r>
              <a:rPr lang="en-US" sz="3200" dirty="0" err="1"/>
              <a:t>misolda</a:t>
            </a:r>
            <a:r>
              <a:rPr lang="en-US" sz="3200" dirty="0"/>
              <a:t> </a:t>
            </a:r>
            <a:r>
              <a:rPr lang="en-US" sz="3200" dirty="0" err="1"/>
              <a:t>ko‘rib</a:t>
            </a:r>
            <a:r>
              <a:rPr lang="en-US" sz="3200" dirty="0"/>
              <a:t> </a:t>
            </a:r>
            <a:r>
              <a:rPr lang="en-US" sz="3200" dirty="0" err="1"/>
              <a:t>chiqamiz</a:t>
            </a:r>
            <a:r>
              <a:rPr lang="en-US" sz="3200" dirty="0"/>
              <a:t>. </a:t>
            </a:r>
            <a:r>
              <a:rPr lang="en-US" sz="3200" dirty="0" err="1"/>
              <a:t>Misol</a:t>
            </a:r>
            <a:r>
              <a:rPr lang="en-US" sz="3200" dirty="0"/>
              <a:t> </a:t>
            </a:r>
            <a:r>
              <a:rPr lang="en-US" sz="3200" dirty="0" err="1"/>
              <a:t>sifatida</a:t>
            </a:r>
            <a:r>
              <a:rPr lang="en-US" sz="3200" dirty="0"/>
              <a:t> </a:t>
            </a:r>
            <a:r>
              <a:rPr lang="en-US" sz="3200" dirty="0" err="1"/>
              <a:t>univesitet</a:t>
            </a:r>
            <a:r>
              <a:rPr lang="en-US" sz="3200" dirty="0"/>
              <a:t> </a:t>
            </a:r>
            <a:r>
              <a:rPr lang="en-US" sz="3200" dirty="0" err="1"/>
              <a:t>yoki</a:t>
            </a:r>
            <a:r>
              <a:rPr lang="en-US" sz="3200" dirty="0"/>
              <a:t> </a:t>
            </a:r>
            <a:r>
              <a:rPr lang="en-US" sz="3200" dirty="0" err="1"/>
              <a:t>institut</a:t>
            </a:r>
            <a:r>
              <a:rPr lang="en-US" sz="3200" dirty="0"/>
              <a:t> </a:t>
            </a:r>
            <a:r>
              <a:rPr lang="en-US" sz="3200" dirty="0" err="1"/>
              <a:t>talabasi</a:t>
            </a:r>
            <a:r>
              <a:rPr lang="en-US" sz="3200" dirty="0"/>
              <a:t> </a:t>
            </a:r>
            <a:r>
              <a:rPr lang="en-US" sz="3200" dirty="0" err="1"/>
              <a:t>misolida</a:t>
            </a:r>
            <a:r>
              <a:rPr lang="en-US" sz="3200" dirty="0"/>
              <a:t> </a:t>
            </a:r>
            <a:r>
              <a:rPr lang="en-US" sz="3200" dirty="0" err="1"/>
              <a:t>ko‘ramiz</a:t>
            </a:r>
            <a:r>
              <a:rPr lang="en-US" sz="3200" dirty="0"/>
              <a:t>. </a:t>
            </a:r>
            <a:r>
              <a:rPr lang="en-US" sz="3200" dirty="0" err="1"/>
              <a:t>Yaratilayotgan</a:t>
            </a:r>
            <a:r>
              <a:rPr lang="en-US" sz="3200" dirty="0"/>
              <a:t> </a:t>
            </a:r>
            <a:r>
              <a:rPr lang="en-US" sz="3200" dirty="0" err="1"/>
              <a:t>strukturamizda</a:t>
            </a:r>
            <a:r>
              <a:rPr lang="en-US" sz="3200" dirty="0"/>
              <a:t> </a:t>
            </a:r>
            <a:r>
              <a:rPr lang="en-US" sz="3200" dirty="0" err="1"/>
              <a:t>quyidagi</a:t>
            </a:r>
            <a:r>
              <a:rPr lang="en-US" sz="3200" dirty="0"/>
              <a:t> </a:t>
            </a:r>
            <a:r>
              <a:rPr lang="en-US" sz="3200" dirty="0" err="1"/>
              <a:t>maydonlar</a:t>
            </a:r>
            <a:r>
              <a:rPr lang="en-US" sz="3200" dirty="0"/>
              <a:t> </a:t>
            </a:r>
            <a:r>
              <a:rPr lang="en-US" sz="3200" dirty="0" err="1"/>
              <a:t>mavjud</a:t>
            </a:r>
            <a:r>
              <a:rPr lang="en-US" sz="3200" dirty="0"/>
              <a:t> </a:t>
            </a:r>
            <a:r>
              <a:rPr lang="en-US" sz="3200" dirty="0" err="1"/>
              <a:t>bo‘lsin</a:t>
            </a:r>
            <a:r>
              <a:rPr lang="en-US" sz="3200" dirty="0"/>
              <a:t>. </a:t>
            </a:r>
            <a:r>
              <a:rPr lang="en-US" sz="3200" dirty="0" err="1"/>
              <a:t>Talabaning</a:t>
            </a:r>
            <a:r>
              <a:rPr lang="en-US" sz="3200" dirty="0"/>
              <a:t> </a:t>
            </a:r>
            <a:r>
              <a:rPr lang="en-US" sz="3200" dirty="0" err="1"/>
              <a:t>familiyasi</a:t>
            </a:r>
            <a:r>
              <a:rPr lang="en-US" sz="3200" dirty="0"/>
              <a:t>, </a:t>
            </a:r>
            <a:r>
              <a:rPr lang="en-US" sz="3200" dirty="0" err="1"/>
              <a:t>ismi</a:t>
            </a:r>
            <a:r>
              <a:rPr lang="en-US" sz="3200" dirty="0"/>
              <a:t>, </a:t>
            </a:r>
            <a:r>
              <a:rPr lang="en-US" sz="3200" dirty="0" err="1"/>
              <a:t>tug‘ilgan</a:t>
            </a:r>
            <a:r>
              <a:rPr lang="en-US" sz="3200" dirty="0"/>
              <a:t> </a:t>
            </a:r>
            <a:r>
              <a:rPr lang="en-US" sz="3200" dirty="0" err="1"/>
              <a:t>kuni</a:t>
            </a:r>
            <a:r>
              <a:rPr lang="en-US" sz="3200" dirty="0"/>
              <a:t>, </a:t>
            </a:r>
            <a:r>
              <a:rPr lang="en-US" sz="3200" dirty="0" err="1"/>
              <a:t>oyi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yili</a:t>
            </a:r>
            <a:r>
              <a:rPr lang="en-US" sz="3200" dirty="0"/>
              <a:t>, </a:t>
            </a:r>
            <a:r>
              <a:rPr lang="en-US" sz="3200" dirty="0" err="1"/>
              <a:t>talabalning</a:t>
            </a:r>
            <a:r>
              <a:rPr lang="en-US" sz="3200" dirty="0"/>
              <a:t> </a:t>
            </a:r>
            <a:r>
              <a:rPr lang="en-US" sz="3200" dirty="0" err="1"/>
              <a:t>og‘irligi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bo‘yi</a:t>
            </a:r>
            <a:r>
              <a:rPr lang="en-US" sz="3200" dirty="0"/>
              <a:t> (</a:t>
            </a:r>
            <a:r>
              <a:rPr lang="en-US" sz="3200" dirty="0" err="1"/>
              <a:t>metrda</a:t>
            </a:r>
            <a:r>
              <a:rPr lang="en-US" sz="3200" dirty="0"/>
              <a:t>). </a:t>
            </a:r>
            <a:r>
              <a:rPr lang="uz-Cyrl-UZ" sz="3200" i="1" dirty="0"/>
              <a:t>		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008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3235" y="332656"/>
            <a:ext cx="7514034" cy="6408712"/>
          </a:xfrm>
        </p:spPr>
        <p:txBody>
          <a:bodyPr/>
          <a:lstStyle/>
          <a:p>
            <a:r>
              <a:rPr lang="uz-Cyrl-UZ" sz="3200" i="1" dirty="0"/>
              <a:t>struct Talaba{</a:t>
            </a:r>
            <a:endParaRPr lang="ru-RU" sz="3200" i="1" dirty="0"/>
          </a:p>
          <a:p>
            <a:r>
              <a:rPr lang="uz-Cyrl-UZ" sz="3200" i="1" dirty="0"/>
              <a:t>	char* familyasi;</a:t>
            </a:r>
            <a:endParaRPr lang="ru-RU" sz="3200" i="1" dirty="0"/>
          </a:p>
          <a:p>
            <a:r>
              <a:rPr lang="uz-Cyrl-UZ" sz="3200" i="1" dirty="0"/>
              <a:t>	char* ismi;</a:t>
            </a:r>
            <a:endParaRPr lang="ru-RU" sz="3200" i="1" dirty="0"/>
          </a:p>
          <a:p>
            <a:r>
              <a:rPr lang="uz-Cyrl-UZ" sz="3200" i="1" dirty="0"/>
              <a:t>	int kun;</a:t>
            </a:r>
            <a:endParaRPr lang="ru-RU" sz="3200" i="1" dirty="0"/>
          </a:p>
          <a:p>
            <a:r>
              <a:rPr lang="uz-Cyrl-UZ" sz="3200" i="1" dirty="0"/>
              <a:t>	int oy;</a:t>
            </a:r>
            <a:endParaRPr lang="ru-RU" sz="3200" i="1" dirty="0"/>
          </a:p>
          <a:p>
            <a:r>
              <a:rPr lang="uz-Cyrl-UZ" sz="3200" i="1" dirty="0"/>
              <a:t>	int yil;</a:t>
            </a:r>
            <a:endParaRPr lang="ru-RU" sz="3200" i="1" dirty="0"/>
          </a:p>
          <a:p>
            <a:r>
              <a:rPr lang="uz-Cyrl-UZ" sz="3200" i="1" dirty="0"/>
              <a:t>	float massa;</a:t>
            </a:r>
            <a:endParaRPr lang="ru-RU" sz="3200" i="1" dirty="0"/>
          </a:p>
          <a:p>
            <a:r>
              <a:rPr lang="uz-Cyrl-UZ" sz="3200" i="1" dirty="0"/>
              <a:t>	float buyi;</a:t>
            </a:r>
            <a:endParaRPr lang="ru-RU" sz="3200" i="1" dirty="0"/>
          </a:p>
          <a:p>
            <a:r>
              <a:rPr lang="uz-Cyrl-UZ" sz="3200" i="1" dirty="0"/>
              <a:t>}</a:t>
            </a:r>
            <a:endParaRPr lang="ru-RU" sz="3200" i="1" dirty="0"/>
          </a:p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16729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627269" cy="6552728"/>
          </a:xfrm>
        </p:spPr>
        <p:txBody>
          <a:bodyPr/>
          <a:lstStyle/>
          <a:p>
            <a:r>
              <a:rPr lang="uz-Cyrl-UZ" i="1" dirty="0"/>
              <a:t>#include &lt;iostream&gt;</a:t>
            </a:r>
            <a:endParaRPr lang="ru-RU" i="1" dirty="0"/>
          </a:p>
          <a:p>
            <a:r>
              <a:rPr lang="uz-Cyrl-UZ" i="1" dirty="0"/>
              <a:t>#include &lt;string.h&gt;</a:t>
            </a:r>
            <a:endParaRPr lang="ru-RU" i="1" dirty="0"/>
          </a:p>
          <a:p>
            <a:r>
              <a:rPr lang="uz-Cyrl-UZ" i="1" dirty="0"/>
              <a:t>using namespace std;</a:t>
            </a:r>
            <a:endParaRPr lang="ru-RU" i="1" dirty="0"/>
          </a:p>
          <a:p>
            <a:r>
              <a:rPr lang="uz-Cyrl-UZ" i="1" dirty="0"/>
              <a:t>struct Talaba</a:t>
            </a:r>
            <a:endParaRPr lang="ru-RU" i="1" dirty="0"/>
          </a:p>
          <a:p>
            <a:r>
              <a:rPr lang="uz-Cyrl-UZ" i="1" dirty="0"/>
              <a:t>{</a:t>
            </a:r>
            <a:endParaRPr lang="ru-RU" i="1" dirty="0"/>
          </a:p>
          <a:p>
            <a:r>
              <a:rPr lang="uz-Cyrl-UZ" i="1" dirty="0"/>
              <a:t>	char* familyasi;</a:t>
            </a:r>
            <a:endParaRPr lang="ru-RU" i="1" dirty="0"/>
          </a:p>
          <a:p>
            <a:r>
              <a:rPr lang="uz-Cyrl-UZ" i="1" dirty="0"/>
              <a:t>	char* ismi;</a:t>
            </a:r>
            <a:endParaRPr lang="ru-RU" i="1" dirty="0"/>
          </a:p>
          <a:p>
            <a:r>
              <a:rPr lang="uz-Cyrl-UZ" i="1" dirty="0"/>
              <a:t>	int kun;</a:t>
            </a:r>
            <a:endParaRPr lang="ru-RU" i="1" dirty="0"/>
          </a:p>
          <a:p>
            <a:r>
              <a:rPr lang="uz-Cyrl-UZ" i="1" dirty="0"/>
              <a:t>	int oy;</a:t>
            </a:r>
            <a:endParaRPr lang="ru-RU" i="1" dirty="0"/>
          </a:p>
          <a:p>
            <a:r>
              <a:rPr lang="uz-Cyrl-UZ" i="1" dirty="0"/>
              <a:t>	int yil;</a:t>
            </a:r>
            <a:endParaRPr lang="ru-RU" i="1" dirty="0"/>
          </a:p>
          <a:p>
            <a:r>
              <a:rPr lang="uz-Cyrl-UZ" i="1" dirty="0"/>
              <a:t>	float massa;</a:t>
            </a:r>
            <a:endParaRPr lang="ru-RU" i="1" dirty="0"/>
          </a:p>
          <a:p>
            <a:r>
              <a:rPr lang="uz-Cyrl-UZ" i="1" dirty="0"/>
              <a:t>	float buyi</a:t>
            </a:r>
            <a:r>
              <a:rPr lang="uz-Cyrl-UZ" i="1" dirty="0" smtClean="0"/>
              <a:t>;</a:t>
            </a:r>
            <a:r>
              <a:rPr lang="en-US" i="1" dirty="0"/>
              <a:t> </a:t>
            </a:r>
            <a:r>
              <a:rPr lang="en-US" i="1" dirty="0" smtClean="0"/>
              <a:t>    </a:t>
            </a:r>
            <a:r>
              <a:rPr lang="uz-Cyrl-UZ" i="1" dirty="0" smtClean="0"/>
              <a:t>};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92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31733" cy="6669360"/>
          </a:xfrm>
        </p:spPr>
        <p:txBody>
          <a:bodyPr/>
          <a:lstStyle/>
          <a:p>
            <a:r>
              <a:rPr lang="uz-Cyrl-UZ" i="1" dirty="0"/>
              <a:t>int main()</a:t>
            </a:r>
            <a:endParaRPr lang="ru-RU" i="1" dirty="0"/>
          </a:p>
          <a:p>
            <a:r>
              <a:rPr lang="uz-Cyrl-UZ" i="1" dirty="0"/>
              <a:t>{</a:t>
            </a:r>
            <a:endParaRPr lang="ru-RU" i="1" dirty="0"/>
          </a:p>
          <a:p>
            <a:r>
              <a:rPr lang="uz-Cyrl-UZ" i="1" dirty="0"/>
              <a:t>	Talaba t;</a:t>
            </a:r>
            <a:endParaRPr lang="ru-RU" i="1" dirty="0"/>
          </a:p>
          <a:p>
            <a:r>
              <a:rPr lang="uz-Cyrl-UZ" i="1" dirty="0"/>
              <a:t>	t.familyasi = "Aliyev";</a:t>
            </a:r>
            <a:endParaRPr lang="ru-RU" i="1" dirty="0"/>
          </a:p>
          <a:p>
            <a:r>
              <a:rPr lang="uz-Cyrl-UZ" i="1" dirty="0"/>
              <a:t>	t.ismi = "Maqsud";</a:t>
            </a:r>
            <a:endParaRPr lang="ru-RU" i="1" dirty="0"/>
          </a:p>
          <a:p>
            <a:r>
              <a:rPr lang="uz-Cyrl-UZ" i="1" dirty="0"/>
              <a:t>	t.kun = 8;</a:t>
            </a:r>
            <a:endParaRPr lang="ru-RU" i="1" dirty="0"/>
          </a:p>
          <a:p>
            <a:r>
              <a:rPr lang="uz-Cyrl-UZ" i="1" dirty="0"/>
              <a:t>	t.oy = 8;</a:t>
            </a:r>
            <a:endParaRPr lang="ru-RU" i="1" dirty="0"/>
          </a:p>
          <a:p>
            <a:r>
              <a:rPr lang="uz-Cyrl-UZ" i="1" dirty="0"/>
              <a:t>	t.yil = 1992;</a:t>
            </a:r>
            <a:endParaRPr lang="ru-RU" i="1" dirty="0"/>
          </a:p>
          <a:p>
            <a:r>
              <a:rPr lang="uz-Cyrl-UZ" i="1" dirty="0"/>
              <a:t>	t.massa = 62;</a:t>
            </a:r>
            <a:endParaRPr lang="ru-RU" i="1" dirty="0"/>
          </a:p>
          <a:p>
            <a:r>
              <a:rPr lang="uz-Cyrl-UZ" i="1" dirty="0"/>
              <a:t>	t.buyi = 1.72;</a:t>
            </a:r>
            <a:endParaRPr lang="ru-RU" i="1" dirty="0"/>
          </a:p>
          <a:p>
            <a:r>
              <a:rPr lang="uz-Cyrl-UZ" i="1" dirty="0"/>
              <a:t>	printf("FIOsi: %s %s\nTY:%i-%i-%i\nOg'irligi: %4.2f kg\nBuyi: %4.2f m", t.familyasi,t.ismi,t.kun,t.oy,t.yil,t.massa,t.buyi);</a:t>
            </a:r>
            <a:endParaRPr lang="ru-RU" i="1" dirty="0"/>
          </a:p>
          <a:p>
            <a:r>
              <a:rPr lang="uz-Cyrl-UZ" i="1" dirty="0"/>
              <a:t>	return 0</a:t>
            </a:r>
            <a:r>
              <a:rPr lang="uz-Cyrl-UZ" i="1" dirty="0" smtClean="0"/>
              <a:t>;</a:t>
            </a:r>
            <a:r>
              <a:rPr lang="en-US" i="1" dirty="0"/>
              <a:t> </a:t>
            </a:r>
            <a:r>
              <a:rPr lang="en-US" i="1" dirty="0" smtClean="0"/>
              <a:t>     </a:t>
            </a:r>
            <a:r>
              <a:rPr lang="uz-Cyrl-UZ" i="1" dirty="0" smtClean="0"/>
              <a:t>}</a:t>
            </a: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3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4" cy="1087016"/>
          </a:xfrm>
        </p:spPr>
        <p:txBody>
          <a:bodyPr>
            <a:normAutofit/>
          </a:bodyPr>
          <a:lstStyle/>
          <a:p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Reja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81128"/>
          </a:xfrm>
        </p:spPr>
        <p:txBody>
          <a:bodyPr>
            <a:noAutofit/>
          </a:bodyPr>
          <a:lstStyle/>
          <a:p>
            <a:pPr lvl="0"/>
            <a:r>
              <a:rPr lang="en-US" sz="3600" b="1" dirty="0" err="1"/>
              <a:t>Massivlar</a:t>
            </a:r>
            <a:r>
              <a:rPr lang="en-US" sz="3600" b="1" dirty="0"/>
              <a:t> </a:t>
            </a:r>
            <a:r>
              <a:rPr lang="en-US" sz="3600" b="1" dirty="0" err="1"/>
              <a:t>va</a:t>
            </a:r>
            <a:r>
              <a:rPr lang="en-US" sz="3600" b="1" dirty="0"/>
              <a:t> </a:t>
            </a:r>
            <a:r>
              <a:rPr lang="en-US" sz="3600" b="1" dirty="0" err="1"/>
              <a:t>strukturalar</a:t>
            </a:r>
            <a:endParaRPr lang="en-US" sz="3600" b="1" dirty="0"/>
          </a:p>
          <a:p>
            <a:pPr lvl="0"/>
            <a:r>
              <a:rPr lang="en-US" sz="3600" b="1" dirty="0" err="1"/>
              <a:t>Strukturani</a:t>
            </a:r>
            <a:r>
              <a:rPr lang="en-US" sz="3600" b="1" dirty="0"/>
              <a:t> </a:t>
            </a:r>
            <a:r>
              <a:rPr lang="en-US" sz="3600" b="1" dirty="0" err="1"/>
              <a:t>uzatish</a:t>
            </a:r>
            <a:endParaRPr lang="en-US" sz="3600" b="1" dirty="0"/>
          </a:p>
          <a:p>
            <a:pPr lvl="0"/>
            <a:r>
              <a:rPr lang="en-US" sz="3600" b="1" dirty="0" err="1"/>
              <a:t>Strukturalarda</a:t>
            </a:r>
            <a:r>
              <a:rPr lang="en-US" sz="3600" b="1" dirty="0"/>
              <a:t> </a:t>
            </a:r>
            <a:r>
              <a:rPr lang="en-US" sz="3600" b="1" dirty="0" err="1"/>
              <a:t>ko‘rsatkich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764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3235" y="548680"/>
            <a:ext cx="7514034" cy="5242520"/>
          </a:xfrm>
        </p:spPr>
        <p:txBody>
          <a:bodyPr/>
          <a:lstStyle/>
          <a:p>
            <a:pPr algn="just"/>
            <a:r>
              <a:rPr lang="en-US" sz="4000" b="1" dirty="0" err="1"/>
              <a:t>Struktura</a:t>
            </a:r>
            <a:r>
              <a:rPr lang="en-US" sz="4000" b="1" dirty="0"/>
              <a:t> deb, </a:t>
            </a:r>
            <a:r>
              <a:rPr lang="en-US" sz="4000" b="1" dirty="0" err="1"/>
              <a:t>har</a:t>
            </a:r>
            <a:r>
              <a:rPr lang="en-US" sz="4000" b="1" dirty="0"/>
              <a:t> </a:t>
            </a:r>
            <a:r>
              <a:rPr lang="en-US" sz="4000" b="1" dirty="0" err="1"/>
              <a:t>hil</a:t>
            </a:r>
            <a:r>
              <a:rPr lang="en-US" sz="4000" b="1" dirty="0"/>
              <a:t> </a:t>
            </a:r>
            <a:r>
              <a:rPr lang="en-US" sz="4000" b="1" dirty="0" err="1"/>
              <a:t>toifadagi</a:t>
            </a:r>
            <a:r>
              <a:rPr lang="en-US" sz="4000" b="1" dirty="0"/>
              <a:t> </a:t>
            </a:r>
            <a:r>
              <a:rPr lang="en-US" sz="4000" b="1" dirty="0" err="1"/>
              <a:t>ma`lumotlarning</a:t>
            </a:r>
            <a:r>
              <a:rPr lang="en-US" sz="4000" b="1" dirty="0"/>
              <a:t> </a:t>
            </a:r>
            <a:r>
              <a:rPr lang="en-US" sz="4000" b="1" dirty="0" err="1"/>
              <a:t>cheklangan</a:t>
            </a:r>
            <a:r>
              <a:rPr lang="en-US" sz="4000" b="1" dirty="0"/>
              <a:t> </a:t>
            </a:r>
            <a:r>
              <a:rPr lang="en-US" sz="4000" b="1" dirty="0" err="1"/>
              <a:t>to`plamiga</a:t>
            </a:r>
            <a:r>
              <a:rPr lang="en-US" sz="4000" b="1" dirty="0"/>
              <a:t> </a:t>
            </a:r>
            <a:r>
              <a:rPr lang="en-US" sz="4000" b="1" dirty="0" err="1"/>
              <a:t>aytiladi</a:t>
            </a:r>
            <a:r>
              <a:rPr lang="en-US" sz="4000" b="1" dirty="0"/>
              <a:t>. </a:t>
            </a:r>
            <a:r>
              <a:rPr lang="en-US" sz="4000" dirty="0" err="1"/>
              <a:t>Strukturalar</a:t>
            </a:r>
            <a:r>
              <a:rPr lang="en-US" sz="4000" dirty="0"/>
              <a:t>  –  </a:t>
            </a:r>
            <a:r>
              <a:rPr lang="en-US" sz="4000" dirty="0" err="1"/>
              <a:t>maydon</a:t>
            </a:r>
            <a:r>
              <a:rPr lang="en-US" sz="4000" dirty="0"/>
              <a:t> deb </a:t>
            </a:r>
            <a:r>
              <a:rPr lang="en-US" sz="4000" dirty="0" err="1"/>
              <a:t>ataluvchi</a:t>
            </a:r>
            <a:r>
              <a:rPr lang="en-US" sz="4000" dirty="0"/>
              <a:t> </a:t>
            </a:r>
            <a:r>
              <a:rPr lang="en-US" sz="4000" dirty="0" err="1"/>
              <a:t>chekli</a:t>
            </a:r>
            <a:r>
              <a:rPr lang="en-US" sz="4000" dirty="0"/>
              <a:t> </a:t>
            </a:r>
            <a:r>
              <a:rPr lang="en-US" sz="4000" dirty="0" err="1"/>
              <a:t>sondagi</a:t>
            </a:r>
            <a:r>
              <a:rPr lang="en-US" sz="4000" dirty="0"/>
              <a:t> </a:t>
            </a:r>
            <a:r>
              <a:rPr lang="en-US" sz="4000" dirty="0" err="1"/>
              <a:t>hadlardan</a:t>
            </a:r>
            <a:r>
              <a:rPr lang="en-US" sz="4000" dirty="0"/>
              <a:t> </a:t>
            </a:r>
            <a:r>
              <a:rPr lang="en-US" sz="4000" dirty="0" err="1"/>
              <a:t>tashkil</a:t>
            </a:r>
            <a:r>
              <a:rPr lang="en-US" sz="4000" dirty="0"/>
              <a:t> </a:t>
            </a:r>
            <a:r>
              <a:rPr lang="en-US" sz="4000" dirty="0" err="1"/>
              <a:t>topadi</a:t>
            </a:r>
            <a:r>
              <a:rPr lang="en-US" sz="4000" dirty="0"/>
              <a:t>. </a:t>
            </a:r>
            <a:r>
              <a:rPr lang="en-US" sz="4000" dirty="0" err="1"/>
              <a:t>Struktura</a:t>
            </a:r>
            <a:r>
              <a:rPr lang="en-US" sz="4000" dirty="0"/>
              <a:t> </a:t>
            </a:r>
            <a:r>
              <a:rPr lang="en-US" sz="4000" dirty="0" err="1"/>
              <a:t>nimaligini</a:t>
            </a:r>
            <a:r>
              <a:rPr lang="en-US" sz="4000" dirty="0"/>
              <a:t>  </a:t>
            </a:r>
            <a:r>
              <a:rPr lang="en-US" sz="4000" dirty="0" err="1"/>
              <a:t>tushinish</a:t>
            </a:r>
            <a:r>
              <a:rPr lang="en-US" sz="4000" dirty="0"/>
              <a:t> </a:t>
            </a:r>
            <a:r>
              <a:rPr lang="en-US" sz="4000" dirty="0" err="1"/>
              <a:t>uchun</a:t>
            </a:r>
            <a:r>
              <a:rPr lang="en-US" sz="4000" dirty="0"/>
              <a:t> </a:t>
            </a:r>
            <a:r>
              <a:rPr lang="en-US" sz="4000" dirty="0" err="1"/>
              <a:t>quyidagi</a:t>
            </a:r>
            <a:r>
              <a:rPr lang="en-US" sz="4000" dirty="0"/>
              <a:t> </a:t>
            </a:r>
            <a:r>
              <a:rPr lang="en-US" sz="4000" dirty="0" err="1"/>
              <a:t>misolni</a:t>
            </a:r>
            <a:r>
              <a:rPr lang="en-US" sz="4000" dirty="0"/>
              <a:t>  </a:t>
            </a:r>
            <a:r>
              <a:rPr lang="en-US" sz="4000" dirty="0" err="1"/>
              <a:t>ko`rib</a:t>
            </a:r>
            <a:r>
              <a:rPr lang="en-US" sz="4000" dirty="0"/>
              <a:t> </a:t>
            </a:r>
            <a:r>
              <a:rPr lang="en-US" sz="4000" dirty="0" err="1"/>
              <a:t>chiqamiz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6532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7488832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2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79390" y="0"/>
            <a:ext cx="8501122" cy="692696"/>
          </a:xfrm>
        </p:spPr>
        <p:txBody>
          <a:bodyPr>
            <a:noAutofit/>
          </a:bodyPr>
          <a:lstStyle/>
          <a:p>
            <a:r>
              <a:rPr lang="en-US" sz="3600" b="1" dirty="0" err="1"/>
              <a:t>Massivlar</a:t>
            </a:r>
            <a:r>
              <a:rPr lang="en-US" sz="3600" b="1" dirty="0"/>
              <a:t> </a:t>
            </a:r>
            <a:r>
              <a:rPr lang="en-US" sz="3600" b="1" dirty="0" err="1"/>
              <a:t>va</a:t>
            </a:r>
            <a:r>
              <a:rPr lang="en-US" sz="3600" b="1" dirty="0"/>
              <a:t> </a:t>
            </a:r>
            <a:r>
              <a:rPr lang="en-US" sz="3600" b="1" dirty="0" err="1"/>
              <a:t>strukturalar</a:t>
            </a:r>
            <a:endParaRPr lang="ru-RU" sz="3600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692696"/>
            <a:ext cx="8390166" cy="6336704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	</a:t>
            </a:r>
            <a:r>
              <a:rPr lang="uz-Cyrl-UZ" sz="3600" dirty="0"/>
              <a:t> </a:t>
            </a:r>
            <a:r>
              <a:rPr lang="en-US" sz="3600" dirty="0" err="1"/>
              <a:t>Massivlarni</a:t>
            </a:r>
            <a:r>
              <a:rPr lang="en-US" sz="3600" dirty="0"/>
              <a:t> </a:t>
            </a:r>
            <a:r>
              <a:rPr lang="en-US" sz="3600" dirty="0" err="1"/>
              <a:t>strukturalar</a:t>
            </a:r>
            <a:r>
              <a:rPr lang="en-US" sz="3600" dirty="0"/>
              <a:t> </a:t>
            </a:r>
            <a:r>
              <a:rPr lang="en-US" sz="3600" dirty="0" err="1"/>
              <a:t>elementi</a:t>
            </a:r>
            <a:r>
              <a:rPr lang="en-US" sz="3600" dirty="0"/>
              <a:t> </a:t>
            </a:r>
            <a:r>
              <a:rPr lang="en-US" sz="3600" dirty="0" err="1"/>
              <a:t>sifatida</a:t>
            </a:r>
            <a:r>
              <a:rPr lang="en-US" sz="3600" dirty="0"/>
              <a:t> </a:t>
            </a:r>
            <a:r>
              <a:rPr lang="en-US" sz="3600" dirty="0" err="1"/>
              <a:t>ishlatilishi</a:t>
            </a:r>
            <a:r>
              <a:rPr lang="en-US" sz="3600" dirty="0"/>
              <a:t> </a:t>
            </a:r>
            <a:r>
              <a:rPr lang="en-US" sz="3600" dirty="0" err="1"/>
              <a:t>xech</a:t>
            </a:r>
            <a:r>
              <a:rPr lang="en-US" sz="3600" dirty="0"/>
              <a:t> </a:t>
            </a:r>
            <a:r>
              <a:rPr lang="en-US" sz="3600" dirty="0" err="1"/>
              <a:t>qanday</a:t>
            </a:r>
            <a:r>
              <a:rPr lang="en-US" sz="3600" dirty="0"/>
              <a:t> </a:t>
            </a:r>
            <a:r>
              <a:rPr lang="en-US" sz="3600" dirty="0" err="1"/>
              <a:t>kiyinchilik</a:t>
            </a:r>
            <a:r>
              <a:rPr lang="en-US" sz="3600" dirty="0"/>
              <a:t> </a:t>
            </a:r>
            <a:r>
              <a:rPr lang="en-US" sz="3600" dirty="0" err="1"/>
              <a:t>tug‘dirmaydi</a:t>
            </a:r>
            <a:r>
              <a:rPr lang="en-US" sz="3600" dirty="0"/>
              <a:t>. Biz </a:t>
            </a:r>
            <a:r>
              <a:rPr lang="en-US" sz="3600" dirty="0" err="1"/>
              <a:t>yuqorida</a:t>
            </a:r>
            <a:r>
              <a:rPr lang="en-US" sz="3600" dirty="0"/>
              <a:t> </a:t>
            </a:r>
            <a:r>
              <a:rPr lang="en-US" sz="3600" dirty="0" err="1"/>
              <a:t>simvolli</a:t>
            </a:r>
            <a:r>
              <a:rPr lang="en-US" sz="3600" dirty="0"/>
              <a:t> </a:t>
            </a:r>
            <a:r>
              <a:rPr lang="en-US" sz="3600" dirty="0" err="1"/>
              <a:t>massivlardan</a:t>
            </a:r>
            <a:r>
              <a:rPr lang="en-US" sz="3600" dirty="0"/>
              <a:t> </a:t>
            </a:r>
            <a:r>
              <a:rPr lang="en-US" sz="3600" dirty="0" err="1"/>
              <a:t>foydalanishni</a:t>
            </a:r>
            <a:r>
              <a:rPr lang="en-US" sz="3600" dirty="0"/>
              <a:t> </a:t>
            </a:r>
            <a:r>
              <a:rPr lang="en-US" sz="3600" dirty="0" err="1"/>
              <a:t>ko‘rdik</a:t>
            </a:r>
            <a:r>
              <a:rPr lang="en-US" sz="3600" dirty="0"/>
              <a:t>. </a:t>
            </a:r>
            <a:r>
              <a:rPr lang="en-US" sz="3600" dirty="0" err="1"/>
              <a:t>Quyidagi</a:t>
            </a:r>
            <a:r>
              <a:rPr lang="en-US" sz="3600" dirty="0"/>
              <a:t> </a:t>
            </a:r>
            <a:r>
              <a:rPr lang="en-US" sz="3600" dirty="0" err="1"/>
              <a:t>misolda</a:t>
            </a:r>
            <a:r>
              <a:rPr lang="en-US" sz="3600" dirty="0"/>
              <a:t> </a:t>
            </a:r>
            <a:r>
              <a:rPr lang="en-US" sz="3600" dirty="0" err="1"/>
              <a:t>fazoda</a:t>
            </a:r>
            <a:r>
              <a:rPr lang="en-US" sz="3600" dirty="0"/>
              <a:t> </a:t>
            </a:r>
            <a:r>
              <a:rPr lang="en-US" sz="3600" dirty="0" err="1"/>
              <a:t>berilgan</a:t>
            </a:r>
            <a:r>
              <a:rPr lang="en-US" sz="3600" dirty="0"/>
              <a:t> </a:t>
            </a:r>
            <a:r>
              <a:rPr lang="en-US" sz="3600" dirty="0" err="1"/>
              <a:t>nuqtaviy</a:t>
            </a:r>
            <a:r>
              <a:rPr lang="en-US" sz="3600" dirty="0"/>
              <a:t> </a:t>
            </a:r>
            <a:r>
              <a:rPr lang="en-US" sz="3600" dirty="0" err="1"/>
              <a:t>jismni</a:t>
            </a:r>
            <a:r>
              <a:rPr lang="en-US" sz="3600" dirty="0"/>
              <a:t> </a:t>
            </a:r>
            <a:r>
              <a:rPr lang="en-US" sz="3600" dirty="0" err="1"/>
              <a:t>tasvirlovchi</a:t>
            </a:r>
            <a:r>
              <a:rPr lang="en-US" sz="3600" dirty="0"/>
              <a:t> </a:t>
            </a:r>
            <a:r>
              <a:rPr lang="en-US" sz="3600" dirty="0" err="1"/>
              <a:t>komponentalari</a:t>
            </a:r>
            <a:r>
              <a:rPr lang="en-US" sz="3600" dirty="0"/>
              <a:t> </a:t>
            </a:r>
            <a:r>
              <a:rPr lang="en-US" sz="3600" dirty="0" err="1"/>
              <a:t>jism</a:t>
            </a:r>
            <a:r>
              <a:rPr lang="en-US" sz="3600" dirty="0"/>
              <a:t> </a:t>
            </a:r>
            <a:r>
              <a:rPr lang="en-US" sz="3600" dirty="0" err="1"/>
              <a:t>massasi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 </a:t>
            </a:r>
            <a:r>
              <a:rPr lang="en-US" sz="3600" dirty="0" err="1"/>
              <a:t>koordinatalaridan</a:t>
            </a:r>
            <a:r>
              <a:rPr lang="en-US" sz="3600" dirty="0"/>
              <a:t> </a:t>
            </a:r>
            <a:r>
              <a:rPr lang="en-US" sz="3600" dirty="0" err="1"/>
              <a:t>iborat</a:t>
            </a:r>
            <a:r>
              <a:rPr lang="en-US" sz="3600" dirty="0"/>
              <a:t> </a:t>
            </a:r>
            <a:r>
              <a:rPr lang="en-US" sz="3600" dirty="0" err="1"/>
              <a:t>struktura</a:t>
            </a:r>
            <a:r>
              <a:rPr lang="en-US" sz="3600" dirty="0"/>
              <a:t> </a:t>
            </a:r>
            <a:r>
              <a:rPr lang="en-US" sz="3600" dirty="0" err="1"/>
              <a:t>kiritilgan</a:t>
            </a:r>
            <a:r>
              <a:rPr lang="en-US" sz="3600" dirty="0"/>
              <a:t> </a:t>
            </a:r>
            <a:r>
              <a:rPr lang="en-US" sz="3600" dirty="0" err="1"/>
              <a:t>bo‘lib</a:t>
            </a:r>
            <a:r>
              <a:rPr lang="en-US" sz="3600" dirty="0"/>
              <a:t>, </a:t>
            </a:r>
            <a:r>
              <a:rPr lang="en-US" sz="3600" dirty="0" err="1"/>
              <a:t>nuqtaning</a:t>
            </a:r>
            <a:r>
              <a:rPr lang="en-US" sz="3600" dirty="0"/>
              <a:t> </a:t>
            </a:r>
            <a:r>
              <a:rPr lang="en-US" sz="3600" dirty="0" err="1"/>
              <a:t>koordinatalar</a:t>
            </a:r>
            <a:r>
              <a:rPr lang="en-US" sz="3600" dirty="0"/>
              <a:t> </a:t>
            </a:r>
            <a:r>
              <a:rPr lang="en-US" sz="3600" dirty="0" err="1"/>
              <a:t>markazigacha</a:t>
            </a:r>
            <a:r>
              <a:rPr lang="en-US" sz="3600" dirty="0"/>
              <a:t> </a:t>
            </a:r>
            <a:r>
              <a:rPr lang="en-US" sz="3600" dirty="0" err="1"/>
              <a:t>bo‘lgan</a:t>
            </a:r>
            <a:r>
              <a:rPr lang="en-US" sz="3600" dirty="0"/>
              <a:t> </a:t>
            </a:r>
            <a:r>
              <a:rPr lang="en-US" sz="3600" dirty="0" err="1"/>
              <a:t>masofasi</a:t>
            </a:r>
            <a:r>
              <a:rPr lang="en-US" sz="3600" dirty="0"/>
              <a:t> </a:t>
            </a:r>
            <a:r>
              <a:rPr lang="en-US" sz="3600" dirty="0" err="1"/>
              <a:t>hisoblangan</a:t>
            </a:r>
            <a:r>
              <a:rPr lang="en-US" sz="3600" dirty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332656"/>
            <a:ext cx="8138294" cy="6408712"/>
          </a:xfrm>
        </p:spPr>
        <p:txBody>
          <a:bodyPr>
            <a:noAutofit/>
          </a:bodyPr>
          <a:lstStyle/>
          <a:p>
            <a:r>
              <a:rPr lang="uz-Cyrl-UZ" sz="3600" i="1" dirty="0"/>
              <a:t>#include &lt;iostream&gt;</a:t>
            </a:r>
            <a:endParaRPr lang="ru-RU" sz="3600" i="1" dirty="0"/>
          </a:p>
          <a:p>
            <a:r>
              <a:rPr lang="uz-Cyrl-UZ" sz="3600" i="1" dirty="0"/>
              <a:t>#include &lt;math.h&gt; </a:t>
            </a:r>
            <a:endParaRPr lang="ru-RU" sz="3600" i="1" dirty="0"/>
          </a:p>
          <a:p>
            <a:r>
              <a:rPr lang="uz-Cyrl-UZ" sz="3600" i="1" dirty="0"/>
              <a:t>using namespace std; </a:t>
            </a:r>
            <a:endParaRPr lang="ru-RU" sz="3600" i="1" dirty="0"/>
          </a:p>
          <a:p>
            <a:r>
              <a:rPr lang="uz-Cyrl-UZ" sz="3600" i="1" dirty="0"/>
              <a:t>struct </a:t>
            </a:r>
            <a:endParaRPr lang="ru-RU" sz="3600" i="1" dirty="0"/>
          </a:p>
          <a:p>
            <a:r>
              <a:rPr lang="uz-Cyrl-UZ" sz="3600" i="1" dirty="0"/>
              <a:t>{ </a:t>
            </a:r>
            <a:endParaRPr lang="ru-RU" sz="3600" i="1" dirty="0"/>
          </a:p>
          <a:p>
            <a:r>
              <a:rPr lang="uz-Cyrl-UZ" sz="3600" i="1" dirty="0"/>
              <a:t>	double mass; </a:t>
            </a:r>
            <a:endParaRPr lang="ru-RU" sz="3600" i="1" dirty="0"/>
          </a:p>
          <a:p>
            <a:r>
              <a:rPr lang="uz-Cyrl-UZ" sz="3600" i="1" dirty="0"/>
              <a:t>	float coord[3]; </a:t>
            </a:r>
            <a:endParaRPr lang="ru-RU" sz="3600" i="1" dirty="0"/>
          </a:p>
          <a:p>
            <a:r>
              <a:rPr lang="uz-Cyrl-UZ" sz="3600" i="1" dirty="0"/>
              <a:t>} point = {12.3,{1.0,2.0,-3.0}}; </a:t>
            </a:r>
            <a:endParaRPr lang="ru-RU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04664"/>
            <a:ext cx="8280920" cy="6453336"/>
          </a:xfrm>
        </p:spPr>
        <p:txBody>
          <a:bodyPr/>
          <a:lstStyle/>
          <a:p>
            <a:r>
              <a:rPr lang="en-US" sz="4000" b="1" dirty="0">
                <a:solidFill>
                  <a:srgbClr val="002060"/>
                </a:solidFill>
              </a:rPr>
              <a:t>	</a:t>
            </a:r>
            <a:r>
              <a:rPr lang="en-US" sz="4000" b="1" dirty="0" smtClean="0">
                <a:solidFill>
                  <a:srgbClr val="002060"/>
                </a:solidFill>
              </a:rPr>
              <a:t>	</a:t>
            </a:r>
            <a:r>
              <a:rPr lang="uz-Cyrl-UZ" sz="4000" i="1" dirty="0"/>
              <a:t>int main() </a:t>
            </a:r>
            <a:endParaRPr lang="ru-RU" sz="4000" i="1" dirty="0"/>
          </a:p>
          <a:p>
            <a:r>
              <a:rPr lang="uz-Cyrl-UZ" sz="4000" i="1" dirty="0"/>
              <a:t>{ </a:t>
            </a:r>
            <a:endParaRPr lang="ru-RU" sz="4000" i="1" dirty="0"/>
          </a:p>
          <a:p>
            <a:r>
              <a:rPr lang="uz-Cyrl-UZ" sz="4000" i="1" dirty="0"/>
              <a:t>	int i; </a:t>
            </a:r>
            <a:endParaRPr lang="ru-RU" sz="4000" i="1" dirty="0"/>
          </a:p>
          <a:p>
            <a:r>
              <a:rPr lang="uz-Cyrl-UZ" sz="4000" i="1" dirty="0"/>
              <a:t>	float s=0.0; </a:t>
            </a:r>
            <a:endParaRPr lang="ru-RU" sz="4000" i="1" dirty="0"/>
          </a:p>
          <a:p>
            <a:r>
              <a:rPr lang="uz-Cyrl-UZ" sz="4000" i="1" dirty="0"/>
              <a:t>	for (i=0;i&lt;3; i++) </a:t>
            </a:r>
            <a:endParaRPr lang="ru-RU" sz="4000" i="1" dirty="0"/>
          </a:p>
          <a:p>
            <a:r>
              <a:rPr lang="uz-Cyrl-UZ" sz="4000" i="1" dirty="0"/>
              <a:t>	s+=point.coord[i]*point.coord[i]; </a:t>
            </a:r>
            <a:endParaRPr lang="ru-RU" sz="4000" i="1" dirty="0"/>
          </a:p>
          <a:p>
            <a:r>
              <a:rPr lang="uz-Cyrl-UZ" sz="4000" i="1" dirty="0"/>
              <a:t>	cout&lt;&lt;"\n masofa="&lt;&lt;sqrt(s);return 0; </a:t>
            </a:r>
            <a:r>
              <a:rPr lang="en-US" sz="4000" i="1" dirty="0" smtClean="0"/>
              <a:t>    </a:t>
            </a:r>
            <a:r>
              <a:rPr lang="uz-Cyrl-UZ" sz="4000" i="1" dirty="0" smtClean="0"/>
              <a:t>}</a:t>
            </a:r>
            <a:endParaRPr lang="ru-RU" sz="4000" i="1" dirty="0"/>
          </a:p>
        </p:txBody>
      </p:sp>
    </p:spTree>
    <p:extLst>
      <p:ext uri="{BB962C8B-B14F-4D97-AF65-F5344CB8AC3E}">
        <p14:creationId xmlns:p14="http://schemas.microsoft.com/office/powerpoint/2010/main" val="34272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260649"/>
            <a:ext cx="8640960" cy="792087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/>
              <a:t>Strukturani</a:t>
            </a:r>
            <a:r>
              <a:rPr lang="en-US" sz="3600" b="1" dirty="0"/>
              <a:t> </a:t>
            </a:r>
            <a:r>
              <a:rPr lang="en-US" sz="3600" b="1" dirty="0" err="1"/>
              <a:t>uzatish</a:t>
            </a:r>
            <a:endParaRPr lang="en-US" sz="3600" b="1" dirty="0"/>
          </a:p>
        </p:txBody>
      </p:sp>
      <p:sp>
        <p:nvSpPr>
          <p:cNvPr id="78852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16F90EE-72E1-4978-9CF1-7046F5F915E7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8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151424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/>
              <a:t>Struktura</a:t>
            </a:r>
            <a:r>
              <a:rPr lang="en-US" sz="3200" dirty="0"/>
              <a:t> </a:t>
            </a:r>
            <a:r>
              <a:rPr lang="en-US" sz="3200" dirty="0" err="1"/>
              <a:t>elementlarini</a:t>
            </a:r>
            <a:r>
              <a:rPr lang="en-US" sz="3200" dirty="0"/>
              <a:t> </a:t>
            </a:r>
            <a:r>
              <a:rPr lang="en-US" sz="3200" dirty="0" err="1"/>
              <a:t>uzatish</a:t>
            </a:r>
            <a:r>
              <a:rPr lang="en-US" sz="3200" dirty="0"/>
              <a:t> </a:t>
            </a:r>
            <a:r>
              <a:rPr lang="en-US" sz="3200" dirty="0" err="1"/>
              <a:t>oddiy</a:t>
            </a:r>
            <a:r>
              <a:rPr lang="en-US" sz="3200" dirty="0"/>
              <a:t> </a:t>
            </a:r>
            <a:r>
              <a:rPr lang="en-US" sz="3200" dirty="0" err="1"/>
              <a:t>ma’lumot</a:t>
            </a:r>
            <a:r>
              <a:rPr lang="en-US" sz="3200" dirty="0"/>
              <a:t> </a:t>
            </a:r>
            <a:r>
              <a:rPr lang="en-US" sz="3200" dirty="0" err="1"/>
              <a:t>turlarida</a:t>
            </a:r>
            <a:r>
              <a:rPr lang="en-US" sz="3200" dirty="0"/>
              <a:t> </a:t>
            </a:r>
            <a:r>
              <a:rPr lang="en-US" sz="3200" dirty="0" err="1"/>
              <a:t>e’lon</a:t>
            </a:r>
            <a:r>
              <a:rPr lang="en-US" sz="3200" dirty="0"/>
              <a:t> </a:t>
            </a:r>
            <a:r>
              <a:rPr lang="en-US" sz="3200" dirty="0" err="1"/>
              <a:t>qilingan</a:t>
            </a:r>
            <a:r>
              <a:rPr lang="en-US" sz="3200" dirty="0"/>
              <a:t> </a:t>
            </a:r>
            <a:r>
              <a:rPr lang="en-US" sz="3200" dirty="0" err="1"/>
              <a:t>o‘zgaruvchilar</a:t>
            </a:r>
            <a:r>
              <a:rPr lang="en-US" sz="3200" dirty="0"/>
              <a:t> </a:t>
            </a:r>
            <a:r>
              <a:rPr lang="en-US" sz="3200" dirty="0" err="1"/>
              <a:t>kabi</a:t>
            </a:r>
            <a:r>
              <a:rPr lang="en-US" sz="3200" dirty="0"/>
              <a:t> </a:t>
            </a:r>
            <a:r>
              <a:rPr lang="en-US" sz="3200" dirty="0" err="1"/>
              <a:t>e’lon</a:t>
            </a:r>
            <a:r>
              <a:rPr lang="en-US" sz="3200" dirty="0"/>
              <a:t> </a:t>
            </a:r>
            <a:r>
              <a:rPr lang="en-US" sz="3200" dirty="0" err="1"/>
              <a:t>qilingani</a:t>
            </a:r>
            <a:r>
              <a:rPr lang="en-US" sz="3200" dirty="0"/>
              <a:t> </a:t>
            </a:r>
            <a:r>
              <a:rPr lang="en-US" sz="3200" dirty="0" err="1"/>
              <a:t>singari</a:t>
            </a:r>
            <a:r>
              <a:rPr lang="en-US" sz="3200" dirty="0"/>
              <a:t>, </a:t>
            </a:r>
            <a:r>
              <a:rPr lang="en-US" sz="3200" dirty="0" err="1"/>
              <a:t>o‘zgaruvchilarning</a:t>
            </a:r>
            <a:r>
              <a:rPr lang="en-US" sz="3200" dirty="0"/>
              <a:t> </a:t>
            </a:r>
            <a:r>
              <a:rPr lang="en-US" sz="3200" dirty="0" err="1"/>
              <a:t>ustida</a:t>
            </a:r>
            <a:r>
              <a:rPr lang="en-US" sz="3200" dirty="0"/>
              <a:t> </a:t>
            </a:r>
            <a:r>
              <a:rPr lang="en-US" sz="3200" dirty="0" err="1"/>
              <a:t>bajariladigan</a:t>
            </a:r>
            <a:r>
              <a:rPr lang="en-US" sz="3200" dirty="0"/>
              <a:t> </a:t>
            </a:r>
            <a:r>
              <a:rPr lang="en-US" sz="3200" dirty="0" err="1"/>
              <a:t>amallar</a:t>
            </a:r>
            <a:r>
              <a:rPr lang="en-US" sz="3200" dirty="0"/>
              <a:t> ham </a:t>
            </a:r>
            <a:r>
              <a:rPr lang="en-US" sz="3200" dirty="0" err="1"/>
              <a:t>strukturali</a:t>
            </a:r>
            <a:r>
              <a:rPr lang="en-US" sz="3200" dirty="0"/>
              <a:t> </a:t>
            </a:r>
            <a:r>
              <a:rPr lang="en-US" sz="3200" dirty="0" err="1"/>
              <a:t>o‘zgruvchilarning</a:t>
            </a:r>
            <a:r>
              <a:rPr lang="en-US" sz="3200" dirty="0"/>
              <a:t> </a:t>
            </a:r>
            <a:r>
              <a:rPr lang="en-US" sz="3200" dirty="0" err="1"/>
              <a:t>ustida</a:t>
            </a:r>
            <a:r>
              <a:rPr lang="en-US" sz="3200" dirty="0"/>
              <a:t> ham </a:t>
            </a:r>
            <a:r>
              <a:rPr lang="en-US" sz="3200" dirty="0" err="1"/>
              <a:t>bajariladi</a:t>
            </a:r>
            <a:r>
              <a:rPr lang="en-US" sz="3200" dirty="0"/>
              <a:t>. </a:t>
            </a:r>
            <a:r>
              <a:rPr lang="en-US" sz="3200" dirty="0" err="1"/>
              <a:t>O‘zgaruchchilarning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- </a:t>
            </a:r>
            <a:r>
              <a:rPr lang="en-US" sz="3200" dirty="0" err="1"/>
              <a:t>biriga</a:t>
            </a:r>
            <a:r>
              <a:rPr lang="en-US" sz="3200" dirty="0"/>
              <a:t> </a:t>
            </a:r>
            <a:r>
              <a:rPr lang="en-US" sz="3200" dirty="0" err="1"/>
              <a:t>o‘z</a:t>
            </a:r>
            <a:r>
              <a:rPr lang="en-US" sz="3200" dirty="0"/>
              <a:t> </a:t>
            </a:r>
            <a:r>
              <a:rPr lang="en-US" sz="3200" dirty="0" err="1"/>
              <a:t>qiymatini</a:t>
            </a:r>
            <a:r>
              <a:rPr lang="en-US" sz="3200" dirty="0"/>
              <a:t> </a:t>
            </a:r>
            <a:r>
              <a:rPr lang="en-US" sz="3200" dirty="0" err="1"/>
              <a:t>uzatishda</a:t>
            </a:r>
            <a:r>
              <a:rPr lang="en-US" sz="3200" dirty="0"/>
              <a:t> </a:t>
            </a:r>
            <a:r>
              <a:rPr lang="en-US" sz="3200" dirty="0" err="1"/>
              <a:t>o‘zgaurvchilarning</a:t>
            </a:r>
            <a:r>
              <a:rPr lang="en-US" sz="3200" dirty="0"/>
              <a:t> </a:t>
            </a:r>
            <a:r>
              <a:rPr lang="en-US" sz="3200" dirty="0" err="1"/>
              <a:t>tiplari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xilligi</a:t>
            </a:r>
            <a:r>
              <a:rPr lang="en-US" sz="3200" dirty="0"/>
              <a:t> </a:t>
            </a:r>
            <a:r>
              <a:rPr lang="en-US" sz="3200" dirty="0" err="1"/>
              <a:t>axamiyatga</a:t>
            </a:r>
            <a:r>
              <a:rPr lang="en-US" sz="3200" dirty="0"/>
              <a:t> </a:t>
            </a:r>
            <a:r>
              <a:rPr lang="en-US" sz="3200" dirty="0" err="1"/>
              <a:t>ega</a:t>
            </a:r>
            <a:r>
              <a:rPr lang="en-US" sz="3200" dirty="0"/>
              <a:t> </a:t>
            </a:r>
            <a:r>
              <a:rPr lang="en-US" sz="3200" dirty="0" err="1"/>
              <a:t>bo‘lgani</a:t>
            </a:r>
            <a:r>
              <a:rPr lang="en-US" sz="3200" dirty="0"/>
              <a:t> </a:t>
            </a:r>
            <a:r>
              <a:rPr lang="en-US" sz="3200" dirty="0" err="1"/>
              <a:t>kabi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turlagi</a:t>
            </a:r>
            <a:r>
              <a:rPr lang="en-US" sz="3200" dirty="0"/>
              <a:t> </a:t>
            </a:r>
            <a:r>
              <a:rPr lang="en-US" sz="3200" dirty="0" err="1"/>
              <a:t>strukturali</a:t>
            </a:r>
            <a:r>
              <a:rPr lang="en-US" sz="3200" dirty="0"/>
              <a:t> </a:t>
            </a:r>
            <a:r>
              <a:rPr lang="en-US" sz="3200" dirty="0" err="1"/>
              <a:t>o‘zgaruvchilarning</a:t>
            </a:r>
            <a:r>
              <a:rPr lang="en-US" sz="3200" dirty="0"/>
              <a:t> </a:t>
            </a:r>
            <a:r>
              <a:rPr lang="en-US" sz="3200" dirty="0" err="1"/>
              <a:t>qiymatlari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- </a:t>
            </a:r>
            <a:r>
              <a:rPr lang="en-US" sz="3200" dirty="0" err="1"/>
              <a:t>biriga</a:t>
            </a:r>
            <a:r>
              <a:rPr lang="en-US" sz="3200" dirty="0"/>
              <a:t> </a:t>
            </a:r>
            <a:r>
              <a:rPr lang="en-US" sz="3200" dirty="0" err="1"/>
              <a:t>uzatiladi</a:t>
            </a:r>
            <a:r>
              <a:rPr lang="en-US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80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0138"/>
            <a:ext cx="770485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3200" dirty="0" smtClean="0"/>
              <a:t> </a:t>
            </a:r>
            <a:r>
              <a:rPr lang="en-US" sz="3200" dirty="0" err="1"/>
              <a:t>Bunda</a:t>
            </a:r>
            <a:r>
              <a:rPr lang="en-US" sz="3200" dirty="0"/>
              <a:t> </a:t>
            </a:r>
            <a:r>
              <a:rPr lang="en-US" sz="3200" dirty="0" err="1"/>
              <a:t>strukturaning</a:t>
            </a:r>
            <a:r>
              <a:rPr lang="en-US" sz="3200" dirty="0"/>
              <a:t>  </a:t>
            </a:r>
            <a:r>
              <a:rPr lang="en-US" sz="3200" dirty="0" err="1"/>
              <a:t>har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elementlarining</a:t>
            </a:r>
            <a:r>
              <a:rPr lang="en-US" sz="3200" dirty="0"/>
              <a:t> </a:t>
            </a:r>
            <a:r>
              <a:rPr lang="en-US" sz="3200" dirty="0" err="1"/>
              <a:t>qiymatlari</a:t>
            </a:r>
            <a:r>
              <a:rPr lang="en-US" sz="3200" dirty="0"/>
              <a:t> </a:t>
            </a:r>
            <a:r>
              <a:rPr lang="en-US" sz="3200" dirty="0" err="1"/>
              <a:t>o‘zlashtirayotgan</a:t>
            </a:r>
            <a:r>
              <a:rPr lang="en-US" sz="3200" dirty="0"/>
              <a:t> </a:t>
            </a:r>
            <a:r>
              <a:rPr lang="en-US" sz="3200" dirty="0" err="1"/>
              <a:t>strukturali</a:t>
            </a:r>
            <a:r>
              <a:rPr lang="en-US" sz="3200" dirty="0"/>
              <a:t> </a:t>
            </a:r>
            <a:r>
              <a:rPr lang="en-US" sz="3200" dirty="0" err="1"/>
              <a:t>o‘zgaruvchining</a:t>
            </a:r>
            <a:r>
              <a:rPr lang="en-US" sz="3200" dirty="0"/>
              <a:t> </a:t>
            </a:r>
            <a:r>
              <a:rPr lang="en-US" sz="3200" dirty="0" err="1"/>
              <a:t>har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elementiga</a:t>
            </a:r>
            <a:r>
              <a:rPr lang="en-US" sz="3200" dirty="0"/>
              <a:t> </a:t>
            </a:r>
            <a:r>
              <a:rPr lang="en-US" sz="3200" dirty="0" err="1"/>
              <a:t>uzatiladi</a:t>
            </a:r>
            <a:r>
              <a:rPr lang="en-US" sz="3200" dirty="0"/>
              <a:t>. </a:t>
            </a:r>
          </a:p>
          <a:p>
            <a:r>
              <a:rPr lang="en-US" sz="3200" dirty="0" err="1"/>
              <a:t>Masalan</a:t>
            </a:r>
            <a:r>
              <a:rPr lang="en-US" sz="3200" dirty="0"/>
              <a:t>,</a:t>
            </a:r>
            <a:endParaRPr lang="en-US" sz="3200" dirty="0" smtClean="0"/>
          </a:p>
          <a:p>
            <a:r>
              <a:rPr lang="uz-Cyrl-UZ" sz="3200" i="1" dirty="0"/>
              <a:t>struct complex  {</a:t>
            </a:r>
            <a:endParaRPr lang="ru-RU" sz="3200" i="1" dirty="0"/>
          </a:p>
          <a:p>
            <a:r>
              <a:rPr lang="uz-Cyrl-UZ" sz="3200" i="1" dirty="0"/>
              <a:t>	float re;</a:t>
            </a:r>
            <a:endParaRPr lang="ru-RU" sz="3200" i="1" dirty="0"/>
          </a:p>
          <a:p>
            <a:r>
              <a:rPr lang="uz-Cyrl-UZ" sz="3200" i="1" dirty="0"/>
              <a:t>	float im;</a:t>
            </a:r>
            <a:endParaRPr lang="ru-RU" sz="3200" i="1" dirty="0"/>
          </a:p>
          <a:p>
            <a:r>
              <a:rPr lang="uz-Cyrl-UZ" sz="3200" i="1" dirty="0"/>
              <a:t>};</a:t>
            </a:r>
            <a:endParaRPr lang="ru-RU" sz="3200" i="1" dirty="0"/>
          </a:p>
          <a:p>
            <a:r>
              <a:rPr lang="uz-Cyrl-UZ" sz="3200" i="1" dirty="0"/>
              <a:t>...</a:t>
            </a:r>
            <a:endParaRPr lang="ru-RU" sz="3200" i="1" dirty="0"/>
          </a:p>
          <a:p>
            <a:r>
              <a:rPr lang="uz-Cyrl-UZ" sz="3200" i="1" dirty="0"/>
              <a:t>complex a={0.0,2.3},b;</a:t>
            </a:r>
            <a:endParaRPr lang="ru-RU" sz="3200" i="1" dirty="0"/>
          </a:p>
          <a:p>
            <a:r>
              <a:rPr lang="uz-Cyrl-UZ" sz="3200" i="1" dirty="0"/>
              <a:t>b=a;</a:t>
            </a:r>
            <a:endParaRPr lang="ru-RU" sz="3200" i="1" dirty="0"/>
          </a:p>
          <a:p>
            <a:endParaRPr lang="nn-NO" sz="3200" dirty="0" smtClean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9567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e1b9acff6ed24cb733872cbad5c00944644a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6919</TotalTime>
  <Words>222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Тема1</vt:lpstr>
      <vt:lpstr>Massivlar va strukturalar</vt:lpstr>
      <vt:lpstr>Reja:</vt:lpstr>
      <vt:lpstr>Презентация PowerPoint</vt:lpstr>
      <vt:lpstr>Презентация PowerPoint</vt:lpstr>
      <vt:lpstr>Massivlar va strukturalar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Strukturalarda ko‘rsatkich  Strukturalar bilan ishlash jarayonida strukturaga qo‘yiladigan ko‘rsatgichlar bilan ishlashga to‘g‘ri keladi. Birinchi navbatda ko‘rsatgich qanday amalligini bilib olishimiz kerak bo‘ladi. Ko‘rsatkich - xotira uyasining unikal adresini saqlaydigan o‘zgaruvchi.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servants for e-government</dc:title>
  <dc:creator>user</dc:creator>
  <cp:lastModifiedBy>Golden</cp:lastModifiedBy>
  <cp:revision>298</cp:revision>
  <dcterms:created xsi:type="dcterms:W3CDTF">2013-10-16T22:10:58Z</dcterms:created>
  <dcterms:modified xsi:type="dcterms:W3CDTF">2018-04-05T06:31:16Z</dcterms:modified>
</cp:coreProperties>
</file>