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52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F493-03CA-40D6-8278-A00674790634}" type="datetimeFigureOut">
              <a:rPr lang="ru-RU" smtClean="0"/>
              <a:t>06.05.2014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75A598-7C61-4097-B373-C3B31D60F2B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F493-03CA-40D6-8278-A00674790634}" type="datetimeFigureOut">
              <a:rPr lang="ru-RU" smtClean="0"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A598-7C61-4097-B373-C3B31D60F2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F493-03CA-40D6-8278-A00674790634}" type="datetimeFigureOut">
              <a:rPr lang="ru-RU" smtClean="0"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A598-7C61-4097-B373-C3B31D60F2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0D4F493-03CA-40D6-8278-A00674790634}" type="datetimeFigureOut">
              <a:rPr lang="ru-RU" smtClean="0"/>
              <a:t>06.05.2014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F75A598-7C61-4097-B373-C3B31D60F2BE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F493-03CA-40D6-8278-A00674790634}" type="datetimeFigureOut">
              <a:rPr lang="ru-RU" smtClean="0"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A598-7C61-4097-B373-C3B31D60F2B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F493-03CA-40D6-8278-A00674790634}" type="datetimeFigureOut">
              <a:rPr lang="ru-RU" smtClean="0"/>
              <a:t>06.05.2014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A598-7C61-4097-B373-C3B31D60F2B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A598-7C61-4097-B373-C3B31D60F2B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F493-03CA-40D6-8278-A00674790634}" type="datetimeFigureOut">
              <a:rPr lang="ru-RU" smtClean="0"/>
              <a:t>06.05.2014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F493-03CA-40D6-8278-A00674790634}" type="datetimeFigureOut">
              <a:rPr lang="ru-RU" smtClean="0"/>
              <a:t>06.05.2014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A598-7C61-4097-B373-C3B31D60F2B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F493-03CA-40D6-8278-A00674790634}" type="datetimeFigureOut">
              <a:rPr lang="ru-RU" smtClean="0"/>
              <a:t>06.05.2014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A598-7C61-4097-B373-C3B31D60F2B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0D4F493-03CA-40D6-8278-A00674790634}" type="datetimeFigureOut">
              <a:rPr lang="ru-RU" smtClean="0"/>
              <a:t>06.05.2014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F75A598-7C61-4097-B373-C3B31D60F2B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F493-03CA-40D6-8278-A00674790634}" type="datetimeFigureOut">
              <a:rPr lang="ru-RU" smtClean="0"/>
              <a:t>06.05.2014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75A598-7C61-4097-B373-C3B31D60F2B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0D4F493-03CA-40D6-8278-A00674790634}" type="datetimeFigureOut">
              <a:rPr lang="ru-RU" smtClean="0"/>
              <a:t>06.05.2014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F75A598-7C61-4097-B373-C3B31D60F2BE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Составила учитель истории </a:t>
            </a:r>
            <a:r>
              <a:rPr lang="en-US" dirty="0" smtClean="0">
                <a:solidFill>
                  <a:srgbClr val="FF0000"/>
                </a:solidFill>
              </a:rPr>
              <a:t>I </a:t>
            </a:r>
            <a:r>
              <a:rPr lang="ru-RU" dirty="0" smtClean="0">
                <a:solidFill>
                  <a:srgbClr val="FF0000"/>
                </a:solidFill>
              </a:rPr>
              <a:t>категории школы № 20 города Чирчика </a:t>
            </a:r>
            <a:r>
              <a:rPr lang="ru-RU" dirty="0" err="1">
                <a:solidFill>
                  <a:srgbClr val="FF0000"/>
                </a:solidFill>
              </a:rPr>
              <a:t>С</a:t>
            </a:r>
            <a:r>
              <a:rPr lang="ru-RU" dirty="0" err="1" smtClean="0">
                <a:solidFill>
                  <a:srgbClr val="FF0000"/>
                </a:solidFill>
              </a:rPr>
              <a:t>ячина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Г</a:t>
            </a:r>
            <a:r>
              <a:rPr lang="ru-RU" dirty="0" smtClean="0">
                <a:solidFill>
                  <a:srgbClr val="FF0000"/>
                </a:solidFill>
              </a:rPr>
              <a:t>алина Владимировна.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  <a:effectLst/>
              </a:rPr>
              <a:t>Открытый урок по теме 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«Культура Древней Греции» в 6 классе.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67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700" b="1" dirty="0">
                <a:solidFill>
                  <a:srgbClr val="FF0000"/>
                </a:solidFill>
                <a:effectLst/>
              </a:rPr>
              <a:t>III вид соревнований</a:t>
            </a:r>
            <a:r>
              <a:rPr lang="ru-RU" sz="2700" b="1" dirty="0" smtClean="0">
                <a:solidFill>
                  <a:srgbClr val="FF0000"/>
                </a:solidFill>
                <a:effectLst/>
              </a:rPr>
              <a:t>: Метание копья.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pic>
        <p:nvPicPr>
          <p:cNvPr id="10242" name="Picture 2" descr="C:\Users\user\Downloads\ол.игры 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96752"/>
            <a:ext cx="7553440" cy="4855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683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effectLst/>
              </a:rPr>
              <a:t>IV вид соревнований: </a:t>
            </a:r>
            <a:r>
              <a:rPr lang="ru-RU" b="1" dirty="0" smtClean="0">
                <a:solidFill>
                  <a:srgbClr val="FF0000"/>
                </a:solidFill>
                <a:effectLst/>
              </a:rPr>
              <a:t>Метание диска.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1266" name="Picture 2" descr="C:\Users\user\Downloads\ол.игры 5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233714"/>
            <a:ext cx="3240360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767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effectLst/>
              </a:rPr>
              <a:t>V вид соревнований: бег в полном вооружении </a:t>
            </a:r>
            <a:r>
              <a:rPr lang="ru-RU" sz="2800" b="1" dirty="0" smtClean="0">
                <a:solidFill>
                  <a:srgbClr val="FF0000"/>
                </a:solidFill>
                <a:effectLst/>
              </a:rPr>
              <a:t>(в </a:t>
            </a:r>
            <a:r>
              <a:rPr lang="ru-RU" sz="2800" b="1" dirty="0">
                <a:solidFill>
                  <a:srgbClr val="FF0000"/>
                </a:solidFill>
                <a:effectLst/>
              </a:rPr>
              <a:t>шлеме, со щитом и оружием</a:t>
            </a:r>
            <a:r>
              <a:rPr lang="ru-RU" sz="2800" b="1" dirty="0" smtClean="0">
                <a:solidFill>
                  <a:srgbClr val="FF0000"/>
                </a:solidFill>
                <a:effectLst/>
              </a:rPr>
              <a:t>).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12290" name="Picture 2" descr="C:\Users\user\Downloads\ол.игры 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445" y="1772816"/>
            <a:ext cx="8183098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426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effectLst/>
              </a:rPr>
              <a:t>VI вид соревнований: </a:t>
            </a:r>
            <a:r>
              <a:rPr lang="ru-RU" b="1" dirty="0" smtClean="0">
                <a:solidFill>
                  <a:srgbClr val="FF0000"/>
                </a:solidFill>
                <a:effectLst/>
              </a:rPr>
              <a:t>Колесницы.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3314" name="Picture 2" descr="C:\Users\user\Downloads\ол.игры 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1035" y="1700808"/>
            <a:ext cx="6449317" cy="4145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494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effectLst/>
              </a:rPr>
              <a:t>VI</a:t>
            </a:r>
            <a:r>
              <a:rPr lang="en-US" b="1" dirty="0" smtClean="0">
                <a:solidFill>
                  <a:srgbClr val="FF0000"/>
                </a:solidFill>
                <a:effectLst/>
              </a:rPr>
              <a:t>I</a:t>
            </a:r>
            <a:r>
              <a:rPr lang="ru-RU" b="1" dirty="0" smtClean="0">
                <a:solidFill>
                  <a:srgbClr val="FF0000"/>
                </a:solidFill>
                <a:effectLst/>
              </a:rPr>
              <a:t> </a:t>
            </a:r>
            <a:r>
              <a:rPr lang="ru-RU" b="1" dirty="0">
                <a:solidFill>
                  <a:srgbClr val="FF0000"/>
                </a:solidFill>
                <a:effectLst/>
              </a:rPr>
              <a:t>вид соревнований: </a:t>
            </a:r>
            <a:r>
              <a:rPr lang="ru-RU" b="1" dirty="0" smtClean="0">
                <a:solidFill>
                  <a:srgbClr val="FF0000"/>
                </a:solidFill>
                <a:effectLst/>
              </a:rPr>
              <a:t>Борьба.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4338" name="Picture 2" descr="C:\Users\user\Downloads\ол.игры 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35885"/>
            <a:ext cx="6264696" cy="439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163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Церемония награждения победителей Олимпийских игр.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5362" name="Picture 2" descr="C:\Users\user\Downloads\ол.игры 9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988840"/>
            <a:ext cx="6047206" cy="3803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887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География: </a:t>
            </a:r>
            <a:br>
              <a:rPr lang="ru-RU" dirty="0"/>
            </a:b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84070" y="467468"/>
            <a:ext cx="6019800" cy="5562600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/>
              <a:t>1. На каком полуострове находится Древняя Греция?</a:t>
            </a:r>
          </a:p>
          <a:p>
            <a:r>
              <a:rPr lang="ru-RU" dirty="0"/>
              <a:t>2. Из скольких частей она состоит?</a:t>
            </a:r>
          </a:p>
          <a:p>
            <a:r>
              <a:rPr lang="ru-RU" dirty="0"/>
              <a:t>3. Назовите их и покажите на </a:t>
            </a:r>
            <a:r>
              <a:rPr lang="ru-RU" dirty="0" smtClean="0"/>
              <a:t>карте.</a:t>
            </a:r>
            <a:endParaRPr lang="ru-RU" dirty="0"/>
          </a:p>
          <a:p>
            <a:r>
              <a:rPr lang="ru-RU" dirty="0"/>
              <a:t>4. Какие моря омывают Древнюю Грецию?</a:t>
            </a:r>
          </a:p>
          <a:p>
            <a:endParaRPr lang="ru-RU" dirty="0"/>
          </a:p>
        </p:txBody>
      </p:sp>
      <p:pic>
        <p:nvPicPr>
          <p:cNvPr id="1026" name="Picture 2" descr="http://t0.gstatic.com/images?q=tbn:ANd9GcTDtZygVZ6gd4rxRUcUwHTlimz9ev9JTac4wFTjb5cKbj3CuioVo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340768"/>
            <a:ext cx="2796469" cy="38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80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effectLst/>
              </a:rPr>
              <a:t>Интегрированный урок по истории в 6 классе по теме: «Олимпийские игры в  Древней Греции».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4" name="Объект 3" descr="C:\Users\user\Downloads\ол.игры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204864"/>
            <a:ext cx="4752035" cy="35600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088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Первые Олимпийские игры.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       Более 3 тысяч лет назад в Европе на юге Балканского полуострова появилось новое государство Древняя Греция. Там на северо-западной части Пелопонесского полуострова находилась небольшая область Олимпия. Вот именно в Олимпии начали проводиться  первые Олимпийские игры, посвященные главному богу Греции Зевсу Олимпийскому.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5" name="AutoShape 2" descr="data:image/jpeg;base64,/9j/4AAQSkZJRgABAQAAAQABAAD/2wCEAAkGBxQSEhUUEhQVFBUXFxwWGBcXFBUUFxcVFRUWGBQXFxcYHCghGBolHBUXITEhJSkrLi4uFx8zODMsNygtLisBCgoKDg0OGxAQGywkHyQsLCwsLCwsLCwsLCwsLCwsLCwsLCwsLCwsLCwsLCwsLCwsLCwsLCwsLCwsLCwsLCwsLP/AABEIAMMBAgMBIgACEQEDEQH/xAAcAAABBQEBAQAAAAAAAAAAAAAGAAEEBQcCAwj/xABQEAACAQIDBAUGCAsGBQMFAAABAgMAEQQSIQUGMVETIkFhcQcygZGhsRQzQnKCssHRIyQ0UlNic5KztPAVFoOiwuFDhMPS8TVUdFVjZJOj/8QAGAEAAwEBAAAAAAAAAAAAAAAAAQIDAAT/xAAnEQEBAAICAQMEAwADAAAAAAAAAQIREjEhA0FREyIy8GGB0UNxwf/aAAwDAQACEQMRAD8A1b4Ov5q+oUH+UfYJliSWJRnjuCAALq32gj/NRqK5kjDAg6g6EVzOiXVfOUpI/q3Co7Oe6tS23uYk05GcxsdLhA+e/mmxZQD337qodq7lwYf43FlT2joEYi/C9p9KXyvMsQSZTXk0pv8A1yo9j3EgaMyDGHItrnoYxa/AFTPe55W1rwwG52GnbImMYte1jAi3PIXm1PdQ8jyxA3SmnMpoz2julhIGySYuQnMFssMbWbkSJbXqV/cfC9H0nwxsvDVI81+NsvSXv6Kw8sQCJWrrpTRzsvdHBT3yYuTS/nKiXC8SLm321zDu1gGk6P4VJcC98qBLHgb24d50rNzgJZ2pdIaPNq7pYHDm0mJkuLAhcjWvwuQthfjxr3XcbBGMy/Cnyg2NygYE8BlyXv6KGq3PFnyuf61q0w2xpGF2ITutc+nlRVsTdrAvLaPESZgcoEllGfsF+j48tavU3VzNljctY9Y2FvQdO/1ULK1zgETYmnxn+X/er7djdrLIJXOa3mAra7Hg3fbs77UcYLc1U1LAnmQW+4Ve4HZaRm+rNzPZ4CmkpL6keuz8KI0VbC/E6DieP3eipIUch6hT2p6dAso5D1U9qVPWYgKe1NSosenrm9PQY9KlSBosrd5fySf9k3urEQePiv8ANGtu3l/JJ/2Te6sNDdn6y/zZqWfa3pdNM8mDfg2+Ynvajm9AfkuP4M/s0970d1THpLPt1elemp6JXkTSpm40qUXiKRpCkaLKfeCPzHHEG32j2j21m2P2asju7YhCX88FZiCbg9kehuK1DbqXi8GB+z7aw/eGKSKZ1zNa5ZesdVY3H3eg0l7W9PzFwdjxlSGxKtc5r5ZhYjhb8HpTpsdAwb4Ug62Y2ScZmFtSej4aXt3mg/ppDoGcnkGaunEwGvSjxzil0px/kXNsWLMSMRGCWz+ZORmF+sPwfHU0w2JCFUfCV6rZgcs5N+/8H7KC/hD/AJ7fvN99cHEP+e37x++toeP8jaPY0II/GFIAIC9HMFs2raZLk6mkNiQ2t8JFtB8XNfKCSFvl5n2DxoJE7/nt+8fvq42Tg3fruzZewZmGbv48K3TWfyIn2PASx+EKM1sw6OYgkEEG2Xjp7TTjYsBUqcSDdsxPRzXzc/M0pYXCs5CoL+4eJq3g2GPlv6F+8/dQhf7Q8Du/HJIoWYSHPmyiOVbm4BJJW3DvtxrV8JhhGoVf/J5mh/djZyqSyiwX1liO09tgT6xRMKrjEc6cU9NXVEhUzXsbAE95sPXY29VKqvbeyOnylZngZTqyWuy/mm/frfxrM5j3hQYgYaVWilYXS9mRxYnqOPA8QNRbjVwDWf4jYnSYyJVxOIlaP5ZZCU1JaxC2GgHpNHkEeVQuZmt2sQWPiQBesNmnrSrkGnvRA9PXN6TNYXPDnQZ1eqza+02haABAyyyiInNYqzeaQLdYWD+oc6hbT3tw0IPX6QjsSxHpc9X20C7a3/6ZkZVGSGRZer17MLhS7G1x1jov2ULlIaYWtI3kP4pP+zb3Vh4P1k/mjWgNv5FicPLHls7IVGUhluR2g2ZfUaz5W4eKe3Emp52VX05ZPLSfJd5h/Zp9aSjugHyWnqt+yQ//ANJvuo+FVx6Sz7OKVIGleiR4txpUzHU0qUXIpGnApWpmeM0QYFW4EWoF3i3eWQ5ZB1l81uFx6Oz3VoFeU+HVxZgCP64HspbNjjlplWH3cK6LlUc7k3+01Pi2LGPOLMfG3sFHybKiHyb+JJ+2pQhW1gBblYW9VDgf6jI9sbupbNlzDt/OHpHEUNT7vi91a3cRf2j7q3DaGx1YXQBTy4Ke63ZQbjdgjMbXQ9qkX/3FLZo+ObP8LsIA3dge4Dj6eVXSr2D0Vdf2A1/OX20Rbt7sqGEj3YDVbiwJ525VtbG56eWx9gyCIdWxOpJIF+Xq4VZQ7DkPHKo53ufQBRHanp+MS5144eAIoVeA9vMnvr2qp2zvJh8KVWZ7MwuAFZjbmbDQaH1VOhxsbRiVXBjK5g3Zl50SpIp6rsDteKZiqMb2vYqRcDtF6sL1gPXLAHiL11TGsxKoHAAeAtT0rUhWYqot4NtDDy4cF7KXfpAOscoibLcAEgZivLUVdstxbnQT5QNiRjDAwqIn6UXZF6xGV7jQ8L29Va3UNjJbqn2lv52QR/Sf/tU+9vRQjj9sYmdj0r9Xs1B9SABR7apZNnSDjiGHiD9rU77JnAuZ3A5lGt9aoXK10TDGPSXZwcddmY3vcn2BeAFTAoBJA4/ZwqvXZ07ebOx8EJ9xrhsBPe3wjXhbKb35WvxoGSjgkLKbWKnS2nbfXnUCKTh4x/zLVIjwM6speU2uNCpFwOIF6hQnzfGL+Zagw13S202GiDqoa6RqQbjQyYk6EcD1e+jbZu+eHksHJib9bVfQw+0CsrhjZsKAj5DaI3/xMaLVE+AT/wDuD+7/AL1TnYn9OVt+wdqHEdMerlSd40K6golrG/be96ta+e8DtHFYdyY8Q6sDY2802txVtD6Qa3PY4nyDp3jkJAIKRtFxA4guwJ7xbwp8ctpZ4cUlm1NNXDnU+NPRKxgTsSGWeU2P6Z2GnYbmuhiZBqZpP32t8vXj+t/lFDMSkuoBIuQLjjqbVJ+D3HWZjoOJvxMg7fmD10uqvqND2LvViDNGj9ZWKrbIAbEgaWFwdb68a0Gq7ZWDjyRSZEz9EnXyjN5i9tWNOhbt0KVMtdUSmriWFW85Q3iAa9KVYUdcDGDcIv7or3p6VZipjSof3g2+Ym6KIZpNLm2bLfgAPlMeNu8cb0KMmwrvrBiFxZmWBMvUCyHK5fKt7WckIdCLqoOg1q72fBNLgZIyJ85YWEuYPa6tdXfz769vZ2VQ7T2nLMBnfMARYWAGpFz1QNfutXW0t4sWIMkbi6i18vXZQLEBhwNu0a0u1ON8PPdDDyHHK0SsIlujyBc+ZsjHKzG7ZSTa97XUd1aUMQt7AgnLmsNeqTYHlb7qx3dfb2IgZBhwuQgPIr6qBmbgeI4MQdT1u0CjrY21IY8LLjekEllsQDYrl0ji1+UTl19PeTvwGcu0/EbdY4xMLCmYg5pmN7JDkBBB5lmt9Hv0v6o90I3OHEsoHSzkzPp+d8WvgECgDsrnbu8iwNkQB5O3Xqr2624m2tqO9E1vxALvPvA5xskauBldlV73Clb2C8ApuLX53rTdlYhpIY3YEMVFwefaR3Hj6azraWKSaZXeCLVgzgKB0gUjNnJBJNrDt4eJo53d2jDLHlgCp0fVMYt1OWg7OPqNCHzniJu0doRwLnlYItyMx4Cys3ifNIAGpJAqu2lihLh4pFBCyZXAIswDoWAI7DrUDEYiPH4s4bKHhwx6SUnUNPqqR/NHWvzK24DW03h+LX5/+lqN6LO2Ub5/lH0F/wBVEO9f5JJ9D+IlD2+f5R9BfeaIt6vyST6H8RajPd0fCq3FHx30Pe9U+I/9R/5gfXq43EHx30P9dVE//qH/ADA+vW9oPvRBvb5+H+c/1VoMh+T4xfzD0Z71+fhvGT6i0F4f5H+D/MNS5dtj0JNlj8Tn/wDjL/FxddbgDrTeCe9qbZn5JOP/AMZf42M+6n3BPXm+avvaj7h7VW7eP4zN84/VFbtgz1E+av1RWEbf/Kpvnf6Vrddnm8UZ/UX6op/T7qfq9Rw/E+NPXLnU+NPTpPnjC/Gr84e8VYrC1uHZ4cDL/wBw9dWLKALAADla1eRqdydGmn7O2/h1iiVpFzCNARyIUAirCLbELcH9h+6sgBr0jlK6qSD3G3uo8yfTjZ4plbVSCO43r0rLdmbdZWGcn540I8bcRWgbK2j0mjWzD1Ecx308y2nlhpZCnrkGnpinpqeqjaL4ovaLIq3ABIDEntJ4gAa8bcOZtWaONsbUZXEMADStx7Qt/t7deA51QbbxibPIyA4jGym6ggkAsdWyjXU6AcTawsKs8Zh8TAbYSKNyQDJNMxJdmY9VVU3GtiSbLqORIi4ieDASdJNfEY2bUlQL5eFkvpFELW5kLre1DRt/AZxGHcMVlsHFs4FsocgMQLdgJ52q227gTBgoWtd+lGe+htKp0v2Wyp6jT7NVZ8SzzMiKWzkFwL8LIM1rjT1U/lI2hm6CBAzkkyvkBbKpVo0Jt85z9GlUt8yPLcnARYku9s0aGxDA2Zmucpv2AdnDUd9Wr+T/AA2Y5GlSNypkhDAxuFOYLqMwF+86E2tXtuvPhsJh44elXMBmc2axkbVtbcBwHcoqwxG12v8AgoulW4AcSLlLNwAtfn7Dyo+IS27em1dpiK0aDNK2iKOy+gJ5Du7uwa1Vf3XVIpnkYySlGOa5srWLXHM3tr28qusBs5Y2Lsc8rec57+xR8lez0CqzeDeOFM+HVs8xUgquuQMOLtwXRhpx1Glaz5CX2gR2Tg2mnRdLE2Nr+aCC59S2tz7avcXuIEnGIwUvweQG+UjNHrxAsQVB7RqOVqbdOeCFc0kgEhAW1mOVR3gW1I9gotwmNjk+LdXtxAIJHiOIrSGyyu1Ruhu98ChKls8jtnkfsJ7AL62A58SSe4dbxYyMKFMiBg2ozrcdU8Re44iryhLbG6DzTPIJVUMb2Kk20A+ytevBcfN3Wf72WfEXU5hkUXGo4tpcVe7y4hGwzhWVj1dAwJ89b6CrQ7hSfpo/3Wp/7gyfpk/db76lxy+FuePyGdy3CCXOQtytsxte2fheqmUfj+b5PTg5vk2z8b8LUd/3Ck/TR/utS/uDL+mj/datxy+B54/Kg3plVnw+UhrF72N7XVbXtwoPiPmf4X8w1aLtLcySGJpWlRgovYK1zqBxPjWewx+Z/hezEGlsvuONlngQ7MP4tiP/AIyjx/D40CudyJBG0pc5AVUDMMtzc3terXdPZrTxvEhVSYl1N7aYnFnsB76tf7hT/pIvW/8A202r3A5SblAu3HBxMrDVSws1jY9VRx8a2fdza8E0caRTRyMsSFlVgxWygG4HDXSgzFeTzEMhUSQi9u1+wg/m91WO4O5U2AmeSV43DR5BkLXvnVu1RpoabCWUnqXGzsXOdT40qaQG58aVMk+df7QkXQMfTr76mbM2hmuJG17OAFvvqqZSxsASeQqO1LZK69DAGuqEMLOUYMNbdlX0W14zxJU8iPtFJZoNLIUWbuY45VIPWjPrHZ6Laeig+KQMARqDwqXg8UY2DKfuI5GtKWzbYcPMHUMvA/0Qe+vagjYW8Sg2va/FCbelT20X4bGJIOqwvyOh9VWl2hcdJFI0qVMUxrKN8trRf2iWW7BU6JyNQHDEnLzA0U94NaPvFjTBhppRxVDl+ceqvtIrLNzt1jjJM8gPQKes2oLn8xT39p7B3mhfJ8NTzU0g5BJlbIwBDlWRCDwszC2vdXj8EGIPRhFlPHKrZm7yBpbs1vV95WJcsEES6AyE2GmkaWAtyGf2CpPkz2D0MRxDjrzABR+bEDceljY+CrS68n5fbsJRbOmjl6ONZJdbGLi6W1JDX7uH/miTCbAxYOZQYyPlZ1U+HVue6pO3onw+KE6jqkhr9mlsyk9nyvQaLkxiGMS5gI7XzMQoA778OXjWkDLKh/dHbbzM6ytewDKSFFreeCR4qfQe+s6/taL4ViXzHJJIzq5BOhdiL24A3uO616utqZFkkXDTxuHRgrJIrEZwVs1jpa9u/MD4Sdwdy3zLiMQMq2BSPQluBVn5LwIHE9thod2Pibrl9mTj/gy//re3u/rur2w+xsUSCsbgjW+XJbwLMLVo4rq1HiX6lC+xNqTjEHD4ggkDjoTmy5wMwtcW7uIPpJ7UJbw4WSLEjEKLrdTfky2GU8gQvH9a1FkUgZQym6kAg8wdRRhcvl0BT2pxT0SubU9qenFZlNvYPxSb5o+sKw6E+Z/h/wAwa3beeIthZVUFiQLAC5PWXgBWNx7u4sZL4abQR/8ACbslLHs5VLOeVvSs0MfJn8a37IfzGNrR7UAeT3Z8scpMkboClusjKNJ8Ue0cnB9NaBT49J53yVKlSpiIUl7nUceX+9KunGp8aakM+dMAPwqeP2GpJiUotwD1Rx+e1Rtnj8Mvifcalp5g+aP4hqddNGc+72zocAmJmhYsUHmyyKXc8AOtYernWYTkEmwsL6C5NhyudTWybQ2K2M2TEkesiosiDmVvdfSCR42rHcVCUJDAqw0IIIII4gg8DT0PTq62ZjmkFspBA1a+nd/QqzU0NbO2l0VwVuDrpxH31Lk28Pkob95+6pWeT6Xd68MdjzFGSCb6AC5tc/0aGJ9oyOdWPgOqPZU/CwGeMDPbKdQRfnYg9491bTaGvk1x0w6SV2d1zBQCxI0BL5RwHnDhyow3t3rXDQqYutLJpGD8kXsXYdx0A7T3A0N7ExMQRIowVsLAEceJJv231NE2wNnxNMZmRTIqgKxFyBc6jkdePfVZfZHOTe6oNi7qYrFHpMfNKEOvRl2zt22K3tGO61+4VZb8be+AwpBhssbkaWAtHGNLgHtJuAe4njVnvVvG2E6NUgaVpbhNbLmBAy2FyT1hppfnXOw927OcTi7SYlutzSLkqDmBpfs7OZYm/ehXdzdTEYqRZsc0jRDrBJXZne9jbKx6iHS/C4GnOtNAp7U9MW3aBtPHQRq3wiSNVtqHZdR2dXiTyAF+VZhtIDFqqRSPFhxIxQShspU2XpNBc21Hb29t6M8XsCPGY95JVBjgCRZf0smUSnN+oFlQd57hqUiFdOqugsOqNByHId1LrZpdBDd/dDBRC2dcRI6nrFgbKRZiiKepx843I51J2DtToS0MrdRGZFkOigqxBDHgAeIvwonjiVfNUC/IAX8bV3RDlvt54edXF0YMOFxqD4HgfRXqKVUke3bTyLIjxwghUlZGEZYXzlmtZQSbAnQ5eOoolXEsQZSrC6kWI5g8aGth7T6EvBLmKxuyhwMwADEda3AHj3XNFApxWHbxwuLSQExsGHC4va/ce2velelWA9IUqcVgKlULaG14ILCaaOMngGYAkc7cu+paOCAQQQdQQbgg8CCONZj09KvDFYtU0N2Y8EUZnbwHLvNh31me4pVXbIknJk6dMl2zJ1laynTL1SeFh6zVjWZFc6nxpUn4nxpUovnTZ6/hl8T7jUyNeqvzV/iVG2f8cvifqmpcPmp81f4lJXTWybpD8Tw/7Me815bf3Sw2M1lSz/pEOV9OFzYhh4g16bmH8Rw/zP8AU1XNUc+9Vle0PJK9z0OIUjsEiFSPFlJv42FVMvkuxo4dC3zZT/qUVtdPQ1D/AFco+b9r7u4jDH8PE0d+BNip8GBIPheoeGlaJsy+BHYRyNfSO0sBHiImhlUMjixHuI5EHUHur55kwlpTHcaOUJ8GIJ9lCxXDPl2vt39sp0q5hlPrGotofsrSdkSESpl1BNu4g/1f0VnIwygZcoty92vPvrUt09mGKFWk1ci4/VVtQPGx18bUuJfUqXj8GXxGGktdIzLfud0AjbwsHHiwq0oT3zbFqyPh8SYY8pzjoDKLqb5iVifLoe0jzfGhX+28Z/8AVIx/yzH34en3IlMdtXvSvWUttfGra+01F9RfCsL+F4NaUe1sa18u0s1hc5cIxsOZ/A6Ctyg8L+7/AMaoqAXIGpNz3kAC/qAHoFd3rKIdp42RgqbRLseCphWYnwAipptq4xCVbaThhoVOEKkHkQVvW5Nw/fP+NYvSrKZ9pY1CA+0JVJFwGwZXTmLjWr3dVMbJKkj4uWSAXJvAI1ewNgGOtr24X4Ud7C46/aNp3yqzcgT6gTVVszbTSKM8MoNtWVCyHvHb76t2FxY2IOhB4W7Qa6rAoNrYsQQSyQZ0dVJWMxPkZ/kjKQACT+aR334V74Dba5EE7xrIVGZlZTGXsLgG/V17Gt3E1UeUTH5Ew8Q/4s63HNY2VrfvFPVRXi5UVS0hUKOJYgAXNtSaLaUm921XhhvHYZtDJmACjicv61r2PD7BDcHaM5xYVZnmgdWLZ2LFLAkEgnqm9hcaG/qtt9pMLJCClpHS+RFZ+jFrkkxA5CdANReo/kz2dhwBiOlLYlgyNGWUZDnNyEABN1CnW/E0nufxMWhCuhXAppZVUFmIUAXJJsAO+nTY/vXPhhtGZpi85zgZb9FHHZFGVmBLOF7QuTt1NH26u1AuEDSNCEQ5F6IWA5IEF7d3aRqaEPKVisHIh6ERCbMGdwoV2NgApNszaEn0CiHdHerAFMsarhiAuclEiQtbiXXTXXzudLO1Mp9s8LjaO0WaKQjOihGPVjkZtFJuXACpw7C3iKW7+KdsPG6REl0DF5HVc9xoSQWY+kVH3m2zE2BxTQyxyWiYXjkV7F7IOBNvOrryey5tnYcnsVl9CSuo9gFH3T14e+IixjYiBz0YhRjmRHYsSyMmZiyrmAzXt7+y8pUqIIbnU+NKncanxpUpnzxs745fE/VNS4fNTwX+KKhbO+NXxP1GqZB5qfNX+KKSuitg3H/IMP8AMP12q9of3DP4hh/mt/EeiC9Uc97PSqLDjkZWcMMiEqWuMt187XkDp6Kz3eLygSMxXC9RAfPIBZu8X0Ue3woXKQccLl0Pdu7RGGw8sx+QhI72OiD0sQPTWCxi6dMNSjjP3hzdW9YYHxWrlcfLPfpZXkW+qs5ZbjUXUm2mhqv2JjR8KZZdUlvE4PDKT1fCxApeW6tjhxi+2dCJJI14h2UehiB9tbHWRbGwbYfFxRMbqJEMbfnJnW4P6ynT1VrlHHpP1OyPdxoW2fsbD4I9JMVZyeqzZI41PGyBm49/HwoqriaIMpVhcGmJKDN4ccMRmiE2H6JmVg7TRZo8oAIVc2tzc3vqGINqn4faGHw8SJhpIeq2Zg08CmTqkG75jYk5Te3ybaVUbw7npckDLfg6jQ/OXhf1ULrulMWsCluw3J9lr3pN3fSsxxs7G+zJYIY5Ss0InlzEuJYMqlrlVUF/MUn+tBXWDngM5xM8kJksFRVxEDqgUWBzM4LPx1sLX9Nee7e48UQDzLnbsDDTxt2eH/iiabZULrlaNbfNA91NCXWwxi5kxDxjESwGOMs1lxEBaUsdM13UIoFuqCb8L0UYF85Mik5CoVQGjZOqW6yFGI7bH5o5VUx7k4QNfo79xOnqogiiCgKoAAFgALADuowLr2dilT2pUShTffdmXFmJ4JFR4r2DZhckqQQwvYgry9NA+J3V2qzAyJJKFYMM2JiYErwIDScePZ21slNQsPM7GQ4iQhGZdTlJHquKD48Q+YOGbOCCHvqDfQg9hvRfiZRDNLE5yhZGCk8PONgeWmo9Ne+D3fSXC41oRdrIwtZtY26RlW3AlRw7xUtL8pGlbDx/T4eKXhnQMRya3WHrvVHv9irJFGPlNmP0CtveT9GvTycPfZ8PcXHoEr29lc7YiWXaEEVxcR9IV/UV2v6yAKp3EJ4yAe1sGJYyMoLAdXmD2a9g502yt2hOUwYlMZYNK7hcxOS1tLjS5H7tdbxbVEGIniyElJGA1AFicy6+DDsqz8lgaTFSSvx6I+AGZQoH+b1Uk7WtvHb1g8ktj1sWbcOrDqRy1etD2Rs9cPDHChJWNQoJ4m3Em3aSSfTUylVJJHPllb2elSpUSoz8TTU7jU0qUXzns8/hl+l9Rql4c6J8xf4oqHs345fpfUapcHBPmL/FWp11Vr+4R/EIPBv4j1M3mxbRYWZ084JoeRYhb+i9/RUHcD8gh+l/EerzFYZZEZHF1YFSOYIsap7Ob3YHJiGsVzNlJuRc2J5kcCaiSyWBJ7KLN5tzp8MSyI08XYyKWYdzoNR48KC8ZDJxZGUd6sNfG3Gpca7JlL0fAbRaMk8QdSNRrzB7K9BOJJlKrlJYX1vfXjw0quymrHYcN5b9ii/p4D3+yjflmj7IxIlVQ3nxkMp7erwP2HmK0u/KsXwk5Rgw4g+vuNa7smYPDGw1BUW8BoPdTYVz+pEy9PTUqdI9RsVKkKlso5aAAknsqQTQnvZt6IALGyyMLnqkMAeAuRpz0oW6hsZunxW9BRrF1X9ULe3joatdkbfjm0LKD42HpB1U+NZY7Em51J18au93N35cRd0cRKumc31PEgAdnC9JMrtXLCaGu3d4lgXqAO3Aa6X5acahSY/HQIJpliePQsi6OinvtxF+ZqBg9052mVp5EaNTe4JOYA3sBYWvbX7avt5JsyNDreRbZuVzbQdvCm3e09TqLpGuARwOvrp6gw42xVHQoSBbgRfhbQ6empwpiHpGlVdt/G9BhppRoUjYj59iE/zECizHt+torLjJigsobL854xlZ+65BHoB4mjfyVbSUxGAAAqekB7WDGzZuZBsL8rcqycAsbcSe2jPcSTosTG19BZD4SGxP2+iozL7nTnj9uh3ubp00fAK4sOFicwOn0RVTuYrT7Rx2Ja9lJgXlbPaw8FhX9+rVdpQ4SXGM5sFCynv01Ud5aQAfOpbqzJFs74RoM6yYmQ83YszeqwHoqkRt7AnlJERxZlUdojk5MyCxb0Bcv0BRD5OMeqExWALnjbXMoJCk8rXsOfjWbbX2k0xu3DWw7bniTzJoh3cxJQhu1Sr+lTep8vO17h9um1A09cqb10DVnKelSpVgR34mlTPxPjTUovnXAfHD6X1GqThuCfMX+MtRdnj8MPpfUapeG4J+zH8VaS9uqtc8n/5DF4v/ABGojob8nx/EY/nP9c0SCqOa9mrMfLBtW5iwwPD8K3ibrGPVmPpFacxtx4c6+e95dqfCMVLNxDOcoP5i9VP8qilyU9Kbu1WkRY6evsq/2TEFQ27T7gKqoZw2nA8vuq5wHmD0++p5V0XpLArUtz7/AASK/wCt6s7WrLhWtbvRZcLCP/tqf3hm+2mwQ9XpY1z213alaqIs+302q7ytECRGmhAPnNa5J524eivLY+58k6CR3EStqvVLsRztcAA+Ndb7bMaOZpLEpIb37A1usp9/p7qLMHig2EiKm4Kohy8RYAMByOlvTSa3fK29SaCEu6LK+Xp4LX4ksGHitiPReiCcJFGkETXRBqfzmJuSbePt7qsvg0gGkUNvzbXP73P015RYuJT1ocrDuvr6a2tBytLZ2IMMZZgSGICDhfQ3PcOHqr3wu0HkJIiDW5EAjwLVXbRxvSkaWA4Dx4+4VabATqE8z7h/vRnwWzxsypJLIrOmRU1sTqT/AEBVrTCurU2ilQp5TWPwBwATmeMGwvoHDe9RRXQ7vwxEC2/SD2I5+ytehx7jFcKhzDqsePBSezuq/wBh4tFcAsBdlI1HYeFHm4+zzmMp4KMinmxtmPoFv3zQFvLsg4THFQOoXEsZPAozXt9Egr9HvqXHXlfnu6artLduGdryAkXuw06xEqSC+nDqZbcmpt5cJ+I4mOOwvHJbldyzP4XzH11dkamoO21vh5rfo291V9nPKw7DbszSuqLkBYhRdtBmNrmwOnbXrHjhBI6srXUlCBbirWPHs0NaFubgs8xc8Ix/ma4HszeyhnyobCMOI6dR+Dm1PISgdYfSAzfvVK4+NujnvLjWpbGn6TDwv+dEjetBU2h7cKfPs/DnkpT9x2X3AVO25tZMMgZyAWOVb3tf0VXfhz686WRawudB38Kr8TtqJLnNcDiRwHpNhQFtTfBCL5mlJFxbqrrl56fKHAUF7f27LMxjJCorEBVuAbdrcz7O6kue1MfSaRL5RMMGNlkIudQBY68RrSrKQR30qZuEc4H44fS+q1SMOdE/Zj+KteGBH4UfS+q1SIeC/sv+otTqrWfJ4fxJPnP9aiahjydD8SH7R/rUT2qrmvYc8oG1OgwUhBs0n4JfF75j6FDVhEprQvK3tLPPHADpGuZvnyW9ygfvGs9danb5dPpY6xeSNY35G9EOypgRYduo+2qDLUnAylXFv60papoUqa2jCxZERfzVC+oAVjmxwJXjA+U6qR4sAa2q1Ph05vVNVFvVvF8CRZDC0iE5SysBlb5Ia47ew8xar61Ue9e144I8skYlEgIKGwUqPOzEg6a8qa0knkKy+VGFgVbCuwOhBdCCO8Ea1EwnlAwsbFo8G6E8QJbLccDk82+nG16HsbszDyktAxhvwRyZYwe0dIvXHgUbxqImwG/SwW5lpPd0d/ZScqvMMR4vlSj/APbyfvr91X+ycV/aEXTGJoReyEkNnA4m1h1b6A+NZ1s3A4SAh5icSw+QAY4b8izDM/hlA8a1Ld3bKYpCUUplsCulgCOrlI4iw7uFNLvtPOSdQ0WxLHrPccgLe29W8aAAACwHZXQFPajPCdtpWpU9qVECoW3+ltFGvN2Y8OCxsPRq4opoI34kzTxpxsnDmZCbDxui+ytejY9izZeDEMSRjXKNTzJ1Y+u9DflO2csmEMtuvEQQRxyuyq4PdqD9GizDIQig8QoB8QADXhtbACeGSFjYSIVvyJGh9BsfRWvQS6u1budtoYvDK/y1skg/WAHW8G4+uvXejG9HAw+VJ1B3AjrH1e8UHeTAPFicTA4swXrDk0b5T9fjV5vuCXhUa6NYcyxUD3UN/afjOWlpuphwmGUgauSx9ZC/5QKgeUnL/Z82bnHl+f0qWt7b916IsFh+jjRPzVC+JAsT66q98tlHE4OWJfPsGTvZCGA9Niv0qNngkv3bVPkscnAi/ZK4Hh1T72NR/Kp8TD+1HvWvPyR4i+Hmj7UlzW5CRAB7Y2r08qnxUH7Ue9aS/ip/yMpXzF+YP+hUXG/HP841LQfg1+YPdDUbG/Gv841KOmPdQLdtKveNTYadlKrOd44T44fS+q1SI/NX9kfrrSpUirWfJuPxP/Fk+tRTanpU7nvb573skLYzEFjc9K49AYgewAVTMKVKkdWPUcAVIwY1Ph9tPSrGE25Z/HsOOwyL7Dce2tztTUqbHpzet+Tq1BflLhUxxNbXMVv+qQCR7KVKhl0T0/yjK9oTsk4CmwZUuOIN1F+NWStSpUmXTpjzwrFjITxUgDuBGv8A5rUvJ1h1GFJAAJcg+CgBR6L0qVNj2j634iq1K1KlVHOcilalSosZRQjAubaj5tbC47iqaeqnpVqbD3/6FopGlSrFB2CQLtjEW0vACe8kxXPsqy2iobGYe+ttfSLke0CnpUnt/avv/X/i/FJ6VKnRA26aBMfjggygtcgcLh2tp2ec3rqR5QIg8cOYXs9+JGt15UqVTv4rz85++wBwuzoyACumT85uSd/cK9ZtiwlmJTW9/Pf76VKpVe9pX9kQ/mf5n++npUqHK/Jd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data:image/jpeg;base64,/9j/4AAQSkZJRgABAQAAAQABAAD/2wCEAAkGBxQSEhUUEhQVFBUXFxwWGBcXFBUUFxcVFRUWGBQXFxcYHCghGBolHBUXITEhJSkrLi4uFx8zODMsNygtLisBCgoKDg0OGxAQGywkHyQsLCwsLCwsLCwsLCwsLCwsLCwsLCwsLCwsLCwsLCwsLCwsLCwsLCwsLCwsLCwsLCwsLP/AABEIAMMBAgMBIgACEQEDEQH/xAAcAAABBQEBAQAAAAAAAAAAAAAGAAEEBQcCAwj/xABQEAACAQIDBAUGCAsGBQMFAAABAgMAEQQSIQUGMVETIkFhcQcygZGhsRQzQnKCssHRIyQ0UlNic5KztPAVFoOiwuFDhMPS8TVUdFVjZJOj/8QAGAEAAwEBAAAAAAAAAAAAAAAAAQIDAAT/xAAnEQEBAAICAQMEAwADAAAAAAAAAQIREjEhA0FREyIy8GGB0UNxwf/aAAwDAQACEQMRAD8A1b4Ov5q+oUH+UfYJliSWJRnjuCAALq32gj/NRqK5kjDAg6g6EVzOiXVfOUpI/q3Co7Oe6tS23uYk05GcxsdLhA+e/mmxZQD337qodq7lwYf43FlT2joEYi/C9p9KXyvMsQSZTXk0pv8A1yo9j3EgaMyDGHItrnoYxa/AFTPe55W1rwwG52GnbImMYte1jAi3PIXm1PdQ8jyxA3SmnMpoz2julhIGySYuQnMFssMbWbkSJbXqV/cfC9H0nwxsvDVI81+NsvSXv6Kw8sQCJWrrpTRzsvdHBT3yYuTS/nKiXC8SLm321zDu1gGk6P4VJcC98qBLHgb24d50rNzgJZ2pdIaPNq7pYHDm0mJkuLAhcjWvwuQthfjxr3XcbBGMy/Cnyg2NygYE8BlyXv6KGq3PFnyuf61q0w2xpGF2ITutc+nlRVsTdrAvLaPESZgcoEllGfsF+j48tavU3VzNljctY9Y2FvQdO/1ULK1zgETYmnxn+X/er7djdrLIJXOa3mAra7Hg3fbs77UcYLc1U1LAnmQW+4Ve4HZaRm+rNzPZ4CmkpL6keuz8KI0VbC/E6DieP3eipIUch6hT2p6dAso5D1U9qVPWYgKe1NSosenrm9PQY9KlSBosrd5fySf9k3urEQePiv8ANGtu3l/JJ/2Te6sNDdn6y/zZqWfa3pdNM8mDfg2+Ynvajm9AfkuP4M/s0970d1THpLPt1elemp6JXkTSpm40qUXiKRpCkaLKfeCPzHHEG32j2j21m2P2asju7YhCX88FZiCbg9kehuK1DbqXi8GB+z7aw/eGKSKZ1zNa5ZesdVY3H3eg0l7W9PzFwdjxlSGxKtc5r5ZhYjhb8HpTpsdAwb4Ug62Y2ScZmFtSej4aXt3mg/ppDoGcnkGaunEwGvSjxzil0px/kXNsWLMSMRGCWz+ZORmF+sPwfHU0w2JCFUfCV6rZgcs5N+/8H7KC/hD/AJ7fvN99cHEP+e37x++toeP8jaPY0II/GFIAIC9HMFs2raZLk6mkNiQ2t8JFtB8XNfKCSFvl5n2DxoJE7/nt+8fvq42Tg3fruzZewZmGbv48K3TWfyIn2PASx+EKM1sw6OYgkEEG2Xjp7TTjYsBUqcSDdsxPRzXzc/M0pYXCs5CoL+4eJq3g2GPlv6F+8/dQhf7Q8Du/HJIoWYSHPmyiOVbm4BJJW3DvtxrV8JhhGoVf/J5mh/djZyqSyiwX1liO09tgT6xRMKrjEc6cU9NXVEhUzXsbAE95sPXY29VKqvbeyOnylZngZTqyWuy/mm/frfxrM5j3hQYgYaVWilYXS9mRxYnqOPA8QNRbjVwDWf4jYnSYyJVxOIlaP5ZZCU1JaxC2GgHpNHkEeVQuZmt2sQWPiQBesNmnrSrkGnvRA9PXN6TNYXPDnQZ1eqza+02haABAyyyiInNYqzeaQLdYWD+oc6hbT3tw0IPX6QjsSxHpc9X20C7a3/6ZkZVGSGRZer17MLhS7G1x1jov2ULlIaYWtI3kP4pP+zb3Vh4P1k/mjWgNv5FicPLHls7IVGUhluR2g2ZfUaz5W4eKe3Emp52VX05ZPLSfJd5h/Zp9aSjugHyWnqt+yQ//ANJvuo+FVx6Sz7OKVIGleiR4txpUzHU0qUXIpGnApWpmeM0QYFW4EWoF3i3eWQ5ZB1l81uFx6Oz3VoFeU+HVxZgCP64HspbNjjlplWH3cK6LlUc7k3+01Pi2LGPOLMfG3sFHybKiHyb+JJ+2pQhW1gBblYW9VDgf6jI9sbupbNlzDt/OHpHEUNT7vi91a3cRf2j7q3DaGx1YXQBTy4Ke63ZQbjdgjMbXQ9qkX/3FLZo+ObP8LsIA3dge4Dj6eVXSr2D0Vdf2A1/OX20Rbt7sqGEj3YDVbiwJ525VtbG56eWx9gyCIdWxOpJIF+Xq4VZQ7DkPHKo53ufQBRHanp+MS5144eAIoVeA9vMnvr2qp2zvJh8KVWZ7MwuAFZjbmbDQaH1VOhxsbRiVXBjK5g3Zl50SpIp6rsDteKZiqMb2vYqRcDtF6sL1gPXLAHiL11TGsxKoHAAeAtT0rUhWYqot4NtDDy4cF7KXfpAOscoibLcAEgZivLUVdstxbnQT5QNiRjDAwqIn6UXZF6xGV7jQ8L29Va3UNjJbqn2lv52QR/Sf/tU+9vRQjj9sYmdj0r9Xs1B9SABR7apZNnSDjiGHiD9rU77JnAuZ3A5lGt9aoXK10TDGPSXZwcddmY3vcn2BeAFTAoBJA4/ZwqvXZ07ebOx8EJ9xrhsBPe3wjXhbKb35WvxoGSjgkLKbWKnS2nbfXnUCKTh4x/zLVIjwM6speU2uNCpFwOIF6hQnzfGL+Zagw13S202GiDqoa6RqQbjQyYk6EcD1e+jbZu+eHksHJib9bVfQw+0CsrhjZsKAj5DaI3/xMaLVE+AT/wDuD+7/AL1TnYn9OVt+wdqHEdMerlSd40K6golrG/be96ta+e8DtHFYdyY8Q6sDY2802txVtD6Qa3PY4nyDp3jkJAIKRtFxA4guwJ7xbwp8ctpZ4cUlm1NNXDnU+NPRKxgTsSGWeU2P6Z2GnYbmuhiZBqZpP32t8vXj+t/lFDMSkuoBIuQLjjqbVJ+D3HWZjoOJvxMg7fmD10uqvqND2LvViDNGj9ZWKrbIAbEgaWFwdb68a0Gq7ZWDjyRSZEz9EnXyjN5i9tWNOhbt0KVMtdUSmriWFW85Q3iAa9KVYUdcDGDcIv7or3p6VZipjSof3g2+Ym6KIZpNLm2bLfgAPlMeNu8cb0KMmwrvrBiFxZmWBMvUCyHK5fKt7WckIdCLqoOg1q72fBNLgZIyJ85YWEuYPa6tdXfz769vZ2VQ7T2nLMBnfMARYWAGpFz1QNfutXW0t4sWIMkbi6i18vXZQLEBhwNu0a0u1ON8PPdDDyHHK0SsIlujyBc+ZsjHKzG7ZSTa97XUd1aUMQt7AgnLmsNeqTYHlb7qx3dfb2IgZBhwuQgPIr6qBmbgeI4MQdT1u0CjrY21IY8LLjekEllsQDYrl0ji1+UTl19PeTvwGcu0/EbdY4xMLCmYg5pmN7JDkBBB5lmt9Hv0v6o90I3OHEsoHSzkzPp+d8WvgECgDsrnbu8iwNkQB5O3Xqr2624m2tqO9E1vxALvPvA5xskauBldlV73Clb2C8ApuLX53rTdlYhpIY3YEMVFwefaR3Hj6azraWKSaZXeCLVgzgKB0gUjNnJBJNrDt4eJo53d2jDLHlgCp0fVMYt1OWg7OPqNCHzniJu0doRwLnlYItyMx4Cys3ifNIAGpJAqu2lihLh4pFBCyZXAIswDoWAI7DrUDEYiPH4s4bKHhwx6SUnUNPqqR/NHWvzK24DW03h+LX5/+lqN6LO2Ub5/lH0F/wBVEO9f5JJ9D+IlD2+f5R9BfeaIt6vyST6H8RajPd0fCq3FHx30Pe9U+I/9R/5gfXq43EHx30P9dVE//qH/ADA+vW9oPvRBvb5+H+c/1VoMh+T4xfzD0Z71+fhvGT6i0F4f5H+D/MNS5dtj0JNlj8Tn/wDjL/FxddbgDrTeCe9qbZn5JOP/AMZf42M+6n3BPXm+avvaj7h7VW7eP4zN84/VFbtgz1E+av1RWEbf/Kpvnf6Vrddnm8UZ/UX6op/T7qfq9Rw/E+NPXLnU+NPTpPnjC/Gr84e8VYrC1uHZ4cDL/wBw9dWLKALAADla1eRqdydGmn7O2/h1iiVpFzCNARyIUAirCLbELcH9h+6sgBr0jlK6qSD3G3uo8yfTjZ4plbVSCO43r0rLdmbdZWGcn540I8bcRWgbK2j0mjWzD1Ecx308y2nlhpZCnrkGnpinpqeqjaL4ovaLIq3ABIDEntJ4gAa8bcOZtWaONsbUZXEMADStx7Qt/t7deA51QbbxibPIyA4jGym6ggkAsdWyjXU6AcTawsKs8Zh8TAbYSKNyQDJNMxJdmY9VVU3GtiSbLqORIi4ieDASdJNfEY2bUlQL5eFkvpFELW5kLre1DRt/AZxGHcMVlsHFs4FsocgMQLdgJ52q227gTBgoWtd+lGe+htKp0v2Wyp6jT7NVZ8SzzMiKWzkFwL8LIM1rjT1U/lI2hm6CBAzkkyvkBbKpVo0Jt85z9GlUt8yPLcnARYku9s0aGxDA2Zmucpv2AdnDUd9Wr+T/AA2Y5GlSNypkhDAxuFOYLqMwF+86E2tXtuvPhsJh44elXMBmc2axkbVtbcBwHcoqwxG12v8AgoulW4AcSLlLNwAtfn7Dyo+IS27em1dpiK0aDNK2iKOy+gJ5Du7uwa1Vf3XVIpnkYySlGOa5srWLXHM3tr28qusBs5Y2Lsc8rec57+xR8lez0CqzeDeOFM+HVs8xUgquuQMOLtwXRhpx1Glaz5CX2gR2Tg2mnRdLE2Nr+aCC59S2tz7avcXuIEnGIwUvweQG+UjNHrxAsQVB7RqOVqbdOeCFc0kgEhAW1mOVR3gW1I9gotwmNjk+LdXtxAIJHiOIrSGyyu1Ruhu98ChKls8jtnkfsJ7AL62A58SSe4dbxYyMKFMiBg2ozrcdU8Re44iryhLbG6DzTPIJVUMb2Kk20A+ytevBcfN3Wf72WfEXU5hkUXGo4tpcVe7y4hGwzhWVj1dAwJ89b6CrQ7hSfpo/3Wp/7gyfpk/db76lxy+FuePyGdy3CCXOQtytsxte2fheqmUfj+b5PTg5vk2z8b8LUd/3Ck/TR/utS/uDL+mj/datxy+B54/Kg3plVnw+UhrF72N7XVbXtwoPiPmf4X8w1aLtLcySGJpWlRgovYK1zqBxPjWewx+Z/hezEGlsvuONlngQ7MP4tiP/AIyjx/D40CudyJBG0pc5AVUDMMtzc3terXdPZrTxvEhVSYl1N7aYnFnsB76tf7hT/pIvW/8A202r3A5SblAu3HBxMrDVSws1jY9VRx8a2fdza8E0caRTRyMsSFlVgxWygG4HDXSgzFeTzEMhUSQi9u1+wg/m91WO4O5U2AmeSV43DR5BkLXvnVu1RpoabCWUnqXGzsXOdT40qaQG58aVMk+df7QkXQMfTr76mbM2hmuJG17OAFvvqqZSxsASeQqO1LZK69DAGuqEMLOUYMNbdlX0W14zxJU8iPtFJZoNLIUWbuY45VIPWjPrHZ6Laeig+KQMARqDwqXg8UY2DKfuI5GtKWzbYcPMHUMvA/0Qe+vagjYW8Sg2va/FCbelT20X4bGJIOqwvyOh9VWl2hcdJFI0qVMUxrKN8trRf2iWW7BU6JyNQHDEnLzA0U94NaPvFjTBhppRxVDl+ceqvtIrLNzt1jjJM8gPQKes2oLn8xT39p7B3mhfJ8NTzU0g5BJlbIwBDlWRCDwszC2vdXj8EGIPRhFlPHKrZm7yBpbs1vV95WJcsEES6AyE2GmkaWAtyGf2CpPkz2D0MRxDjrzABR+bEDceljY+CrS68n5fbsJRbOmjl6ONZJdbGLi6W1JDX7uH/miTCbAxYOZQYyPlZ1U+HVue6pO3onw+KE6jqkhr9mlsyk9nyvQaLkxiGMS5gI7XzMQoA778OXjWkDLKh/dHbbzM6ytewDKSFFreeCR4qfQe+s6/taL4ViXzHJJIzq5BOhdiL24A3uO616utqZFkkXDTxuHRgrJIrEZwVs1jpa9u/MD4Sdwdy3zLiMQMq2BSPQluBVn5LwIHE9thod2Pibrl9mTj/gy//re3u/rur2w+xsUSCsbgjW+XJbwLMLVo4rq1HiX6lC+xNqTjEHD4ggkDjoTmy5wMwtcW7uIPpJ7UJbw4WSLEjEKLrdTfky2GU8gQvH9a1FkUgZQym6kAg8wdRRhcvl0BT2pxT0SubU9qenFZlNvYPxSb5o+sKw6E+Z/h/wAwa3beeIthZVUFiQLAC5PWXgBWNx7u4sZL4abQR/8ACbslLHs5VLOeVvSs0MfJn8a37IfzGNrR7UAeT3Z8scpMkboClusjKNJ8Ue0cnB9NaBT49J53yVKlSpiIUl7nUceX+9KunGp8aakM+dMAPwqeP2GpJiUotwD1Rx+e1Rtnj8Mvifcalp5g+aP4hqddNGc+72zocAmJmhYsUHmyyKXc8AOtYernWYTkEmwsL6C5NhyudTWybQ2K2M2TEkesiosiDmVvdfSCR42rHcVCUJDAqw0IIIII4gg8DT0PTq62ZjmkFspBA1a+nd/QqzU0NbO2l0VwVuDrpxH31Lk28Pkob95+6pWeT6Xd68MdjzFGSCb6AC5tc/0aGJ9oyOdWPgOqPZU/CwGeMDPbKdQRfnYg9491bTaGvk1x0w6SV2d1zBQCxI0BL5RwHnDhyow3t3rXDQqYutLJpGD8kXsXYdx0A7T3A0N7ExMQRIowVsLAEceJJv231NE2wNnxNMZmRTIqgKxFyBc6jkdePfVZfZHOTe6oNi7qYrFHpMfNKEOvRl2zt22K3tGO61+4VZb8be+AwpBhssbkaWAtHGNLgHtJuAe4njVnvVvG2E6NUgaVpbhNbLmBAy2FyT1hppfnXOw927OcTi7SYlutzSLkqDmBpfs7OZYm/ehXdzdTEYqRZsc0jRDrBJXZne9jbKx6iHS/C4GnOtNAp7U9MW3aBtPHQRq3wiSNVtqHZdR2dXiTyAF+VZhtIDFqqRSPFhxIxQShspU2XpNBc21Hb29t6M8XsCPGY95JVBjgCRZf0smUSnN+oFlQd57hqUiFdOqugsOqNByHId1LrZpdBDd/dDBRC2dcRI6nrFgbKRZiiKepx843I51J2DtToS0MrdRGZFkOigqxBDHgAeIvwonjiVfNUC/IAX8bV3RDlvt54edXF0YMOFxqD4HgfRXqKVUke3bTyLIjxwghUlZGEZYXzlmtZQSbAnQ5eOoolXEsQZSrC6kWI5g8aGth7T6EvBLmKxuyhwMwADEda3AHj3XNFApxWHbxwuLSQExsGHC4va/ce2velelWA9IUqcVgKlULaG14ILCaaOMngGYAkc7cu+paOCAQQQdQQbgg8CCONZj09KvDFYtU0N2Y8EUZnbwHLvNh31me4pVXbIknJk6dMl2zJ1laynTL1SeFh6zVjWZFc6nxpUn4nxpUovnTZ6/hl8T7jUyNeqvzV/iVG2f8cvifqmpcPmp81f4lJXTWybpD8Tw/7Me815bf3Sw2M1lSz/pEOV9OFzYhh4g16bmH8Rw/zP8AU1XNUc+9Vle0PJK9z0OIUjsEiFSPFlJv42FVMvkuxo4dC3zZT/qUVtdPQ1D/AFco+b9r7u4jDH8PE0d+BNip8GBIPheoeGlaJsy+BHYRyNfSO0sBHiImhlUMjixHuI5EHUHur55kwlpTHcaOUJ8GIJ9lCxXDPl2vt39sp0q5hlPrGotofsrSdkSESpl1BNu4g/1f0VnIwygZcoty92vPvrUt09mGKFWk1ci4/VVtQPGx18bUuJfUqXj8GXxGGktdIzLfud0AjbwsHHiwq0oT3zbFqyPh8SYY8pzjoDKLqb5iVifLoe0jzfGhX+28Z/8AVIx/yzH34en3IlMdtXvSvWUttfGra+01F9RfCsL+F4NaUe1sa18u0s1hc5cIxsOZ/A6Ctyg8L+7/AMaoqAXIGpNz3kAC/qAHoFd3rKIdp42RgqbRLseCphWYnwAipptq4xCVbaThhoVOEKkHkQVvW5Nw/fP+NYvSrKZ9pY1CA+0JVJFwGwZXTmLjWr3dVMbJKkj4uWSAXJvAI1ewNgGOtr24X4Ud7C46/aNp3yqzcgT6gTVVszbTSKM8MoNtWVCyHvHb76t2FxY2IOhB4W7Qa6rAoNrYsQQSyQZ0dVJWMxPkZ/kjKQACT+aR334V74Dba5EE7xrIVGZlZTGXsLgG/V17Gt3E1UeUTH5Ew8Q/4s63HNY2VrfvFPVRXi5UVS0hUKOJYgAXNtSaLaUm921XhhvHYZtDJmACjicv61r2PD7BDcHaM5xYVZnmgdWLZ2LFLAkEgnqm9hcaG/qtt9pMLJCClpHS+RFZ+jFrkkxA5CdANReo/kz2dhwBiOlLYlgyNGWUZDnNyEABN1CnW/E0nufxMWhCuhXAppZVUFmIUAXJJsAO+nTY/vXPhhtGZpi85zgZb9FHHZFGVmBLOF7QuTt1NH26u1AuEDSNCEQ5F6IWA5IEF7d3aRqaEPKVisHIh6ERCbMGdwoV2NgApNszaEn0CiHdHerAFMsarhiAuclEiQtbiXXTXXzudLO1Mp9s8LjaO0WaKQjOihGPVjkZtFJuXACpw7C3iKW7+KdsPG6REl0DF5HVc9xoSQWY+kVH3m2zE2BxTQyxyWiYXjkV7F7IOBNvOrryey5tnYcnsVl9CSuo9gFH3T14e+IixjYiBz0YhRjmRHYsSyMmZiyrmAzXt7+y8pUqIIbnU+NKncanxpUpnzxs745fE/VNS4fNTwX+KKhbO+NXxP1GqZB5qfNX+KKSuitg3H/IMP8AMP12q9of3DP4hh/mt/EeiC9Uc97PSqLDjkZWcMMiEqWuMt187XkDp6Kz3eLygSMxXC9RAfPIBZu8X0Ue3woXKQccLl0Pdu7RGGw8sx+QhI72OiD0sQPTWCxi6dMNSjjP3hzdW9YYHxWrlcfLPfpZXkW+qs5ZbjUXUm2mhqv2JjR8KZZdUlvE4PDKT1fCxApeW6tjhxi+2dCJJI14h2UehiB9tbHWRbGwbYfFxRMbqJEMbfnJnW4P6ynT1VrlHHpP1OyPdxoW2fsbD4I9JMVZyeqzZI41PGyBm49/HwoqriaIMpVhcGmJKDN4ccMRmiE2H6JmVg7TRZo8oAIVc2tzc3vqGINqn4faGHw8SJhpIeq2Zg08CmTqkG75jYk5Te3ybaVUbw7npckDLfg6jQ/OXhf1ULrulMWsCluw3J9lr3pN3fSsxxs7G+zJYIY5Ss0InlzEuJYMqlrlVUF/MUn+tBXWDngM5xM8kJksFRVxEDqgUWBzM4LPx1sLX9Nee7e48UQDzLnbsDDTxt2eH/iiabZULrlaNbfNA91NCXWwxi5kxDxjESwGOMs1lxEBaUsdM13UIoFuqCb8L0UYF85Mik5CoVQGjZOqW6yFGI7bH5o5VUx7k4QNfo79xOnqogiiCgKoAAFgALADuowLr2dilT2pUShTffdmXFmJ4JFR4r2DZhckqQQwvYgry9NA+J3V2qzAyJJKFYMM2JiYErwIDScePZ21slNQsPM7GQ4iQhGZdTlJHquKD48Q+YOGbOCCHvqDfQg9hvRfiZRDNLE5yhZGCk8PONgeWmo9Ne+D3fSXC41oRdrIwtZtY26RlW3AlRw7xUtL8pGlbDx/T4eKXhnQMRya3WHrvVHv9irJFGPlNmP0CtveT9GvTycPfZ8PcXHoEr29lc7YiWXaEEVxcR9IV/UV2v6yAKp3EJ4yAe1sGJYyMoLAdXmD2a9g502yt2hOUwYlMZYNK7hcxOS1tLjS5H7tdbxbVEGIniyElJGA1AFicy6+DDsqz8lgaTFSSvx6I+AGZQoH+b1Uk7WtvHb1g8ktj1sWbcOrDqRy1etD2Rs9cPDHChJWNQoJ4m3Em3aSSfTUylVJJHPllb2elSpUSoz8TTU7jU0qUXzns8/hl+l9Rql4c6J8xf4oqHs345fpfUapcHBPmL/FWp11Vr+4R/EIPBv4j1M3mxbRYWZ084JoeRYhb+i9/RUHcD8gh+l/EerzFYZZEZHF1YFSOYIsap7Ob3YHJiGsVzNlJuRc2J5kcCaiSyWBJ7KLN5tzp8MSyI08XYyKWYdzoNR48KC8ZDJxZGUd6sNfG3Gpca7JlL0fAbRaMk8QdSNRrzB7K9BOJJlKrlJYX1vfXjw0quymrHYcN5b9ii/p4D3+yjflmj7IxIlVQ3nxkMp7erwP2HmK0u/KsXwk5Rgw4g+vuNa7smYPDGw1BUW8BoPdTYVz+pEy9PTUqdI9RsVKkKlso5aAAknsqQTQnvZt6IALGyyMLnqkMAeAuRpz0oW6hsZunxW9BRrF1X9ULe3joatdkbfjm0LKD42HpB1U+NZY7Em51J18au93N35cRd0cRKumc31PEgAdnC9JMrtXLCaGu3d4lgXqAO3Aa6X5acahSY/HQIJpliePQsi6OinvtxF+ZqBg9052mVp5EaNTe4JOYA3sBYWvbX7avt5JsyNDreRbZuVzbQdvCm3e09TqLpGuARwOvrp6gw42xVHQoSBbgRfhbQ6empwpiHpGlVdt/G9BhppRoUjYj59iE/zECizHt+torLjJigsobL854xlZ+65BHoB4mjfyVbSUxGAAAqekB7WDGzZuZBsL8rcqycAsbcSe2jPcSTosTG19BZD4SGxP2+iozL7nTnj9uh3ubp00fAK4sOFicwOn0RVTuYrT7Rx2Ja9lJgXlbPaw8FhX9+rVdpQ4SXGM5sFCynv01Ud5aQAfOpbqzJFs74RoM6yYmQ83YszeqwHoqkRt7AnlJERxZlUdojk5MyCxb0Bcv0BRD5OMeqExWALnjbXMoJCk8rXsOfjWbbX2k0xu3DWw7bniTzJoh3cxJQhu1Sr+lTep8vO17h9um1A09cqb10DVnKelSpVgR34mlTPxPjTUovnXAfHD6X1GqThuCfMX+MtRdnj8MPpfUapeG4J+zH8VaS9uqtc8n/5DF4v/ABGojob8nx/EY/nP9c0SCqOa9mrMfLBtW5iwwPD8K3ibrGPVmPpFacxtx4c6+e95dqfCMVLNxDOcoP5i9VP8qilyU9Kbu1WkRY6evsq/2TEFQ27T7gKqoZw2nA8vuq5wHmD0++p5V0XpLArUtz7/AASK/wCt6s7WrLhWtbvRZcLCP/tqf3hm+2mwQ9XpY1z213alaqIs+302q7ytECRGmhAPnNa5J524eivLY+58k6CR3EStqvVLsRztcAA+Ndb7bMaOZpLEpIb37A1usp9/p7qLMHig2EiKm4Kohy8RYAMByOlvTSa3fK29SaCEu6LK+Xp4LX4ksGHitiPReiCcJFGkETXRBqfzmJuSbePt7qsvg0gGkUNvzbXP73P015RYuJT1ocrDuvr6a2tBytLZ2IMMZZgSGICDhfQ3PcOHqr3wu0HkJIiDW5EAjwLVXbRxvSkaWA4Dx4+4VabATqE8z7h/vRnwWzxsypJLIrOmRU1sTqT/AEBVrTCurU2ilQp5TWPwBwATmeMGwvoHDe9RRXQ7vwxEC2/SD2I5+ytehx7jFcKhzDqsePBSezuq/wBh4tFcAsBdlI1HYeFHm4+zzmMp4KMinmxtmPoFv3zQFvLsg4THFQOoXEsZPAozXt9Egr9HvqXHXlfnu6artLduGdryAkXuw06xEqSC+nDqZbcmpt5cJ+I4mOOwvHJbldyzP4XzH11dkamoO21vh5rfo291V9nPKw7DbszSuqLkBYhRdtBmNrmwOnbXrHjhBI6srXUlCBbirWPHs0NaFubgs8xc8Ix/ma4HszeyhnyobCMOI6dR+Dm1PISgdYfSAzfvVK4+NujnvLjWpbGn6TDwv+dEjetBU2h7cKfPs/DnkpT9x2X3AVO25tZMMgZyAWOVb3tf0VXfhz686WRawudB38Kr8TtqJLnNcDiRwHpNhQFtTfBCL5mlJFxbqrrl56fKHAUF7f27LMxjJCorEBVuAbdrcz7O6kue1MfSaRL5RMMGNlkIudQBY68RrSrKQR30qZuEc4H44fS+q1SMOdE/Zj+KteGBH4UfS+q1SIeC/sv+otTqrWfJ4fxJPnP9aiahjydD8SH7R/rUT2qrmvYc8oG1OgwUhBs0n4JfF75j6FDVhEprQvK3tLPPHADpGuZvnyW9ygfvGs9danb5dPpY6xeSNY35G9EOypgRYduo+2qDLUnAylXFv60papoUqa2jCxZERfzVC+oAVjmxwJXjA+U6qR4sAa2q1Ph05vVNVFvVvF8CRZDC0iE5SysBlb5Ia47ew8xar61Ue9e144I8skYlEgIKGwUqPOzEg6a8qa0knkKy+VGFgVbCuwOhBdCCO8Ea1EwnlAwsbFo8G6E8QJbLccDk82+nG16HsbszDyktAxhvwRyZYwe0dIvXHgUbxqImwG/SwW5lpPd0d/ZScqvMMR4vlSj/APbyfvr91X+ycV/aEXTGJoReyEkNnA4m1h1b6A+NZ1s3A4SAh5icSw+QAY4b8izDM/hlA8a1Ld3bKYpCUUplsCulgCOrlI4iw7uFNLvtPOSdQ0WxLHrPccgLe29W8aAAACwHZXQFPajPCdtpWpU9qVECoW3+ltFGvN2Y8OCxsPRq4opoI34kzTxpxsnDmZCbDxui+ytejY9izZeDEMSRjXKNTzJ1Y+u9DflO2csmEMtuvEQQRxyuyq4PdqD9GizDIQig8QoB8QADXhtbACeGSFjYSIVvyJGh9BsfRWvQS6u1budtoYvDK/y1skg/WAHW8G4+uvXejG9HAw+VJ1B3AjrH1e8UHeTAPFicTA4swXrDk0b5T9fjV5vuCXhUa6NYcyxUD3UN/afjOWlpuphwmGUgauSx9ZC/5QKgeUnL/Z82bnHl+f0qWt7b916IsFh+jjRPzVC+JAsT66q98tlHE4OWJfPsGTvZCGA9Niv0qNngkv3bVPkscnAi/ZK4Hh1T72NR/Kp8TD+1HvWvPyR4i+Hmj7UlzW5CRAB7Y2r08qnxUH7Ue9aS/ip/yMpXzF+YP+hUXG/HP841LQfg1+YPdDUbG/Gv841KOmPdQLdtKveNTYadlKrOd44T44fS+q1SI/NX9kfrrSpUirWfJuPxP/Fk+tRTanpU7nvb573skLYzEFjc9K49AYgewAVTMKVKkdWPUcAVIwY1Ph9tPSrGE25Z/HsOOwyL7Dce2tztTUqbHpzet+Tq1BflLhUxxNbXMVv+qQCR7KVKhl0T0/yjK9oTsk4CmwZUuOIN1F+NWStSpUmXTpjzwrFjITxUgDuBGv8A5rUvJ1h1GFJAAJcg+CgBR6L0qVNj2j634iq1K1KlVHOcilalSosZRQjAubaj5tbC47iqaeqnpVqbD3/6FopGlSrFB2CQLtjEW0vACe8kxXPsqy2iobGYe+ttfSLke0CnpUnt/avv/X/i/FJ6VKnRA26aBMfjggygtcgcLh2tp2ec3rqR5QIg8cOYXs9+JGt15UqVTv4rz85++wBwuzoyACumT85uSd/cK9ZtiwlmJTW9/Pf76VKpVe9pX9kQ/mf5n++npUqHK/JdR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://lh4.ggpht.com/DrENH79fdzpV0gaesRN7JaEUF6wpd8Xw7ktVOoNbjshgQJSG2-iNRcVpj3IPAtL6e9gm498=s1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028840"/>
            <a:ext cx="3652500" cy="27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3261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effectLst/>
              </a:rPr>
              <a:t>На время Олимпийских игр в Древней Греции прекращались войны и заключалось </a:t>
            </a:r>
            <a:r>
              <a:rPr lang="ru-RU" sz="2800" b="1" dirty="0" smtClean="0">
                <a:solidFill>
                  <a:srgbClr val="FF0000"/>
                </a:solidFill>
                <a:effectLst/>
              </a:rPr>
              <a:t>перемирие.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5122" name="Picture 2" descr="http://t2.gstatic.com/images?q=tbn:ANd9GcS3bjLKyKj54yqhv_dGbF9hUOFNOcp23mQ6yqhCsRfiu2x0GH5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556792"/>
            <a:ext cx="5471535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069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«Священный мир объявлен по всей Элладе! Дороги на суше и на море безопасны! </a:t>
            </a:r>
            <a:r>
              <a:rPr lang="ru-RU" sz="2800" dirty="0" smtClean="0">
                <a:solidFill>
                  <a:srgbClr val="FF0000"/>
                </a:solidFill>
              </a:rPr>
              <a:t>Ступайте   </a:t>
            </a:r>
            <a:r>
              <a:rPr lang="ru-RU" sz="2800" dirty="0" smtClean="0">
                <a:solidFill>
                  <a:srgbClr val="FF0000"/>
                </a:solidFill>
              </a:rPr>
              <a:t>же в Олимпию!»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6146" name="Picture 2" descr="C:\Users\user\Downloads\ол.игры 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060848"/>
            <a:ext cx="5491200" cy="37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41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effectLst/>
              </a:rPr>
              <a:t>"Нет другой эвезды благороднее солнца, дающей столько тепла и блеска в пустыне неба. Так и мы </a:t>
            </a:r>
            <a:r>
              <a:rPr lang="ru-RU" sz="2000" b="1" dirty="0" smtClean="0">
                <a:solidFill>
                  <a:srgbClr val="FF0000"/>
                </a:solidFill>
                <a:effectLst/>
              </a:rPr>
              <a:t>прославляем  </a:t>
            </a:r>
            <a:r>
              <a:rPr lang="ru-RU" sz="2000" b="1" dirty="0">
                <a:solidFill>
                  <a:srgbClr val="FF0000"/>
                </a:solidFill>
                <a:effectLst/>
              </a:rPr>
              <a:t>те, что из всех Игр благородней, - Олимпийские игры!!!»</a:t>
            </a: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7170" name="Picture 2" descr="http://t0.gstatic.com/images?q=tbn:ANd9GcT83UPzRQ8Q6Cx4L4_U_rt3PBmb6OxS_Q1dTCtI4e6Gt4cCVO_Ok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844824"/>
            <a:ext cx="4720287" cy="37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319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/>
              </a:rPr>
              <a:t>            I </a:t>
            </a:r>
            <a:r>
              <a:rPr lang="ru-RU" b="1" dirty="0">
                <a:solidFill>
                  <a:srgbClr val="FF0000"/>
                </a:solidFill>
                <a:effectLst/>
              </a:rPr>
              <a:t>вид соревнований</a:t>
            </a:r>
            <a:r>
              <a:rPr lang="ru-RU" b="1" dirty="0" smtClean="0">
                <a:solidFill>
                  <a:srgbClr val="FF0000"/>
                </a:solidFill>
                <a:effectLst/>
              </a:rPr>
              <a:t>: Бег.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pic>
        <p:nvPicPr>
          <p:cNvPr id="8194" name="Picture 2" descr="C:\Users\user\Downloads\ол.игры 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1" y="980728"/>
            <a:ext cx="6169645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905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effectLst/>
              </a:rPr>
              <a:t>II вид соревнований: </a:t>
            </a:r>
            <a:r>
              <a:rPr lang="ru-RU" b="1" dirty="0" smtClean="0">
                <a:solidFill>
                  <a:srgbClr val="FF0000"/>
                </a:solidFill>
                <a:effectLst/>
              </a:rPr>
              <a:t>Прыжки в длину.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9218" name="Picture 2" descr="C:\Users\user\Downloads\ол.игры 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268760"/>
            <a:ext cx="3494579" cy="54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673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99</TotalTime>
  <Words>192</Words>
  <Application>Microsoft Office PowerPoint</Application>
  <PresentationFormat>Экран (4:3)</PresentationFormat>
  <Paragraphs>21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Бумажная</vt:lpstr>
      <vt:lpstr>Открытый урок по теме «Культура Древней Греции» в 6 классе.</vt:lpstr>
      <vt:lpstr>География:  </vt:lpstr>
      <vt:lpstr>Интегрированный урок по истории в 6 классе по теме: «Олимпийские игры в  Древней Греции».</vt:lpstr>
      <vt:lpstr>Первые Олимпийские игры.</vt:lpstr>
      <vt:lpstr>На время Олимпийских игр в Древней Греции прекращались войны и заключалось перемирие.</vt:lpstr>
      <vt:lpstr>«Священный мир объявлен по всей Элладе! Дороги на суше и на море безопасны! Ступайте   же в Олимпию!»</vt:lpstr>
      <vt:lpstr>"Нет другой эвезды благороднее солнца, дающей столько тепла и блеска в пустыне неба. Так и мы прославляем  те, что из всех Игр благородней, - Олимпийские игры!!!»</vt:lpstr>
      <vt:lpstr>            I вид соревнований: Бег. </vt:lpstr>
      <vt:lpstr>II вид соревнований: Прыжки в длину.</vt:lpstr>
      <vt:lpstr>III вид соревнований: Метание копья. </vt:lpstr>
      <vt:lpstr>IV вид соревнований: Метание диска. </vt:lpstr>
      <vt:lpstr>V вид соревнований: бег в полном вооружении (в шлеме, со щитом и оружием).</vt:lpstr>
      <vt:lpstr>VI вид соревнований: Колесницы.</vt:lpstr>
      <vt:lpstr>VII вид соревнований: Борьба.</vt:lpstr>
      <vt:lpstr>Церемония награждения победителей Олимпийских игр.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Открытый урок по теме «Культура Древней Греции» в 6 классе.</dc:title>
  <dc:creator>user</dc:creator>
  <cp:lastModifiedBy>user</cp:lastModifiedBy>
  <cp:revision>9</cp:revision>
  <dcterms:created xsi:type="dcterms:W3CDTF">2014-02-20T14:44:45Z</dcterms:created>
  <dcterms:modified xsi:type="dcterms:W3CDTF">2014-05-06T12:36:23Z</dcterms:modified>
</cp:coreProperties>
</file>