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35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52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69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4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00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0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02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8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10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82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03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4627-581B-4E59-8C9D-404FCFF6317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B1AF9-F2E8-4CFF-ABA3-CE4FD44FA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35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iOS</a:t>
            </a:r>
            <a:r>
              <a:rPr lang="uz-Cyrl-UZ" sz="48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lang="uz-Latn-UZ" sz="48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mobil operatsion tizimi</a:t>
            </a:r>
            <a:endParaRPr lang="ru-RU" sz="4800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z-Latn-UZ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210-13 guruh talabasi</a:t>
            </a:r>
          </a:p>
          <a:p>
            <a:pPr algn="r"/>
            <a:r>
              <a:rPr lang="uz-Latn-UZ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Nurmurodov </a:t>
            </a:r>
            <a:r>
              <a:rPr lang="uz-Latn-UZ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G.Sh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7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G_06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051925" cy="497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Latn-UZ" dirty="0" smtClean="0">
                <a:solidFill>
                  <a:schemeClr val="bg1">
                    <a:lumMod val="95000"/>
                  </a:schemeClr>
                </a:solidFill>
              </a:rPr>
              <a:t>iOS operatsion tizimi tasnifi</a:t>
            </a:r>
          </a:p>
          <a:p>
            <a:r>
              <a:rPr lang="uz-Latn-UZ" dirty="0" smtClean="0">
                <a:solidFill>
                  <a:schemeClr val="bg1">
                    <a:lumMod val="95000"/>
                  </a:schemeClr>
                </a:solidFill>
              </a:rPr>
              <a:t>iOS operatsion tizimi arxitekturasi</a:t>
            </a:r>
          </a:p>
          <a:p>
            <a:r>
              <a:rPr lang="uz-Latn-UZ" dirty="0" smtClean="0">
                <a:solidFill>
                  <a:schemeClr val="bg1">
                    <a:lumMod val="95000"/>
                  </a:schemeClr>
                </a:solidFill>
              </a:rPr>
              <a:t>Mobil ilovalar ishlab chiqish (iOS platformasi uchun)</a:t>
            </a:r>
          </a:p>
          <a:p>
            <a:r>
              <a:rPr lang="uz-Latn-UZ" dirty="0" smtClean="0">
                <a:solidFill>
                  <a:schemeClr val="bg1">
                    <a:lumMod val="95000"/>
                  </a:schemeClr>
                </a:solidFill>
              </a:rPr>
              <a:t>Objective C dasturlash tili haqida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45365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iOS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(24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iyun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, 2010-yilgacha -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iPhone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OS) -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Amerika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kompaniyasi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Apple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tomonidan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ishlab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chiqilgan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va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ishlab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chiqarilgan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aqlli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telefonlar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elektron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planshetlar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va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ko'chma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media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qurilmalari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uchun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operatsion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tizim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. 2007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yilda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ishga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tushurilgan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;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Dastlab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iPhone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va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iPod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kabi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qurilmalar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uchun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keyinroq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iPad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va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AppleTV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uchun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ishlab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chiqilgan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, 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Windows Phone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Microsoft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va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Android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Google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OT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larga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qaraganda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faqat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Apple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tomonidan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ishlab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qurilmalar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uchun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mavjud</a:t>
            </a:r>
            <a:r>
              <a:rPr lang="ru-RU" sz="2500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E:\Documents and Settings\User\Мои документы\IOS_8_Homesc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748"/>
            <a:ext cx="3392437" cy="6030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08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818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iOS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uchun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Mac</a:t>
            </a:r>
            <a:r>
              <a:rPr lang="uz-Latn-UZ" dirty="0" smtClean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mikroyadrosiga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asoslangan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XNU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yadrosi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Apple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kompaniyasi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tomonidan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yaratilgan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dastur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kodi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hamda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NeXTSTEP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OS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FreeBSD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kodi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ishlatilgan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iOS ARM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arxitekturasiga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ega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bo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‘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planshetlarda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smartfonlarda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ishlaydi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E:\Documents and Settings\User\Мои документы\Hexley_the_Platypu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80360"/>
            <a:ext cx="12192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 and Settings\User\Мои документы\128px-Bsd_daem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BOOKS\English\12-Years-Ago-Today-Apple-Completed-the-Acquisition-of-NeXT-Computer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4" y="4797152"/>
            <a:ext cx="1223588" cy="1524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24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</a:t>
            </a:r>
            <a:r>
              <a:rPr lang="en-US" dirty="0" err="1" smtClean="0"/>
              <a:t>arxitekturasi</a:t>
            </a:r>
            <a:endParaRPr lang="ru-RU" dirty="0"/>
          </a:p>
        </p:txBody>
      </p:sp>
      <p:pic>
        <p:nvPicPr>
          <p:cNvPr id="3074" name="Picture 2" descr="E:\Documents and Settings\User\Мои документы\1362911265_figur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8723"/>
            <a:ext cx="6168231" cy="4465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55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052736"/>
            <a:ext cx="5400600" cy="49685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2007-yil 17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oktabr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kuni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Stiv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Jobs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foydalanuvchilar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uchun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SDK 2008-yilning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fevral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oyida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chiqishini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e‘lon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qildi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iPhone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iPod Touch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dastur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yaratish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uchun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SDK 2008-yil 6-mart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kuni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ishlab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chiqildi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9" name="Picture 3" descr="E:\Documents and Settings\User\Мои документы\Логотип_iPhone_S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519363" cy="2405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1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2011-yil 20-iyulda Apple iOS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Xcode</a:t>
            </a:r>
            <a:r>
              <a:rPr lang="en-US" dirty="0" smtClean="0"/>
              <a:t> </a:t>
            </a:r>
            <a:r>
              <a:rPr lang="en-US" dirty="0" err="1" smtClean="0"/>
              <a:t>dasturni</a:t>
            </a:r>
            <a:r>
              <a:rPr lang="en-US" dirty="0" smtClean="0"/>
              <a:t> </a:t>
            </a:r>
            <a:r>
              <a:rPr lang="en-US" dirty="0" err="1" smtClean="0"/>
              <a:t>taqdim</a:t>
            </a:r>
            <a:r>
              <a:rPr lang="en-US" dirty="0" smtClean="0"/>
              <a:t> </a:t>
            </a:r>
            <a:r>
              <a:rPr lang="en-US" dirty="0" err="1" smtClean="0"/>
              <a:t>etdi</a:t>
            </a:r>
            <a:endParaRPr lang="ru-RU" dirty="0"/>
          </a:p>
        </p:txBody>
      </p:sp>
      <p:pic>
        <p:nvPicPr>
          <p:cNvPr id="5122" name="Picture 2" descr="E:\Documents and Settings\User\Мои документы\IOS_SDK_New_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28000" cy="480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1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User\Мои документы\Jf3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4779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85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Objective-C –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obyektga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yo‘naltirilgan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dasturlash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tili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bo‘lib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Apple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kompaniyasi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tomonidan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ishlatiladi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dasturlash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tiliga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asoslangan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hisoblanadi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Objective-C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tili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dasturlash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tilidan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olinganligi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sababli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kod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Objective-C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kompilyatori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uchun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tushunarli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iOS mobil operatsion tizimi</vt:lpstr>
      <vt:lpstr>Слайд 2</vt:lpstr>
      <vt:lpstr>Слайд 3</vt:lpstr>
      <vt:lpstr>Слайд 4</vt:lpstr>
      <vt:lpstr>iOS arxitekturasi</vt:lpstr>
      <vt:lpstr>Слайд 6</vt:lpstr>
      <vt:lpstr>2011-yil 20-iyulda Apple iOS uchun Xcode dasturni taqdim etdi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11</cp:revision>
  <dcterms:created xsi:type="dcterms:W3CDTF">2015-05-13T21:20:33Z</dcterms:created>
  <dcterms:modified xsi:type="dcterms:W3CDTF">2015-05-14T09:16:54Z</dcterms:modified>
</cp:coreProperties>
</file>