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7D04E0-7FC7-4313-B2F3-8981C1B6179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791809-6E36-4833-A807-CADE87E7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Пресс-релиз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тайёрлаймиз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8077200" cy="23042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Нима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Нима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учун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uz-Cyrl-U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Қандай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pressrelea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3241">
            <a:off x="3014932" y="1567830"/>
            <a:ext cx="324381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157192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Эътиборингиз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учун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раҳмат!!!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32656"/>
            <a:ext cx="8077200" cy="3600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ВАЗИФА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ЎзМУ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талабаларининг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анъанавий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медиаконференцияси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пресс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uz-Cyrl-U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релизини тайёрланг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9547fa70ac8f99431b0776366e3e3c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7652" y="2964532"/>
            <a:ext cx="3776836" cy="377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Ҳмм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НИМА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ўзи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0_О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Пресс-релиз – </a:t>
            </a:r>
            <a:r>
              <a:rPr lang="ru-RU" dirty="0" smtClean="0"/>
              <a:t>ОАВ </a:t>
            </a:r>
            <a:r>
              <a:rPr lang="ru-RU" dirty="0" err="1" smtClean="0"/>
              <a:t>учун</a:t>
            </a:r>
            <a:r>
              <a:rPr lang="ru-RU" dirty="0" smtClean="0"/>
              <a:t> </a:t>
            </a:r>
            <a:r>
              <a:rPr lang="ru-RU" dirty="0" err="1" smtClean="0"/>
              <a:t>тайёрланган</a:t>
            </a:r>
            <a:r>
              <a:rPr lang="ru-RU" dirty="0" smtClean="0"/>
              <a:t> </a:t>
            </a:r>
            <a:r>
              <a:rPr lang="ru-RU" dirty="0" err="1" smtClean="0"/>
              <a:t>хабарнома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Стандарт </a:t>
            </a:r>
            <a:r>
              <a:rPr lang="ru-RU" dirty="0" err="1" smtClean="0"/>
              <a:t>шаклда</a:t>
            </a:r>
            <a:r>
              <a:rPr lang="ru-RU" dirty="0" smtClean="0"/>
              <a:t> </a:t>
            </a:r>
            <a:r>
              <a:rPr lang="ru-RU" dirty="0" err="1" smtClean="0"/>
              <a:t>тақдим этилади</a:t>
            </a:r>
            <a:r>
              <a:rPr lang="ru-RU" dirty="0" smtClean="0"/>
              <a:t>;</a:t>
            </a:r>
            <a:endParaRPr lang="ru-RU" dirty="0" smtClean="0"/>
          </a:p>
          <a:p>
            <a:pPr algn="just"/>
            <a:r>
              <a:rPr lang="ru-RU" dirty="0" err="1" smtClean="0"/>
              <a:t>Асосий</a:t>
            </a:r>
            <a:r>
              <a:rPr lang="ru-RU" dirty="0" smtClean="0"/>
              <a:t> </a:t>
            </a:r>
            <a:r>
              <a:rPr lang="ru-RU" dirty="0" err="1" smtClean="0"/>
              <a:t>меъзон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нги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ахборот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тақдим этиши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лозим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Тўнтарилган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пирамида»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тамойилига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амал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қиламиз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road_pyrami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2202111" y="1412776"/>
            <a:ext cx="4818161" cy="4818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ўша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пирамида…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pres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499111" y="1484784"/>
            <a:ext cx="6343110" cy="5373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Ёзамиз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556792"/>
            <a:ext cx="5940152" cy="5301208"/>
          </a:xfrm>
        </p:spPr>
        <p:txBody>
          <a:bodyPr>
            <a:normAutofit/>
          </a:bodyPr>
          <a:lstStyle/>
          <a:p>
            <a:pPr lvl="0" algn="just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«фирменн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ый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бланк</a:t>
            </a:r>
            <a:r>
              <a:rPr lang="ru-RU" sz="2800" dirty="0" err="1" smtClean="0">
                <a:latin typeface="Bookman Old Style" pitchFamily="18" charset="0"/>
              </a:rPr>
              <a:t>да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тайёрлаймиз</a:t>
            </a:r>
            <a:r>
              <a:rPr lang="ru-RU" sz="2800" dirty="0" smtClean="0">
                <a:latin typeface="Bookman Old Style" pitchFamily="18" charset="0"/>
              </a:rPr>
              <a:t>;</a:t>
            </a: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0" algn="just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Қизиқарли сарлавҳа</a:t>
            </a:r>
            <a:r>
              <a:rPr lang="ru-RU" sz="2800" dirty="0" err="1" smtClean="0">
                <a:latin typeface="Bookman Old Style" pitchFamily="18" charset="0"/>
              </a:rPr>
              <a:t> ўйлаймиз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179388" lvl="0" indent="0" algn="just">
              <a:buNone/>
            </a:pPr>
            <a:r>
              <a:rPr lang="ru-RU" sz="2800" dirty="0" err="1" smtClean="0">
                <a:latin typeface="Bookman Old Style" pitchFamily="18" charset="0"/>
              </a:rPr>
              <a:t>Журналистлар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эътиборини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тортиши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мумкин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бўлган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рақамлар </a:t>
            </a:r>
            <a:r>
              <a:rPr lang="ru-RU" sz="2800" dirty="0" err="1" smtClean="0">
                <a:latin typeface="Bookman Old Style" pitchFamily="18" charset="0"/>
              </a:rPr>
              <a:t>ва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фактлар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НУР УСТИГА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Содержимое 7" descr="0_a7b6f_8144346_XL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58081" y="2276872"/>
            <a:ext cx="3150423" cy="3944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Ёзамиз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03848" y="1484784"/>
            <a:ext cx="5940152" cy="5301208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latin typeface="Bookman Old Style" pitchFamily="18" charset="0"/>
              </a:rPr>
              <a:t>Абзац№1 </a:t>
            </a:r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хабар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моҳияти </a:t>
            </a:r>
            <a:r>
              <a:rPr lang="ru-RU" dirty="0" err="1" smtClean="0">
                <a:latin typeface="Bookman Old Style" pitchFamily="18" charset="0"/>
              </a:rPr>
              <a:t>ва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КИМ? НИМА? ҚАЧОН? ҚАЕРДА? НИМАГА? НИМА УЧУН? </a:t>
            </a:r>
            <a:r>
              <a:rPr lang="ru-RU" dirty="0" err="1" smtClean="0">
                <a:latin typeface="Bookman Old Style" pitchFamily="18" charset="0"/>
              </a:rPr>
              <a:t>с</a:t>
            </a:r>
            <a:r>
              <a:rPr lang="ru-RU" dirty="0" err="1" smtClean="0">
                <a:latin typeface="Bookman Old Style" pitchFamily="18" charset="0"/>
              </a:rPr>
              <a:t>аволларига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жавоб</a:t>
            </a:r>
            <a:endParaRPr lang="ru-RU" dirty="0" smtClean="0">
              <a:latin typeface="Bookman Old Style" pitchFamily="18" charset="0"/>
            </a:endParaRPr>
          </a:p>
          <a:p>
            <a:pPr lvl="0" algn="just"/>
            <a:r>
              <a:rPr lang="ru-RU" dirty="0" smtClean="0">
                <a:latin typeface="Bookman Old Style" pitchFamily="18" charset="0"/>
              </a:rPr>
              <a:t>Абзац </a:t>
            </a:r>
            <a:r>
              <a:rPr lang="ru-RU" dirty="0" smtClean="0">
                <a:latin typeface="Bookman Old Style" pitchFamily="18" charset="0"/>
              </a:rPr>
              <a:t>№2-5 </a:t>
            </a:r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dirty="0" err="1" smtClean="0">
                <a:latin typeface="Bookman Old Style" pitchFamily="18" charset="0"/>
              </a:rPr>
              <a:t>мавзу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тафсилотлари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асосий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фактлар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ҳодиса баёни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маҳсулот тавсифи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бозор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учун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аҳамияти ва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ҳкз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8" name="Содержимое 7" descr="0_a7b6f_8144346_XL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97441" y="2149105"/>
            <a:ext cx="3150423" cy="3944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Ёзамиз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Содержимое 7" descr="0_a7b6f_8144346_XL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916832"/>
            <a:ext cx="3150423" cy="3944191"/>
          </a:xfrm>
        </p:spPr>
      </p:pic>
      <p:sp>
        <p:nvSpPr>
          <p:cNvPr id="9" name="Содержимое 4"/>
          <p:cNvSpPr>
            <a:spLocks noGrp="1"/>
          </p:cNvSpPr>
          <p:nvPr>
            <p:ph sz="half" idx="2"/>
          </p:nvPr>
        </p:nvSpPr>
        <p:spPr>
          <a:xfrm>
            <a:off x="0" y="1412776"/>
            <a:ext cx="5364088" cy="5445224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sz="2800" dirty="0" err="1" smtClean="0">
                <a:latin typeface="Bookman Old Style" pitchFamily="18" charset="0"/>
              </a:rPr>
              <a:t>Ташкилот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раҳбари ёки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маъмурият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аъзоларининг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сўзлари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билан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4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изоҳ</a:t>
            </a:r>
            <a:r>
              <a:rPr lang="ru-RU" sz="2800" dirty="0" err="1" smtClean="0">
                <a:latin typeface="Bookman Old Style" pitchFamily="18" charset="0"/>
              </a:rPr>
              <a:t> бериш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мумкин</a:t>
            </a:r>
            <a:endParaRPr lang="ru-RU" sz="2800" dirty="0" smtClean="0">
              <a:latin typeface="Bookman Old Style" pitchFamily="18" charset="0"/>
            </a:endParaRPr>
          </a:p>
          <a:p>
            <a:pPr lvl="0" algn="just"/>
            <a:r>
              <a:rPr lang="ru-RU" sz="2800" dirty="0" err="1" smtClean="0">
                <a:latin typeface="Bookman Old Style" pitchFamily="18" charset="0"/>
              </a:rPr>
              <a:t>Охирги</a:t>
            </a:r>
            <a:r>
              <a:rPr lang="ru-RU" sz="2800" dirty="0" smtClean="0">
                <a:latin typeface="Bookman Old Style" pitchFamily="18" charset="0"/>
              </a:rPr>
              <a:t> абзац </a:t>
            </a:r>
            <a:r>
              <a:rPr lang="ru-RU" sz="2800" dirty="0" smtClean="0">
                <a:latin typeface="Bookman Old Style" pitchFamily="18" charset="0"/>
              </a:rPr>
              <a:t>-  </a:t>
            </a:r>
            <a:r>
              <a:rPr lang="ru-RU" sz="4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ташкилот</a:t>
            </a: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ҳақида қисқача маълумот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u-RU" sz="2800" dirty="0" smtClean="0">
                <a:latin typeface="Bookman Old Style" pitchFamily="18" charset="0"/>
              </a:rPr>
              <a:t>Пресс</a:t>
            </a:r>
            <a:r>
              <a:rPr lang="en-US" sz="2800" dirty="0" smtClean="0">
                <a:latin typeface="Bookman Old Style" pitchFamily="18" charset="0"/>
              </a:rPr>
              <a:t>-</a:t>
            </a:r>
            <a:r>
              <a:rPr lang="uz-Cyrl-UZ" sz="2800" dirty="0" smtClean="0">
                <a:latin typeface="Bookman Old Style" pitchFamily="18" charset="0"/>
              </a:rPr>
              <a:t>релиз сўнгида</a:t>
            </a:r>
            <a:r>
              <a:rPr lang="ru-RU" sz="2800" dirty="0" smtClean="0">
                <a:latin typeface="Bookman Old Style" pitchFamily="18" charset="0"/>
              </a:rPr>
              <a:t> – </a:t>
            </a:r>
            <a:r>
              <a:rPr lang="ru-RU" sz="2800" dirty="0" err="1" smtClean="0">
                <a:latin typeface="Bookman Old Style" pitchFamily="18" charset="0"/>
              </a:rPr>
              <a:t>журналистлар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билан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ишлаш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учун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масъул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шахс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–</a:t>
            </a:r>
            <a:r>
              <a:rPr lang="uz-Cyrl-UZ" sz="2800" dirty="0" smtClean="0">
                <a:latin typeface="Bookman Old Style" pitchFamily="18" charset="0"/>
              </a:rPr>
              <a:t>матбуот котиби ёки ПР</a:t>
            </a:r>
            <a:r>
              <a:rPr lang="en-US" sz="2800" dirty="0" smtClean="0">
                <a:latin typeface="Bookman Old Style" pitchFamily="18" charset="0"/>
              </a:rPr>
              <a:t>-</a:t>
            </a:r>
            <a:r>
              <a:rPr lang="uz-Cyrl-UZ" sz="2800" dirty="0" smtClean="0">
                <a:latin typeface="Bookman Old Style" pitchFamily="18" charset="0"/>
              </a:rPr>
              <a:t>хизмат раҳбари билан </a:t>
            </a:r>
            <a:r>
              <a:rPr lang="uz-Cyrl-U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боғланиш маълумотлари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Ахборот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uz-Cyrl-U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таҳлилий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маълумотнома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материал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Содержимое 8" descr="bigstock-D-Press-Release-Crossword-26003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595" y="1774825"/>
            <a:ext cx="6086809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Дангаса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журналистлар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учун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айни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муддао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sym typeface="Wingdings" pitchFamily="2" charset="2"/>
              </a:rPr>
              <a:t>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_6c397_7ed609b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268760"/>
            <a:ext cx="4325112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ournalist_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85819"/>
            <a:ext cx="2952328" cy="299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3366_62813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3744416" cy="2493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igitalorgan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9246" y="4390653"/>
            <a:ext cx="4379218" cy="2467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115</TotalTime>
  <Words>188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Пресс-релиз тайёрлаймиз…</vt:lpstr>
      <vt:lpstr>Ҳмм… НИМА ўзи у?  0_О</vt:lpstr>
      <vt:lpstr>«Тўнтарилган пирамида» тамойилига амал қиламиз</vt:lpstr>
      <vt:lpstr>Яна ўша пирамида…</vt:lpstr>
      <vt:lpstr>Ёзамиз…</vt:lpstr>
      <vt:lpstr>Ёзамиз…</vt:lpstr>
      <vt:lpstr>Ёзамиз…</vt:lpstr>
      <vt:lpstr>Ахборот-таҳлилий-маълумотнома материал </vt:lpstr>
      <vt:lpstr>Дангаса журналистлар учун айни муддао </vt:lpstr>
      <vt:lpstr>Эътиборингиз учун раҳмат!!!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Пишем пресс-релиз…</dc:title>
  <dc:creator>Shoh</dc:creator>
  <cp:lastModifiedBy>Shoh</cp:lastModifiedBy>
  <cp:revision>13</cp:revision>
  <dcterms:created xsi:type="dcterms:W3CDTF">2015-03-17T19:54:40Z</dcterms:created>
  <dcterms:modified xsi:type="dcterms:W3CDTF">2015-03-17T21:54:04Z</dcterms:modified>
</cp:coreProperties>
</file>