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8" r:id="rId1"/>
  </p:sldMasterIdLst>
  <p:sldIdLst>
    <p:sldId id="266" r:id="rId2"/>
    <p:sldId id="257" r:id="rId3"/>
    <p:sldId id="294" r:id="rId4"/>
    <p:sldId id="268" r:id="rId5"/>
    <p:sldId id="271" r:id="rId6"/>
    <p:sldId id="293" r:id="rId7"/>
    <p:sldId id="287" r:id="rId8"/>
    <p:sldId id="276" r:id="rId9"/>
    <p:sldId id="277" r:id="rId10"/>
    <p:sldId id="288" r:id="rId11"/>
    <p:sldId id="290" r:id="rId12"/>
    <p:sldId id="281" r:id="rId13"/>
    <p:sldId id="282" r:id="rId14"/>
    <p:sldId id="291" r:id="rId15"/>
    <p:sldId id="292" r:id="rId16"/>
    <p:sldId id="284" r:id="rId17"/>
    <p:sldId id="285" r:id="rId18"/>
    <p:sldId id="286" r:id="rId1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CC"/>
    <a:srgbClr val="800000"/>
    <a:srgbClr val="0066CC"/>
    <a:srgbClr val="E0DBF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29" autoAdjust="0"/>
    <p:restoredTop sz="94660"/>
  </p:normalViewPr>
  <p:slideViewPr>
    <p:cSldViewPr>
      <p:cViewPr varScale="1">
        <p:scale>
          <a:sx n="69" d="100"/>
          <a:sy n="69" d="100"/>
        </p:scale>
        <p:origin x="-1440"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_rels/data1.xml.rels><?xml version="1.0" encoding="UTF-8" standalone="yes"?>
<Relationships xmlns="http://schemas.openxmlformats.org/package/2006/relationships"><Relationship Id="rId1" Type="http://schemas.openxmlformats.org/officeDocument/2006/relationships/image" Target="../media/image1.png"/></Relationships>
</file>

<file path=ppt/diagrams/_rels/drawing1.xml.rels><?xml version="1.0" encoding="UTF-8" standalone="yes"?>
<Relationships xmlns="http://schemas.openxmlformats.org/package/2006/relationships"><Relationship Id="rId1" Type="http://schemas.openxmlformats.org/officeDocument/2006/relationships/image" Target="../media/image1.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9726759-F551-4872-8600-88F551D04B7C}"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ru-RU"/>
        </a:p>
      </dgm:t>
    </dgm:pt>
    <dgm:pt modelId="{37B2E537-6DD5-4136-9EC7-3797CCC48208}">
      <dgm:prSet phldrT="[Текст]" custT="1"/>
      <dgm:spPr/>
      <dgm:t>
        <a:bodyPr/>
        <a:lstStyle/>
        <a:p>
          <a:r>
            <a:rPr lang="en-US" sz="2000" b="1" dirty="0" smtClean="0">
              <a:solidFill>
                <a:srgbClr val="C00000"/>
              </a:solidFill>
              <a:latin typeface="Times New Roman" pitchFamily="18" charset="0"/>
              <a:cs typeface="Times New Roman" pitchFamily="18" charset="0"/>
            </a:rPr>
            <a:t>Chapter I Theoretical research on investigation</a:t>
          </a:r>
          <a:endParaRPr lang="ru-RU" sz="2000" dirty="0">
            <a:solidFill>
              <a:srgbClr val="C00000"/>
            </a:solidFill>
          </a:endParaRPr>
        </a:p>
      </dgm:t>
    </dgm:pt>
    <dgm:pt modelId="{CB0AA004-ABA7-4032-9D53-74B9477ADCD2}" type="parTrans" cxnId="{0A46F7C8-34CD-41CF-BA0C-2D87562C0FF4}">
      <dgm:prSet/>
      <dgm:spPr/>
      <dgm:t>
        <a:bodyPr/>
        <a:lstStyle/>
        <a:p>
          <a:endParaRPr lang="ru-RU"/>
        </a:p>
      </dgm:t>
    </dgm:pt>
    <dgm:pt modelId="{02402E35-EC54-45F1-B9CC-75FFA7ABE78A}" type="sibTrans" cxnId="{0A46F7C8-34CD-41CF-BA0C-2D87562C0FF4}">
      <dgm:prSet/>
      <dgm:spPr/>
      <dgm:t>
        <a:bodyPr/>
        <a:lstStyle/>
        <a:p>
          <a:endParaRPr lang="ru-RU"/>
        </a:p>
      </dgm:t>
    </dgm:pt>
    <dgm:pt modelId="{69E874B9-D69D-479E-8103-7F04C0891AA4}">
      <dgm:prSet phldrT="[Текст]" custT="1"/>
      <dgm:spPr/>
      <dgm:t>
        <a:bodyPr/>
        <a:lstStyle/>
        <a:p>
          <a:r>
            <a:rPr lang="en-US" sz="2000" b="1" dirty="0" smtClean="0">
              <a:solidFill>
                <a:srgbClr val="002060"/>
              </a:solidFill>
              <a:latin typeface="Times New Roman" pitchFamily="18" charset="0"/>
              <a:cs typeface="Times New Roman" pitchFamily="18" charset="0"/>
            </a:rPr>
            <a:t>1.1.</a:t>
          </a:r>
          <a:r>
            <a:rPr lang="en-US" sz="2000" dirty="0" smtClean="0">
              <a:solidFill>
                <a:srgbClr val="002060"/>
              </a:solidFill>
              <a:latin typeface="Times New Roman" pitchFamily="18" charset="0"/>
              <a:cs typeface="Times New Roman" pitchFamily="18" charset="0"/>
            </a:rPr>
            <a:t> New perspective directions in </a:t>
          </a:r>
          <a:r>
            <a:rPr lang="en-US" sz="2000" dirty="0" err="1" smtClean="0">
              <a:solidFill>
                <a:srgbClr val="002060"/>
              </a:solidFill>
              <a:latin typeface="Times New Roman" pitchFamily="18" charset="0"/>
              <a:cs typeface="Times New Roman" pitchFamily="18" charset="0"/>
            </a:rPr>
            <a:t>antropothentric</a:t>
          </a:r>
          <a:r>
            <a:rPr lang="en-US" sz="2000" dirty="0" smtClean="0">
              <a:solidFill>
                <a:srgbClr val="002060"/>
              </a:solidFill>
              <a:latin typeface="Times New Roman" pitchFamily="18" charset="0"/>
              <a:cs typeface="Times New Roman" pitchFamily="18" charset="0"/>
            </a:rPr>
            <a:t> paradigm</a:t>
          </a:r>
          <a:r>
            <a:rPr lang="ru-RU" sz="2000" dirty="0" smtClean="0">
              <a:solidFill>
                <a:srgbClr val="002060"/>
              </a:solidFill>
              <a:latin typeface="Times New Roman" pitchFamily="18" charset="0"/>
              <a:cs typeface="Times New Roman" pitchFamily="18" charset="0"/>
            </a:rPr>
            <a:t/>
          </a:r>
          <a:br>
            <a:rPr lang="ru-RU" sz="2000" dirty="0" smtClean="0">
              <a:solidFill>
                <a:srgbClr val="002060"/>
              </a:solidFill>
              <a:latin typeface="Times New Roman" pitchFamily="18" charset="0"/>
              <a:cs typeface="Times New Roman" pitchFamily="18" charset="0"/>
            </a:rPr>
          </a:br>
          <a:r>
            <a:rPr lang="en-US" sz="2000" dirty="0" smtClean="0">
              <a:solidFill>
                <a:srgbClr val="002060"/>
              </a:solidFill>
              <a:latin typeface="Times New Roman" pitchFamily="18" charset="0"/>
              <a:cs typeface="Times New Roman" pitchFamily="18" charset="0"/>
            </a:rPr>
            <a:t>1.1.1. Communicative stylistics and pragmatic linguistics</a:t>
          </a:r>
          <a:r>
            <a:rPr lang="ru-RU" sz="2000" dirty="0" smtClean="0">
              <a:solidFill>
                <a:srgbClr val="002060"/>
              </a:solidFill>
              <a:latin typeface="Times New Roman" pitchFamily="18" charset="0"/>
              <a:cs typeface="Times New Roman" pitchFamily="18" charset="0"/>
            </a:rPr>
            <a:t/>
          </a:r>
          <a:br>
            <a:rPr lang="ru-RU" sz="2000" dirty="0" smtClean="0">
              <a:solidFill>
                <a:srgbClr val="002060"/>
              </a:solidFill>
              <a:latin typeface="Times New Roman" pitchFamily="18" charset="0"/>
              <a:cs typeface="Times New Roman" pitchFamily="18" charset="0"/>
            </a:rPr>
          </a:br>
          <a:r>
            <a:rPr lang="en-US" sz="2000" dirty="0" smtClean="0">
              <a:solidFill>
                <a:srgbClr val="002060"/>
              </a:solidFill>
              <a:latin typeface="Times New Roman" pitchFamily="18" charset="0"/>
              <a:cs typeface="Times New Roman" pitchFamily="18" charset="0"/>
            </a:rPr>
            <a:t> 1.1.2.  Cognitive aspects of stylistics</a:t>
          </a:r>
          <a:r>
            <a:rPr lang="ru-RU" sz="2000" dirty="0" smtClean="0">
              <a:solidFill>
                <a:srgbClr val="002060"/>
              </a:solidFill>
              <a:latin typeface="Times New Roman" pitchFamily="18" charset="0"/>
              <a:cs typeface="Times New Roman" pitchFamily="18" charset="0"/>
            </a:rPr>
            <a:t/>
          </a:r>
          <a:br>
            <a:rPr lang="ru-RU" sz="2000" dirty="0" smtClean="0">
              <a:solidFill>
                <a:srgbClr val="002060"/>
              </a:solidFill>
              <a:latin typeface="Times New Roman" pitchFamily="18" charset="0"/>
              <a:cs typeface="Times New Roman" pitchFamily="18" charset="0"/>
            </a:rPr>
          </a:br>
          <a:r>
            <a:rPr lang="en-US" sz="2000" b="1" dirty="0" smtClean="0">
              <a:solidFill>
                <a:srgbClr val="002060"/>
              </a:solidFill>
              <a:latin typeface="Times New Roman" pitchFamily="18" charset="0"/>
              <a:cs typeface="Times New Roman" pitchFamily="18" charset="0"/>
            </a:rPr>
            <a:t>1.2.</a:t>
          </a:r>
          <a:r>
            <a:rPr lang="en-US" sz="2000" dirty="0" smtClean="0">
              <a:solidFill>
                <a:srgbClr val="002060"/>
              </a:solidFill>
              <a:latin typeface="Times New Roman" pitchFamily="18" charset="0"/>
              <a:cs typeface="Times New Roman" pitchFamily="18" charset="0"/>
            </a:rPr>
            <a:t> Text categories: theoretical and practical assumption </a:t>
          </a:r>
          <a:r>
            <a:rPr lang="ru-RU" sz="2000" dirty="0" smtClean="0">
              <a:solidFill>
                <a:srgbClr val="002060"/>
              </a:solidFill>
              <a:latin typeface="Times New Roman" pitchFamily="18" charset="0"/>
              <a:cs typeface="Times New Roman" pitchFamily="18" charset="0"/>
            </a:rPr>
            <a:t/>
          </a:r>
          <a:br>
            <a:rPr lang="ru-RU" sz="2000" dirty="0" smtClean="0">
              <a:solidFill>
                <a:srgbClr val="002060"/>
              </a:solidFill>
              <a:latin typeface="Times New Roman" pitchFamily="18" charset="0"/>
              <a:cs typeface="Times New Roman" pitchFamily="18" charset="0"/>
            </a:rPr>
          </a:br>
          <a:r>
            <a:rPr lang="en-US" sz="2000" b="1" dirty="0" smtClean="0">
              <a:solidFill>
                <a:srgbClr val="002060"/>
              </a:solidFill>
              <a:latin typeface="Times New Roman" pitchFamily="18" charset="0"/>
              <a:cs typeface="Times New Roman" pitchFamily="18" charset="0"/>
            </a:rPr>
            <a:t> 1.3.</a:t>
          </a:r>
          <a:r>
            <a:rPr lang="en-US" sz="2000" dirty="0" smtClean="0">
              <a:solidFill>
                <a:srgbClr val="002060"/>
              </a:solidFill>
              <a:latin typeface="Times New Roman" pitchFamily="18" charset="0"/>
              <a:cs typeface="Times New Roman" pitchFamily="18" charset="0"/>
            </a:rPr>
            <a:t> Literary  text in the light of modern trends in linguistics</a:t>
          </a:r>
          <a:endParaRPr lang="ru-RU" sz="2000" dirty="0"/>
        </a:p>
      </dgm:t>
    </dgm:pt>
    <dgm:pt modelId="{638DD357-D5BD-4A14-B69E-18876AEABC8E}" type="parTrans" cxnId="{F23FC0D9-06EE-4539-B034-E755AD248529}">
      <dgm:prSet/>
      <dgm:spPr/>
      <dgm:t>
        <a:bodyPr/>
        <a:lstStyle/>
        <a:p>
          <a:endParaRPr lang="ru-RU"/>
        </a:p>
      </dgm:t>
    </dgm:pt>
    <dgm:pt modelId="{CAC9BCD6-16FD-423E-A5CF-C37E503CDA8D}" type="sibTrans" cxnId="{F23FC0D9-06EE-4539-B034-E755AD248529}">
      <dgm:prSet/>
      <dgm:spPr/>
      <dgm:t>
        <a:bodyPr/>
        <a:lstStyle/>
        <a:p>
          <a:endParaRPr lang="ru-RU"/>
        </a:p>
      </dgm:t>
    </dgm:pt>
    <dgm:pt modelId="{47927EF9-6108-404D-95A0-40AD464F80CB}">
      <dgm:prSet custT="1"/>
      <dgm:spPr/>
      <dgm:t>
        <a:bodyPr/>
        <a:lstStyle/>
        <a:p>
          <a:r>
            <a:rPr lang="en-US" sz="2000" b="1" dirty="0" smtClean="0">
              <a:solidFill>
                <a:srgbClr val="C00000"/>
              </a:solidFill>
              <a:latin typeface="Times New Roman" pitchFamily="18" charset="0"/>
              <a:cs typeface="Times New Roman" pitchFamily="18" charset="0"/>
            </a:rPr>
            <a:t>Chapter II  </a:t>
          </a:r>
          <a:r>
            <a:rPr lang="en-US" sz="2000" b="1" dirty="0" err="1" smtClean="0">
              <a:solidFill>
                <a:srgbClr val="C00000"/>
              </a:solidFill>
              <a:latin typeface="Times New Roman" pitchFamily="18" charset="0"/>
              <a:cs typeface="Times New Roman" pitchFamily="18" charset="0"/>
            </a:rPr>
            <a:t>Li</a:t>
          </a:r>
          <a:r>
            <a:rPr lang="en-US" sz="2000" b="1" dirty="0" err="1" smtClean="0">
              <a:solidFill>
                <a:srgbClr val="C00000"/>
              </a:solidFill>
              <a:latin typeface="Times New Roman" pitchFamily="18" charset="0"/>
              <a:ea typeface="Malgun Gothic"/>
              <a:cs typeface="Times New Roman" pitchFamily="18" charset="0"/>
            </a:rPr>
            <a:t>nguo</a:t>
          </a:r>
          <a:r>
            <a:rPr lang="en-US" sz="2000" b="1" dirty="0" smtClean="0">
              <a:solidFill>
                <a:srgbClr val="C00000"/>
              </a:solidFill>
              <a:latin typeface="Times New Roman" pitchFamily="18" charset="0"/>
              <a:ea typeface="Malgun Gothic"/>
              <a:cs typeface="Times New Roman" pitchFamily="18" charset="0"/>
            </a:rPr>
            <a:t> cognitive interpretation of literary text</a:t>
          </a:r>
          <a:endParaRPr lang="ru-RU" sz="2000" dirty="0">
            <a:solidFill>
              <a:srgbClr val="C00000"/>
            </a:solidFill>
          </a:endParaRPr>
        </a:p>
      </dgm:t>
    </dgm:pt>
    <dgm:pt modelId="{FFD783BD-3C8E-4709-9536-97EEFD51FC5E}" type="parTrans" cxnId="{B3D39356-9453-4A5B-8E60-BFA95C4EE10E}">
      <dgm:prSet/>
      <dgm:spPr/>
      <dgm:t>
        <a:bodyPr/>
        <a:lstStyle/>
        <a:p>
          <a:endParaRPr lang="ru-RU"/>
        </a:p>
      </dgm:t>
    </dgm:pt>
    <dgm:pt modelId="{A0C00D7D-C73E-48D8-931E-F11BF5931D33}" type="sibTrans" cxnId="{B3D39356-9453-4A5B-8E60-BFA95C4EE10E}">
      <dgm:prSet/>
      <dgm:spPr/>
      <dgm:t>
        <a:bodyPr/>
        <a:lstStyle/>
        <a:p>
          <a:endParaRPr lang="ru-RU"/>
        </a:p>
      </dgm:t>
    </dgm:pt>
    <dgm:pt modelId="{FA597B96-4E9E-4D86-B734-42CB3482D3B8}">
      <dgm:prSet custT="1"/>
      <dgm:spPr/>
      <dgm:t>
        <a:bodyPr/>
        <a:lstStyle/>
        <a:p>
          <a:r>
            <a:rPr lang="en-US" sz="2000" b="1" dirty="0" smtClean="0">
              <a:solidFill>
                <a:srgbClr val="002060"/>
              </a:solidFill>
              <a:latin typeface="Times New Roman" pitchFamily="18" charset="0"/>
              <a:ea typeface="Malgun Gothic"/>
              <a:cs typeface="Times New Roman" pitchFamily="18" charset="0"/>
            </a:rPr>
            <a:t>2.1.</a:t>
          </a:r>
          <a:r>
            <a:rPr lang="en-US" sz="2000" dirty="0" smtClean="0">
              <a:solidFill>
                <a:srgbClr val="002060"/>
              </a:solidFill>
              <a:latin typeface="Times New Roman" pitchFamily="18" charset="0"/>
              <a:ea typeface="Malgun Gothic"/>
              <a:cs typeface="Times New Roman" pitchFamily="18" charset="0"/>
            </a:rPr>
            <a:t> Emotiveness as a means of implicitness</a:t>
          </a:r>
          <a:r>
            <a:rPr lang="ru-RU" sz="2000" dirty="0" smtClean="0">
              <a:solidFill>
                <a:srgbClr val="002060"/>
              </a:solidFill>
              <a:latin typeface="Times New Roman" pitchFamily="18" charset="0"/>
              <a:ea typeface="Malgun Gothic"/>
              <a:cs typeface="Times New Roman" pitchFamily="18" charset="0"/>
            </a:rPr>
            <a:t/>
          </a:r>
          <a:br>
            <a:rPr lang="ru-RU" sz="2000" dirty="0" smtClean="0">
              <a:solidFill>
                <a:srgbClr val="002060"/>
              </a:solidFill>
              <a:latin typeface="Times New Roman" pitchFamily="18" charset="0"/>
              <a:ea typeface="Malgun Gothic"/>
              <a:cs typeface="Times New Roman" pitchFamily="18" charset="0"/>
            </a:rPr>
          </a:br>
          <a:r>
            <a:rPr lang="en-US" sz="2000" dirty="0" smtClean="0">
              <a:solidFill>
                <a:srgbClr val="002060"/>
              </a:solidFill>
              <a:latin typeface="Times New Roman" pitchFamily="18" charset="0"/>
              <a:ea typeface="Malgun Gothic"/>
              <a:cs typeface="Times New Roman" pitchFamily="18" charset="0"/>
            </a:rPr>
            <a:t> </a:t>
          </a:r>
          <a:r>
            <a:rPr lang="en-US" sz="2000" b="1" dirty="0" smtClean="0">
              <a:solidFill>
                <a:srgbClr val="002060"/>
              </a:solidFill>
              <a:latin typeface="Times New Roman" pitchFamily="18" charset="0"/>
              <a:ea typeface="Malgun Gothic"/>
              <a:cs typeface="Times New Roman" pitchFamily="18" charset="0"/>
            </a:rPr>
            <a:t>2.2.</a:t>
          </a:r>
          <a:r>
            <a:rPr lang="en-US" sz="2000" dirty="0" smtClean="0">
              <a:solidFill>
                <a:srgbClr val="002060"/>
              </a:solidFill>
              <a:latin typeface="Times New Roman" pitchFamily="18" charset="0"/>
              <a:ea typeface="Malgun Gothic"/>
              <a:cs typeface="Times New Roman" pitchFamily="18" charset="0"/>
            </a:rPr>
            <a:t> </a:t>
          </a:r>
          <a:r>
            <a:rPr lang="en-US" sz="2000" dirty="0" err="1" smtClean="0">
              <a:solidFill>
                <a:srgbClr val="002060"/>
              </a:solidFill>
              <a:latin typeface="Times New Roman" pitchFamily="18" charset="0"/>
              <a:ea typeface="Malgun Gothic"/>
              <a:cs typeface="Times New Roman" pitchFamily="18" charset="0"/>
            </a:rPr>
            <a:t>Intertextuality</a:t>
          </a:r>
          <a:r>
            <a:rPr lang="en-US" sz="2000" dirty="0" smtClean="0">
              <a:solidFill>
                <a:srgbClr val="002060"/>
              </a:solidFill>
              <a:latin typeface="Times New Roman" pitchFamily="18" charset="0"/>
              <a:ea typeface="Malgun Gothic"/>
              <a:cs typeface="Times New Roman" pitchFamily="18" charset="0"/>
            </a:rPr>
            <a:t>  as a main signal of conceptualization</a:t>
          </a:r>
          <a:endParaRPr lang="ru-RU" sz="2000" dirty="0"/>
        </a:p>
      </dgm:t>
    </dgm:pt>
    <dgm:pt modelId="{FB59BF8A-0554-4725-A691-C994A9A24F64}" type="parTrans" cxnId="{80F31D7B-FB36-42D6-9A48-CB76870A692C}">
      <dgm:prSet/>
      <dgm:spPr/>
      <dgm:t>
        <a:bodyPr/>
        <a:lstStyle/>
        <a:p>
          <a:endParaRPr lang="ru-RU"/>
        </a:p>
      </dgm:t>
    </dgm:pt>
    <dgm:pt modelId="{3E4490D6-529D-4E0A-A6DE-A580F5B19193}" type="sibTrans" cxnId="{80F31D7B-FB36-42D6-9A48-CB76870A692C}">
      <dgm:prSet/>
      <dgm:spPr/>
      <dgm:t>
        <a:bodyPr/>
        <a:lstStyle/>
        <a:p>
          <a:endParaRPr lang="ru-RU"/>
        </a:p>
      </dgm:t>
    </dgm:pt>
    <dgm:pt modelId="{A682A0D0-0AA3-497E-A564-DD49D0086882}">
      <dgm:prSet/>
      <dgm:spPr/>
      <dgm:t>
        <a:bodyPr/>
        <a:lstStyle/>
        <a:p>
          <a:r>
            <a:rPr lang="en-US" b="1" dirty="0" smtClean="0">
              <a:solidFill>
                <a:srgbClr val="C00000"/>
              </a:solidFill>
              <a:latin typeface="Times New Roman" pitchFamily="18" charset="0"/>
              <a:ea typeface="Malgun Gothic"/>
              <a:cs typeface="Times New Roman" pitchFamily="18" charset="0"/>
            </a:rPr>
            <a:t>Chapter III    Cognitive principle of foregrounding as a stylistic value of       perception and interpretation in English and Uzbek literary texts</a:t>
          </a:r>
          <a:endParaRPr lang="ru-RU" dirty="0">
            <a:solidFill>
              <a:srgbClr val="C00000"/>
            </a:solidFill>
          </a:endParaRPr>
        </a:p>
      </dgm:t>
    </dgm:pt>
    <dgm:pt modelId="{23249884-7CEB-44F6-BFB0-4AE2255F238E}" type="parTrans" cxnId="{68F9AFB1-D800-462F-923B-05C20AE78C47}">
      <dgm:prSet/>
      <dgm:spPr/>
      <dgm:t>
        <a:bodyPr/>
        <a:lstStyle/>
        <a:p>
          <a:endParaRPr lang="ru-RU"/>
        </a:p>
      </dgm:t>
    </dgm:pt>
    <dgm:pt modelId="{3AA820DC-57CF-4670-96BA-8CD0F04A882B}" type="sibTrans" cxnId="{68F9AFB1-D800-462F-923B-05C20AE78C47}">
      <dgm:prSet/>
      <dgm:spPr/>
      <dgm:t>
        <a:bodyPr/>
        <a:lstStyle/>
        <a:p>
          <a:endParaRPr lang="ru-RU"/>
        </a:p>
      </dgm:t>
    </dgm:pt>
    <dgm:pt modelId="{F11CC84C-155C-4C1F-8967-9E2EE791154F}">
      <dgm:prSet custT="1"/>
      <dgm:spPr>
        <a:blipFill rotWithShape="0">
          <a:blip xmlns:r="http://schemas.openxmlformats.org/officeDocument/2006/relationships" r:embed="rId1"/>
          <a:stretch>
            <a:fillRect/>
          </a:stretch>
        </a:blipFill>
      </dgm:spPr>
      <dgm:t>
        <a:bodyPr/>
        <a:lstStyle/>
        <a:p>
          <a:r>
            <a:rPr lang="en-US" sz="2000" b="1" dirty="0" smtClean="0">
              <a:solidFill>
                <a:srgbClr val="002060"/>
              </a:solidFill>
              <a:latin typeface="Times New Roman" pitchFamily="18" charset="0"/>
              <a:ea typeface="Malgun Gothic"/>
              <a:cs typeface="Times New Roman" pitchFamily="18" charset="0"/>
            </a:rPr>
            <a:t>3.1.</a:t>
          </a:r>
          <a:r>
            <a:rPr lang="en-US" sz="2000" dirty="0" smtClean="0">
              <a:solidFill>
                <a:srgbClr val="002060"/>
              </a:solidFill>
              <a:latin typeface="Times New Roman" pitchFamily="18" charset="0"/>
              <a:ea typeface="Malgun Gothic"/>
              <a:cs typeface="Times New Roman" pitchFamily="18" charset="0"/>
            </a:rPr>
            <a:t> Convergence of stylistic devices and as an indicator of implicit   meaning</a:t>
          </a:r>
          <a:r>
            <a:rPr lang="ru-RU" sz="2000" dirty="0" smtClean="0">
              <a:solidFill>
                <a:srgbClr val="002060"/>
              </a:solidFill>
              <a:latin typeface="Times New Roman" pitchFamily="18" charset="0"/>
              <a:ea typeface="Malgun Gothic"/>
              <a:cs typeface="Times New Roman" pitchFamily="18" charset="0"/>
            </a:rPr>
            <a:t/>
          </a:r>
          <a:br>
            <a:rPr lang="ru-RU" sz="2000" dirty="0" smtClean="0">
              <a:solidFill>
                <a:srgbClr val="002060"/>
              </a:solidFill>
              <a:latin typeface="Times New Roman" pitchFamily="18" charset="0"/>
              <a:ea typeface="Malgun Gothic"/>
              <a:cs typeface="Times New Roman" pitchFamily="18" charset="0"/>
            </a:rPr>
          </a:br>
          <a:r>
            <a:rPr lang="en-US" sz="2000" b="1" dirty="0" smtClean="0">
              <a:solidFill>
                <a:srgbClr val="002060"/>
              </a:solidFill>
              <a:latin typeface="Times New Roman" pitchFamily="18" charset="0"/>
              <a:ea typeface="Malgun Gothic"/>
              <a:cs typeface="Times New Roman" pitchFamily="18" charset="0"/>
            </a:rPr>
            <a:t>3.2.</a:t>
          </a:r>
          <a:r>
            <a:rPr lang="en-US" sz="2000" dirty="0" smtClean="0">
              <a:solidFill>
                <a:srgbClr val="002060"/>
              </a:solidFill>
              <a:latin typeface="Times New Roman" pitchFamily="18" charset="0"/>
              <a:ea typeface="Malgun Gothic"/>
              <a:cs typeface="Times New Roman" pitchFamily="18" charset="0"/>
            </a:rPr>
            <a:t> Contrast as a cognitive principle in decoding stylistics</a:t>
          </a:r>
          <a:r>
            <a:rPr lang="ru-RU" sz="2000" dirty="0" smtClean="0">
              <a:solidFill>
                <a:srgbClr val="002060"/>
              </a:solidFill>
              <a:latin typeface="Times New Roman" pitchFamily="18" charset="0"/>
              <a:ea typeface="Malgun Gothic"/>
              <a:cs typeface="Times New Roman" pitchFamily="18" charset="0"/>
            </a:rPr>
            <a:t/>
          </a:r>
          <a:br>
            <a:rPr lang="ru-RU" sz="2000" dirty="0" smtClean="0">
              <a:solidFill>
                <a:srgbClr val="002060"/>
              </a:solidFill>
              <a:latin typeface="Times New Roman" pitchFamily="18" charset="0"/>
              <a:ea typeface="Malgun Gothic"/>
              <a:cs typeface="Times New Roman" pitchFamily="18" charset="0"/>
            </a:rPr>
          </a:br>
          <a:endParaRPr lang="ru-RU" sz="2000" dirty="0"/>
        </a:p>
      </dgm:t>
    </dgm:pt>
    <dgm:pt modelId="{93AE9FA7-A759-48E5-A702-52734AB9EB25}" type="parTrans" cxnId="{B84EBC8A-0C7A-4DAA-9078-E47E4FF2CD55}">
      <dgm:prSet/>
      <dgm:spPr/>
      <dgm:t>
        <a:bodyPr/>
        <a:lstStyle/>
        <a:p>
          <a:endParaRPr lang="ru-RU"/>
        </a:p>
      </dgm:t>
    </dgm:pt>
    <dgm:pt modelId="{9FAD9FF8-CB37-47FC-BCBF-5166DD6A01B8}" type="sibTrans" cxnId="{B84EBC8A-0C7A-4DAA-9078-E47E4FF2CD55}">
      <dgm:prSet/>
      <dgm:spPr/>
      <dgm:t>
        <a:bodyPr/>
        <a:lstStyle/>
        <a:p>
          <a:endParaRPr lang="ru-RU"/>
        </a:p>
      </dgm:t>
    </dgm:pt>
    <dgm:pt modelId="{79B7A43C-F977-4960-8D7F-F610B15C3F65}" type="pres">
      <dgm:prSet presAssocID="{99726759-F551-4872-8600-88F551D04B7C}" presName="Name0" presStyleCnt="0">
        <dgm:presLayoutVars>
          <dgm:dir/>
          <dgm:animLvl val="lvl"/>
          <dgm:resizeHandles val="exact"/>
        </dgm:presLayoutVars>
      </dgm:prSet>
      <dgm:spPr/>
      <dgm:t>
        <a:bodyPr/>
        <a:lstStyle/>
        <a:p>
          <a:endParaRPr lang="ru-RU"/>
        </a:p>
      </dgm:t>
    </dgm:pt>
    <dgm:pt modelId="{6C8FC3F3-9A8C-4AF1-8722-047ACD8C2873}" type="pres">
      <dgm:prSet presAssocID="{37B2E537-6DD5-4136-9EC7-3797CCC48208}" presName="composite" presStyleCnt="0"/>
      <dgm:spPr/>
    </dgm:pt>
    <dgm:pt modelId="{4F54D887-03E3-4E1C-9D36-6A6642A08AE7}" type="pres">
      <dgm:prSet presAssocID="{37B2E537-6DD5-4136-9EC7-3797CCC48208}" presName="parTx" presStyleLbl="alignNode1" presStyleIdx="0" presStyleCnt="3">
        <dgm:presLayoutVars>
          <dgm:chMax val="0"/>
          <dgm:chPref val="0"/>
          <dgm:bulletEnabled val="1"/>
        </dgm:presLayoutVars>
      </dgm:prSet>
      <dgm:spPr/>
      <dgm:t>
        <a:bodyPr/>
        <a:lstStyle/>
        <a:p>
          <a:endParaRPr lang="ru-RU"/>
        </a:p>
      </dgm:t>
    </dgm:pt>
    <dgm:pt modelId="{09EADAA6-23AF-4861-9F49-AC94F9312760}" type="pres">
      <dgm:prSet presAssocID="{37B2E537-6DD5-4136-9EC7-3797CCC48208}" presName="desTx" presStyleLbl="alignAccFollowNode1" presStyleIdx="0" presStyleCnt="3" custScaleY="100000" custLinFactNeighborX="1267" custLinFactNeighborY="465">
        <dgm:presLayoutVars>
          <dgm:bulletEnabled val="1"/>
        </dgm:presLayoutVars>
      </dgm:prSet>
      <dgm:spPr/>
      <dgm:t>
        <a:bodyPr/>
        <a:lstStyle/>
        <a:p>
          <a:endParaRPr lang="ru-RU"/>
        </a:p>
      </dgm:t>
    </dgm:pt>
    <dgm:pt modelId="{DAD945E3-326A-4211-AA6E-B522F60F6ED2}" type="pres">
      <dgm:prSet presAssocID="{02402E35-EC54-45F1-B9CC-75FFA7ABE78A}" presName="space" presStyleCnt="0"/>
      <dgm:spPr/>
    </dgm:pt>
    <dgm:pt modelId="{3F1A5C61-7393-45FD-9858-5D9B8F02F94D}" type="pres">
      <dgm:prSet presAssocID="{47927EF9-6108-404D-95A0-40AD464F80CB}" presName="composite" presStyleCnt="0"/>
      <dgm:spPr/>
    </dgm:pt>
    <dgm:pt modelId="{90254393-A0C4-4F75-84BA-C3D4CC4B525C}" type="pres">
      <dgm:prSet presAssocID="{47927EF9-6108-404D-95A0-40AD464F80CB}" presName="parTx" presStyleLbl="alignNode1" presStyleIdx="1" presStyleCnt="3">
        <dgm:presLayoutVars>
          <dgm:chMax val="0"/>
          <dgm:chPref val="0"/>
          <dgm:bulletEnabled val="1"/>
        </dgm:presLayoutVars>
      </dgm:prSet>
      <dgm:spPr/>
      <dgm:t>
        <a:bodyPr/>
        <a:lstStyle/>
        <a:p>
          <a:endParaRPr lang="ru-RU"/>
        </a:p>
      </dgm:t>
    </dgm:pt>
    <dgm:pt modelId="{C478D2C2-FE30-4202-B085-AD62E531A0D1}" type="pres">
      <dgm:prSet presAssocID="{47927EF9-6108-404D-95A0-40AD464F80CB}" presName="desTx" presStyleLbl="alignAccFollowNode1" presStyleIdx="1" presStyleCnt="3" custLinFactNeighborX="231" custLinFactNeighborY="5229">
        <dgm:presLayoutVars>
          <dgm:bulletEnabled val="1"/>
        </dgm:presLayoutVars>
      </dgm:prSet>
      <dgm:spPr/>
      <dgm:t>
        <a:bodyPr/>
        <a:lstStyle/>
        <a:p>
          <a:endParaRPr lang="ru-RU"/>
        </a:p>
      </dgm:t>
    </dgm:pt>
    <dgm:pt modelId="{30441C32-71FD-4A11-81B8-190B10831087}" type="pres">
      <dgm:prSet presAssocID="{A0C00D7D-C73E-48D8-931E-F11BF5931D33}" presName="space" presStyleCnt="0"/>
      <dgm:spPr/>
    </dgm:pt>
    <dgm:pt modelId="{BAFDC43C-1696-4E5F-B362-43173E8E5869}" type="pres">
      <dgm:prSet presAssocID="{A682A0D0-0AA3-497E-A564-DD49D0086882}" presName="composite" presStyleCnt="0"/>
      <dgm:spPr/>
    </dgm:pt>
    <dgm:pt modelId="{99E40440-3E9E-4C77-8F17-387F6C69B93C}" type="pres">
      <dgm:prSet presAssocID="{A682A0D0-0AA3-497E-A564-DD49D0086882}" presName="parTx" presStyleLbl="alignNode1" presStyleIdx="2" presStyleCnt="3">
        <dgm:presLayoutVars>
          <dgm:chMax val="0"/>
          <dgm:chPref val="0"/>
          <dgm:bulletEnabled val="1"/>
        </dgm:presLayoutVars>
      </dgm:prSet>
      <dgm:spPr/>
      <dgm:t>
        <a:bodyPr/>
        <a:lstStyle/>
        <a:p>
          <a:endParaRPr lang="ru-RU"/>
        </a:p>
      </dgm:t>
    </dgm:pt>
    <dgm:pt modelId="{5F97B5B5-0B6F-43DB-8246-2F1E9FA141F6}" type="pres">
      <dgm:prSet presAssocID="{A682A0D0-0AA3-497E-A564-DD49D0086882}" presName="desTx" presStyleLbl="alignAccFollowNode1" presStyleIdx="2" presStyleCnt="3" custLinFactNeighborX="-804" custLinFactNeighborY="2053">
        <dgm:presLayoutVars>
          <dgm:bulletEnabled val="1"/>
        </dgm:presLayoutVars>
      </dgm:prSet>
      <dgm:spPr/>
      <dgm:t>
        <a:bodyPr/>
        <a:lstStyle/>
        <a:p>
          <a:endParaRPr lang="ru-RU"/>
        </a:p>
      </dgm:t>
    </dgm:pt>
  </dgm:ptLst>
  <dgm:cxnLst>
    <dgm:cxn modelId="{B72B5CBC-E832-4EE3-B952-597A633B5573}" type="presOf" srcId="{69E874B9-D69D-479E-8103-7F04C0891AA4}" destId="{09EADAA6-23AF-4861-9F49-AC94F9312760}" srcOrd="0" destOrd="0" presId="urn:microsoft.com/office/officeart/2005/8/layout/hList1"/>
    <dgm:cxn modelId="{117F839A-50D0-4558-B68E-A18C268D9698}" type="presOf" srcId="{37B2E537-6DD5-4136-9EC7-3797CCC48208}" destId="{4F54D887-03E3-4E1C-9D36-6A6642A08AE7}" srcOrd="0" destOrd="0" presId="urn:microsoft.com/office/officeart/2005/8/layout/hList1"/>
    <dgm:cxn modelId="{80F31D7B-FB36-42D6-9A48-CB76870A692C}" srcId="{47927EF9-6108-404D-95A0-40AD464F80CB}" destId="{FA597B96-4E9E-4D86-B734-42CB3482D3B8}" srcOrd="0" destOrd="0" parTransId="{FB59BF8A-0554-4725-A691-C994A9A24F64}" sibTransId="{3E4490D6-529D-4E0A-A6DE-A580F5B19193}"/>
    <dgm:cxn modelId="{42991DA0-AF89-4165-9566-48A7FF45A888}" type="presOf" srcId="{99726759-F551-4872-8600-88F551D04B7C}" destId="{79B7A43C-F977-4960-8D7F-F610B15C3F65}" srcOrd="0" destOrd="0" presId="urn:microsoft.com/office/officeart/2005/8/layout/hList1"/>
    <dgm:cxn modelId="{B84EBC8A-0C7A-4DAA-9078-E47E4FF2CD55}" srcId="{A682A0D0-0AA3-497E-A564-DD49D0086882}" destId="{F11CC84C-155C-4C1F-8967-9E2EE791154F}" srcOrd="0" destOrd="0" parTransId="{93AE9FA7-A759-48E5-A702-52734AB9EB25}" sibTransId="{9FAD9FF8-CB37-47FC-BCBF-5166DD6A01B8}"/>
    <dgm:cxn modelId="{B3D39356-9453-4A5B-8E60-BFA95C4EE10E}" srcId="{99726759-F551-4872-8600-88F551D04B7C}" destId="{47927EF9-6108-404D-95A0-40AD464F80CB}" srcOrd="1" destOrd="0" parTransId="{FFD783BD-3C8E-4709-9536-97EEFD51FC5E}" sibTransId="{A0C00D7D-C73E-48D8-931E-F11BF5931D33}"/>
    <dgm:cxn modelId="{1E6A5D1D-D07F-4A05-A9B1-7FCD2EB25FEE}" type="presOf" srcId="{A682A0D0-0AA3-497E-A564-DD49D0086882}" destId="{99E40440-3E9E-4C77-8F17-387F6C69B93C}" srcOrd="0" destOrd="0" presId="urn:microsoft.com/office/officeart/2005/8/layout/hList1"/>
    <dgm:cxn modelId="{DB2074A9-CECA-4558-B7D1-7B4B709C3B64}" type="presOf" srcId="{FA597B96-4E9E-4D86-B734-42CB3482D3B8}" destId="{C478D2C2-FE30-4202-B085-AD62E531A0D1}" srcOrd="0" destOrd="0" presId="urn:microsoft.com/office/officeart/2005/8/layout/hList1"/>
    <dgm:cxn modelId="{68F9AFB1-D800-462F-923B-05C20AE78C47}" srcId="{99726759-F551-4872-8600-88F551D04B7C}" destId="{A682A0D0-0AA3-497E-A564-DD49D0086882}" srcOrd="2" destOrd="0" parTransId="{23249884-7CEB-44F6-BFB0-4AE2255F238E}" sibTransId="{3AA820DC-57CF-4670-96BA-8CD0F04A882B}"/>
    <dgm:cxn modelId="{0A46F7C8-34CD-41CF-BA0C-2D87562C0FF4}" srcId="{99726759-F551-4872-8600-88F551D04B7C}" destId="{37B2E537-6DD5-4136-9EC7-3797CCC48208}" srcOrd="0" destOrd="0" parTransId="{CB0AA004-ABA7-4032-9D53-74B9477ADCD2}" sibTransId="{02402E35-EC54-45F1-B9CC-75FFA7ABE78A}"/>
    <dgm:cxn modelId="{41DF361E-B852-491F-8A82-F77D6DE9023E}" type="presOf" srcId="{F11CC84C-155C-4C1F-8967-9E2EE791154F}" destId="{5F97B5B5-0B6F-43DB-8246-2F1E9FA141F6}" srcOrd="0" destOrd="0" presId="urn:microsoft.com/office/officeart/2005/8/layout/hList1"/>
    <dgm:cxn modelId="{C130C872-A80C-4961-9E4B-FB9DDF4A7AD7}" type="presOf" srcId="{47927EF9-6108-404D-95A0-40AD464F80CB}" destId="{90254393-A0C4-4F75-84BA-C3D4CC4B525C}" srcOrd="0" destOrd="0" presId="urn:microsoft.com/office/officeart/2005/8/layout/hList1"/>
    <dgm:cxn modelId="{F23FC0D9-06EE-4539-B034-E755AD248529}" srcId="{37B2E537-6DD5-4136-9EC7-3797CCC48208}" destId="{69E874B9-D69D-479E-8103-7F04C0891AA4}" srcOrd="0" destOrd="0" parTransId="{638DD357-D5BD-4A14-B69E-18876AEABC8E}" sibTransId="{CAC9BCD6-16FD-423E-A5CF-C37E503CDA8D}"/>
    <dgm:cxn modelId="{92A157FD-8C9E-4A16-A885-9A7E3E0AA22B}" type="presParOf" srcId="{79B7A43C-F977-4960-8D7F-F610B15C3F65}" destId="{6C8FC3F3-9A8C-4AF1-8722-047ACD8C2873}" srcOrd="0" destOrd="0" presId="urn:microsoft.com/office/officeart/2005/8/layout/hList1"/>
    <dgm:cxn modelId="{FBE6BBD8-9A14-4BF8-B3C4-3AA1716127A3}" type="presParOf" srcId="{6C8FC3F3-9A8C-4AF1-8722-047ACD8C2873}" destId="{4F54D887-03E3-4E1C-9D36-6A6642A08AE7}" srcOrd="0" destOrd="0" presId="urn:microsoft.com/office/officeart/2005/8/layout/hList1"/>
    <dgm:cxn modelId="{20D7607E-2D61-4BD0-B7B0-7D13E49CC02E}" type="presParOf" srcId="{6C8FC3F3-9A8C-4AF1-8722-047ACD8C2873}" destId="{09EADAA6-23AF-4861-9F49-AC94F9312760}" srcOrd="1" destOrd="0" presId="urn:microsoft.com/office/officeart/2005/8/layout/hList1"/>
    <dgm:cxn modelId="{426D2D97-C247-42F4-92AF-503DDD8E5AE6}" type="presParOf" srcId="{79B7A43C-F977-4960-8D7F-F610B15C3F65}" destId="{DAD945E3-326A-4211-AA6E-B522F60F6ED2}" srcOrd="1" destOrd="0" presId="urn:microsoft.com/office/officeart/2005/8/layout/hList1"/>
    <dgm:cxn modelId="{C12D9B23-EE6E-4744-88DA-F06F59B645CB}" type="presParOf" srcId="{79B7A43C-F977-4960-8D7F-F610B15C3F65}" destId="{3F1A5C61-7393-45FD-9858-5D9B8F02F94D}" srcOrd="2" destOrd="0" presId="urn:microsoft.com/office/officeart/2005/8/layout/hList1"/>
    <dgm:cxn modelId="{EBF1F734-17B9-46C5-9A69-1035F8A19533}" type="presParOf" srcId="{3F1A5C61-7393-45FD-9858-5D9B8F02F94D}" destId="{90254393-A0C4-4F75-84BA-C3D4CC4B525C}" srcOrd="0" destOrd="0" presId="urn:microsoft.com/office/officeart/2005/8/layout/hList1"/>
    <dgm:cxn modelId="{56D2A1FC-EDCA-45CC-B386-F547833A0757}" type="presParOf" srcId="{3F1A5C61-7393-45FD-9858-5D9B8F02F94D}" destId="{C478D2C2-FE30-4202-B085-AD62E531A0D1}" srcOrd="1" destOrd="0" presId="urn:microsoft.com/office/officeart/2005/8/layout/hList1"/>
    <dgm:cxn modelId="{1571B31C-A89C-470A-BBAD-E9506D2C95D0}" type="presParOf" srcId="{79B7A43C-F977-4960-8D7F-F610B15C3F65}" destId="{30441C32-71FD-4A11-81B8-190B10831087}" srcOrd="3" destOrd="0" presId="urn:microsoft.com/office/officeart/2005/8/layout/hList1"/>
    <dgm:cxn modelId="{445A4089-0A63-465A-945E-C25514049891}" type="presParOf" srcId="{79B7A43C-F977-4960-8D7F-F610B15C3F65}" destId="{BAFDC43C-1696-4E5F-B362-43173E8E5869}" srcOrd="4" destOrd="0" presId="urn:microsoft.com/office/officeart/2005/8/layout/hList1"/>
    <dgm:cxn modelId="{EDF83656-38D4-495F-B8D0-1D3B49A49152}" type="presParOf" srcId="{BAFDC43C-1696-4E5F-B362-43173E8E5869}" destId="{99E40440-3E9E-4C77-8F17-387F6C69B93C}" srcOrd="0" destOrd="0" presId="urn:microsoft.com/office/officeart/2005/8/layout/hList1"/>
    <dgm:cxn modelId="{4C4D3FFF-E9DA-4158-AB2A-CA59EBE2B444}" type="presParOf" srcId="{BAFDC43C-1696-4E5F-B362-43173E8E5869}" destId="{5F97B5B5-0B6F-43DB-8246-2F1E9FA141F6}"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99F76C6-4E10-409F-867B-1A5CEA5D161F}" type="doc">
      <dgm:prSet loTypeId="urn:microsoft.com/office/officeart/2005/8/layout/default#1" loCatId="list" qsTypeId="urn:microsoft.com/office/officeart/2005/8/quickstyle/simple1" qsCatId="simple" csTypeId="urn:microsoft.com/office/officeart/2005/8/colors/accent4_2" csCatId="accent4" phldr="1"/>
      <dgm:spPr/>
      <dgm:t>
        <a:bodyPr/>
        <a:lstStyle/>
        <a:p>
          <a:endParaRPr lang="ru-RU"/>
        </a:p>
      </dgm:t>
    </dgm:pt>
    <dgm:pt modelId="{8FC3ACDB-E82E-41DB-82C7-551DAB9AF64E}">
      <dgm:prSet/>
      <dgm:spPr/>
      <dgm:t>
        <a:bodyPr/>
        <a:lstStyle/>
        <a:p>
          <a:r>
            <a:rPr lang="en-US" dirty="0" smtClean="0">
              <a:latin typeface="Times New Roman" pitchFamily="18" charset="0"/>
              <a:cs typeface="Times New Roman" pitchFamily="18" charset="0"/>
            </a:rPr>
            <a:t>the convergence of stylistic devices, defeated expectancy, coupling and contrast, </a:t>
          </a:r>
          <a:r>
            <a:rPr lang="en-US" dirty="0" err="1" smtClean="0">
              <a:latin typeface="Times New Roman" pitchFamily="18" charset="0"/>
              <a:cs typeface="Times New Roman" pitchFamily="18" charset="0"/>
            </a:rPr>
            <a:t>intertextuality</a:t>
          </a:r>
          <a:r>
            <a:rPr lang="en-US" dirty="0" smtClean="0">
              <a:latin typeface="Times New Roman" pitchFamily="18" charset="0"/>
              <a:cs typeface="Times New Roman" pitchFamily="18" charset="0"/>
            </a:rPr>
            <a:t>  as means of foregrounding in the literary text.</a:t>
          </a:r>
          <a:r>
            <a:rPr lang="ru-RU" dirty="0" smtClean="0">
              <a:latin typeface="Times New Roman" pitchFamily="18" charset="0"/>
              <a:cs typeface="Times New Roman" pitchFamily="18" charset="0"/>
            </a:rPr>
            <a:t/>
          </a:r>
          <a:br>
            <a:rPr lang="ru-RU" dirty="0" smtClean="0">
              <a:latin typeface="Times New Roman" pitchFamily="18" charset="0"/>
              <a:cs typeface="Times New Roman" pitchFamily="18" charset="0"/>
            </a:rPr>
          </a:br>
          <a:endParaRPr lang="ru-RU" dirty="0"/>
        </a:p>
      </dgm:t>
    </dgm:pt>
    <dgm:pt modelId="{C6E02FD7-86EB-412F-B023-4844B7EF0A69}" type="parTrans" cxnId="{EA65E3CC-1AC0-42FB-982E-138C1280D183}">
      <dgm:prSet/>
      <dgm:spPr/>
      <dgm:t>
        <a:bodyPr/>
        <a:lstStyle/>
        <a:p>
          <a:endParaRPr lang="ru-RU"/>
        </a:p>
      </dgm:t>
    </dgm:pt>
    <dgm:pt modelId="{FA1455E8-C595-4056-B5D2-9CB7992C7B96}" type="sibTrans" cxnId="{EA65E3CC-1AC0-42FB-982E-138C1280D183}">
      <dgm:prSet/>
      <dgm:spPr/>
      <dgm:t>
        <a:bodyPr/>
        <a:lstStyle/>
        <a:p>
          <a:endParaRPr lang="ru-RU"/>
        </a:p>
      </dgm:t>
    </dgm:pt>
    <dgm:pt modelId="{166E0900-1D37-49F8-9CA7-DD2AB1DAE3F3}">
      <dgm:prSet/>
      <dgm:spPr/>
      <dgm:t>
        <a:bodyPr/>
        <a:lstStyle/>
        <a:p>
          <a:r>
            <a:rPr lang="en-US" dirty="0" smtClean="0">
              <a:latin typeface="Times New Roman" pitchFamily="18" charset="0"/>
              <a:cs typeface="Times New Roman" pitchFamily="18" charset="0"/>
            </a:rPr>
            <a:t>stylistic and cognitive functions of cognitive categories in the literary text</a:t>
          </a:r>
          <a:endParaRPr lang="ru-RU" dirty="0"/>
        </a:p>
      </dgm:t>
    </dgm:pt>
    <dgm:pt modelId="{A8FD490E-7A0B-40CF-8299-46F68DA275DD}" type="parTrans" cxnId="{1D5868CC-A5ED-4A42-83B7-55918D7967D7}">
      <dgm:prSet/>
      <dgm:spPr/>
      <dgm:t>
        <a:bodyPr/>
        <a:lstStyle/>
        <a:p>
          <a:endParaRPr lang="ru-RU"/>
        </a:p>
      </dgm:t>
    </dgm:pt>
    <dgm:pt modelId="{DA29002B-CD4C-490A-934C-F4A439B353CA}" type="sibTrans" cxnId="{1D5868CC-A5ED-4A42-83B7-55918D7967D7}">
      <dgm:prSet/>
      <dgm:spPr/>
      <dgm:t>
        <a:bodyPr/>
        <a:lstStyle/>
        <a:p>
          <a:endParaRPr lang="ru-RU"/>
        </a:p>
      </dgm:t>
    </dgm:pt>
    <dgm:pt modelId="{EAA97867-39D4-4096-A03F-1F7FE8E2C968}">
      <dgm:prSet/>
      <dgm:spPr/>
      <dgm:t>
        <a:bodyPr/>
        <a:lstStyle/>
        <a:p>
          <a:r>
            <a:rPr lang="en-US" b="1" i="1" dirty="0" smtClean="0">
              <a:latin typeface="Times New Roman" pitchFamily="18" charset="0"/>
              <a:cs typeface="Times New Roman" pitchFamily="18" charset="0"/>
            </a:rPr>
            <a:t>The object of research</a:t>
          </a:r>
          <a:endParaRPr lang="ru-RU" dirty="0"/>
        </a:p>
      </dgm:t>
    </dgm:pt>
    <dgm:pt modelId="{D4A4EC21-B458-4F5E-9F8D-CF54297A38AB}" type="parTrans" cxnId="{BCC06A1F-9CFC-4143-82BB-C653E4B53438}">
      <dgm:prSet/>
      <dgm:spPr/>
      <dgm:t>
        <a:bodyPr/>
        <a:lstStyle/>
        <a:p>
          <a:endParaRPr lang="ru-RU"/>
        </a:p>
      </dgm:t>
    </dgm:pt>
    <dgm:pt modelId="{3CD5DDEE-4E18-4C3B-B37D-3F8643774FC8}" type="sibTrans" cxnId="{BCC06A1F-9CFC-4143-82BB-C653E4B53438}">
      <dgm:prSet/>
      <dgm:spPr/>
      <dgm:t>
        <a:bodyPr/>
        <a:lstStyle/>
        <a:p>
          <a:endParaRPr lang="ru-RU"/>
        </a:p>
      </dgm:t>
    </dgm:pt>
    <dgm:pt modelId="{77F90FAE-AEAB-4D1D-8103-DC14CDBD00A1}">
      <dgm:prSet/>
      <dgm:spPr/>
      <dgm:t>
        <a:bodyPr/>
        <a:lstStyle/>
        <a:p>
          <a:r>
            <a:rPr lang="en-US" b="1" i="1" dirty="0" smtClean="0">
              <a:latin typeface="Times New Roman" pitchFamily="18" charset="0"/>
              <a:cs typeface="Times New Roman" pitchFamily="18" charset="0"/>
            </a:rPr>
            <a:t>The subject of research</a:t>
          </a:r>
          <a:endParaRPr lang="ru-RU" dirty="0"/>
        </a:p>
      </dgm:t>
    </dgm:pt>
    <dgm:pt modelId="{07DB200B-9328-4068-BB4F-DF92863DF50D}" type="parTrans" cxnId="{986E0357-ECDB-49A2-BBFA-1D4728E3EBD6}">
      <dgm:prSet/>
      <dgm:spPr/>
      <dgm:t>
        <a:bodyPr/>
        <a:lstStyle/>
        <a:p>
          <a:endParaRPr lang="ru-RU"/>
        </a:p>
      </dgm:t>
    </dgm:pt>
    <dgm:pt modelId="{76997F3C-AA0A-49F1-8EB5-67EB5855EFC2}" type="sibTrans" cxnId="{986E0357-ECDB-49A2-BBFA-1D4728E3EBD6}">
      <dgm:prSet/>
      <dgm:spPr/>
      <dgm:t>
        <a:bodyPr/>
        <a:lstStyle/>
        <a:p>
          <a:endParaRPr lang="ru-RU"/>
        </a:p>
      </dgm:t>
    </dgm:pt>
    <dgm:pt modelId="{111DDB81-A470-4813-AE0E-A71C967B05AE}" type="pres">
      <dgm:prSet presAssocID="{D99F76C6-4E10-409F-867B-1A5CEA5D161F}" presName="diagram" presStyleCnt="0">
        <dgm:presLayoutVars>
          <dgm:dir/>
          <dgm:resizeHandles val="exact"/>
        </dgm:presLayoutVars>
      </dgm:prSet>
      <dgm:spPr/>
      <dgm:t>
        <a:bodyPr/>
        <a:lstStyle/>
        <a:p>
          <a:endParaRPr lang="ru-RU"/>
        </a:p>
      </dgm:t>
    </dgm:pt>
    <dgm:pt modelId="{126396F6-E458-4759-96C8-21F653AB9B2E}" type="pres">
      <dgm:prSet presAssocID="{77F90FAE-AEAB-4D1D-8103-DC14CDBD00A1}" presName="node" presStyleLbl="node1" presStyleIdx="0" presStyleCnt="4" custScaleX="84885" custScaleY="53761" custLinFactNeighborX="-4483" custLinFactNeighborY="725">
        <dgm:presLayoutVars>
          <dgm:bulletEnabled val="1"/>
        </dgm:presLayoutVars>
      </dgm:prSet>
      <dgm:spPr/>
      <dgm:t>
        <a:bodyPr/>
        <a:lstStyle/>
        <a:p>
          <a:endParaRPr lang="ru-RU"/>
        </a:p>
      </dgm:t>
    </dgm:pt>
    <dgm:pt modelId="{CBB4461B-D83D-4249-9B08-3AD7651BD4B2}" type="pres">
      <dgm:prSet presAssocID="{76997F3C-AA0A-49F1-8EB5-67EB5855EFC2}" presName="sibTrans" presStyleCnt="0"/>
      <dgm:spPr/>
    </dgm:pt>
    <dgm:pt modelId="{5684E001-FB82-4C1D-B31F-E47F99FE36F0}" type="pres">
      <dgm:prSet presAssocID="{EAA97867-39D4-4096-A03F-1F7FE8E2C968}" presName="node" presStyleLbl="node1" presStyleIdx="1" presStyleCnt="4" custAng="0" custScaleX="83227" custScaleY="49833" custLinFactNeighborX="4017" custLinFactNeighborY="1496">
        <dgm:presLayoutVars>
          <dgm:bulletEnabled val="1"/>
        </dgm:presLayoutVars>
      </dgm:prSet>
      <dgm:spPr/>
      <dgm:t>
        <a:bodyPr/>
        <a:lstStyle/>
        <a:p>
          <a:endParaRPr lang="ru-RU"/>
        </a:p>
      </dgm:t>
    </dgm:pt>
    <dgm:pt modelId="{C88F00F7-7824-4B8B-8AEF-942F8B5591A9}" type="pres">
      <dgm:prSet presAssocID="{3CD5DDEE-4E18-4C3B-B37D-3F8643774FC8}" presName="sibTrans" presStyleCnt="0"/>
      <dgm:spPr/>
    </dgm:pt>
    <dgm:pt modelId="{640430FC-1F00-416D-8B65-BB12A373C32D}" type="pres">
      <dgm:prSet presAssocID="{166E0900-1D37-49F8-9CA7-DD2AB1DAE3F3}" presName="node" presStyleLbl="node1" presStyleIdx="2" presStyleCnt="4" custScaleY="175902" custLinFactNeighborX="-26" custLinFactNeighborY="-5470">
        <dgm:presLayoutVars>
          <dgm:bulletEnabled val="1"/>
        </dgm:presLayoutVars>
      </dgm:prSet>
      <dgm:spPr/>
      <dgm:t>
        <a:bodyPr/>
        <a:lstStyle/>
        <a:p>
          <a:endParaRPr lang="ru-RU"/>
        </a:p>
      </dgm:t>
    </dgm:pt>
    <dgm:pt modelId="{C02F7918-B723-4F4E-8AD5-8F0EC5DA2895}" type="pres">
      <dgm:prSet presAssocID="{DA29002B-CD4C-490A-934C-F4A439B353CA}" presName="sibTrans" presStyleCnt="0"/>
      <dgm:spPr/>
    </dgm:pt>
    <dgm:pt modelId="{EDC498BD-1A76-4F50-9E59-2AE494ECEE6C}" type="pres">
      <dgm:prSet presAssocID="{8FC3ACDB-E82E-41DB-82C7-551DAB9AF64E}" presName="node" presStyleLbl="node1" presStyleIdx="3" presStyleCnt="4" custScaleY="177178" custLinFactNeighborX="-5000" custLinFactNeighborY="-4832">
        <dgm:presLayoutVars>
          <dgm:bulletEnabled val="1"/>
        </dgm:presLayoutVars>
      </dgm:prSet>
      <dgm:spPr/>
      <dgm:t>
        <a:bodyPr/>
        <a:lstStyle/>
        <a:p>
          <a:endParaRPr lang="ru-RU"/>
        </a:p>
      </dgm:t>
    </dgm:pt>
  </dgm:ptLst>
  <dgm:cxnLst>
    <dgm:cxn modelId="{986E0357-ECDB-49A2-BBFA-1D4728E3EBD6}" srcId="{D99F76C6-4E10-409F-867B-1A5CEA5D161F}" destId="{77F90FAE-AEAB-4D1D-8103-DC14CDBD00A1}" srcOrd="0" destOrd="0" parTransId="{07DB200B-9328-4068-BB4F-DF92863DF50D}" sibTransId="{76997F3C-AA0A-49F1-8EB5-67EB5855EFC2}"/>
    <dgm:cxn modelId="{5347E710-C21C-40BF-9DE0-4BD137AC9C92}" type="presOf" srcId="{166E0900-1D37-49F8-9CA7-DD2AB1DAE3F3}" destId="{640430FC-1F00-416D-8B65-BB12A373C32D}" srcOrd="0" destOrd="0" presId="urn:microsoft.com/office/officeart/2005/8/layout/default#1"/>
    <dgm:cxn modelId="{39371318-5497-4D8E-883A-44CFE1CA9497}" type="presOf" srcId="{D99F76C6-4E10-409F-867B-1A5CEA5D161F}" destId="{111DDB81-A470-4813-AE0E-A71C967B05AE}" srcOrd="0" destOrd="0" presId="urn:microsoft.com/office/officeart/2005/8/layout/default#1"/>
    <dgm:cxn modelId="{BAF4A268-121F-4154-883D-8B94B09802B0}" type="presOf" srcId="{8FC3ACDB-E82E-41DB-82C7-551DAB9AF64E}" destId="{EDC498BD-1A76-4F50-9E59-2AE494ECEE6C}" srcOrd="0" destOrd="0" presId="urn:microsoft.com/office/officeart/2005/8/layout/default#1"/>
    <dgm:cxn modelId="{EA65E3CC-1AC0-42FB-982E-138C1280D183}" srcId="{D99F76C6-4E10-409F-867B-1A5CEA5D161F}" destId="{8FC3ACDB-E82E-41DB-82C7-551DAB9AF64E}" srcOrd="3" destOrd="0" parTransId="{C6E02FD7-86EB-412F-B023-4844B7EF0A69}" sibTransId="{FA1455E8-C595-4056-B5D2-9CB7992C7B96}"/>
    <dgm:cxn modelId="{A9529809-A0AF-44D9-8DB6-C0D272612149}" type="presOf" srcId="{EAA97867-39D4-4096-A03F-1F7FE8E2C968}" destId="{5684E001-FB82-4C1D-B31F-E47F99FE36F0}" srcOrd="0" destOrd="0" presId="urn:microsoft.com/office/officeart/2005/8/layout/default#1"/>
    <dgm:cxn modelId="{A519C4D5-0345-4545-A1B1-7F2AA9F11057}" type="presOf" srcId="{77F90FAE-AEAB-4D1D-8103-DC14CDBD00A1}" destId="{126396F6-E458-4759-96C8-21F653AB9B2E}" srcOrd="0" destOrd="0" presId="urn:microsoft.com/office/officeart/2005/8/layout/default#1"/>
    <dgm:cxn modelId="{BCC06A1F-9CFC-4143-82BB-C653E4B53438}" srcId="{D99F76C6-4E10-409F-867B-1A5CEA5D161F}" destId="{EAA97867-39D4-4096-A03F-1F7FE8E2C968}" srcOrd="1" destOrd="0" parTransId="{D4A4EC21-B458-4F5E-9F8D-CF54297A38AB}" sibTransId="{3CD5DDEE-4E18-4C3B-B37D-3F8643774FC8}"/>
    <dgm:cxn modelId="{1D5868CC-A5ED-4A42-83B7-55918D7967D7}" srcId="{D99F76C6-4E10-409F-867B-1A5CEA5D161F}" destId="{166E0900-1D37-49F8-9CA7-DD2AB1DAE3F3}" srcOrd="2" destOrd="0" parTransId="{A8FD490E-7A0B-40CF-8299-46F68DA275DD}" sibTransId="{DA29002B-CD4C-490A-934C-F4A439B353CA}"/>
    <dgm:cxn modelId="{A4841E40-F832-47F3-B891-6F8E748870A8}" type="presParOf" srcId="{111DDB81-A470-4813-AE0E-A71C967B05AE}" destId="{126396F6-E458-4759-96C8-21F653AB9B2E}" srcOrd="0" destOrd="0" presId="urn:microsoft.com/office/officeart/2005/8/layout/default#1"/>
    <dgm:cxn modelId="{475E5A74-3CF1-45ED-87D9-191F337324D6}" type="presParOf" srcId="{111DDB81-A470-4813-AE0E-A71C967B05AE}" destId="{CBB4461B-D83D-4249-9B08-3AD7651BD4B2}" srcOrd="1" destOrd="0" presId="urn:microsoft.com/office/officeart/2005/8/layout/default#1"/>
    <dgm:cxn modelId="{0C0153EA-C9B1-4413-AE1F-91A3FE66ABE2}" type="presParOf" srcId="{111DDB81-A470-4813-AE0E-A71C967B05AE}" destId="{5684E001-FB82-4C1D-B31F-E47F99FE36F0}" srcOrd="2" destOrd="0" presId="urn:microsoft.com/office/officeart/2005/8/layout/default#1"/>
    <dgm:cxn modelId="{79A2BCCF-91DA-4A51-9F4D-8026422402F4}" type="presParOf" srcId="{111DDB81-A470-4813-AE0E-A71C967B05AE}" destId="{C88F00F7-7824-4B8B-8AEF-942F8B5591A9}" srcOrd="3" destOrd="0" presId="urn:microsoft.com/office/officeart/2005/8/layout/default#1"/>
    <dgm:cxn modelId="{1FB4C42B-9437-4490-B9F6-7AAA6F844AFB}" type="presParOf" srcId="{111DDB81-A470-4813-AE0E-A71C967B05AE}" destId="{640430FC-1F00-416D-8B65-BB12A373C32D}" srcOrd="4" destOrd="0" presId="urn:microsoft.com/office/officeart/2005/8/layout/default#1"/>
    <dgm:cxn modelId="{06EFB851-4500-4F7C-9275-A02A8EBE3D95}" type="presParOf" srcId="{111DDB81-A470-4813-AE0E-A71C967B05AE}" destId="{C02F7918-B723-4F4E-8AD5-8F0EC5DA2895}" srcOrd="5" destOrd="0" presId="urn:microsoft.com/office/officeart/2005/8/layout/default#1"/>
    <dgm:cxn modelId="{7292E93C-91D8-4DFC-8EE9-ECF0F7F63FF3}" type="presParOf" srcId="{111DDB81-A470-4813-AE0E-A71C967B05AE}" destId="{EDC498BD-1A76-4F50-9E59-2AE494ECEE6C}" srcOrd="6" destOrd="0" presId="urn:microsoft.com/office/officeart/2005/8/layout/defaul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B964CE4-CF8B-42C3-8666-E1499840ABCE}" type="doc">
      <dgm:prSet loTypeId="urn:microsoft.com/office/officeart/2005/8/layout/radial4" loCatId="relationship" qsTypeId="urn:microsoft.com/office/officeart/2005/8/quickstyle/simple1#1" qsCatId="simple" csTypeId="urn:microsoft.com/office/officeart/2005/8/colors/accent1_2#1" csCatId="accent1" phldr="1"/>
      <dgm:spPr/>
      <dgm:t>
        <a:bodyPr/>
        <a:lstStyle/>
        <a:p>
          <a:endParaRPr lang="ru-RU"/>
        </a:p>
      </dgm:t>
    </dgm:pt>
    <dgm:pt modelId="{1738F419-D25D-412B-A01B-D4F97AC52771}">
      <dgm:prSet phldrT="[Текст]" custT="1"/>
      <dgm:spPr/>
      <dgm:t>
        <a:bodyPr/>
        <a:lstStyle/>
        <a:p>
          <a:r>
            <a:rPr lang="en-US" sz="3200" b="1" dirty="0">
              <a:solidFill>
                <a:srgbClr val="C00000"/>
              </a:solidFill>
              <a:latin typeface="Times New Roman" pitchFamily="18" charset="0"/>
              <a:cs typeface="Times New Roman" pitchFamily="18" charset="0"/>
            </a:rPr>
            <a:t>obligatory</a:t>
          </a:r>
          <a:endParaRPr lang="ru-RU" sz="3200" b="1" dirty="0">
            <a:solidFill>
              <a:srgbClr val="C00000"/>
            </a:solidFill>
            <a:latin typeface="Times New Roman" pitchFamily="18" charset="0"/>
            <a:cs typeface="Times New Roman" pitchFamily="18" charset="0"/>
          </a:endParaRPr>
        </a:p>
      </dgm:t>
    </dgm:pt>
    <dgm:pt modelId="{DD329EA8-EE97-4639-8560-7A9EF2ED718A}" type="parTrans" cxnId="{D1B6AFCF-C12B-4C38-B92E-80C3EE6117C2}">
      <dgm:prSet/>
      <dgm:spPr/>
      <dgm:t>
        <a:bodyPr/>
        <a:lstStyle/>
        <a:p>
          <a:endParaRPr lang="ru-RU"/>
        </a:p>
      </dgm:t>
    </dgm:pt>
    <dgm:pt modelId="{EDFAE4C5-9DFC-4941-A39C-58A96D88E2B9}" type="sibTrans" cxnId="{D1B6AFCF-C12B-4C38-B92E-80C3EE6117C2}">
      <dgm:prSet/>
      <dgm:spPr/>
      <dgm:t>
        <a:bodyPr/>
        <a:lstStyle/>
        <a:p>
          <a:endParaRPr lang="ru-RU"/>
        </a:p>
      </dgm:t>
    </dgm:pt>
    <dgm:pt modelId="{CF157985-05DC-42ED-B071-A0B7BAC0AF34}">
      <dgm:prSet/>
      <dgm:spPr/>
      <dgm:t>
        <a:bodyPr/>
        <a:lstStyle/>
        <a:p>
          <a:endParaRPr lang="ru-RU"/>
        </a:p>
      </dgm:t>
    </dgm:pt>
    <dgm:pt modelId="{C5DE1A06-11ED-426C-873B-2A47287274E9}" type="parTrans" cxnId="{D7086350-61E7-4AB5-A2B8-05BC7A480933}">
      <dgm:prSet/>
      <dgm:spPr/>
      <dgm:t>
        <a:bodyPr/>
        <a:lstStyle/>
        <a:p>
          <a:endParaRPr lang="ru-RU"/>
        </a:p>
      </dgm:t>
    </dgm:pt>
    <dgm:pt modelId="{14ECCD06-B348-4061-99BC-4DFA0D4AE1D1}" type="sibTrans" cxnId="{D7086350-61E7-4AB5-A2B8-05BC7A480933}">
      <dgm:prSet/>
      <dgm:spPr/>
      <dgm:t>
        <a:bodyPr/>
        <a:lstStyle/>
        <a:p>
          <a:endParaRPr lang="ru-RU"/>
        </a:p>
      </dgm:t>
    </dgm:pt>
    <dgm:pt modelId="{853220B2-5661-4009-B35B-81046716D05B}">
      <dgm:prSet custT="1"/>
      <dgm:spPr/>
      <dgm:t>
        <a:bodyPr/>
        <a:lstStyle/>
        <a:p>
          <a:r>
            <a:rPr lang="en-US" sz="4400" b="1" dirty="0">
              <a:solidFill>
                <a:srgbClr val="002060"/>
              </a:solidFill>
              <a:latin typeface="Times New Roman" pitchFamily="18" charset="0"/>
              <a:cs typeface="Times New Roman" pitchFamily="18" charset="0"/>
            </a:rPr>
            <a:t>integrity</a:t>
          </a:r>
          <a:endParaRPr lang="ru-RU" sz="4400" b="1" dirty="0">
            <a:solidFill>
              <a:srgbClr val="002060"/>
            </a:solidFill>
            <a:latin typeface="Times New Roman" pitchFamily="18" charset="0"/>
            <a:cs typeface="Times New Roman" pitchFamily="18" charset="0"/>
          </a:endParaRPr>
        </a:p>
      </dgm:t>
    </dgm:pt>
    <dgm:pt modelId="{7EBAED19-8B0B-4F27-A346-E93DBC054F31}" type="parTrans" cxnId="{2760C881-7FA2-46B4-A93F-C9BC789AF704}">
      <dgm:prSet/>
      <dgm:spPr/>
      <dgm:t>
        <a:bodyPr/>
        <a:lstStyle/>
        <a:p>
          <a:endParaRPr lang="ru-RU"/>
        </a:p>
      </dgm:t>
    </dgm:pt>
    <dgm:pt modelId="{1ECA9976-AF1D-40C1-9560-F8B4DD019C8B}" type="sibTrans" cxnId="{2760C881-7FA2-46B4-A93F-C9BC789AF704}">
      <dgm:prSet/>
      <dgm:spPr/>
      <dgm:t>
        <a:bodyPr/>
        <a:lstStyle/>
        <a:p>
          <a:endParaRPr lang="ru-RU"/>
        </a:p>
      </dgm:t>
    </dgm:pt>
    <dgm:pt modelId="{2098B368-1AA6-4BEF-9359-4029B3A1EDB6}">
      <dgm:prSet/>
      <dgm:spPr/>
      <dgm:t>
        <a:bodyPr/>
        <a:lstStyle/>
        <a:p>
          <a:endParaRPr lang="ru-RU"/>
        </a:p>
      </dgm:t>
    </dgm:pt>
    <dgm:pt modelId="{0FC61AD6-7AA6-438B-B30D-7BC78327D163}" type="parTrans" cxnId="{FD07B89D-3968-4A53-8C16-27BCE5DD482F}">
      <dgm:prSet/>
      <dgm:spPr/>
      <dgm:t>
        <a:bodyPr/>
        <a:lstStyle/>
        <a:p>
          <a:endParaRPr lang="ru-RU"/>
        </a:p>
      </dgm:t>
    </dgm:pt>
    <dgm:pt modelId="{B20F953A-5D2B-4541-AB1B-BB79012F032B}" type="sibTrans" cxnId="{FD07B89D-3968-4A53-8C16-27BCE5DD482F}">
      <dgm:prSet/>
      <dgm:spPr/>
      <dgm:t>
        <a:bodyPr/>
        <a:lstStyle/>
        <a:p>
          <a:endParaRPr lang="ru-RU"/>
        </a:p>
      </dgm:t>
    </dgm:pt>
    <dgm:pt modelId="{FF9EA930-FDDF-4172-8FCD-6F219B568F4D}">
      <dgm:prSet/>
      <dgm:spPr/>
      <dgm:t>
        <a:bodyPr/>
        <a:lstStyle/>
        <a:p>
          <a:endParaRPr lang="ru-RU"/>
        </a:p>
      </dgm:t>
    </dgm:pt>
    <dgm:pt modelId="{F6EAD9B4-405E-4F70-BDF1-FB221C14CB2D}" type="parTrans" cxnId="{2C35DA38-C0BD-4FAE-AC1B-368B1C6D3F96}">
      <dgm:prSet/>
      <dgm:spPr/>
      <dgm:t>
        <a:bodyPr/>
        <a:lstStyle/>
        <a:p>
          <a:endParaRPr lang="ru-RU"/>
        </a:p>
      </dgm:t>
    </dgm:pt>
    <dgm:pt modelId="{EC64A7A9-CCEF-4C60-9EF1-F690919BCE58}" type="sibTrans" cxnId="{2C35DA38-C0BD-4FAE-AC1B-368B1C6D3F96}">
      <dgm:prSet/>
      <dgm:spPr/>
      <dgm:t>
        <a:bodyPr/>
        <a:lstStyle/>
        <a:p>
          <a:endParaRPr lang="ru-RU"/>
        </a:p>
      </dgm:t>
    </dgm:pt>
    <dgm:pt modelId="{E23A3072-5723-472F-A97B-ECD3FEB06BAB}">
      <dgm:prSet custT="1"/>
      <dgm:spPr/>
      <dgm:t>
        <a:bodyPr/>
        <a:lstStyle/>
        <a:p>
          <a:r>
            <a:rPr lang="en-US" sz="2800" b="1" dirty="0" err="1">
              <a:solidFill>
                <a:srgbClr val="002060"/>
              </a:solidFill>
              <a:latin typeface="Times New Roman" pitchFamily="18" charset="0"/>
              <a:cs typeface="Times New Roman" pitchFamily="18" charset="0"/>
            </a:rPr>
            <a:t>informativity</a:t>
          </a:r>
          <a:endParaRPr lang="ru-RU" sz="2800" b="1" dirty="0">
            <a:solidFill>
              <a:srgbClr val="002060"/>
            </a:solidFill>
            <a:latin typeface="Times New Roman" pitchFamily="18" charset="0"/>
            <a:cs typeface="Times New Roman" pitchFamily="18" charset="0"/>
          </a:endParaRPr>
        </a:p>
      </dgm:t>
    </dgm:pt>
    <dgm:pt modelId="{D165BC21-0D09-44DA-BA6E-D8D43B685714}" type="sibTrans" cxnId="{1BC3235A-64E4-4E04-8474-7BA43D15676C}">
      <dgm:prSet/>
      <dgm:spPr/>
      <dgm:t>
        <a:bodyPr/>
        <a:lstStyle/>
        <a:p>
          <a:endParaRPr lang="ru-RU"/>
        </a:p>
      </dgm:t>
    </dgm:pt>
    <dgm:pt modelId="{38FD772D-D725-462D-B0B6-06927AA8E062}" type="parTrans" cxnId="{1BC3235A-64E4-4E04-8474-7BA43D15676C}">
      <dgm:prSet/>
      <dgm:spPr/>
      <dgm:t>
        <a:bodyPr/>
        <a:lstStyle/>
        <a:p>
          <a:endParaRPr lang="ru-RU"/>
        </a:p>
      </dgm:t>
    </dgm:pt>
    <dgm:pt modelId="{E6A572EA-7961-4873-AAC1-4639A1F6D557}">
      <dgm:prSet custT="1"/>
      <dgm:spPr/>
      <dgm:t>
        <a:bodyPr/>
        <a:lstStyle/>
        <a:p>
          <a:r>
            <a:rPr lang="en-US" sz="4000" b="1" dirty="0">
              <a:solidFill>
                <a:srgbClr val="002060"/>
              </a:solidFill>
              <a:latin typeface="Times New Roman" pitchFamily="18" charset="0"/>
              <a:cs typeface="Times New Roman" pitchFamily="18" charset="0"/>
            </a:rPr>
            <a:t>cohesion</a:t>
          </a:r>
          <a:endParaRPr lang="ru-RU" sz="4000" b="1" dirty="0">
            <a:solidFill>
              <a:srgbClr val="002060"/>
            </a:solidFill>
            <a:latin typeface="Times New Roman" pitchFamily="18" charset="0"/>
            <a:cs typeface="Times New Roman" pitchFamily="18" charset="0"/>
          </a:endParaRPr>
        </a:p>
      </dgm:t>
    </dgm:pt>
    <dgm:pt modelId="{47F9EF8E-717E-4CF7-A6EA-C52B67566149}" type="sibTrans" cxnId="{7FF9E3F6-1B3A-432C-B2D6-3320CA7ADAA4}">
      <dgm:prSet/>
      <dgm:spPr/>
      <dgm:t>
        <a:bodyPr/>
        <a:lstStyle/>
        <a:p>
          <a:endParaRPr lang="ru-RU"/>
        </a:p>
      </dgm:t>
    </dgm:pt>
    <dgm:pt modelId="{78F20DCD-BAF0-402B-AB3F-32F97D528D68}" type="parTrans" cxnId="{7FF9E3F6-1B3A-432C-B2D6-3320CA7ADAA4}">
      <dgm:prSet/>
      <dgm:spPr/>
      <dgm:t>
        <a:bodyPr/>
        <a:lstStyle/>
        <a:p>
          <a:endParaRPr lang="ru-RU"/>
        </a:p>
      </dgm:t>
    </dgm:pt>
    <dgm:pt modelId="{B8A97CD9-CFA0-4766-BA04-BE1F3DB89D80}">
      <dgm:prSet/>
      <dgm:spPr/>
      <dgm:t>
        <a:bodyPr/>
        <a:lstStyle/>
        <a:p>
          <a:endParaRPr lang="ru-RU"/>
        </a:p>
      </dgm:t>
    </dgm:pt>
    <dgm:pt modelId="{06AD8074-DE61-4F48-BDE4-BA04FF2FD4F3}" type="parTrans" cxnId="{12F007C4-904B-4317-9ECF-53D5E3FFC9C0}">
      <dgm:prSet/>
      <dgm:spPr/>
      <dgm:t>
        <a:bodyPr/>
        <a:lstStyle/>
        <a:p>
          <a:endParaRPr lang="ru-RU"/>
        </a:p>
      </dgm:t>
    </dgm:pt>
    <dgm:pt modelId="{1641503F-8E63-4C39-ACE8-A975FF5FD4B0}" type="sibTrans" cxnId="{12F007C4-904B-4317-9ECF-53D5E3FFC9C0}">
      <dgm:prSet/>
      <dgm:spPr/>
      <dgm:t>
        <a:bodyPr/>
        <a:lstStyle/>
        <a:p>
          <a:endParaRPr lang="ru-RU"/>
        </a:p>
      </dgm:t>
    </dgm:pt>
    <dgm:pt modelId="{70372A2C-321D-4E39-8000-00CA6EED5392}" type="pres">
      <dgm:prSet presAssocID="{CB964CE4-CF8B-42C3-8666-E1499840ABCE}" presName="cycle" presStyleCnt="0">
        <dgm:presLayoutVars>
          <dgm:chMax val="1"/>
          <dgm:dir/>
          <dgm:animLvl val="ctr"/>
          <dgm:resizeHandles val="exact"/>
        </dgm:presLayoutVars>
      </dgm:prSet>
      <dgm:spPr/>
      <dgm:t>
        <a:bodyPr/>
        <a:lstStyle/>
        <a:p>
          <a:endParaRPr lang="ru-RU"/>
        </a:p>
      </dgm:t>
    </dgm:pt>
    <dgm:pt modelId="{09D27D4E-D9BA-482B-AA58-983C062ADCDD}" type="pres">
      <dgm:prSet presAssocID="{1738F419-D25D-412B-A01B-D4F97AC52771}" presName="centerShape" presStyleLbl="node0" presStyleIdx="0" presStyleCnt="1" custLinFactNeighborY="32"/>
      <dgm:spPr/>
      <dgm:t>
        <a:bodyPr/>
        <a:lstStyle/>
        <a:p>
          <a:endParaRPr lang="ru-RU"/>
        </a:p>
      </dgm:t>
    </dgm:pt>
    <dgm:pt modelId="{632B0405-2E3B-4A64-A385-2E949743E7B5}" type="pres">
      <dgm:prSet presAssocID="{7EBAED19-8B0B-4F27-A346-E93DBC054F31}" presName="parTrans" presStyleLbl="bgSibTrans2D1" presStyleIdx="0" presStyleCnt="3"/>
      <dgm:spPr/>
      <dgm:t>
        <a:bodyPr/>
        <a:lstStyle/>
        <a:p>
          <a:endParaRPr lang="ru-RU"/>
        </a:p>
      </dgm:t>
    </dgm:pt>
    <dgm:pt modelId="{FD63CC7E-F427-4413-821F-4A2D82DE7253}" type="pres">
      <dgm:prSet presAssocID="{853220B2-5661-4009-B35B-81046716D05B}" presName="node" presStyleLbl="node1" presStyleIdx="0" presStyleCnt="3">
        <dgm:presLayoutVars>
          <dgm:bulletEnabled val="1"/>
        </dgm:presLayoutVars>
      </dgm:prSet>
      <dgm:spPr/>
      <dgm:t>
        <a:bodyPr/>
        <a:lstStyle/>
        <a:p>
          <a:endParaRPr lang="ru-RU"/>
        </a:p>
      </dgm:t>
    </dgm:pt>
    <dgm:pt modelId="{B6D4BEAC-9DD5-4111-8E06-1176EAF957EA}" type="pres">
      <dgm:prSet presAssocID="{78F20DCD-BAF0-402B-AB3F-32F97D528D68}" presName="parTrans" presStyleLbl="bgSibTrans2D1" presStyleIdx="1" presStyleCnt="3"/>
      <dgm:spPr/>
      <dgm:t>
        <a:bodyPr/>
        <a:lstStyle/>
        <a:p>
          <a:endParaRPr lang="ru-RU"/>
        </a:p>
      </dgm:t>
    </dgm:pt>
    <dgm:pt modelId="{0E62E017-AA4F-44CE-ABB6-30553B7E49A0}" type="pres">
      <dgm:prSet presAssocID="{E6A572EA-7961-4873-AAC1-4639A1F6D557}" presName="node" presStyleLbl="node1" presStyleIdx="1" presStyleCnt="3">
        <dgm:presLayoutVars>
          <dgm:bulletEnabled val="1"/>
        </dgm:presLayoutVars>
      </dgm:prSet>
      <dgm:spPr/>
      <dgm:t>
        <a:bodyPr/>
        <a:lstStyle/>
        <a:p>
          <a:endParaRPr lang="ru-RU"/>
        </a:p>
      </dgm:t>
    </dgm:pt>
    <dgm:pt modelId="{119AFD22-380F-468C-BC74-0124CE49A4F8}" type="pres">
      <dgm:prSet presAssocID="{38FD772D-D725-462D-B0B6-06927AA8E062}" presName="parTrans" presStyleLbl="bgSibTrans2D1" presStyleIdx="2" presStyleCnt="3"/>
      <dgm:spPr/>
      <dgm:t>
        <a:bodyPr/>
        <a:lstStyle/>
        <a:p>
          <a:endParaRPr lang="ru-RU"/>
        </a:p>
      </dgm:t>
    </dgm:pt>
    <dgm:pt modelId="{03D446B8-DB74-49EF-9820-8E0A9608F990}" type="pres">
      <dgm:prSet presAssocID="{E23A3072-5723-472F-A97B-ECD3FEB06BAB}" presName="node" presStyleLbl="node1" presStyleIdx="2" presStyleCnt="3">
        <dgm:presLayoutVars>
          <dgm:bulletEnabled val="1"/>
        </dgm:presLayoutVars>
      </dgm:prSet>
      <dgm:spPr/>
      <dgm:t>
        <a:bodyPr/>
        <a:lstStyle/>
        <a:p>
          <a:endParaRPr lang="ru-RU"/>
        </a:p>
      </dgm:t>
    </dgm:pt>
  </dgm:ptLst>
  <dgm:cxnLst>
    <dgm:cxn modelId="{D7086350-61E7-4AB5-A2B8-05BC7A480933}" srcId="{CB964CE4-CF8B-42C3-8666-E1499840ABCE}" destId="{CF157985-05DC-42ED-B071-A0B7BAC0AF34}" srcOrd="3" destOrd="0" parTransId="{C5DE1A06-11ED-426C-873B-2A47287274E9}" sibTransId="{14ECCD06-B348-4061-99BC-4DFA0D4AE1D1}"/>
    <dgm:cxn modelId="{12F007C4-904B-4317-9ECF-53D5E3FFC9C0}" srcId="{CB964CE4-CF8B-42C3-8666-E1499840ABCE}" destId="{B8A97CD9-CFA0-4766-BA04-BE1F3DB89D80}" srcOrd="1" destOrd="0" parTransId="{06AD8074-DE61-4F48-BDE4-BA04FF2FD4F3}" sibTransId="{1641503F-8E63-4C39-ACE8-A975FF5FD4B0}"/>
    <dgm:cxn modelId="{A0C86BC2-DE9E-4898-AC87-B887C9D2DF54}" type="presOf" srcId="{E23A3072-5723-472F-A97B-ECD3FEB06BAB}" destId="{03D446B8-DB74-49EF-9820-8E0A9608F990}" srcOrd="0" destOrd="0" presId="urn:microsoft.com/office/officeart/2005/8/layout/radial4"/>
    <dgm:cxn modelId="{2760C881-7FA2-46B4-A93F-C9BC789AF704}" srcId="{1738F419-D25D-412B-A01B-D4F97AC52771}" destId="{853220B2-5661-4009-B35B-81046716D05B}" srcOrd="0" destOrd="0" parTransId="{7EBAED19-8B0B-4F27-A346-E93DBC054F31}" sibTransId="{1ECA9976-AF1D-40C1-9560-F8B4DD019C8B}"/>
    <dgm:cxn modelId="{D07F6E69-6CA8-46B0-93A8-E536CB385066}" type="presOf" srcId="{E6A572EA-7961-4873-AAC1-4639A1F6D557}" destId="{0E62E017-AA4F-44CE-ABB6-30553B7E49A0}" srcOrd="0" destOrd="0" presId="urn:microsoft.com/office/officeart/2005/8/layout/radial4"/>
    <dgm:cxn modelId="{244EA5C4-162A-43C7-BDC8-0CCEB20F096E}" type="presOf" srcId="{38FD772D-D725-462D-B0B6-06927AA8E062}" destId="{119AFD22-380F-468C-BC74-0124CE49A4F8}" srcOrd="0" destOrd="0" presId="urn:microsoft.com/office/officeart/2005/8/layout/radial4"/>
    <dgm:cxn modelId="{1BC3235A-64E4-4E04-8474-7BA43D15676C}" srcId="{1738F419-D25D-412B-A01B-D4F97AC52771}" destId="{E23A3072-5723-472F-A97B-ECD3FEB06BAB}" srcOrd="2" destOrd="0" parTransId="{38FD772D-D725-462D-B0B6-06927AA8E062}" sibTransId="{D165BC21-0D09-44DA-BA6E-D8D43B685714}"/>
    <dgm:cxn modelId="{BABDBC3B-AF78-4159-81E6-8C25F06FC56B}" type="presOf" srcId="{CB964CE4-CF8B-42C3-8666-E1499840ABCE}" destId="{70372A2C-321D-4E39-8000-00CA6EED5392}" srcOrd="0" destOrd="0" presId="urn:microsoft.com/office/officeart/2005/8/layout/radial4"/>
    <dgm:cxn modelId="{F81A5E4A-FD6D-47D1-B51B-48E33A726F56}" type="presOf" srcId="{78F20DCD-BAF0-402B-AB3F-32F97D528D68}" destId="{B6D4BEAC-9DD5-4111-8E06-1176EAF957EA}" srcOrd="0" destOrd="0" presId="urn:microsoft.com/office/officeart/2005/8/layout/radial4"/>
    <dgm:cxn modelId="{FD07B89D-3968-4A53-8C16-27BCE5DD482F}" srcId="{CB964CE4-CF8B-42C3-8666-E1499840ABCE}" destId="{2098B368-1AA6-4BEF-9359-4029B3A1EDB6}" srcOrd="4" destOrd="0" parTransId="{0FC61AD6-7AA6-438B-B30D-7BC78327D163}" sibTransId="{B20F953A-5D2B-4541-AB1B-BB79012F032B}"/>
    <dgm:cxn modelId="{7FF9E3F6-1B3A-432C-B2D6-3320CA7ADAA4}" srcId="{1738F419-D25D-412B-A01B-D4F97AC52771}" destId="{E6A572EA-7961-4873-AAC1-4639A1F6D557}" srcOrd="1" destOrd="0" parTransId="{78F20DCD-BAF0-402B-AB3F-32F97D528D68}" sibTransId="{47F9EF8E-717E-4CF7-A6EA-C52B67566149}"/>
    <dgm:cxn modelId="{5CA4A35C-F1E8-4D31-82DE-3ED9AD2E7F8C}" type="presOf" srcId="{7EBAED19-8B0B-4F27-A346-E93DBC054F31}" destId="{632B0405-2E3B-4A64-A385-2E949743E7B5}" srcOrd="0" destOrd="0" presId="urn:microsoft.com/office/officeart/2005/8/layout/radial4"/>
    <dgm:cxn modelId="{D1B6AFCF-C12B-4C38-B92E-80C3EE6117C2}" srcId="{CB964CE4-CF8B-42C3-8666-E1499840ABCE}" destId="{1738F419-D25D-412B-A01B-D4F97AC52771}" srcOrd="0" destOrd="0" parTransId="{DD329EA8-EE97-4639-8560-7A9EF2ED718A}" sibTransId="{EDFAE4C5-9DFC-4941-A39C-58A96D88E2B9}"/>
    <dgm:cxn modelId="{4EC6BF51-7CB0-46E6-899E-DBC8A2738138}" type="presOf" srcId="{853220B2-5661-4009-B35B-81046716D05B}" destId="{FD63CC7E-F427-4413-821F-4A2D82DE7253}" srcOrd="0" destOrd="0" presId="urn:microsoft.com/office/officeart/2005/8/layout/radial4"/>
    <dgm:cxn modelId="{5AE5AA61-D116-44E8-ADF9-BEB3CC594AB5}" type="presOf" srcId="{1738F419-D25D-412B-A01B-D4F97AC52771}" destId="{09D27D4E-D9BA-482B-AA58-983C062ADCDD}" srcOrd="0" destOrd="0" presId="urn:microsoft.com/office/officeart/2005/8/layout/radial4"/>
    <dgm:cxn modelId="{2C35DA38-C0BD-4FAE-AC1B-368B1C6D3F96}" srcId="{CB964CE4-CF8B-42C3-8666-E1499840ABCE}" destId="{FF9EA930-FDDF-4172-8FCD-6F219B568F4D}" srcOrd="2" destOrd="0" parTransId="{F6EAD9B4-405E-4F70-BDF1-FB221C14CB2D}" sibTransId="{EC64A7A9-CCEF-4C60-9EF1-F690919BCE58}"/>
    <dgm:cxn modelId="{BB50A849-9366-4030-B56B-FBDD7CA94D2B}" type="presParOf" srcId="{70372A2C-321D-4E39-8000-00CA6EED5392}" destId="{09D27D4E-D9BA-482B-AA58-983C062ADCDD}" srcOrd="0" destOrd="0" presId="urn:microsoft.com/office/officeart/2005/8/layout/radial4"/>
    <dgm:cxn modelId="{E61D0D36-9C59-4951-A190-55EDCD930378}" type="presParOf" srcId="{70372A2C-321D-4E39-8000-00CA6EED5392}" destId="{632B0405-2E3B-4A64-A385-2E949743E7B5}" srcOrd="1" destOrd="0" presId="urn:microsoft.com/office/officeart/2005/8/layout/radial4"/>
    <dgm:cxn modelId="{FCE66E43-4A2D-4748-9C21-B790E9BE5FF8}" type="presParOf" srcId="{70372A2C-321D-4E39-8000-00CA6EED5392}" destId="{FD63CC7E-F427-4413-821F-4A2D82DE7253}" srcOrd="2" destOrd="0" presId="urn:microsoft.com/office/officeart/2005/8/layout/radial4"/>
    <dgm:cxn modelId="{8466EC1E-815A-450F-9359-7A3792F84455}" type="presParOf" srcId="{70372A2C-321D-4E39-8000-00CA6EED5392}" destId="{B6D4BEAC-9DD5-4111-8E06-1176EAF957EA}" srcOrd="3" destOrd="0" presId="urn:microsoft.com/office/officeart/2005/8/layout/radial4"/>
    <dgm:cxn modelId="{E70E3A03-37AA-4835-927E-F1038E1C0C10}" type="presParOf" srcId="{70372A2C-321D-4E39-8000-00CA6EED5392}" destId="{0E62E017-AA4F-44CE-ABB6-30553B7E49A0}" srcOrd="4" destOrd="0" presId="urn:microsoft.com/office/officeart/2005/8/layout/radial4"/>
    <dgm:cxn modelId="{ADAE4FDD-83E4-4074-9076-7793CBC6C637}" type="presParOf" srcId="{70372A2C-321D-4E39-8000-00CA6EED5392}" destId="{119AFD22-380F-468C-BC74-0124CE49A4F8}" srcOrd="5" destOrd="0" presId="urn:microsoft.com/office/officeart/2005/8/layout/radial4"/>
    <dgm:cxn modelId="{84AC31BD-3202-465F-B140-1E2CBBDA536B}" type="presParOf" srcId="{70372A2C-321D-4E39-8000-00CA6EED5392}" destId="{03D446B8-DB74-49EF-9820-8E0A9608F990}" srcOrd="6"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B964CE4-CF8B-42C3-8666-E1499840ABCE}" type="doc">
      <dgm:prSet loTypeId="urn:microsoft.com/office/officeart/2005/8/layout/radial4" loCatId="relationship" qsTypeId="urn:microsoft.com/office/officeart/2005/8/quickstyle/simple1#2" qsCatId="simple" csTypeId="urn:microsoft.com/office/officeart/2005/8/colors/accent1_2#2" csCatId="accent1" phldr="1"/>
      <dgm:spPr/>
      <dgm:t>
        <a:bodyPr/>
        <a:lstStyle/>
        <a:p>
          <a:endParaRPr lang="ru-RU"/>
        </a:p>
      </dgm:t>
    </dgm:pt>
    <dgm:pt modelId="{1738F419-D25D-412B-A01B-D4F97AC52771}">
      <dgm:prSet phldrT="[Текст]" custT="1"/>
      <dgm:spPr/>
      <dgm:t>
        <a:bodyPr/>
        <a:lstStyle/>
        <a:p>
          <a:r>
            <a:rPr lang="en-US" sz="4000" b="1" dirty="0">
              <a:solidFill>
                <a:srgbClr val="C00000"/>
              </a:solidFill>
              <a:latin typeface="Times New Roman" pitchFamily="18" charset="0"/>
              <a:cs typeface="Times New Roman" pitchFamily="18" charset="0"/>
            </a:rPr>
            <a:t>optional</a:t>
          </a:r>
          <a:endParaRPr lang="ru-RU" sz="4000" b="1" dirty="0">
            <a:solidFill>
              <a:srgbClr val="C00000"/>
            </a:solidFill>
            <a:latin typeface="Times New Roman" pitchFamily="18" charset="0"/>
            <a:cs typeface="Times New Roman" pitchFamily="18" charset="0"/>
          </a:endParaRPr>
        </a:p>
      </dgm:t>
    </dgm:pt>
    <dgm:pt modelId="{DD329EA8-EE97-4639-8560-7A9EF2ED718A}" type="parTrans" cxnId="{D1B6AFCF-C12B-4C38-B92E-80C3EE6117C2}">
      <dgm:prSet/>
      <dgm:spPr/>
      <dgm:t>
        <a:bodyPr/>
        <a:lstStyle/>
        <a:p>
          <a:endParaRPr lang="ru-RU"/>
        </a:p>
      </dgm:t>
    </dgm:pt>
    <dgm:pt modelId="{EDFAE4C5-9DFC-4941-A39C-58A96D88E2B9}" type="sibTrans" cxnId="{D1B6AFCF-C12B-4C38-B92E-80C3EE6117C2}">
      <dgm:prSet/>
      <dgm:spPr/>
      <dgm:t>
        <a:bodyPr/>
        <a:lstStyle/>
        <a:p>
          <a:endParaRPr lang="ru-RU"/>
        </a:p>
      </dgm:t>
    </dgm:pt>
    <dgm:pt modelId="{CF157985-05DC-42ED-B071-A0B7BAC0AF34}">
      <dgm:prSet/>
      <dgm:spPr/>
      <dgm:t>
        <a:bodyPr/>
        <a:lstStyle/>
        <a:p>
          <a:endParaRPr lang="ru-RU"/>
        </a:p>
      </dgm:t>
    </dgm:pt>
    <dgm:pt modelId="{C5DE1A06-11ED-426C-873B-2A47287274E9}" type="parTrans" cxnId="{D7086350-61E7-4AB5-A2B8-05BC7A480933}">
      <dgm:prSet/>
      <dgm:spPr/>
      <dgm:t>
        <a:bodyPr/>
        <a:lstStyle/>
        <a:p>
          <a:endParaRPr lang="ru-RU"/>
        </a:p>
      </dgm:t>
    </dgm:pt>
    <dgm:pt modelId="{14ECCD06-B348-4061-99BC-4DFA0D4AE1D1}" type="sibTrans" cxnId="{D7086350-61E7-4AB5-A2B8-05BC7A480933}">
      <dgm:prSet/>
      <dgm:spPr/>
      <dgm:t>
        <a:bodyPr/>
        <a:lstStyle/>
        <a:p>
          <a:endParaRPr lang="ru-RU"/>
        </a:p>
      </dgm:t>
    </dgm:pt>
    <dgm:pt modelId="{853220B2-5661-4009-B35B-81046716D05B}">
      <dgm:prSet custT="1"/>
      <dgm:spPr/>
      <dgm:t>
        <a:bodyPr/>
        <a:lstStyle/>
        <a:p>
          <a:r>
            <a:rPr lang="en-US" sz="4000" b="1" dirty="0">
              <a:solidFill>
                <a:srgbClr val="002060"/>
              </a:solidFill>
              <a:latin typeface="Times New Roman" pitchFamily="18" charset="0"/>
              <a:cs typeface="Times New Roman" pitchFamily="18" charset="0"/>
            </a:rPr>
            <a:t>subjective modality</a:t>
          </a:r>
          <a:endParaRPr lang="ru-RU" sz="4000" b="1" dirty="0">
            <a:solidFill>
              <a:srgbClr val="002060"/>
            </a:solidFill>
            <a:latin typeface="Times New Roman" pitchFamily="18" charset="0"/>
            <a:cs typeface="Times New Roman" pitchFamily="18" charset="0"/>
          </a:endParaRPr>
        </a:p>
      </dgm:t>
    </dgm:pt>
    <dgm:pt modelId="{7EBAED19-8B0B-4F27-A346-E93DBC054F31}" type="parTrans" cxnId="{2760C881-7FA2-46B4-A93F-C9BC789AF704}">
      <dgm:prSet/>
      <dgm:spPr/>
      <dgm:t>
        <a:bodyPr/>
        <a:lstStyle/>
        <a:p>
          <a:endParaRPr lang="ru-RU"/>
        </a:p>
      </dgm:t>
    </dgm:pt>
    <dgm:pt modelId="{1ECA9976-AF1D-40C1-9560-F8B4DD019C8B}" type="sibTrans" cxnId="{2760C881-7FA2-46B4-A93F-C9BC789AF704}">
      <dgm:prSet/>
      <dgm:spPr/>
      <dgm:t>
        <a:bodyPr/>
        <a:lstStyle/>
        <a:p>
          <a:endParaRPr lang="ru-RU"/>
        </a:p>
      </dgm:t>
    </dgm:pt>
    <dgm:pt modelId="{2098B368-1AA6-4BEF-9359-4029B3A1EDB6}">
      <dgm:prSet/>
      <dgm:spPr/>
      <dgm:t>
        <a:bodyPr/>
        <a:lstStyle/>
        <a:p>
          <a:endParaRPr lang="ru-RU"/>
        </a:p>
      </dgm:t>
    </dgm:pt>
    <dgm:pt modelId="{0FC61AD6-7AA6-438B-B30D-7BC78327D163}" type="parTrans" cxnId="{FD07B89D-3968-4A53-8C16-27BCE5DD482F}">
      <dgm:prSet/>
      <dgm:spPr/>
      <dgm:t>
        <a:bodyPr/>
        <a:lstStyle/>
        <a:p>
          <a:endParaRPr lang="ru-RU"/>
        </a:p>
      </dgm:t>
    </dgm:pt>
    <dgm:pt modelId="{B20F953A-5D2B-4541-AB1B-BB79012F032B}" type="sibTrans" cxnId="{FD07B89D-3968-4A53-8C16-27BCE5DD482F}">
      <dgm:prSet/>
      <dgm:spPr/>
      <dgm:t>
        <a:bodyPr/>
        <a:lstStyle/>
        <a:p>
          <a:endParaRPr lang="ru-RU"/>
        </a:p>
      </dgm:t>
    </dgm:pt>
    <dgm:pt modelId="{FF9EA930-FDDF-4172-8FCD-6F219B568F4D}">
      <dgm:prSet/>
      <dgm:spPr/>
      <dgm:t>
        <a:bodyPr/>
        <a:lstStyle/>
        <a:p>
          <a:endParaRPr lang="ru-RU"/>
        </a:p>
      </dgm:t>
    </dgm:pt>
    <dgm:pt modelId="{F6EAD9B4-405E-4F70-BDF1-FB221C14CB2D}" type="parTrans" cxnId="{2C35DA38-C0BD-4FAE-AC1B-368B1C6D3F96}">
      <dgm:prSet/>
      <dgm:spPr/>
      <dgm:t>
        <a:bodyPr/>
        <a:lstStyle/>
        <a:p>
          <a:endParaRPr lang="ru-RU"/>
        </a:p>
      </dgm:t>
    </dgm:pt>
    <dgm:pt modelId="{EC64A7A9-CCEF-4C60-9EF1-F690919BCE58}" type="sibTrans" cxnId="{2C35DA38-C0BD-4FAE-AC1B-368B1C6D3F96}">
      <dgm:prSet/>
      <dgm:spPr/>
      <dgm:t>
        <a:bodyPr/>
        <a:lstStyle/>
        <a:p>
          <a:endParaRPr lang="ru-RU"/>
        </a:p>
      </dgm:t>
    </dgm:pt>
    <dgm:pt modelId="{B8A97CD9-CFA0-4766-BA04-BE1F3DB89D80}">
      <dgm:prSet/>
      <dgm:spPr/>
      <dgm:t>
        <a:bodyPr/>
        <a:lstStyle/>
        <a:p>
          <a:endParaRPr lang="ru-RU"/>
        </a:p>
      </dgm:t>
    </dgm:pt>
    <dgm:pt modelId="{06AD8074-DE61-4F48-BDE4-BA04FF2FD4F3}" type="parTrans" cxnId="{12F007C4-904B-4317-9ECF-53D5E3FFC9C0}">
      <dgm:prSet/>
      <dgm:spPr/>
      <dgm:t>
        <a:bodyPr/>
        <a:lstStyle/>
        <a:p>
          <a:endParaRPr lang="ru-RU"/>
        </a:p>
      </dgm:t>
    </dgm:pt>
    <dgm:pt modelId="{1641503F-8E63-4C39-ACE8-A975FF5FD4B0}" type="sibTrans" cxnId="{12F007C4-904B-4317-9ECF-53D5E3FFC9C0}">
      <dgm:prSet/>
      <dgm:spPr/>
      <dgm:t>
        <a:bodyPr/>
        <a:lstStyle/>
        <a:p>
          <a:endParaRPr lang="ru-RU"/>
        </a:p>
      </dgm:t>
    </dgm:pt>
    <dgm:pt modelId="{6090A4AB-D458-4FB8-9C99-A88C803FCD0F}">
      <dgm:prSet custT="1"/>
      <dgm:spPr/>
      <dgm:t>
        <a:bodyPr/>
        <a:lstStyle/>
        <a:p>
          <a:r>
            <a:rPr lang="en-US" sz="4000" b="1" dirty="0">
              <a:solidFill>
                <a:srgbClr val="002060"/>
              </a:solidFill>
              <a:latin typeface="Times New Roman" pitchFamily="18" charset="0"/>
              <a:cs typeface="Times New Roman" pitchFamily="18" charset="0"/>
            </a:rPr>
            <a:t>the author’s image</a:t>
          </a:r>
          <a:endParaRPr lang="ru-RU" sz="4000" b="1" dirty="0">
            <a:solidFill>
              <a:srgbClr val="002060"/>
            </a:solidFill>
            <a:latin typeface="Times New Roman" pitchFamily="18" charset="0"/>
            <a:cs typeface="Times New Roman" pitchFamily="18" charset="0"/>
          </a:endParaRPr>
        </a:p>
      </dgm:t>
    </dgm:pt>
    <dgm:pt modelId="{22E98A70-1300-4E75-9BCE-7DCED3CCBF8E}" type="parTrans" cxnId="{0CB77ABE-E2EA-49DE-B4B9-F40B5BEA6FE9}">
      <dgm:prSet/>
      <dgm:spPr/>
      <dgm:t>
        <a:bodyPr/>
        <a:lstStyle/>
        <a:p>
          <a:endParaRPr lang="ru-RU"/>
        </a:p>
      </dgm:t>
    </dgm:pt>
    <dgm:pt modelId="{C2AE4D90-8114-4660-8A85-30DCF9D2B4CC}" type="sibTrans" cxnId="{0CB77ABE-E2EA-49DE-B4B9-F40B5BEA6FE9}">
      <dgm:prSet/>
      <dgm:spPr/>
      <dgm:t>
        <a:bodyPr/>
        <a:lstStyle/>
        <a:p>
          <a:endParaRPr lang="ru-RU"/>
        </a:p>
      </dgm:t>
    </dgm:pt>
    <dgm:pt modelId="{4E665FE6-1925-4CC5-839D-3278C4254F32}">
      <dgm:prSet custT="1"/>
      <dgm:spPr/>
      <dgm:t>
        <a:bodyPr/>
        <a:lstStyle/>
        <a:p>
          <a:r>
            <a:rPr lang="en-US" sz="3200" b="1" dirty="0">
              <a:solidFill>
                <a:srgbClr val="002060"/>
              </a:solidFill>
              <a:latin typeface="Times New Roman" pitchFamily="18" charset="0"/>
              <a:cs typeface="Times New Roman" pitchFamily="18" charset="0"/>
            </a:rPr>
            <a:t>implicitness</a:t>
          </a:r>
          <a:endParaRPr lang="ru-RU" sz="3200" b="1" dirty="0">
            <a:solidFill>
              <a:srgbClr val="002060"/>
            </a:solidFill>
            <a:latin typeface="Times New Roman" pitchFamily="18" charset="0"/>
            <a:cs typeface="Times New Roman" pitchFamily="18" charset="0"/>
          </a:endParaRPr>
        </a:p>
      </dgm:t>
    </dgm:pt>
    <dgm:pt modelId="{E0B67EC3-EAA5-47BA-A7CD-72181F939D95}" type="parTrans" cxnId="{617FB5A5-58B8-4FDE-BB5A-3116613A0376}">
      <dgm:prSet/>
      <dgm:spPr/>
      <dgm:t>
        <a:bodyPr/>
        <a:lstStyle/>
        <a:p>
          <a:endParaRPr lang="ru-RU"/>
        </a:p>
      </dgm:t>
    </dgm:pt>
    <dgm:pt modelId="{E384FFDD-7FD2-45EB-ABA1-AC3A7800AA4F}" type="sibTrans" cxnId="{617FB5A5-58B8-4FDE-BB5A-3116613A0376}">
      <dgm:prSet/>
      <dgm:spPr/>
      <dgm:t>
        <a:bodyPr/>
        <a:lstStyle/>
        <a:p>
          <a:endParaRPr lang="ru-RU"/>
        </a:p>
      </dgm:t>
    </dgm:pt>
    <dgm:pt modelId="{70372A2C-321D-4E39-8000-00CA6EED5392}" type="pres">
      <dgm:prSet presAssocID="{CB964CE4-CF8B-42C3-8666-E1499840ABCE}" presName="cycle" presStyleCnt="0">
        <dgm:presLayoutVars>
          <dgm:chMax val="1"/>
          <dgm:dir/>
          <dgm:animLvl val="ctr"/>
          <dgm:resizeHandles val="exact"/>
        </dgm:presLayoutVars>
      </dgm:prSet>
      <dgm:spPr/>
      <dgm:t>
        <a:bodyPr/>
        <a:lstStyle/>
        <a:p>
          <a:endParaRPr lang="ru-RU"/>
        </a:p>
      </dgm:t>
    </dgm:pt>
    <dgm:pt modelId="{09D27D4E-D9BA-482B-AA58-983C062ADCDD}" type="pres">
      <dgm:prSet presAssocID="{1738F419-D25D-412B-A01B-D4F97AC52771}" presName="centerShape" presStyleLbl="node0" presStyleIdx="0" presStyleCnt="1" custLinFactNeighborX="-358" custLinFactNeighborY="-214"/>
      <dgm:spPr/>
      <dgm:t>
        <a:bodyPr/>
        <a:lstStyle/>
        <a:p>
          <a:endParaRPr lang="ru-RU"/>
        </a:p>
      </dgm:t>
    </dgm:pt>
    <dgm:pt modelId="{632B0405-2E3B-4A64-A385-2E949743E7B5}" type="pres">
      <dgm:prSet presAssocID="{7EBAED19-8B0B-4F27-A346-E93DBC054F31}" presName="parTrans" presStyleLbl="bgSibTrans2D1" presStyleIdx="0" presStyleCnt="3"/>
      <dgm:spPr/>
      <dgm:t>
        <a:bodyPr/>
        <a:lstStyle/>
        <a:p>
          <a:endParaRPr lang="ru-RU"/>
        </a:p>
      </dgm:t>
    </dgm:pt>
    <dgm:pt modelId="{FD63CC7E-F427-4413-821F-4A2D82DE7253}" type="pres">
      <dgm:prSet presAssocID="{853220B2-5661-4009-B35B-81046716D05B}" presName="node" presStyleLbl="node1" presStyleIdx="0" presStyleCnt="3">
        <dgm:presLayoutVars>
          <dgm:bulletEnabled val="1"/>
        </dgm:presLayoutVars>
      </dgm:prSet>
      <dgm:spPr/>
      <dgm:t>
        <a:bodyPr/>
        <a:lstStyle/>
        <a:p>
          <a:endParaRPr lang="ru-RU"/>
        </a:p>
      </dgm:t>
    </dgm:pt>
    <dgm:pt modelId="{42AAC51E-B5DB-404B-A986-5694CEFF866E}" type="pres">
      <dgm:prSet presAssocID="{22E98A70-1300-4E75-9BCE-7DCED3CCBF8E}" presName="parTrans" presStyleLbl="bgSibTrans2D1" presStyleIdx="1" presStyleCnt="3"/>
      <dgm:spPr/>
      <dgm:t>
        <a:bodyPr/>
        <a:lstStyle/>
        <a:p>
          <a:endParaRPr lang="ru-RU"/>
        </a:p>
      </dgm:t>
    </dgm:pt>
    <dgm:pt modelId="{C1FD8BBC-379F-4447-B9EC-98664B77AFC0}" type="pres">
      <dgm:prSet presAssocID="{6090A4AB-D458-4FB8-9C99-A88C803FCD0F}" presName="node" presStyleLbl="node1" presStyleIdx="1" presStyleCnt="3" custScaleX="118902">
        <dgm:presLayoutVars>
          <dgm:bulletEnabled val="1"/>
        </dgm:presLayoutVars>
      </dgm:prSet>
      <dgm:spPr/>
      <dgm:t>
        <a:bodyPr/>
        <a:lstStyle/>
        <a:p>
          <a:endParaRPr lang="ru-RU"/>
        </a:p>
      </dgm:t>
    </dgm:pt>
    <dgm:pt modelId="{37B7CD8A-FE19-41E0-9DC2-8E99A5395D25}" type="pres">
      <dgm:prSet presAssocID="{E0B67EC3-EAA5-47BA-A7CD-72181F939D95}" presName="parTrans" presStyleLbl="bgSibTrans2D1" presStyleIdx="2" presStyleCnt="3"/>
      <dgm:spPr/>
      <dgm:t>
        <a:bodyPr/>
        <a:lstStyle/>
        <a:p>
          <a:endParaRPr lang="ru-RU"/>
        </a:p>
      </dgm:t>
    </dgm:pt>
    <dgm:pt modelId="{42E5C276-ACAF-474F-8DDA-922411F4783A}" type="pres">
      <dgm:prSet presAssocID="{4E665FE6-1925-4CC5-839D-3278C4254F32}" presName="node" presStyleLbl="node1" presStyleIdx="2" presStyleCnt="3">
        <dgm:presLayoutVars>
          <dgm:bulletEnabled val="1"/>
        </dgm:presLayoutVars>
      </dgm:prSet>
      <dgm:spPr/>
      <dgm:t>
        <a:bodyPr/>
        <a:lstStyle/>
        <a:p>
          <a:endParaRPr lang="ru-RU"/>
        </a:p>
      </dgm:t>
    </dgm:pt>
  </dgm:ptLst>
  <dgm:cxnLst>
    <dgm:cxn modelId="{D1B6AFCF-C12B-4C38-B92E-80C3EE6117C2}" srcId="{CB964CE4-CF8B-42C3-8666-E1499840ABCE}" destId="{1738F419-D25D-412B-A01B-D4F97AC52771}" srcOrd="0" destOrd="0" parTransId="{DD329EA8-EE97-4639-8560-7A9EF2ED718A}" sibTransId="{EDFAE4C5-9DFC-4941-A39C-58A96D88E2B9}"/>
    <dgm:cxn modelId="{1332995D-26A3-4D2C-B806-66E3687CAF52}" type="presOf" srcId="{7EBAED19-8B0B-4F27-A346-E93DBC054F31}" destId="{632B0405-2E3B-4A64-A385-2E949743E7B5}" srcOrd="0" destOrd="0" presId="urn:microsoft.com/office/officeart/2005/8/layout/radial4"/>
    <dgm:cxn modelId="{FD07B89D-3968-4A53-8C16-27BCE5DD482F}" srcId="{CB964CE4-CF8B-42C3-8666-E1499840ABCE}" destId="{2098B368-1AA6-4BEF-9359-4029B3A1EDB6}" srcOrd="4" destOrd="0" parTransId="{0FC61AD6-7AA6-438B-B30D-7BC78327D163}" sibTransId="{B20F953A-5D2B-4541-AB1B-BB79012F032B}"/>
    <dgm:cxn modelId="{5A0FD6B1-1AF8-4F94-8C83-B60A9D8994FA}" type="presOf" srcId="{22E98A70-1300-4E75-9BCE-7DCED3CCBF8E}" destId="{42AAC51E-B5DB-404B-A986-5694CEFF866E}" srcOrd="0" destOrd="0" presId="urn:microsoft.com/office/officeart/2005/8/layout/radial4"/>
    <dgm:cxn modelId="{59FCB722-84C0-4527-B676-7336BA982014}" type="presOf" srcId="{1738F419-D25D-412B-A01B-D4F97AC52771}" destId="{09D27D4E-D9BA-482B-AA58-983C062ADCDD}" srcOrd="0" destOrd="0" presId="urn:microsoft.com/office/officeart/2005/8/layout/radial4"/>
    <dgm:cxn modelId="{30B4956C-55BC-4530-AEE9-937962D540E1}" type="presOf" srcId="{853220B2-5661-4009-B35B-81046716D05B}" destId="{FD63CC7E-F427-4413-821F-4A2D82DE7253}" srcOrd="0" destOrd="0" presId="urn:microsoft.com/office/officeart/2005/8/layout/radial4"/>
    <dgm:cxn modelId="{2C35DA38-C0BD-4FAE-AC1B-368B1C6D3F96}" srcId="{CB964CE4-CF8B-42C3-8666-E1499840ABCE}" destId="{FF9EA930-FDDF-4172-8FCD-6F219B568F4D}" srcOrd="2" destOrd="0" parTransId="{F6EAD9B4-405E-4F70-BDF1-FB221C14CB2D}" sibTransId="{EC64A7A9-CCEF-4C60-9EF1-F690919BCE58}"/>
    <dgm:cxn modelId="{0E1D83BA-36AE-457F-850F-D712CA6136CE}" type="presOf" srcId="{E0B67EC3-EAA5-47BA-A7CD-72181F939D95}" destId="{37B7CD8A-FE19-41E0-9DC2-8E99A5395D25}" srcOrd="0" destOrd="0" presId="urn:microsoft.com/office/officeart/2005/8/layout/radial4"/>
    <dgm:cxn modelId="{0CB77ABE-E2EA-49DE-B4B9-F40B5BEA6FE9}" srcId="{1738F419-D25D-412B-A01B-D4F97AC52771}" destId="{6090A4AB-D458-4FB8-9C99-A88C803FCD0F}" srcOrd="1" destOrd="0" parTransId="{22E98A70-1300-4E75-9BCE-7DCED3CCBF8E}" sibTransId="{C2AE4D90-8114-4660-8A85-30DCF9D2B4CC}"/>
    <dgm:cxn modelId="{6B92EE90-C5B5-4F5F-955C-D41D60335448}" type="presOf" srcId="{CB964CE4-CF8B-42C3-8666-E1499840ABCE}" destId="{70372A2C-321D-4E39-8000-00CA6EED5392}" srcOrd="0" destOrd="0" presId="urn:microsoft.com/office/officeart/2005/8/layout/radial4"/>
    <dgm:cxn modelId="{2760C881-7FA2-46B4-A93F-C9BC789AF704}" srcId="{1738F419-D25D-412B-A01B-D4F97AC52771}" destId="{853220B2-5661-4009-B35B-81046716D05B}" srcOrd="0" destOrd="0" parTransId="{7EBAED19-8B0B-4F27-A346-E93DBC054F31}" sibTransId="{1ECA9976-AF1D-40C1-9560-F8B4DD019C8B}"/>
    <dgm:cxn modelId="{2B034BBD-537C-4517-96FB-ED4BAF39DCCF}" type="presOf" srcId="{4E665FE6-1925-4CC5-839D-3278C4254F32}" destId="{42E5C276-ACAF-474F-8DDA-922411F4783A}" srcOrd="0" destOrd="0" presId="urn:microsoft.com/office/officeart/2005/8/layout/radial4"/>
    <dgm:cxn modelId="{617FB5A5-58B8-4FDE-BB5A-3116613A0376}" srcId="{1738F419-D25D-412B-A01B-D4F97AC52771}" destId="{4E665FE6-1925-4CC5-839D-3278C4254F32}" srcOrd="2" destOrd="0" parTransId="{E0B67EC3-EAA5-47BA-A7CD-72181F939D95}" sibTransId="{E384FFDD-7FD2-45EB-ABA1-AC3A7800AA4F}"/>
    <dgm:cxn modelId="{D7086350-61E7-4AB5-A2B8-05BC7A480933}" srcId="{CB964CE4-CF8B-42C3-8666-E1499840ABCE}" destId="{CF157985-05DC-42ED-B071-A0B7BAC0AF34}" srcOrd="3" destOrd="0" parTransId="{C5DE1A06-11ED-426C-873B-2A47287274E9}" sibTransId="{14ECCD06-B348-4061-99BC-4DFA0D4AE1D1}"/>
    <dgm:cxn modelId="{1EBDAEEF-F03E-49D2-8E18-9DD087F067BF}" type="presOf" srcId="{6090A4AB-D458-4FB8-9C99-A88C803FCD0F}" destId="{C1FD8BBC-379F-4447-B9EC-98664B77AFC0}" srcOrd="0" destOrd="0" presId="urn:microsoft.com/office/officeart/2005/8/layout/radial4"/>
    <dgm:cxn modelId="{12F007C4-904B-4317-9ECF-53D5E3FFC9C0}" srcId="{CB964CE4-CF8B-42C3-8666-E1499840ABCE}" destId="{B8A97CD9-CFA0-4766-BA04-BE1F3DB89D80}" srcOrd="1" destOrd="0" parTransId="{06AD8074-DE61-4F48-BDE4-BA04FF2FD4F3}" sibTransId="{1641503F-8E63-4C39-ACE8-A975FF5FD4B0}"/>
    <dgm:cxn modelId="{1E9B7DC8-A9B7-4048-8D62-616B603491F1}" type="presParOf" srcId="{70372A2C-321D-4E39-8000-00CA6EED5392}" destId="{09D27D4E-D9BA-482B-AA58-983C062ADCDD}" srcOrd="0" destOrd="0" presId="urn:microsoft.com/office/officeart/2005/8/layout/radial4"/>
    <dgm:cxn modelId="{FF69CCE4-89C8-4C1E-BE83-DC0A3DC769AE}" type="presParOf" srcId="{70372A2C-321D-4E39-8000-00CA6EED5392}" destId="{632B0405-2E3B-4A64-A385-2E949743E7B5}" srcOrd="1" destOrd="0" presId="urn:microsoft.com/office/officeart/2005/8/layout/radial4"/>
    <dgm:cxn modelId="{7841F71C-C1FE-428C-BDA6-9075F336624D}" type="presParOf" srcId="{70372A2C-321D-4E39-8000-00CA6EED5392}" destId="{FD63CC7E-F427-4413-821F-4A2D82DE7253}" srcOrd="2" destOrd="0" presId="urn:microsoft.com/office/officeart/2005/8/layout/radial4"/>
    <dgm:cxn modelId="{67FF0AE9-168D-4D46-A828-D67ECFE0C2DD}" type="presParOf" srcId="{70372A2C-321D-4E39-8000-00CA6EED5392}" destId="{42AAC51E-B5DB-404B-A986-5694CEFF866E}" srcOrd="3" destOrd="0" presId="urn:microsoft.com/office/officeart/2005/8/layout/radial4"/>
    <dgm:cxn modelId="{7FEFEDBE-F97C-4AF7-B685-440EF98ED986}" type="presParOf" srcId="{70372A2C-321D-4E39-8000-00CA6EED5392}" destId="{C1FD8BBC-379F-4447-B9EC-98664B77AFC0}" srcOrd="4" destOrd="0" presId="urn:microsoft.com/office/officeart/2005/8/layout/radial4"/>
    <dgm:cxn modelId="{213B9819-A1B5-49F8-9224-E6ABE3E5684D}" type="presParOf" srcId="{70372A2C-321D-4E39-8000-00CA6EED5392}" destId="{37B7CD8A-FE19-41E0-9DC2-8E99A5395D25}" srcOrd="5" destOrd="0" presId="urn:microsoft.com/office/officeart/2005/8/layout/radial4"/>
    <dgm:cxn modelId="{2E8C00E9-BF26-4222-89D3-132CCB751E86}" type="presParOf" srcId="{70372A2C-321D-4E39-8000-00CA6EED5392}" destId="{42E5C276-ACAF-474F-8DDA-922411F4783A}" srcOrd="6"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038451F-FEB1-4B56-93FF-A89AC76DCE6C}" type="doc">
      <dgm:prSet loTypeId="urn:microsoft.com/office/officeart/2005/8/layout/radial5" loCatId="relationship" qsTypeId="urn:microsoft.com/office/officeart/2005/8/quickstyle/3d3" qsCatId="3D" csTypeId="urn:microsoft.com/office/officeart/2005/8/colors/colorful1#1" csCatId="colorful" phldr="1"/>
      <dgm:spPr/>
      <dgm:t>
        <a:bodyPr/>
        <a:lstStyle/>
        <a:p>
          <a:endParaRPr lang="ru-RU"/>
        </a:p>
      </dgm:t>
    </dgm:pt>
    <dgm:pt modelId="{36684241-9CFD-4888-8A49-B8B3C709E213}">
      <dgm:prSet phldrT="[Текст]" custT="1">
        <dgm:style>
          <a:lnRef idx="2">
            <a:schemeClr val="accent6">
              <a:shade val="50000"/>
            </a:schemeClr>
          </a:lnRef>
          <a:fillRef idx="1">
            <a:schemeClr val="accent6"/>
          </a:fillRef>
          <a:effectRef idx="0">
            <a:schemeClr val="accent6"/>
          </a:effectRef>
          <a:fontRef idx="minor">
            <a:schemeClr val="lt1"/>
          </a:fontRef>
        </dgm:style>
      </dgm:prSet>
      <dgm:spPr/>
      <dgm:t>
        <a:bodyPr/>
        <a:lstStyle/>
        <a:p>
          <a:r>
            <a:rPr lang="en-US" sz="2400" b="1" smtClean="0">
              <a:latin typeface="Times New Roman" pitchFamily="18" charset="0"/>
              <a:cs typeface="Times New Roman" pitchFamily="18" charset="0"/>
            </a:rPr>
            <a:t>Emotivness</a:t>
          </a:r>
          <a:endParaRPr lang="ru-RU" sz="2400" b="1" dirty="0">
            <a:latin typeface="Times New Roman" pitchFamily="18" charset="0"/>
            <a:cs typeface="Times New Roman" pitchFamily="18" charset="0"/>
          </a:endParaRPr>
        </a:p>
      </dgm:t>
    </dgm:pt>
    <dgm:pt modelId="{88D56778-132C-4EE2-B47D-D295108076EB}" type="parTrans" cxnId="{188C02D5-E77D-41E7-812E-0F0829B352A3}">
      <dgm:prSet/>
      <dgm:spPr/>
      <dgm:t>
        <a:bodyPr/>
        <a:lstStyle/>
        <a:p>
          <a:endParaRPr lang="ru-RU"/>
        </a:p>
      </dgm:t>
    </dgm:pt>
    <dgm:pt modelId="{115DC933-1D8C-4679-BE54-17A11DBC7B22}" type="sibTrans" cxnId="{188C02D5-E77D-41E7-812E-0F0829B352A3}">
      <dgm:prSet/>
      <dgm:spPr/>
      <dgm:t>
        <a:bodyPr/>
        <a:lstStyle/>
        <a:p>
          <a:endParaRPr lang="ru-RU"/>
        </a:p>
      </dgm:t>
    </dgm:pt>
    <dgm:pt modelId="{9959CC79-5DD0-4A85-9041-154AA0483EDA}">
      <dgm:prSet phldrT="[Текст]" custT="1">
        <dgm:style>
          <a:lnRef idx="1">
            <a:schemeClr val="accent4"/>
          </a:lnRef>
          <a:fillRef idx="2">
            <a:schemeClr val="accent4"/>
          </a:fillRef>
          <a:effectRef idx="1">
            <a:schemeClr val="accent4"/>
          </a:effectRef>
          <a:fontRef idx="minor">
            <a:schemeClr val="dk1"/>
          </a:fontRef>
        </dgm:style>
      </dgm:prSet>
      <dgm:spPr/>
      <dgm:t>
        <a:bodyPr/>
        <a:lstStyle/>
        <a:p>
          <a:r>
            <a:rPr lang="en-US" sz="1800" dirty="0" smtClean="0">
              <a:latin typeface="Times New Roman" pitchFamily="18" charset="0"/>
              <a:cs typeface="Times New Roman" pitchFamily="18" charset="0"/>
            </a:rPr>
            <a:t>stylistically marked units</a:t>
          </a:r>
        </a:p>
        <a:p>
          <a:r>
            <a:rPr lang="en-US" sz="1800" dirty="0" smtClean="0">
              <a:latin typeface="Times New Roman" pitchFamily="18" charset="0"/>
              <a:cs typeface="Times New Roman" pitchFamily="18" charset="0"/>
            </a:rPr>
            <a:t>: emotively marked lexicon, word-formation means, neologisms, caressing words, </a:t>
          </a:r>
          <a:r>
            <a:rPr lang="en-US" sz="1800" dirty="0" err="1" smtClean="0">
              <a:latin typeface="Times New Roman" pitchFamily="18" charset="0"/>
              <a:cs typeface="Times New Roman" pitchFamily="18" charset="0"/>
            </a:rPr>
            <a:t>zoonisms</a:t>
          </a:r>
          <a:r>
            <a:rPr lang="en-US" sz="1800" dirty="0" smtClean="0">
              <a:latin typeface="Times New Roman" pitchFamily="18" charset="0"/>
              <a:cs typeface="Times New Roman" pitchFamily="18" charset="0"/>
            </a:rPr>
            <a:t>, </a:t>
          </a:r>
          <a:r>
            <a:rPr lang="en-US" sz="1800" dirty="0" err="1" smtClean="0">
              <a:latin typeface="Times New Roman" pitchFamily="18" charset="0"/>
              <a:cs typeface="Times New Roman" pitchFamily="18" charset="0"/>
            </a:rPr>
            <a:t>somatisms</a:t>
          </a:r>
          <a:endParaRPr lang="ru-RU" sz="1800" dirty="0">
            <a:latin typeface="Times New Roman" pitchFamily="18" charset="0"/>
            <a:cs typeface="Times New Roman" pitchFamily="18" charset="0"/>
          </a:endParaRPr>
        </a:p>
      </dgm:t>
    </dgm:pt>
    <dgm:pt modelId="{DA33E9CA-E158-470E-95C4-990FA2DAF9CD}" type="parTrans" cxnId="{047BD5C1-9BD9-43A5-8774-57E1322826E6}">
      <dgm:prSet>
        <dgm:style>
          <a:lnRef idx="2">
            <a:schemeClr val="accent4">
              <a:shade val="50000"/>
            </a:schemeClr>
          </a:lnRef>
          <a:fillRef idx="1">
            <a:schemeClr val="accent4"/>
          </a:fillRef>
          <a:effectRef idx="0">
            <a:schemeClr val="accent4"/>
          </a:effectRef>
          <a:fontRef idx="minor">
            <a:schemeClr val="lt1"/>
          </a:fontRef>
        </dgm:style>
      </dgm:prSet>
      <dgm:spPr/>
      <dgm:t>
        <a:bodyPr/>
        <a:lstStyle/>
        <a:p>
          <a:endParaRPr lang="ru-RU"/>
        </a:p>
      </dgm:t>
    </dgm:pt>
    <dgm:pt modelId="{55599ACE-5117-42B3-B452-394661AC8320}" type="sibTrans" cxnId="{047BD5C1-9BD9-43A5-8774-57E1322826E6}">
      <dgm:prSet/>
      <dgm:spPr/>
      <dgm:t>
        <a:bodyPr/>
        <a:lstStyle/>
        <a:p>
          <a:endParaRPr lang="ru-RU"/>
        </a:p>
      </dgm:t>
    </dgm:pt>
    <dgm:pt modelId="{C5B54076-1B09-43CB-BAE0-CC9D594EF119}">
      <dgm:prSet phldrT="[Текст]" custT="1">
        <dgm:style>
          <a:lnRef idx="1">
            <a:schemeClr val="accent4"/>
          </a:lnRef>
          <a:fillRef idx="2">
            <a:schemeClr val="accent4"/>
          </a:fillRef>
          <a:effectRef idx="1">
            <a:schemeClr val="accent4"/>
          </a:effectRef>
          <a:fontRef idx="minor">
            <a:schemeClr val="dk1"/>
          </a:fontRef>
        </dgm:style>
      </dgm:prSet>
      <dgm:spPr/>
      <dgm:t>
        <a:bodyPr/>
        <a:lstStyle/>
        <a:p>
          <a:r>
            <a:rPr lang="en-US" sz="1600" dirty="0"/>
            <a:t>expressive means in a form of </a:t>
          </a:r>
          <a:r>
            <a:rPr lang="en-US" sz="1600" dirty="0" err="1"/>
            <a:t>dimunitiveness</a:t>
          </a:r>
          <a:endParaRPr lang="ru-RU" sz="1600" dirty="0"/>
        </a:p>
      </dgm:t>
    </dgm:pt>
    <dgm:pt modelId="{40DCA36D-3996-428D-AFF1-015AA0FA2014}" type="parTrans" cxnId="{D036F7CC-0A55-427A-BAD5-F6E570D32A82}">
      <dgm:prSet>
        <dgm:style>
          <a:lnRef idx="2">
            <a:schemeClr val="accent4">
              <a:shade val="50000"/>
            </a:schemeClr>
          </a:lnRef>
          <a:fillRef idx="1">
            <a:schemeClr val="accent4"/>
          </a:fillRef>
          <a:effectRef idx="0">
            <a:schemeClr val="accent4"/>
          </a:effectRef>
          <a:fontRef idx="minor">
            <a:schemeClr val="lt1"/>
          </a:fontRef>
        </dgm:style>
      </dgm:prSet>
      <dgm:spPr/>
      <dgm:t>
        <a:bodyPr/>
        <a:lstStyle/>
        <a:p>
          <a:endParaRPr lang="ru-RU"/>
        </a:p>
      </dgm:t>
    </dgm:pt>
    <dgm:pt modelId="{4C9E9C8E-219E-420B-91CA-C3543A65510C}" type="sibTrans" cxnId="{D036F7CC-0A55-427A-BAD5-F6E570D32A82}">
      <dgm:prSet/>
      <dgm:spPr/>
      <dgm:t>
        <a:bodyPr/>
        <a:lstStyle/>
        <a:p>
          <a:endParaRPr lang="ru-RU"/>
        </a:p>
      </dgm:t>
    </dgm:pt>
    <dgm:pt modelId="{9EEFA35C-748C-46BB-AFA7-6F8EC386B74C}">
      <dgm:prSet phldrT="[Текст]" custT="1">
        <dgm:style>
          <a:lnRef idx="1">
            <a:schemeClr val="accent4"/>
          </a:lnRef>
          <a:fillRef idx="2">
            <a:schemeClr val="accent4"/>
          </a:fillRef>
          <a:effectRef idx="1">
            <a:schemeClr val="accent4"/>
          </a:effectRef>
          <a:fontRef idx="minor">
            <a:schemeClr val="dk1"/>
          </a:fontRef>
        </dgm:style>
      </dgm:prSet>
      <dgm:spPr/>
      <dgm:t>
        <a:bodyPr/>
        <a:lstStyle/>
        <a:p>
          <a:r>
            <a:rPr lang="en-US" sz="2000" dirty="0"/>
            <a:t>stylistic categories, such as implicitness,  image structure of literary text </a:t>
          </a:r>
          <a:endParaRPr lang="ru-RU" sz="2000" dirty="0"/>
        </a:p>
      </dgm:t>
    </dgm:pt>
    <dgm:pt modelId="{B7629327-12A1-4A38-A74C-17B3FDD70846}" type="parTrans" cxnId="{376B5148-FFDD-4786-A949-CD17A1273607}">
      <dgm:prSet>
        <dgm:style>
          <a:lnRef idx="2">
            <a:schemeClr val="accent4">
              <a:shade val="50000"/>
            </a:schemeClr>
          </a:lnRef>
          <a:fillRef idx="1">
            <a:schemeClr val="accent4"/>
          </a:fillRef>
          <a:effectRef idx="0">
            <a:schemeClr val="accent4"/>
          </a:effectRef>
          <a:fontRef idx="minor">
            <a:schemeClr val="lt1"/>
          </a:fontRef>
        </dgm:style>
      </dgm:prSet>
      <dgm:spPr/>
      <dgm:t>
        <a:bodyPr/>
        <a:lstStyle/>
        <a:p>
          <a:endParaRPr lang="ru-RU"/>
        </a:p>
      </dgm:t>
    </dgm:pt>
    <dgm:pt modelId="{61BEB8C3-97BA-4EAE-ABB1-6DC7E4164805}" type="sibTrans" cxnId="{376B5148-FFDD-4786-A949-CD17A1273607}">
      <dgm:prSet/>
      <dgm:spPr/>
      <dgm:t>
        <a:bodyPr/>
        <a:lstStyle/>
        <a:p>
          <a:endParaRPr lang="ru-RU"/>
        </a:p>
      </dgm:t>
    </dgm:pt>
    <dgm:pt modelId="{72C73767-7077-4B7A-92BA-AA14EFBBE3B5}">
      <dgm:prSet phldrT="[Текст]" custT="1">
        <dgm:style>
          <a:lnRef idx="1">
            <a:schemeClr val="accent4"/>
          </a:lnRef>
          <a:fillRef idx="2">
            <a:schemeClr val="accent4"/>
          </a:fillRef>
          <a:effectRef idx="1">
            <a:schemeClr val="accent4"/>
          </a:effectRef>
          <a:fontRef idx="minor">
            <a:schemeClr val="dk1"/>
          </a:fontRef>
        </dgm:style>
      </dgm:prSet>
      <dgm:spPr/>
      <dgm:t>
        <a:bodyPr/>
        <a:lstStyle/>
        <a:p>
          <a:pPr algn="l"/>
          <a:r>
            <a:rPr lang="en-US" sz="2000" dirty="0">
              <a:latin typeface="Times New Roman" pitchFamily="18" charset="0"/>
              <a:cs typeface="Times New Roman" pitchFamily="18" charset="0"/>
            </a:rPr>
            <a:t>culturally marked units</a:t>
          </a:r>
        </a:p>
        <a:p>
          <a:pPr algn="l"/>
          <a:r>
            <a:rPr lang="en-US" sz="2000" dirty="0" err="1">
              <a:latin typeface="Times New Roman" pitchFamily="18" charset="0"/>
              <a:cs typeface="Times New Roman" pitchFamily="18" charset="0"/>
            </a:rPr>
            <a:t>realiae</a:t>
          </a:r>
          <a:r>
            <a:rPr lang="en-US" sz="2000" dirty="0">
              <a:latin typeface="Times New Roman" pitchFamily="18" charset="0"/>
              <a:cs typeface="Times New Roman" pitchFamily="18" charset="0"/>
            </a:rPr>
            <a:t>. national context, speech etiquette, concepts</a:t>
          </a:r>
          <a:endParaRPr lang="ru-RU" sz="2000" dirty="0">
            <a:latin typeface="Times New Roman" pitchFamily="18" charset="0"/>
            <a:cs typeface="Times New Roman" pitchFamily="18" charset="0"/>
          </a:endParaRPr>
        </a:p>
      </dgm:t>
    </dgm:pt>
    <dgm:pt modelId="{A81B3CBA-A8CE-4997-A5EC-EF2D3C2B05A7}" type="parTrans" cxnId="{E5743F16-4CD3-4F72-8902-35546D7B745A}">
      <dgm:prSet>
        <dgm:style>
          <a:lnRef idx="2">
            <a:schemeClr val="accent4">
              <a:shade val="50000"/>
            </a:schemeClr>
          </a:lnRef>
          <a:fillRef idx="1">
            <a:schemeClr val="accent4"/>
          </a:fillRef>
          <a:effectRef idx="0">
            <a:schemeClr val="accent4"/>
          </a:effectRef>
          <a:fontRef idx="minor">
            <a:schemeClr val="lt1"/>
          </a:fontRef>
        </dgm:style>
      </dgm:prSet>
      <dgm:spPr/>
      <dgm:t>
        <a:bodyPr/>
        <a:lstStyle/>
        <a:p>
          <a:endParaRPr lang="ru-RU"/>
        </a:p>
      </dgm:t>
    </dgm:pt>
    <dgm:pt modelId="{855AD984-8EC3-4AFF-91B6-6AA60B2B271D}" type="sibTrans" cxnId="{E5743F16-4CD3-4F72-8902-35546D7B745A}">
      <dgm:prSet/>
      <dgm:spPr/>
      <dgm:t>
        <a:bodyPr/>
        <a:lstStyle/>
        <a:p>
          <a:endParaRPr lang="ru-RU"/>
        </a:p>
      </dgm:t>
    </dgm:pt>
    <dgm:pt modelId="{D177BE2A-346B-48EB-97B7-ECDDA6CFF25A}">
      <dgm:prSet/>
      <dgm:spPr/>
      <dgm:t>
        <a:bodyPr/>
        <a:lstStyle/>
        <a:p>
          <a:endParaRPr lang="ru-RU"/>
        </a:p>
      </dgm:t>
    </dgm:pt>
    <dgm:pt modelId="{BA15AA4A-7307-45B3-B629-7F9C36E9DB9C}" type="parTrans" cxnId="{2FA106ED-D6A1-4762-8203-772A2FE6BF35}">
      <dgm:prSet/>
      <dgm:spPr/>
      <dgm:t>
        <a:bodyPr/>
        <a:lstStyle/>
        <a:p>
          <a:endParaRPr lang="ru-RU"/>
        </a:p>
      </dgm:t>
    </dgm:pt>
    <dgm:pt modelId="{EF389E03-9F46-42DC-8537-E83DE4A567B0}" type="sibTrans" cxnId="{2FA106ED-D6A1-4762-8203-772A2FE6BF35}">
      <dgm:prSet/>
      <dgm:spPr/>
      <dgm:t>
        <a:bodyPr/>
        <a:lstStyle/>
        <a:p>
          <a:endParaRPr lang="ru-RU"/>
        </a:p>
      </dgm:t>
    </dgm:pt>
    <dgm:pt modelId="{944CD652-49ED-4DDD-B24C-17110BEFB29D}">
      <dgm:prSet custT="1">
        <dgm:style>
          <a:lnRef idx="1">
            <a:schemeClr val="accent4"/>
          </a:lnRef>
          <a:fillRef idx="2">
            <a:schemeClr val="accent4"/>
          </a:fillRef>
          <a:effectRef idx="1">
            <a:schemeClr val="accent4"/>
          </a:effectRef>
          <a:fontRef idx="minor">
            <a:schemeClr val="dk1"/>
          </a:fontRef>
        </dgm:style>
      </dgm:prSet>
      <dgm:spPr/>
      <dgm:t>
        <a:bodyPr/>
        <a:lstStyle/>
        <a:p>
          <a:endParaRPr lang="en-US" sz="1400" dirty="0" smtClean="0"/>
        </a:p>
        <a:p>
          <a:r>
            <a:rPr lang="en-US" sz="1400" dirty="0" smtClean="0"/>
            <a:t>the </a:t>
          </a:r>
          <a:r>
            <a:rPr lang="en-US" sz="1400" dirty="0"/>
            <a:t>poetic </a:t>
          </a:r>
          <a:r>
            <a:rPr lang="en-US" sz="1400" dirty="0" smtClean="0"/>
            <a:t>detail:</a:t>
          </a:r>
        </a:p>
        <a:p>
          <a:r>
            <a:rPr lang="en-US" sz="1400" dirty="0" smtClean="0"/>
            <a:t>Depicting detail;</a:t>
          </a:r>
        </a:p>
        <a:p>
          <a:r>
            <a:rPr lang="en-US" sz="1400" dirty="0" err="1" smtClean="0"/>
            <a:t>Characterogecial</a:t>
          </a:r>
          <a:r>
            <a:rPr lang="en-US" sz="1400" dirty="0" smtClean="0"/>
            <a:t> detail</a:t>
          </a:r>
        </a:p>
        <a:p>
          <a:r>
            <a:rPr lang="en-US" sz="1400" dirty="0" err="1" smtClean="0"/>
            <a:t>Auhenticity</a:t>
          </a:r>
          <a:r>
            <a:rPr lang="en-US" sz="1400" dirty="0" smtClean="0"/>
            <a:t> detail;</a:t>
          </a:r>
        </a:p>
        <a:p>
          <a:r>
            <a:rPr lang="en-US" sz="1400" dirty="0" smtClean="0"/>
            <a:t>The details of implicitness;</a:t>
          </a:r>
          <a:endParaRPr lang="uz-Cyrl-UZ" sz="1400" dirty="0" smtClean="0"/>
        </a:p>
        <a:p>
          <a:r>
            <a:rPr lang="en-US" sz="2500" dirty="0" smtClean="0"/>
            <a:t> </a:t>
          </a:r>
          <a:endParaRPr lang="ru-RU" sz="2500" dirty="0"/>
        </a:p>
      </dgm:t>
    </dgm:pt>
    <dgm:pt modelId="{32F01D10-1675-47DB-9D82-368080616E34}" type="parTrans" cxnId="{A2B46202-41E2-4500-A939-8061344C954C}">
      <dgm:prSet>
        <dgm:style>
          <a:lnRef idx="2">
            <a:schemeClr val="accent4">
              <a:shade val="50000"/>
            </a:schemeClr>
          </a:lnRef>
          <a:fillRef idx="1">
            <a:schemeClr val="accent4"/>
          </a:fillRef>
          <a:effectRef idx="0">
            <a:schemeClr val="accent4"/>
          </a:effectRef>
          <a:fontRef idx="minor">
            <a:schemeClr val="lt1"/>
          </a:fontRef>
        </dgm:style>
      </dgm:prSet>
      <dgm:spPr/>
      <dgm:t>
        <a:bodyPr/>
        <a:lstStyle/>
        <a:p>
          <a:endParaRPr lang="ru-RU"/>
        </a:p>
      </dgm:t>
    </dgm:pt>
    <dgm:pt modelId="{82BD2A7A-1607-4175-BBB1-A336D37CA20B}" type="sibTrans" cxnId="{A2B46202-41E2-4500-A939-8061344C954C}">
      <dgm:prSet/>
      <dgm:spPr/>
      <dgm:t>
        <a:bodyPr/>
        <a:lstStyle/>
        <a:p>
          <a:endParaRPr lang="ru-RU"/>
        </a:p>
      </dgm:t>
    </dgm:pt>
    <dgm:pt modelId="{4EA0F152-9B32-409F-A9B9-4FAC95885ACA}" type="pres">
      <dgm:prSet presAssocID="{A038451F-FEB1-4B56-93FF-A89AC76DCE6C}" presName="Name0" presStyleCnt="0">
        <dgm:presLayoutVars>
          <dgm:chMax val="1"/>
          <dgm:dir/>
          <dgm:animLvl val="ctr"/>
          <dgm:resizeHandles val="exact"/>
        </dgm:presLayoutVars>
      </dgm:prSet>
      <dgm:spPr/>
      <dgm:t>
        <a:bodyPr/>
        <a:lstStyle/>
        <a:p>
          <a:endParaRPr lang="ru-RU"/>
        </a:p>
      </dgm:t>
    </dgm:pt>
    <dgm:pt modelId="{7892BBC3-1F30-492B-83A1-4518A59BD5E8}" type="pres">
      <dgm:prSet presAssocID="{36684241-9CFD-4888-8A49-B8B3C709E213}" presName="centerShape" presStyleLbl="node0" presStyleIdx="0" presStyleCnt="1" custScaleX="131202"/>
      <dgm:spPr/>
      <dgm:t>
        <a:bodyPr/>
        <a:lstStyle/>
        <a:p>
          <a:endParaRPr lang="ru-RU"/>
        </a:p>
      </dgm:t>
    </dgm:pt>
    <dgm:pt modelId="{BA5C35BF-1DFA-446E-87D9-60B9F54F51A6}" type="pres">
      <dgm:prSet presAssocID="{DA33E9CA-E158-470E-95C4-990FA2DAF9CD}" presName="parTrans" presStyleLbl="sibTrans2D1" presStyleIdx="0" presStyleCnt="5" custScaleX="169889" custScaleY="46214"/>
      <dgm:spPr/>
      <dgm:t>
        <a:bodyPr/>
        <a:lstStyle/>
        <a:p>
          <a:endParaRPr lang="ru-RU"/>
        </a:p>
      </dgm:t>
    </dgm:pt>
    <dgm:pt modelId="{BE215E25-9EAB-49F5-88E8-D91CAA19DADF}" type="pres">
      <dgm:prSet presAssocID="{DA33E9CA-E158-470E-95C4-990FA2DAF9CD}" presName="connectorText" presStyleLbl="sibTrans2D1" presStyleIdx="0" presStyleCnt="5"/>
      <dgm:spPr/>
      <dgm:t>
        <a:bodyPr/>
        <a:lstStyle/>
        <a:p>
          <a:endParaRPr lang="ru-RU"/>
        </a:p>
      </dgm:t>
    </dgm:pt>
    <dgm:pt modelId="{38206F82-0272-4416-8870-DFDF01A8F151}" type="pres">
      <dgm:prSet presAssocID="{9959CC79-5DD0-4A85-9041-154AA0483EDA}" presName="node" presStyleLbl="node1" presStyleIdx="0" presStyleCnt="5" custScaleX="202457" custScaleY="120763" custRadScaleRad="93325">
        <dgm:presLayoutVars>
          <dgm:bulletEnabled val="1"/>
        </dgm:presLayoutVars>
      </dgm:prSet>
      <dgm:spPr/>
      <dgm:t>
        <a:bodyPr/>
        <a:lstStyle/>
        <a:p>
          <a:endParaRPr lang="ru-RU"/>
        </a:p>
      </dgm:t>
    </dgm:pt>
    <dgm:pt modelId="{A71D4988-21C4-4D25-BE5E-36E51EE877EE}" type="pres">
      <dgm:prSet presAssocID="{40DCA36D-3996-428D-AFF1-015AA0FA2014}" presName="parTrans" presStyleLbl="sibTrans2D1" presStyleIdx="1" presStyleCnt="5" custScaleX="155155" custScaleY="29821" custLinFactNeighborX="-14401" custLinFactNeighborY="-21016"/>
      <dgm:spPr/>
      <dgm:t>
        <a:bodyPr/>
        <a:lstStyle/>
        <a:p>
          <a:endParaRPr lang="ru-RU"/>
        </a:p>
      </dgm:t>
    </dgm:pt>
    <dgm:pt modelId="{C5C044ED-125C-4996-9BB7-6D9C7B240875}" type="pres">
      <dgm:prSet presAssocID="{40DCA36D-3996-428D-AFF1-015AA0FA2014}" presName="connectorText" presStyleLbl="sibTrans2D1" presStyleIdx="1" presStyleCnt="5"/>
      <dgm:spPr/>
      <dgm:t>
        <a:bodyPr/>
        <a:lstStyle/>
        <a:p>
          <a:endParaRPr lang="ru-RU"/>
        </a:p>
      </dgm:t>
    </dgm:pt>
    <dgm:pt modelId="{6F17A040-78AF-4285-83D6-EA822A015BB5}" type="pres">
      <dgm:prSet presAssocID="{C5B54076-1B09-43CB-BAE0-CC9D594EF119}" presName="node" presStyleLbl="node1" presStyleIdx="1" presStyleCnt="5" custScaleX="163968" custScaleY="124673" custRadScaleRad="152857" custRadScaleInc="4369">
        <dgm:presLayoutVars>
          <dgm:bulletEnabled val="1"/>
        </dgm:presLayoutVars>
      </dgm:prSet>
      <dgm:spPr/>
      <dgm:t>
        <a:bodyPr/>
        <a:lstStyle/>
        <a:p>
          <a:endParaRPr lang="ru-RU"/>
        </a:p>
      </dgm:t>
    </dgm:pt>
    <dgm:pt modelId="{3DA25203-2C24-4E71-ABCC-B04A4072E738}" type="pres">
      <dgm:prSet presAssocID="{B7629327-12A1-4A38-A74C-17B3FDD70846}" presName="parTrans" presStyleLbl="sibTrans2D1" presStyleIdx="2" presStyleCnt="5" custScaleX="153157" custScaleY="50247"/>
      <dgm:spPr/>
      <dgm:t>
        <a:bodyPr/>
        <a:lstStyle/>
        <a:p>
          <a:endParaRPr lang="ru-RU"/>
        </a:p>
      </dgm:t>
    </dgm:pt>
    <dgm:pt modelId="{25C02EA4-DCAF-44BE-BABD-A3F08F2516C7}" type="pres">
      <dgm:prSet presAssocID="{B7629327-12A1-4A38-A74C-17B3FDD70846}" presName="connectorText" presStyleLbl="sibTrans2D1" presStyleIdx="2" presStyleCnt="5"/>
      <dgm:spPr/>
      <dgm:t>
        <a:bodyPr/>
        <a:lstStyle/>
        <a:p>
          <a:endParaRPr lang="ru-RU"/>
        </a:p>
      </dgm:t>
    </dgm:pt>
    <dgm:pt modelId="{98BC7D3D-BC45-4948-B768-ACF03FF5DF6D}" type="pres">
      <dgm:prSet presAssocID="{9EEFA35C-748C-46BB-AFA7-6F8EC386B74C}" presName="node" presStyleLbl="node1" presStyleIdx="2" presStyleCnt="5" custScaleX="211051" custScaleY="102821" custRadScaleRad="107196" custRadScaleInc="-35107">
        <dgm:presLayoutVars>
          <dgm:bulletEnabled val="1"/>
        </dgm:presLayoutVars>
      </dgm:prSet>
      <dgm:spPr/>
      <dgm:t>
        <a:bodyPr/>
        <a:lstStyle/>
        <a:p>
          <a:endParaRPr lang="ru-RU"/>
        </a:p>
      </dgm:t>
    </dgm:pt>
    <dgm:pt modelId="{5C9F3218-FD4A-4368-AB48-AA0F242F1753}" type="pres">
      <dgm:prSet presAssocID="{A81B3CBA-A8CE-4997-A5EC-EF2D3C2B05A7}" presName="parTrans" presStyleLbl="sibTrans2D1" presStyleIdx="3" presStyleCnt="5" custAng="11127585" custFlipVert="1" custFlipHor="1" custScaleX="151298" custScaleY="37511" custLinFactNeighborX="-33740" custLinFactNeighborY="-11152"/>
      <dgm:spPr/>
      <dgm:t>
        <a:bodyPr/>
        <a:lstStyle/>
        <a:p>
          <a:endParaRPr lang="ru-RU"/>
        </a:p>
      </dgm:t>
    </dgm:pt>
    <dgm:pt modelId="{061E5B03-7E4B-40BC-A773-F13862C49EB7}" type="pres">
      <dgm:prSet presAssocID="{A81B3CBA-A8CE-4997-A5EC-EF2D3C2B05A7}" presName="connectorText" presStyleLbl="sibTrans2D1" presStyleIdx="3" presStyleCnt="5"/>
      <dgm:spPr/>
      <dgm:t>
        <a:bodyPr/>
        <a:lstStyle/>
        <a:p>
          <a:endParaRPr lang="ru-RU"/>
        </a:p>
      </dgm:t>
    </dgm:pt>
    <dgm:pt modelId="{56DC5EF6-D3A4-4A21-A67A-9AC9C40C61AC}" type="pres">
      <dgm:prSet presAssocID="{72C73767-7077-4B7A-92BA-AA14EFBBE3B5}" presName="node" presStyleLbl="node1" presStyleIdx="3" presStyleCnt="5" custScaleX="208871" custScaleY="113073" custRadScaleRad="113317" custRadScaleInc="42636">
        <dgm:presLayoutVars>
          <dgm:bulletEnabled val="1"/>
        </dgm:presLayoutVars>
      </dgm:prSet>
      <dgm:spPr/>
      <dgm:t>
        <a:bodyPr/>
        <a:lstStyle/>
        <a:p>
          <a:endParaRPr lang="ru-RU"/>
        </a:p>
      </dgm:t>
    </dgm:pt>
    <dgm:pt modelId="{7B76C559-DEC4-4D94-96BA-8E1F883BB3B5}" type="pres">
      <dgm:prSet presAssocID="{32F01D10-1675-47DB-9D82-368080616E34}" presName="parTrans" presStyleLbl="sibTrans2D1" presStyleIdx="4" presStyleCnt="5" custScaleX="157675" custScaleY="42898"/>
      <dgm:spPr/>
      <dgm:t>
        <a:bodyPr/>
        <a:lstStyle/>
        <a:p>
          <a:endParaRPr lang="ru-RU"/>
        </a:p>
      </dgm:t>
    </dgm:pt>
    <dgm:pt modelId="{38510485-D85F-4EBF-AE56-6EFA9E116841}" type="pres">
      <dgm:prSet presAssocID="{32F01D10-1675-47DB-9D82-368080616E34}" presName="connectorText" presStyleLbl="sibTrans2D1" presStyleIdx="4" presStyleCnt="5"/>
      <dgm:spPr/>
      <dgm:t>
        <a:bodyPr/>
        <a:lstStyle/>
        <a:p>
          <a:endParaRPr lang="ru-RU"/>
        </a:p>
      </dgm:t>
    </dgm:pt>
    <dgm:pt modelId="{46050FB7-EE57-4601-ACF0-6A99EE01DD1F}" type="pres">
      <dgm:prSet presAssocID="{944CD652-49ED-4DDD-B24C-17110BEFB29D}" presName="node" presStyleLbl="node1" presStyleIdx="4" presStyleCnt="5" custScaleX="180168" custScaleY="118063" custRadScaleRad="115581" custRadScaleInc="-14786">
        <dgm:presLayoutVars>
          <dgm:bulletEnabled val="1"/>
        </dgm:presLayoutVars>
      </dgm:prSet>
      <dgm:spPr/>
      <dgm:t>
        <a:bodyPr/>
        <a:lstStyle/>
        <a:p>
          <a:endParaRPr lang="ru-RU"/>
        </a:p>
      </dgm:t>
    </dgm:pt>
  </dgm:ptLst>
  <dgm:cxnLst>
    <dgm:cxn modelId="{E16CC37C-404E-461A-83DA-E73C5497786A}" type="presOf" srcId="{40DCA36D-3996-428D-AFF1-015AA0FA2014}" destId="{A71D4988-21C4-4D25-BE5E-36E51EE877EE}" srcOrd="0" destOrd="0" presId="urn:microsoft.com/office/officeart/2005/8/layout/radial5"/>
    <dgm:cxn modelId="{3B6CAAFC-E121-4080-96BE-3DE2088E708E}" type="presOf" srcId="{36684241-9CFD-4888-8A49-B8B3C709E213}" destId="{7892BBC3-1F30-492B-83A1-4518A59BD5E8}" srcOrd="0" destOrd="0" presId="urn:microsoft.com/office/officeart/2005/8/layout/radial5"/>
    <dgm:cxn modelId="{B73BB989-EECA-4294-A419-A1EC4652DCDD}" type="presOf" srcId="{A038451F-FEB1-4B56-93FF-A89AC76DCE6C}" destId="{4EA0F152-9B32-409F-A9B9-4FAC95885ACA}" srcOrd="0" destOrd="0" presId="urn:microsoft.com/office/officeart/2005/8/layout/radial5"/>
    <dgm:cxn modelId="{5B8357CF-EBDA-4519-BFFC-FDB903B2A5D0}" type="presOf" srcId="{A81B3CBA-A8CE-4997-A5EC-EF2D3C2B05A7}" destId="{5C9F3218-FD4A-4368-AB48-AA0F242F1753}" srcOrd="0" destOrd="0" presId="urn:microsoft.com/office/officeart/2005/8/layout/radial5"/>
    <dgm:cxn modelId="{A2B46202-41E2-4500-A939-8061344C954C}" srcId="{36684241-9CFD-4888-8A49-B8B3C709E213}" destId="{944CD652-49ED-4DDD-B24C-17110BEFB29D}" srcOrd="4" destOrd="0" parTransId="{32F01D10-1675-47DB-9D82-368080616E34}" sibTransId="{82BD2A7A-1607-4175-BBB1-A336D37CA20B}"/>
    <dgm:cxn modelId="{5F0D54C0-1C5F-490D-804F-2B4C53360BA3}" type="presOf" srcId="{DA33E9CA-E158-470E-95C4-990FA2DAF9CD}" destId="{BE215E25-9EAB-49F5-88E8-D91CAA19DADF}" srcOrd="1" destOrd="0" presId="urn:microsoft.com/office/officeart/2005/8/layout/radial5"/>
    <dgm:cxn modelId="{A6FDAB12-A43E-4549-90A5-942DDD807357}" type="presOf" srcId="{72C73767-7077-4B7A-92BA-AA14EFBBE3B5}" destId="{56DC5EF6-D3A4-4A21-A67A-9AC9C40C61AC}" srcOrd="0" destOrd="0" presId="urn:microsoft.com/office/officeart/2005/8/layout/radial5"/>
    <dgm:cxn modelId="{596CE60E-EE8C-43C9-9775-9F4B9AB61656}" type="presOf" srcId="{DA33E9CA-E158-470E-95C4-990FA2DAF9CD}" destId="{BA5C35BF-1DFA-446E-87D9-60B9F54F51A6}" srcOrd="0" destOrd="0" presId="urn:microsoft.com/office/officeart/2005/8/layout/radial5"/>
    <dgm:cxn modelId="{047BD5C1-9BD9-43A5-8774-57E1322826E6}" srcId="{36684241-9CFD-4888-8A49-B8B3C709E213}" destId="{9959CC79-5DD0-4A85-9041-154AA0483EDA}" srcOrd="0" destOrd="0" parTransId="{DA33E9CA-E158-470E-95C4-990FA2DAF9CD}" sibTransId="{55599ACE-5117-42B3-B452-394661AC8320}"/>
    <dgm:cxn modelId="{B2EAA2E0-50E8-42F0-9E10-9054EFF5F38F}" type="presOf" srcId="{32F01D10-1675-47DB-9D82-368080616E34}" destId="{7B76C559-DEC4-4D94-96BA-8E1F883BB3B5}" srcOrd="0" destOrd="0" presId="urn:microsoft.com/office/officeart/2005/8/layout/radial5"/>
    <dgm:cxn modelId="{188C02D5-E77D-41E7-812E-0F0829B352A3}" srcId="{A038451F-FEB1-4B56-93FF-A89AC76DCE6C}" destId="{36684241-9CFD-4888-8A49-B8B3C709E213}" srcOrd="0" destOrd="0" parTransId="{88D56778-132C-4EE2-B47D-D295108076EB}" sibTransId="{115DC933-1D8C-4679-BE54-17A11DBC7B22}"/>
    <dgm:cxn modelId="{2FA106ED-D6A1-4762-8203-772A2FE6BF35}" srcId="{A038451F-FEB1-4B56-93FF-A89AC76DCE6C}" destId="{D177BE2A-346B-48EB-97B7-ECDDA6CFF25A}" srcOrd="1" destOrd="0" parTransId="{BA15AA4A-7307-45B3-B629-7F9C36E9DB9C}" sibTransId="{EF389E03-9F46-42DC-8537-E83DE4A567B0}"/>
    <dgm:cxn modelId="{7148C076-F89F-43DC-B994-8F28D3090806}" type="presOf" srcId="{32F01D10-1675-47DB-9D82-368080616E34}" destId="{38510485-D85F-4EBF-AE56-6EFA9E116841}" srcOrd="1" destOrd="0" presId="urn:microsoft.com/office/officeart/2005/8/layout/radial5"/>
    <dgm:cxn modelId="{18B9ECF9-0B92-42C5-8A25-166D751D1A3C}" type="presOf" srcId="{9EEFA35C-748C-46BB-AFA7-6F8EC386B74C}" destId="{98BC7D3D-BC45-4948-B768-ACF03FF5DF6D}" srcOrd="0" destOrd="0" presId="urn:microsoft.com/office/officeart/2005/8/layout/radial5"/>
    <dgm:cxn modelId="{D036F7CC-0A55-427A-BAD5-F6E570D32A82}" srcId="{36684241-9CFD-4888-8A49-B8B3C709E213}" destId="{C5B54076-1B09-43CB-BAE0-CC9D594EF119}" srcOrd="1" destOrd="0" parTransId="{40DCA36D-3996-428D-AFF1-015AA0FA2014}" sibTransId="{4C9E9C8E-219E-420B-91CA-C3543A65510C}"/>
    <dgm:cxn modelId="{7F72169E-C9EA-4E9D-BF28-C26FCC1B8888}" type="presOf" srcId="{B7629327-12A1-4A38-A74C-17B3FDD70846}" destId="{3DA25203-2C24-4E71-ABCC-B04A4072E738}" srcOrd="0" destOrd="0" presId="urn:microsoft.com/office/officeart/2005/8/layout/radial5"/>
    <dgm:cxn modelId="{376B5148-FFDD-4786-A949-CD17A1273607}" srcId="{36684241-9CFD-4888-8A49-B8B3C709E213}" destId="{9EEFA35C-748C-46BB-AFA7-6F8EC386B74C}" srcOrd="2" destOrd="0" parTransId="{B7629327-12A1-4A38-A74C-17B3FDD70846}" sibTransId="{61BEB8C3-97BA-4EAE-ABB1-6DC7E4164805}"/>
    <dgm:cxn modelId="{6E05D2C0-31EF-4D0D-8A94-8C7C5480942B}" type="presOf" srcId="{9959CC79-5DD0-4A85-9041-154AA0483EDA}" destId="{38206F82-0272-4416-8870-DFDF01A8F151}" srcOrd="0" destOrd="0" presId="urn:microsoft.com/office/officeart/2005/8/layout/radial5"/>
    <dgm:cxn modelId="{427E10D8-A330-4951-B0FD-A2CB4D0FADA0}" type="presOf" srcId="{B7629327-12A1-4A38-A74C-17B3FDD70846}" destId="{25C02EA4-DCAF-44BE-BABD-A3F08F2516C7}" srcOrd="1" destOrd="0" presId="urn:microsoft.com/office/officeart/2005/8/layout/radial5"/>
    <dgm:cxn modelId="{36EE3DEC-2A0F-465E-8F9B-D58E48208F8B}" type="presOf" srcId="{40DCA36D-3996-428D-AFF1-015AA0FA2014}" destId="{C5C044ED-125C-4996-9BB7-6D9C7B240875}" srcOrd="1" destOrd="0" presId="urn:microsoft.com/office/officeart/2005/8/layout/radial5"/>
    <dgm:cxn modelId="{E5743F16-4CD3-4F72-8902-35546D7B745A}" srcId="{36684241-9CFD-4888-8A49-B8B3C709E213}" destId="{72C73767-7077-4B7A-92BA-AA14EFBBE3B5}" srcOrd="3" destOrd="0" parTransId="{A81B3CBA-A8CE-4997-A5EC-EF2D3C2B05A7}" sibTransId="{855AD984-8EC3-4AFF-91B6-6AA60B2B271D}"/>
    <dgm:cxn modelId="{5FD4691D-D891-411D-B388-81719588422C}" type="presOf" srcId="{C5B54076-1B09-43CB-BAE0-CC9D594EF119}" destId="{6F17A040-78AF-4285-83D6-EA822A015BB5}" srcOrd="0" destOrd="0" presId="urn:microsoft.com/office/officeart/2005/8/layout/radial5"/>
    <dgm:cxn modelId="{E5BE98D2-7120-48F1-978E-0A07807EB482}" type="presOf" srcId="{A81B3CBA-A8CE-4997-A5EC-EF2D3C2B05A7}" destId="{061E5B03-7E4B-40BC-A773-F13862C49EB7}" srcOrd="1" destOrd="0" presId="urn:microsoft.com/office/officeart/2005/8/layout/radial5"/>
    <dgm:cxn modelId="{2EFAE048-2EE6-4AF3-8E0A-012718FE0474}" type="presOf" srcId="{944CD652-49ED-4DDD-B24C-17110BEFB29D}" destId="{46050FB7-EE57-4601-ACF0-6A99EE01DD1F}" srcOrd="0" destOrd="0" presId="urn:microsoft.com/office/officeart/2005/8/layout/radial5"/>
    <dgm:cxn modelId="{26B4943D-9F07-48BE-8873-06EBCF767B85}" type="presParOf" srcId="{4EA0F152-9B32-409F-A9B9-4FAC95885ACA}" destId="{7892BBC3-1F30-492B-83A1-4518A59BD5E8}" srcOrd="0" destOrd="0" presId="urn:microsoft.com/office/officeart/2005/8/layout/radial5"/>
    <dgm:cxn modelId="{F93C924E-DEDA-440F-97BB-200F6B78ED47}" type="presParOf" srcId="{4EA0F152-9B32-409F-A9B9-4FAC95885ACA}" destId="{BA5C35BF-1DFA-446E-87D9-60B9F54F51A6}" srcOrd="1" destOrd="0" presId="urn:microsoft.com/office/officeart/2005/8/layout/radial5"/>
    <dgm:cxn modelId="{C93C4704-70B3-4949-9F18-0741117CD4C2}" type="presParOf" srcId="{BA5C35BF-1DFA-446E-87D9-60B9F54F51A6}" destId="{BE215E25-9EAB-49F5-88E8-D91CAA19DADF}" srcOrd="0" destOrd="0" presId="urn:microsoft.com/office/officeart/2005/8/layout/radial5"/>
    <dgm:cxn modelId="{F2131D7B-3A77-4935-969C-33E1750EE195}" type="presParOf" srcId="{4EA0F152-9B32-409F-A9B9-4FAC95885ACA}" destId="{38206F82-0272-4416-8870-DFDF01A8F151}" srcOrd="2" destOrd="0" presId="urn:microsoft.com/office/officeart/2005/8/layout/radial5"/>
    <dgm:cxn modelId="{8D37A91A-22DE-44D2-AB1C-54D66A4A17BD}" type="presParOf" srcId="{4EA0F152-9B32-409F-A9B9-4FAC95885ACA}" destId="{A71D4988-21C4-4D25-BE5E-36E51EE877EE}" srcOrd="3" destOrd="0" presId="urn:microsoft.com/office/officeart/2005/8/layout/radial5"/>
    <dgm:cxn modelId="{A8DF38EC-D367-4204-936D-6E43080CB87E}" type="presParOf" srcId="{A71D4988-21C4-4D25-BE5E-36E51EE877EE}" destId="{C5C044ED-125C-4996-9BB7-6D9C7B240875}" srcOrd="0" destOrd="0" presId="urn:microsoft.com/office/officeart/2005/8/layout/radial5"/>
    <dgm:cxn modelId="{A6FD8010-0CF4-435D-A921-50D0C29E7D84}" type="presParOf" srcId="{4EA0F152-9B32-409F-A9B9-4FAC95885ACA}" destId="{6F17A040-78AF-4285-83D6-EA822A015BB5}" srcOrd="4" destOrd="0" presId="urn:microsoft.com/office/officeart/2005/8/layout/radial5"/>
    <dgm:cxn modelId="{1DF9A2CC-507F-4004-9682-CABB76938244}" type="presParOf" srcId="{4EA0F152-9B32-409F-A9B9-4FAC95885ACA}" destId="{3DA25203-2C24-4E71-ABCC-B04A4072E738}" srcOrd="5" destOrd="0" presId="urn:microsoft.com/office/officeart/2005/8/layout/radial5"/>
    <dgm:cxn modelId="{F53E0D2C-DF81-496D-A70F-1284B16AEAD1}" type="presParOf" srcId="{3DA25203-2C24-4E71-ABCC-B04A4072E738}" destId="{25C02EA4-DCAF-44BE-BABD-A3F08F2516C7}" srcOrd="0" destOrd="0" presId="urn:microsoft.com/office/officeart/2005/8/layout/radial5"/>
    <dgm:cxn modelId="{58E1D52A-7B1D-4228-A682-F8D2BEE0EA17}" type="presParOf" srcId="{4EA0F152-9B32-409F-A9B9-4FAC95885ACA}" destId="{98BC7D3D-BC45-4948-B768-ACF03FF5DF6D}" srcOrd="6" destOrd="0" presId="urn:microsoft.com/office/officeart/2005/8/layout/radial5"/>
    <dgm:cxn modelId="{4CCA4BC0-E364-4D36-ACCE-3316DDBC439E}" type="presParOf" srcId="{4EA0F152-9B32-409F-A9B9-4FAC95885ACA}" destId="{5C9F3218-FD4A-4368-AB48-AA0F242F1753}" srcOrd="7" destOrd="0" presId="urn:microsoft.com/office/officeart/2005/8/layout/radial5"/>
    <dgm:cxn modelId="{0A9BB402-0431-437B-BE5D-923375FA867A}" type="presParOf" srcId="{5C9F3218-FD4A-4368-AB48-AA0F242F1753}" destId="{061E5B03-7E4B-40BC-A773-F13862C49EB7}" srcOrd="0" destOrd="0" presId="urn:microsoft.com/office/officeart/2005/8/layout/radial5"/>
    <dgm:cxn modelId="{E64D037E-1BDF-4971-9563-8269097634EE}" type="presParOf" srcId="{4EA0F152-9B32-409F-A9B9-4FAC95885ACA}" destId="{56DC5EF6-D3A4-4A21-A67A-9AC9C40C61AC}" srcOrd="8" destOrd="0" presId="urn:microsoft.com/office/officeart/2005/8/layout/radial5"/>
    <dgm:cxn modelId="{A3F6714C-AB92-4783-B884-6504CD2F7F42}" type="presParOf" srcId="{4EA0F152-9B32-409F-A9B9-4FAC95885ACA}" destId="{7B76C559-DEC4-4D94-96BA-8E1F883BB3B5}" srcOrd="9" destOrd="0" presId="urn:microsoft.com/office/officeart/2005/8/layout/radial5"/>
    <dgm:cxn modelId="{38E6B452-E1C5-45E3-8236-0E84530F76D9}" type="presParOf" srcId="{7B76C559-DEC4-4D94-96BA-8E1F883BB3B5}" destId="{38510485-D85F-4EBF-AE56-6EFA9E116841}" srcOrd="0" destOrd="0" presId="urn:microsoft.com/office/officeart/2005/8/layout/radial5"/>
    <dgm:cxn modelId="{903C1CFE-AD75-4383-8658-F289E6CCDE9D}" type="presParOf" srcId="{4EA0F152-9B32-409F-A9B9-4FAC95885ACA}" destId="{46050FB7-EE57-4601-ACF0-6A99EE01DD1F}" srcOrd="10"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857CC16-0C87-4F88-AE59-F843766E0D80}" type="doc">
      <dgm:prSet loTypeId="urn:microsoft.com/office/officeart/2005/8/layout/hierarchy2" loCatId="hierarchy" qsTypeId="urn:microsoft.com/office/officeart/2005/8/quickstyle/simple1#1" qsCatId="simple" csTypeId="urn:microsoft.com/office/officeart/2005/8/colors/colorful3" csCatId="colorful" phldr="1"/>
      <dgm:spPr/>
      <dgm:t>
        <a:bodyPr/>
        <a:lstStyle/>
        <a:p>
          <a:endParaRPr lang="ru-RU"/>
        </a:p>
      </dgm:t>
    </dgm:pt>
    <dgm:pt modelId="{91DBA7A2-E253-4074-B318-42B37912BE17}">
      <dgm:prSet phldrT="[Текст]" custT="1"/>
      <dgm:spPr>
        <a:solidFill>
          <a:srgbClr val="FFFF00"/>
        </a:solidFill>
      </dgm:spPr>
      <dgm:t>
        <a:bodyPr/>
        <a:lstStyle/>
        <a:p>
          <a:r>
            <a:rPr lang="en-US" sz="3600" dirty="0" smtClean="0">
              <a:solidFill>
                <a:schemeClr val="tx1"/>
              </a:solidFill>
              <a:effectLst>
                <a:glow rad="101600">
                  <a:schemeClr val="accent5">
                    <a:satMod val="175000"/>
                    <a:alpha val="40000"/>
                  </a:schemeClr>
                </a:glow>
              </a:effectLst>
              <a:latin typeface="Aharoni" pitchFamily="2" charset="-79"/>
              <a:cs typeface="Aharoni" pitchFamily="2" charset="-79"/>
            </a:rPr>
            <a:t>Emotive meaning</a:t>
          </a:r>
          <a:endParaRPr lang="ru-RU" sz="3600" dirty="0" smtClean="0">
            <a:solidFill>
              <a:schemeClr val="tx1"/>
            </a:solidFill>
            <a:effectLst>
              <a:glow rad="101600">
                <a:schemeClr val="accent5">
                  <a:satMod val="175000"/>
                  <a:alpha val="40000"/>
                </a:schemeClr>
              </a:glow>
            </a:effectLst>
            <a:latin typeface="Times New Roman" pitchFamily="18" charset="0"/>
            <a:cs typeface="Aharoni" pitchFamily="2" charset="-79"/>
          </a:endParaRPr>
        </a:p>
      </dgm:t>
    </dgm:pt>
    <dgm:pt modelId="{D6C62310-E05E-4BDF-934F-B21D4CC2941E}" type="parTrans" cxnId="{8C8257F6-DAA3-4219-B2B0-0C8C8697FED4}">
      <dgm:prSet/>
      <dgm:spPr/>
      <dgm:t>
        <a:bodyPr/>
        <a:lstStyle/>
        <a:p>
          <a:endParaRPr lang="ru-RU"/>
        </a:p>
      </dgm:t>
    </dgm:pt>
    <dgm:pt modelId="{1D747F35-A4DD-4752-86C9-4C7968724470}" type="sibTrans" cxnId="{8C8257F6-DAA3-4219-B2B0-0C8C8697FED4}">
      <dgm:prSet/>
      <dgm:spPr/>
      <dgm:t>
        <a:bodyPr/>
        <a:lstStyle/>
        <a:p>
          <a:endParaRPr lang="ru-RU"/>
        </a:p>
      </dgm:t>
    </dgm:pt>
    <dgm:pt modelId="{348602E3-6BF0-4331-88D5-3DCA8934DA91}">
      <dgm:prSet phldrT="[Текст]" custT="1">
        <dgm:style>
          <a:lnRef idx="3">
            <a:schemeClr val="lt1"/>
          </a:lnRef>
          <a:fillRef idx="1">
            <a:schemeClr val="accent4"/>
          </a:fillRef>
          <a:effectRef idx="1">
            <a:schemeClr val="accent4"/>
          </a:effectRef>
          <a:fontRef idx="minor">
            <a:schemeClr val="lt1"/>
          </a:fontRef>
        </dgm:style>
      </dgm:prSet>
      <dgm:spPr>
        <a:solidFill>
          <a:srgbClr val="FFFF00"/>
        </a:solidFill>
      </dgm:spPr>
      <dgm:t>
        <a:bodyPr/>
        <a:lstStyle/>
        <a:p>
          <a:r>
            <a:rPr lang="en-US" sz="2200" dirty="0" smtClean="0">
              <a:solidFill>
                <a:schemeClr val="tx1">
                  <a:lumMod val="95000"/>
                  <a:lumOff val="5000"/>
                </a:schemeClr>
              </a:solidFill>
              <a:latin typeface="Impact" pitchFamily="34" charset="0"/>
            </a:rPr>
            <a:t>Integrations</a:t>
          </a:r>
          <a:endParaRPr lang="ru-RU" sz="2200" dirty="0" smtClean="0">
            <a:solidFill>
              <a:schemeClr val="tx1">
                <a:lumMod val="95000"/>
                <a:lumOff val="5000"/>
              </a:schemeClr>
            </a:solidFill>
            <a:latin typeface="Impact" pitchFamily="34" charset="0"/>
          </a:endParaRPr>
        </a:p>
      </dgm:t>
    </dgm:pt>
    <dgm:pt modelId="{CDD29FE1-CB10-47D6-AA0C-F29400F424AE}" type="parTrans" cxnId="{B6E16417-7643-498D-A794-1DAE524746FD}">
      <dgm:prSet>
        <dgm:style>
          <a:lnRef idx="2">
            <a:schemeClr val="accent4"/>
          </a:lnRef>
          <a:fillRef idx="0">
            <a:schemeClr val="accent4"/>
          </a:fillRef>
          <a:effectRef idx="1">
            <a:schemeClr val="accent4"/>
          </a:effectRef>
          <a:fontRef idx="minor">
            <a:schemeClr val="tx1"/>
          </a:fontRef>
        </dgm:style>
      </dgm:prSet>
      <dgm:spPr/>
      <dgm:t>
        <a:bodyPr/>
        <a:lstStyle/>
        <a:p>
          <a:endParaRPr lang="ru-RU"/>
        </a:p>
      </dgm:t>
    </dgm:pt>
    <dgm:pt modelId="{50467B9A-DACC-4068-A621-E310243C0CD7}" type="sibTrans" cxnId="{B6E16417-7643-498D-A794-1DAE524746FD}">
      <dgm:prSet/>
      <dgm:spPr/>
      <dgm:t>
        <a:bodyPr/>
        <a:lstStyle/>
        <a:p>
          <a:endParaRPr lang="ru-RU"/>
        </a:p>
      </dgm:t>
    </dgm:pt>
    <dgm:pt modelId="{266A6FE2-A9A8-4366-8CB6-1A125D7D1983}">
      <dgm:prSet phldrT="[Текст]" custT="1"/>
      <dgm:spPr>
        <a:solidFill>
          <a:srgbClr val="FFFF00"/>
        </a:solidFill>
      </dgm:spPr>
      <dgm:t>
        <a:bodyPr/>
        <a:lstStyle/>
        <a:p>
          <a:r>
            <a:rPr lang="en-US" sz="2400" b="1" i="1" dirty="0" smtClean="0">
              <a:solidFill>
                <a:schemeClr val="tx1"/>
              </a:solidFill>
            </a:rPr>
            <a:t>O! Alas! Hey  </a:t>
          </a:r>
          <a:endParaRPr lang="ru-RU" sz="2400" b="1" i="1" dirty="0">
            <a:solidFill>
              <a:schemeClr val="tx1"/>
            </a:solidFill>
          </a:endParaRPr>
        </a:p>
      </dgm:t>
    </dgm:pt>
    <dgm:pt modelId="{ECDCF04B-AF23-47D8-89B8-942224AA576F}" type="parTrans" cxnId="{B84F2BF1-1CEF-483B-931E-F5B107D815D6}">
      <dgm:prSet>
        <dgm:style>
          <a:lnRef idx="2">
            <a:schemeClr val="accent6"/>
          </a:lnRef>
          <a:fillRef idx="0">
            <a:schemeClr val="accent6"/>
          </a:fillRef>
          <a:effectRef idx="1">
            <a:schemeClr val="accent6"/>
          </a:effectRef>
          <a:fontRef idx="minor">
            <a:schemeClr val="tx1"/>
          </a:fontRef>
        </dgm:style>
      </dgm:prSet>
      <dgm:spPr/>
      <dgm:t>
        <a:bodyPr/>
        <a:lstStyle/>
        <a:p>
          <a:endParaRPr lang="ru-RU"/>
        </a:p>
      </dgm:t>
    </dgm:pt>
    <dgm:pt modelId="{3F7833E9-BBC7-4C4A-BEA7-296CA8FF921B}" type="sibTrans" cxnId="{B84F2BF1-1CEF-483B-931E-F5B107D815D6}">
      <dgm:prSet/>
      <dgm:spPr/>
      <dgm:t>
        <a:bodyPr/>
        <a:lstStyle/>
        <a:p>
          <a:endParaRPr lang="ru-RU"/>
        </a:p>
      </dgm:t>
    </dgm:pt>
    <dgm:pt modelId="{5990ED62-DAE1-490D-BA9E-0961A910B7D1}">
      <dgm:prSet phldrT="[Текст]" custT="1">
        <dgm:style>
          <a:lnRef idx="3">
            <a:schemeClr val="lt1"/>
          </a:lnRef>
          <a:fillRef idx="1">
            <a:schemeClr val="accent4"/>
          </a:fillRef>
          <a:effectRef idx="1">
            <a:schemeClr val="accent4"/>
          </a:effectRef>
          <a:fontRef idx="minor">
            <a:schemeClr val="lt1"/>
          </a:fontRef>
        </dgm:style>
      </dgm:prSet>
      <dgm:spPr>
        <a:solidFill>
          <a:srgbClr val="FFFF00"/>
        </a:solidFill>
      </dgm:spPr>
      <dgm:t>
        <a:bodyPr/>
        <a:lstStyle/>
        <a:p>
          <a:r>
            <a:rPr lang="en-US" sz="2200" dirty="0" smtClean="0">
              <a:solidFill>
                <a:schemeClr val="tx1">
                  <a:lumMod val="95000"/>
                  <a:lumOff val="5000"/>
                </a:schemeClr>
              </a:solidFill>
              <a:latin typeface="Impact" pitchFamily="34" charset="0"/>
            </a:rPr>
            <a:t>Exclamatory words </a:t>
          </a:r>
          <a:endParaRPr lang="ru-RU" sz="2200" dirty="0" smtClean="0">
            <a:solidFill>
              <a:schemeClr val="tx1">
                <a:lumMod val="95000"/>
                <a:lumOff val="5000"/>
              </a:schemeClr>
            </a:solidFill>
            <a:latin typeface="Impact" pitchFamily="34" charset="0"/>
          </a:endParaRPr>
        </a:p>
      </dgm:t>
    </dgm:pt>
    <dgm:pt modelId="{94C0E58B-E881-4DAF-A308-A8CB0878AB32}" type="parTrans" cxnId="{AB90D09F-3E62-4011-9527-4837DFACC335}">
      <dgm:prSet>
        <dgm:style>
          <a:lnRef idx="2">
            <a:schemeClr val="accent4"/>
          </a:lnRef>
          <a:fillRef idx="0">
            <a:schemeClr val="accent4"/>
          </a:fillRef>
          <a:effectRef idx="1">
            <a:schemeClr val="accent4"/>
          </a:effectRef>
          <a:fontRef idx="minor">
            <a:schemeClr val="tx1"/>
          </a:fontRef>
        </dgm:style>
      </dgm:prSet>
      <dgm:spPr/>
      <dgm:t>
        <a:bodyPr/>
        <a:lstStyle/>
        <a:p>
          <a:endParaRPr lang="ru-RU"/>
        </a:p>
      </dgm:t>
    </dgm:pt>
    <dgm:pt modelId="{9C319B21-1A4D-45B7-A0A8-ADA74A1D2F35}" type="sibTrans" cxnId="{AB90D09F-3E62-4011-9527-4837DFACC335}">
      <dgm:prSet/>
      <dgm:spPr/>
      <dgm:t>
        <a:bodyPr/>
        <a:lstStyle/>
        <a:p>
          <a:endParaRPr lang="ru-RU"/>
        </a:p>
      </dgm:t>
    </dgm:pt>
    <dgm:pt modelId="{46D34D34-3DE4-42DC-ABC8-0A94E419BDD0}">
      <dgm:prSet phldrT="[Текст]" custT="1"/>
      <dgm:spPr>
        <a:solidFill>
          <a:srgbClr val="FFFF00"/>
        </a:solidFill>
      </dgm:spPr>
      <dgm:t>
        <a:bodyPr/>
        <a:lstStyle/>
        <a:p>
          <a:r>
            <a:rPr lang="en-US" sz="2000" b="1" i="1" dirty="0" smtClean="0">
              <a:solidFill>
                <a:schemeClr val="tx1"/>
              </a:solidFill>
            </a:rPr>
            <a:t>Good! Well, Hear, etc.</a:t>
          </a:r>
          <a:endParaRPr lang="ru-RU" sz="2000" b="1" i="1" dirty="0" smtClean="0">
            <a:solidFill>
              <a:schemeClr val="tx1"/>
            </a:solidFill>
          </a:endParaRPr>
        </a:p>
      </dgm:t>
    </dgm:pt>
    <dgm:pt modelId="{94D61DF3-817C-494F-94F6-1B8CA7A1B362}" type="parTrans" cxnId="{06BBBF8A-8F91-4A00-9719-BAACADB0373A}">
      <dgm:prSet>
        <dgm:style>
          <a:lnRef idx="2">
            <a:schemeClr val="accent6"/>
          </a:lnRef>
          <a:fillRef idx="0">
            <a:schemeClr val="accent6"/>
          </a:fillRef>
          <a:effectRef idx="1">
            <a:schemeClr val="accent6"/>
          </a:effectRef>
          <a:fontRef idx="minor">
            <a:schemeClr val="tx1"/>
          </a:fontRef>
        </dgm:style>
      </dgm:prSet>
      <dgm:spPr/>
      <dgm:t>
        <a:bodyPr/>
        <a:lstStyle/>
        <a:p>
          <a:endParaRPr lang="ru-RU"/>
        </a:p>
      </dgm:t>
    </dgm:pt>
    <dgm:pt modelId="{9BD079C8-E621-4655-A10C-64942AD450B1}" type="sibTrans" cxnId="{06BBBF8A-8F91-4A00-9719-BAACADB0373A}">
      <dgm:prSet/>
      <dgm:spPr/>
      <dgm:t>
        <a:bodyPr/>
        <a:lstStyle/>
        <a:p>
          <a:endParaRPr lang="ru-RU"/>
        </a:p>
      </dgm:t>
    </dgm:pt>
    <dgm:pt modelId="{FED1AEEB-2775-4D15-8AAF-8E400D7C8D07}" type="pres">
      <dgm:prSet presAssocID="{9857CC16-0C87-4F88-AE59-F843766E0D80}" presName="diagram" presStyleCnt="0">
        <dgm:presLayoutVars>
          <dgm:chPref val="1"/>
          <dgm:dir/>
          <dgm:animOne val="branch"/>
          <dgm:animLvl val="lvl"/>
          <dgm:resizeHandles val="exact"/>
        </dgm:presLayoutVars>
      </dgm:prSet>
      <dgm:spPr/>
      <dgm:t>
        <a:bodyPr/>
        <a:lstStyle/>
        <a:p>
          <a:endParaRPr lang="ru-RU"/>
        </a:p>
      </dgm:t>
    </dgm:pt>
    <dgm:pt modelId="{2ABD1E49-DE5B-44C3-AF8A-209EE30FD2B2}" type="pres">
      <dgm:prSet presAssocID="{91DBA7A2-E253-4074-B318-42B37912BE17}" presName="root1" presStyleCnt="0"/>
      <dgm:spPr/>
    </dgm:pt>
    <dgm:pt modelId="{958CFEC7-815B-4533-B36C-8079AAA083B4}" type="pres">
      <dgm:prSet presAssocID="{91DBA7A2-E253-4074-B318-42B37912BE17}" presName="LevelOneTextNode" presStyleLbl="node0" presStyleIdx="0" presStyleCnt="1" custScaleX="93377" custScaleY="159470" custLinFactNeighborX="-315" custLinFactNeighborY="-3422">
        <dgm:presLayoutVars>
          <dgm:chPref val="3"/>
        </dgm:presLayoutVars>
      </dgm:prSet>
      <dgm:spPr/>
      <dgm:t>
        <a:bodyPr/>
        <a:lstStyle/>
        <a:p>
          <a:endParaRPr lang="ru-RU"/>
        </a:p>
      </dgm:t>
    </dgm:pt>
    <dgm:pt modelId="{5EC08986-6A33-40A7-A13D-0A2218ECFDE5}" type="pres">
      <dgm:prSet presAssocID="{91DBA7A2-E253-4074-B318-42B37912BE17}" presName="level2hierChild" presStyleCnt="0"/>
      <dgm:spPr/>
    </dgm:pt>
    <dgm:pt modelId="{618F5F6F-C055-41C8-A769-73B0FDF9D450}" type="pres">
      <dgm:prSet presAssocID="{CDD29FE1-CB10-47D6-AA0C-F29400F424AE}" presName="conn2-1" presStyleLbl="parChTrans1D2" presStyleIdx="0" presStyleCnt="2"/>
      <dgm:spPr/>
      <dgm:t>
        <a:bodyPr/>
        <a:lstStyle/>
        <a:p>
          <a:endParaRPr lang="ru-RU"/>
        </a:p>
      </dgm:t>
    </dgm:pt>
    <dgm:pt modelId="{CE35C446-7A22-4DA3-882D-A950CB02CCE9}" type="pres">
      <dgm:prSet presAssocID="{CDD29FE1-CB10-47D6-AA0C-F29400F424AE}" presName="connTx" presStyleLbl="parChTrans1D2" presStyleIdx="0" presStyleCnt="2"/>
      <dgm:spPr/>
      <dgm:t>
        <a:bodyPr/>
        <a:lstStyle/>
        <a:p>
          <a:endParaRPr lang="ru-RU"/>
        </a:p>
      </dgm:t>
    </dgm:pt>
    <dgm:pt modelId="{45270DE0-2DA7-49FD-A758-7A7C85D9972A}" type="pres">
      <dgm:prSet presAssocID="{348602E3-6BF0-4331-88D5-3DCA8934DA91}" presName="root2" presStyleCnt="0"/>
      <dgm:spPr/>
    </dgm:pt>
    <dgm:pt modelId="{0B04EF35-8E57-4CD8-B544-42360A7400A1}" type="pres">
      <dgm:prSet presAssocID="{348602E3-6BF0-4331-88D5-3DCA8934DA91}" presName="LevelTwoTextNode" presStyleLbl="node2" presStyleIdx="0" presStyleCnt="2" custScaleX="76557" custScaleY="51241" custLinFactNeighborX="-6427" custLinFactNeighborY="-81638">
        <dgm:presLayoutVars>
          <dgm:chPref val="3"/>
        </dgm:presLayoutVars>
      </dgm:prSet>
      <dgm:spPr/>
      <dgm:t>
        <a:bodyPr/>
        <a:lstStyle/>
        <a:p>
          <a:endParaRPr lang="ru-RU"/>
        </a:p>
      </dgm:t>
    </dgm:pt>
    <dgm:pt modelId="{462C153F-7278-45B5-A7D1-AFEDCB139AF5}" type="pres">
      <dgm:prSet presAssocID="{348602E3-6BF0-4331-88D5-3DCA8934DA91}" presName="level3hierChild" presStyleCnt="0"/>
      <dgm:spPr/>
    </dgm:pt>
    <dgm:pt modelId="{7A030059-C862-44D0-B36F-7398B5645545}" type="pres">
      <dgm:prSet presAssocID="{ECDCF04B-AF23-47D8-89B8-942224AA576F}" presName="conn2-1" presStyleLbl="parChTrans1D3" presStyleIdx="0" presStyleCnt="2"/>
      <dgm:spPr/>
      <dgm:t>
        <a:bodyPr/>
        <a:lstStyle/>
        <a:p>
          <a:endParaRPr lang="ru-RU"/>
        </a:p>
      </dgm:t>
    </dgm:pt>
    <dgm:pt modelId="{C9FAE1A8-9EA0-424D-AD6B-50535D8D8B7D}" type="pres">
      <dgm:prSet presAssocID="{ECDCF04B-AF23-47D8-89B8-942224AA576F}" presName="connTx" presStyleLbl="parChTrans1D3" presStyleIdx="0" presStyleCnt="2"/>
      <dgm:spPr/>
      <dgm:t>
        <a:bodyPr/>
        <a:lstStyle/>
        <a:p>
          <a:endParaRPr lang="ru-RU"/>
        </a:p>
      </dgm:t>
    </dgm:pt>
    <dgm:pt modelId="{76D330D4-F832-47A4-AD90-DAD4B3A78E1A}" type="pres">
      <dgm:prSet presAssocID="{266A6FE2-A9A8-4366-8CB6-1A125D7D1983}" presName="root2" presStyleCnt="0"/>
      <dgm:spPr/>
    </dgm:pt>
    <dgm:pt modelId="{B2BF6A85-59EA-4454-9B1F-2BA220DB24F0}" type="pres">
      <dgm:prSet presAssocID="{266A6FE2-A9A8-4366-8CB6-1A125D7D1983}" presName="LevelTwoTextNode" presStyleLbl="node3" presStyleIdx="0" presStyleCnt="2" custScaleY="50460" custLinFactNeighborX="-17633" custLinFactNeighborY="-80279">
        <dgm:presLayoutVars>
          <dgm:chPref val="3"/>
        </dgm:presLayoutVars>
      </dgm:prSet>
      <dgm:spPr/>
      <dgm:t>
        <a:bodyPr/>
        <a:lstStyle/>
        <a:p>
          <a:endParaRPr lang="ru-RU"/>
        </a:p>
      </dgm:t>
    </dgm:pt>
    <dgm:pt modelId="{6818F284-3358-4F33-9A2A-3E60315D708B}" type="pres">
      <dgm:prSet presAssocID="{266A6FE2-A9A8-4366-8CB6-1A125D7D1983}" presName="level3hierChild" presStyleCnt="0"/>
      <dgm:spPr/>
    </dgm:pt>
    <dgm:pt modelId="{8C939C6C-88AD-4A1E-B8BF-9ADC9F84FF4C}" type="pres">
      <dgm:prSet presAssocID="{94C0E58B-E881-4DAF-A308-A8CB0878AB32}" presName="conn2-1" presStyleLbl="parChTrans1D2" presStyleIdx="1" presStyleCnt="2"/>
      <dgm:spPr/>
      <dgm:t>
        <a:bodyPr/>
        <a:lstStyle/>
        <a:p>
          <a:endParaRPr lang="ru-RU"/>
        </a:p>
      </dgm:t>
    </dgm:pt>
    <dgm:pt modelId="{63E9637D-101B-400D-A768-A6BF5F7E4A05}" type="pres">
      <dgm:prSet presAssocID="{94C0E58B-E881-4DAF-A308-A8CB0878AB32}" presName="connTx" presStyleLbl="parChTrans1D2" presStyleIdx="1" presStyleCnt="2"/>
      <dgm:spPr/>
      <dgm:t>
        <a:bodyPr/>
        <a:lstStyle/>
        <a:p>
          <a:endParaRPr lang="ru-RU"/>
        </a:p>
      </dgm:t>
    </dgm:pt>
    <dgm:pt modelId="{BE453AB1-E0EB-400A-974D-F93D6CE3E0D2}" type="pres">
      <dgm:prSet presAssocID="{5990ED62-DAE1-490D-BA9E-0961A910B7D1}" presName="root2" presStyleCnt="0"/>
      <dgm:spPr/>
    </dgm:pt>
    <dgm:pt modelId="{7ABF96B8-84CA-411E-9079-6F2DAAFB3991}" type="pres">
      <dgm:prSet presAssocID="{5990ED62-DAE1-490D-BA9E-0961A910B7D1}" presName="LevelTwoTextNode" presStyleLbl="node2" presStyleIdx="1" presStyleCnt="2" custScaleX="73028" custScaleY="52172" custLinFactNeighborX="-4795" custLinFactNeighborY="-85837">
        <dgm:presLayoutVars>
          <dgm:chPref val="3"/>
        </dgm:presLayoutVars>
      </dgm:prSet>
      <dgm:spPr/>
      <dgm:t>
        <a:bodyPr/>
        <a:lstStyle/>
        <a:p>
          <a:endParaRPr lang="ru-RU"/>
        </a:p>
      </dgm:t>
    </dgm:pt>
    <dgm:pt modelId="{EE92177A-4C74-48FA-85AB-C8149F3358BD}" type="pres">
      <dgm:prSet presAssocID="{5990ED62-DAE1-490D-BA9E-0961A910B7D1}" presName="level3hierChild" presStyleCnt="0"/>
      <dgm:spPr/>
    </dgm:pt>
    <dgm:pt modelId="{C6884E8C-B786-4F9D-B082-6BDA7DBB4B87}" type="pres">
      <dgm:prSet presAssocID="{94D61DF3-817C-494F-94F6-1B8CA7A1B362}" presName="conn2-1" presStyleLbl="parChTrans1D3" presStyleIdx="1" presStyleCnt="2"/>
      <dgm:spPr/>
      <dgm:t>
        <a:bodyPr/>
        <a:lstStyle/>
        <a:p>
          <a:endParaRPr lang="ru-RU"/>
        </a:p>
      </dgm:t>
    </dgm:pt>
    <dgm:pt modelId="{DB2809F3-4280-40C3-A699-5372FF898981}" type="pres">
      <dgm:prSet presAssocID="{94D61DF3-817C-494F-94F6-1B8CA7A1B362}" presName="connTx" presStyleLbl="parChTrans1D3" presStyleIdx="1" presStyleCnt="2"/>
      <dgm:spPr/>
      <dgm:t>
        <a:bodyPr/>
        <a:lstStyle/>
        <a:p>
          <a:endParaRPr lang="ru-RU"/>
        </a:p>
      </dgm:t>
    </dgm:pt>
    <dgm:pt modelId="{78E31645-7C60-4938-BF44-995FE9F81607}" type="pres">
      <dgm:prSet presAssocID="{46D34D34-3DE4-42DC-ABC8-0A94E419BDD0}" presName="root2" presStyleCnt="0"/>
      <dgm:spPr/>
    </dgm:pt>
    <dgm:pt modelId="{9AAC5DCC-9B7B-4660-8DF0-A9D2753969AD}" type="pres">
      <dgm:prSet presAssocID="{46D34D34-3DE4-42DC-ABC8-0A94E419BDD0}" presName="LevelTwoTextNode" presStyleLbl="node3" presStyleIdx="1" presStyleCnt="2" custScaleY="42137" custLinFactNeighborX="-10229" custLinFactNeighborY="-85590">
        <dgm:presLayoutVars>
          <dgm:chPref val="3"/>
        </dgm:presLayoutVars>
      </dgm:prSet>
      <dgm:spPr/>
      <dgm:t>
        <a:bodyPr/>
        <a:lstStyle/>
        <a:p>
          <a:endParaRPr lang="ru-RU"/>
        </a:p>
      </dgm:t>
    </dgm:pt>
    <dgm:pt modelId="{20AF1054-4D8D-40EC-8155-80FCB8F0FC9D}" type="pres">
      <dgm:prSet presAssocID="{46D34D34-3DE4-42DC-ABC8-0A94E419BDD0}" presName="level3hierChild" presStyleCnt="0"/>
      <dgm:spPr/>
    </dgm:pt>
  </dgm:ptLst>
  <dgm:cxnLst>
    <dgm:cxn modelId="{FF20A180-4676-4A1C-943D-94D2C8D18DF0}" type="presOf" srcId="{5990ED62-DAE1-490D-BA9E-0961A910B7D1}" destId="{7ABF96B8-84CA-411E-9079-6F2DAAFB3991}" srcOrd="0" destOrd="0" presId="urn:microsoft.com/office/officeart/2005/8/layout/hierarchy2"/>
    <dgm:cxn modelId="{3114D60E-5E06-4A8E-AB0D-B60D92310116}" type="presOf" srcId="{348602E3-6BF0-4331-88D5-3DCA8934DA91}" destId="{0B04EF35-8E57-4CD8-B544-42360A7400A1}" srcOrd="0" destOrd="0" presId="urn:microsoft.com/office/officeart/2005/8/layout/hierarchy2"/>
    <dgm:cxn modelId="{58B38FED-F9EA-49FE-AED3-65CB82A100F6}" type="presOf" srcId="{266A6FE2-A9A8-4366-8CB6-1A125D7D1983}" destId="{B2BF6A85-59EA-4454-9B1F-2BA220DB24F0}" srcOrd="0" destOrd="0" presId="urn:microsoft.com/office/officeart/2005/8/layout/hierarchy2"/>
    <dgm:cxn modelId="{57EC706F-9F01-4837-8FD4-A8861AFAF176}" type="presOf" srcId="{94C0E58B-E881-4DAF-A308-A8CB0878AB32}" destId="{8C939C6C-88AD-4A1E-B8BF-9ADC9F84FF4C}" srcOrd="0" destOrd="0" presId="urn:microsoft.com/office/officeart/2005/8/layout/hierarchy2"/>
    <dgm:cxn modelId="{A07CBF8E-E4AF-4849-956B-DCBEDAB39808}" type="presOf" srcId="{ECDCF04B-AF23-47D8-89B8-942224AA576F}" destId="{C9FAE1A8-9EA0-424D-AD6B-50535D8D8B7D}" srcOrd="1" destOrd="0" presId="urn:microsoft.com/office/officeart/2005/8/layout/hierarchy2"/>
    <dgm:cxn modelId="{2EDC150F-E498-4D86-9405-90BF350D6BFA}" type="presOf" srcId="{CDD29FE1-CB10-47D6-AA0C-F29400F424AE}" destId="{618F5F6F-C055-41C8-A769-73B0FDF9D450}" srcOrd="0" destOrd="0" presId="urn:microsoft.com/office/officeart/2005/8/layout/hierarchy2"/>
    <dgm:cxn modelId="{07C8D327-B6BB-44EF-B713-4B051EBC705A}" type="presOf" srcId="{CDD29FE1-CB10-47D6-AA0C-F29400F424AE}" destId="{CE35C446-7A22-4DA3-882D-A950CB02CCE9}" srcOrd="1" destOrd="0" presId="urn:microsoft.com/office/officeart/2005/8/layout/hierarchy2"/>
    <dgm:cxn modelId="{028923CA-DA52-4BE9-8A27-586779545E8F}" type="presOf" srcId="{ECDCF04B-AF23-47D8-89B8-942224AA576F}" destId="{7A030059-C862-44D0-B36F-7398B5645545}" srcOrd="0" destOrd="0" presId="urn:microsoft.com/office/officeart/2005/8/layout/hierarchy2"/>
    <dgm:cxn modelId="{781D8286-D387-46B1-86F7-5A5D7BEBE935}" type="presOf" srcId="{9857CC16-0C87-4F88-AE59-F843766E0D80}" destId="{FED1AEEB-2775-4D15-8AAF-8E400D7C8D07}" srcOrd="0" destOrd="0" presId="urn:microsoft.com/office/officeart/2005/8/layout/hierarchy2"/>
    <dgm:cxn modelId="{06BBBF8A-8F91-4A00-9719-BAACADB0373A}" srcId="{5990ED62-DAE1-490D-BA9E-0961A910B7D1}" destId="{46D34D34-3DE4-42DC-ABC8-0A94E419BDD0}" srcOrd="0" destOrd="0" parTransId="{94D61DF3-817C-494F-94F6-1B8CA7A1B362}" sibTransId="{9BD079C8-E621-4655-A10C-64942AD450B1}"/>
    <dgm:cxn modelId="{AB90D09F-3E62-4011-9527-4837DFACC335}" srcId="{91DBA7A2-E253-4074-B318-42B37912BE17}" destId="{5990ED62-DAE1-490D-BA9E-0961A910B7D1}" srcOrd="1" destOrd="0" parTransId="{94C0E58B-E881-4DAF-A308-A8CB0878AB32}" sibTransId="{9C319B21-1A4D-45B7-A0A8-ADA74A1D2F35}"/>
    <dgm:cxn modelId="{05F0E57C-6522-4977-81A2-EBB3FEB31633}" type="presOf" srcId="{94D61DF3-817C-494F-94F6-1B8CA7A1B362}" destId="{DB2809F3-4280-40C3-A699-5372FF898981}" srcOrd="1" destOrd="0" presId="urn:microsoft.com/office/officeart/2005/8/layout/hierarchy2"/>
    <dgm:cxn modelId="{8BCB4DE0-6533-4FE9-A645-82F9C728E219}" type="presOf" srcId="{94C0E58B-E881-4DAF-A308-A8CB0878AB32}" destId="{63E9637D-101B-400D-A768-A6BF5F7E4A05}" srcOrd="1" destOrd="0" presId="urn:microsoft.com/office/officeart/2005/8/layout/hierarchy2"/>
    <dgm:cxn modelId="{509A3E5A-CF02-425E-8B46-E76A469E2B49}" type="presOf" srcId="{46D34D34-3DE4-42DC-ABC8-0A94E419BDD0}" destId="{9AAC5DCC-9B7B-4660-8DF0-A9D2753969AD}" srcOrd="0" destOrd="0" presId="urn:microsoft.com/office/officeart/2005/8/layout/hierarchy2"/>
    <dgm:cxn modelId="{8C8257F6-DAA3-4219-B2B0-0C8C8697FED4}" srcId="{9857CC16-0C87-4F88-AE59-F843766E0D80}" destId="{91DBA7A2-E253-4074-B318-42B37912BE17}" srcOrd="0" destOrd="0" parTransId="{D6C62310-E05E-4BDF-934F-B21D4CC2941E}" sibTransId="{1D747F35-A4DD-4752-86C9-4C7968724470}"/>
    <dgm:cxn modelId="{B84F2BF1-1CEF-483B-931E-F5B107D815D6}" srcId="{348602E3-6BF0-4331-88D5-3DCA8934DA91}" destId="{266A6FE2-A9A8-4366-8CB6-1A125D7D1983}" srcOrd="0" destOrd="0" parTransId="{ECDCF04B-AF23-47D8-89B8-942224AA576F}" sibTransId="{3F7833E9-BBC7-4C4A-BEA7-296CA8FF921B}"/>
    <dgm:cxn modelId="{D690F398-D494-4F15-8766-CB3E9850A2AA}" type="presOf" srcId="{94D61DF3-817C-494F-94F6-1B8CA7A1B362}" destId="{C6884E8C-B786-4F9D-B082-6BDA7DBB4B87}" srcOrd="0" destOrd="0" presId="urn:microsoft.com/office/officeart/2005/8/layout/hierarchy2"/>
    <dgm:cxn modelId="{E01F2D1F-074D-42FE-B720-995BE2631146}" type="presOf" srcId="{91DBA7A2-E253-4074-B318-42B37912BE17}" destId="{958CFEC7-815B-4533-B36C-8079AAA083B4}" srcOrd="0" destOrd="0" presId="urn:microsoft.com/office/officeart/2005/8/layout/hierarchy2"/>
    <dgm:cxn modelId="{B6E16417-7643-498D-A794-1DAE524746FD}" srcId="{91DBA7A2-E253-4074-B318-42B37912BE17}" destId="{348602E3-6BF0-4331-88D5-3DCA8934DA91}" srcOrd="0" destOrd="0" parTransId="{CDD29FE1-CB10-47D6-AA0C-F29400F424AE}" sibTransId="{50467B9A-DACC-4068-A621-E310243C0CD7}"/>
    <dgm:cxn modelId="{75C54A3F-2726-4A70-8D63-3589840DB373}" type="presParOf" srcId="{FED1AEEB-2775-4D15-8AAF-8E400D7C8D07}" destId="{2ABD1E49-DE5B-44C3-AF8A-209EE30FD2B2}" srcOrd="0" destOrd="0" presId="urn:microsoft.com/office/officeart/2005/8/layout/hierarchy2"/>
    <dgm:cxn modelId="{247E5036-5395-425C-AB2B-A2F594FE47BF}" type="presParOf" srcId="{2ABD1E49-DE5B-44C3-AF8A-209EE30FD2B2}" destId="{958CFEC7-815B-4533-B36C-8079AAA083B4}" srcOrd="0" destOrd="0" presId="urn:microsoft.com/office/officeart/2005/8/layout/hierarchy2"/>
    <dgm:cxn modelId="{CC829F90-58CF-4274-ACE7-BA2F7E7850D2}" type="presParOf" srcId="{2ABD1E49-DE5B-44C3-AF8A-209EE30FD2B2}" destId="{5EC08986-6A33-40A7-A13D-0A2218ECFDE5}" srcOrd="1" destOrd="0" presId="urn:microsoft.com/office/officeart/2005/8/layout/hierarchy2"/>
    <dgm:cxn modelId="{AA07EB96-47E7-452F-9E05-2DDD79F590B2}" type="presParOf" srcId="{5EC08986-6A33-40A7-A13D-0A2218ECFDE5}" destId="{618F5F6F-C055-41C8-A769-73B0FDF9D450}" srcOrd="0" destOrd="0" presId="urn:microsoft.com/office/officeart/2005/8/layout/hierarchy2"/>
    <dgm:cxn modelId="{2698B050-6DA2-4388-8D9C-2579D40AE858}" type="presParOf" srcId="{618F5F6F-C055-41C8-A769-73B0FDF9D450}" destId="{CE35C446-7A22-4DA3-882D-A950CB02CCE9}" srcOrd="0" destOrd="0" presId="urn:microsoft.com/office/officeart/2005/8/layout/hierarchy2"/>
    <dgm:cxn modelId="{5F6CF241-489C-4E8E-9DAF-40BC0B505003}" type="presParOf" srcId="{5EC08986-6A33-40A7-A13D-0A2218ECFDE5}" destId="{45270DE0-2DA7-49FD-A758-7A7C85D9972A}" srcOrd="1" destOrd="0" presId="urn:microsoft.com/office/officeart/2005/8/layout/hierarchy2"/>
    <dgm:cxn modelId="{FDA388BF-F9DD-4AA0-A9A0-C6F68354B6D5}" type="presParOf" srcId="{45270DE0-2DA7-49FD-A758-7A7C85D9972A}" destId="{0B04EF35-8E57-4CD8-B544-42360A7400A1}" srcOrd="0" destOrd="0" presId="urn:microsoft.com/office/officeart/2005/8/layout/hierarchy2"/>
    <dgm:cxn modelId="{8E6338FD-308C-437C-B3B3-BFD0BFCF7D66}" type="presParOf" srcId="{45270DE0-2DA7-49FD-A758-7A7C85D9972A}" destId="{462C153F-7278-45B5-A7D1-AFEDCB139AF5}" srcOrd="1" destOrd="0" presId="urn:microsoft.com/office/officeart/2005/8/layout/hierarchy2"/>
    <dgm:cxn modelId="{A56026E4-4FEF-4DF9-B58C-8594F4862E74}" type="presParOf" srcId="{462C153F-7278-45B5-A7D1-AFEDCB139AF5}" destId="{7A030059-C862-44D0-B36F-7398B5645545}" srcOrd="0" destOrd="0" presId="urn:microsoft.com/office/officeart/2005/8/layout/hierarchy2"/>
    <dgm:cxn modelId="{7E6EEE47-CA3A-4C8D-AF97-96A316A04AA4}" type="presParOf" srcId="{7A030059-C862-44D0-B36F-7398B5645545}" destId="{C9FAE1A8-9EA0-424D-AD6B-50535D8D8B7D}" srcOrd="0" destOrd="0" presId="urn:microsoft.com/office/officeart/2005/8/layout/hierarchy2"/>
    <dgm:cxn modelId="{3D260FF4-388D-4CCD-9CBD-952549F4BA81}" type="presParOf" srcId="{462C153F-7278-45B5-A7D1-AFEDCB139AF5}" destId="{76D330D4-F832-47A4-AD90-DAD4B3A78E1A}" srcOrd="1" destOrd="0" presId="urn:microsoft.com/office/officeart/2005/8/layout/hierarchy2"/>
    <dgm:cxn modelId="{E6160453-32AD-44DF-B101-41F4FF65F732}" type="presParOf" srcId="{76D330D4-F832-47A4-AD90-DAD4B3A78E1A}" destId="{B2BF6A85-59EA-4454-9B1F-2BA220DB24F0}" srcOrd="0" destOrd="0" presId="urn:microsoft.com/office/officeart/2005/8/layout/hierarchy2"/>
    <dgm:cxn modelId="{CA84AC99-532D-4505-B19F-3E033257549E}" type="presParOf" srcId="{76D330D4-F832-47A4-AD90-DAD4B3A78E1A}" destId="{6818F284-3358-4F33-9A2A-3E60315D708B}" srcOrd="1" destOrd="0" presId="urn:microsoft.com/office/officeart/2005/8/layout/hierarchy2"/>
    <dgm:cxn modelId="{57FCC2BB-CCEA-435B-8C51-FFED4FA436F6}" type="presParOf" srcId="{5EC08986-6A33-40A7-A13D-0A2218ECFDE5}" destId="{8C939C6C-88AD-4A1E-B8BF-9ADC9F84FF4C}" srcOrd="2" destOrd="0" presId="urn:microsoft.com/office/officeart/2005/8/layout/hierarchy2"/>
    <dgm:cxn modelId="{BC53F5D2-7B9F-4237-9519-85260F943316}" type="presParOf" srcId="{8C939C6C-88AD-4A1E-B8BF-9ADC9F84FF4C}" destId="{63E9637D-101B-400D-A768-A6BF5F7E4A05}" srcOrd="0" destOrd="0" presId="urn:microsoft.com/office/officeart/2005/8/layout/hierarchy2"/>
    <dgm:cxn modelId="{73047E5A-9E5E-4DAA-BEC6-27B4B404CAED}" type="presParOf" srcId="{5EC08986-6A33-40A7-A13D-0A2218ECFDE5}" destId="{BE453AB1-E0EB-400A-974D-F93D6CE3E0D2}" srcOrd="3" destOrd="0" presId="urn:microsoft.com/office/officeart/2005/8/layout/hierarchy2"/>
    <dgm:cxn modelId="{61B0DD4E-FC37-44DC-B940-1663097B3E90}" type="presParOf" srcId="{BE453AB1-E0EB-400A-974D-F93D6CE3E0D2}" destId="{7ABF96B8-84CA-411E-9079-6F2DAAFB3991}" srcOrd="0" destOrd="0" presId="urn:microsoft.com/office/officeart/2005/8/layout/hierarchy2"/>
    <dgm:cxn modelId="{DCAF10D0-8E25-46B8-8D2C-9A16EBE2A5E3}" type="presParOf" srcId="{BE453AB1-E0EB-400A-974D-F93D6CE3E0D2}" destId="{EE92177A-4C74-48FA-85AB-C8149F3358BD}" srcOrd="1" destOrd="0" presId="urn:microsoft.com/office/officeart/2005/8/layout/hierarchy2"/>
    <dgm:cxn modelId="{DDC55D56-C389-41DE-9DE9-E6B79DD14F15}" type="presParOf" srcId="{EE92177A-4C74-48FA-85AB-C8149F3358BD}" destId="{C6884E8C-B786-4F9D-B082-6BDA7DBB4B87}" srcOrd="0" destOrd="0" presId="urn:microsoft.com/office/officeart/2005/8/layout/hierarchy2"/>
    <dgm:cxn modelId="{54CFCB20-0B4D-4144-B6E7-19ACBCDED456}" type="presParOf" srcId="{C6884E8C-B786-4F9D-B082-6BDA7DBB4B87}" destId="{DB2809F3-4280-40C3-A699-5372FF898981}" srcOrd="0" destOrd="0" presId="urn:microsoft.com/office/officeart/2005/8/layout/hierarchy2"/>
    <dgm:cxn modelId="{1AC42ED8-B943-419A-ADB8-94394FD3D4D4}" type="presParOf" srcId="{EE92177A-4C74-48FA-85AB-C8149F3358BD}" destId="{78E31645-7C60-4938-BF44-995FE9F81607}" srcOrd="1" destOrd="0" presId="urn:microsoft.com/office/officeart/2005/8/layout/hierarchy2"/>
    <dgm:cxn modelId="{021010DB-5132-4A02-9F48-FB19974F59A5}" type="presParOf" srcId="{78E31645-7C60-4938-BF44-995FE9F81607}" destId="{9AAC5DCC-9B7B-4660-8DF0-A9D2753969AD}" srcOrd="0" destOrd="0" presId="urn:microsoft.com/office/officeart/2005/8/layout/hierarchy2"/>
    <dgm:cxn modelId="{60D15A9E-2059-40F7-BDA1-D32437F29BD4}" type="presParOf" srcId="{78E31645-7C60-4938-BF44-995FE9F81607}" destId="{20AF1054-4D8D-40EC-8155-80FCB8F0FC9D}"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3ED1339-ABED-4885-BC24-BA5777930C09}" type="doc">
      <dgm:prSet loTypeId="urn:microsoft.com/office/officeart/2005/8/layout/hList1" loCatId="list" qsTypeId="urn:microsoft.com/office/officeart/2005/8/quickstyle/simple1#2" qsCatId="simple" csTypeId="urn:microsoft.com/office/officeart/2005/8/colors/accent1_2#2" csCatId="accent1" phldr="1"/>
      <dgm:spPr/>
      <dgm:t>
        <a:bodyPr/>
        <a:lstStyle/>
        <a:p>
          <a:endParaRPr lang="ru-RU"/>
        </a:p>
      </dgm:t>
    </dgm:pt>
    <dgm:pt modelId="{64D3FADD-C878-4492-A921-E03E6E5C3283}">
      <dgm:prSet phldrT="[Текст]" custT="1">
        <dgm:style>
          <a:lnRef idx="2">
            <a:schemeClr val="accent2">
              <a:shade val="50000"/>
            </a:schemeClr>
          </a:lnRef>
          <a:fillRef idx="1">
            <a:schemeClr val="accent2"/>
          </a:fillRef>
          <a:effectRef idx="0">
            <a:schemeClr val="accent2"/>
          </a:effectRef>
          <a:fontRef idx="minor">
            <a:schemeClr val="lt1"/>
          </a:fontRef>
        </dgm:style>
      </dgm:prSet>
      <dgm:spPr>
        <a:solidFill>
          <a:srgbClr val="FFFF00"/>
        </a:solidFill>
      </dgm:spPr>
      <dgm:t>
        <a:bodyPr/>
        <a:lstStyle/>
        <a:p>
          <a:r>
            <a:rPr lang="en-US" sz="3200" dirty="0" smtClean="0">
              <a:solidFill>
                <a:schemeClr val="tx1"/>
              </a:solidFill>
              <a:effectLst>
                <a:glow rad="101600">
                  <a:schemeClr val="accent5">
                    <a:satMod val="175000"/>
                    <a:alpha val="40000"/>
                  </a:schemeClr>
                </a:glow>
              </a:effectLst>
              <a:latin typeface="Aharoni" pitchFamily="2" charset="-79"/>
              <a:cs typeface="Aharoni" pitchFamily="2" charset="-79"/>
            </a:rPr>
            <a:t>Nominal meaning </a:t>
          </a:r>
          <a:endParaRPr lang="ru-RU" sz="3200" dirty="0" smtClean="0">
            <a:solidFill>
              <a:schemeClr val="tx1"/>
            </a:solidFill>
            <a:effectLst>
              <a:glow rad="101600">
                <a:schemeClr val="accent5">
                  <a:satMod val="175000"/>
                  <a:alpha val="40000"/>
                </a:schemeClr>
              </a:glow>
            </a:effectLst>
            <a:latin typeface="Times New Roman" pitchFamily="18" charset="0"/>
            <a:cs typeface="Aharoni" pitchFamily="2" charset="-79"/>
          </a:endParaRPr>
        </a:p>
      </dgm:t>
    </dgm:pt>
    <dgm:pt modelId="{159F237A-A282-4F8A-826D-2CBFAEB6C2C9}" type="parTrans" cxnId="{11B02F0E-8890-43B6-949D-99614FF7F329}">
      <dgm:prSet/>
      <dgm:spPr/>
      <dgm:t>
        <a:bodyPr/>
        <a:lstStyle/>
        <a:p>
          <a:endParaRPr lang="ru-RU"/>
        </a:p>
      </dgm:t>
    </dgm:pt>
    <dgm:pt modelId="{FD2C8296-06F8-479B-97B4-0389169CC490}" type="sibTrans" cxnId="{11B02F0E-8890-43B6-949D-99614FF7F329}">
      <dgm:prSet/>
      <dgm:spPr/>
      <dgm:t>
        <a:bodyPr/>
        <a:lstStyle/>
        <a:p>
          <a:endParaRPr lang="ru-RU"/>
        </a:p>
      </dgm:t>
    </dgm:pt>
    <dgm:pt modelId="{0143C180-82E8-4ACB-BDA5-9E4CFCE0EC28}">
      <dgm:prSet phldrT="[Текст]">
        <dgm:style>
          <a:lnRef idx="3">
            <a:schemeClr val="lt1"/>
          </a:lnRef>
          <a:fillRef idx="1">
            <a:schemeClr val="accent4"/>
          </a:fillRef>
          <a:effectRef idx="1">
            <a:schemeClr val="accent4"/>
          </a:effectRef>
          <a:fontRef idx="minor">
            <a:schemeClr val="lt1"/>
          </a:fontRef>
        </dgm:style>
      </dgm:prSet>
      <dgm:spPr>
        <a:solidFill>
          <a:srgbClr val="FFFF00"/>
        </a:solidFill>
      </dgm:spPr>
      <dgm:t>
        <a:bodyPr/>
        <a:lstStyle/>
        <a:p>
          <a:pPr algn="l"/>
          <a:r>
            <a:rPr lang="en-US" dirty="0" smtClean="0">
              <a:latin typeface="Aharoni" pitchFamily="2" charset="-79"/>
              <a:cs typeface="Aharoni" pitchFamily="2" charset="-79"/>
            </a:rPr>
            <a:t>Treated as proper noun</a:t>
          </a:r>
          <a:endParaRPr lang="ru-RU" dirty="0">
            <a:cs typeface="Aharoni" pitchFamily="2" charset="-79"/>
          </a:endParaRPr>
        </a:p>
      </dgm:t>
    </dgm:pt>
    <dgm:pt modelId="{A5B4651D-F3E2-41C5-870C-BE21E80EA0DE}" type="parTrans" cxnId="{A04D220B-4887-4990-BFB4-794E08F99AD0}">
      <dgm:prSet/>
      <dgm:spPr/>
      <dgm:t>
        <a:bodyPr/>
        <a:lstStyle/>
        <a:p>
          <a:endParaRPr lang="ru-RU"/>
        </a:p>
      </dgm:t>
    </dgm:pt>
    <dgm:pt modelId="{B50C84E4-3E55-437E-B350-8176ACBF8B97}" type="sibTrans" cxnId="{A04D220B-4887-4990-BFB4-794E08F99AD0}">
      <dgm:prSet/>
      <dgm:spPr/>
      <dgm:t>
        <a:bodyPr/>
        <a:lstStyle/>
        <a:p>
          <a:endParaRPr lang="ru-RU"/>
        </a:p>
      </dgm:t>
    </dgm:pt>
    <dgm:pt modelId="{0B81AB2C-F5F4-4BC0-A8B4-4A42FDDF482D}">
      <dgm:prSet phldrT="[Текст]">
        <dgm:style>
          <a:lnRef idx="3">
            <a:schemeClr val="lt1"/>
          </a:lnRef>
          <a:fillRef idx="1">
            <a:schemeClr val="accent4"/>
          </a:fillRef>
          <a:effectRef idx="1">
            <a:schemeClr val="accent4"/>
          </a:effectRef>
          <a:fontRef idx="minor">
            <a:schemeClr val="lt1"/>
          </a:fontRef>
        </dgm:style>
      </dgm:prSet>
      <dgm:spPr>
        <a:solidFill>
          <a:srgbClr val="FFFF00"/>
        </a:solidFill>
      </dgm:spPr>
      <dgm:t>
        <a:bodyPr/>
        <a:lstStyle/>
        <a:p>
          <a:pPr algn="l"/>
          <a:r>
            <a:rPr lang="en-US" dirty="0" smtClean="0">
              <a:latin typeface="Aharoni" pitchFamily="2" charset="-79"/>
              <a:cs typeface="Aharoni" pitchFamily="2" charset="-79"/>
            </a:rPr>
            <a:t>It is spelt by a capital letter</a:t>
          </a:r>
          <a:r>
            <a:rPr lang="en-US" b="1" i="1" dirty="0" smtClean="0">
              <a:latin typeface="Aharoni" pitchFamily="2" charset="-79"/>
              <a:cs typeface="Aharoni" pitchFamily="2" charset="-79"/>
            </a:rPr>
            <a:t>, </a:t>
          </a:r>
          <a:r>
            <a:rPr lang="en-US" b="1" i="1" dirty="0" smtClean="0">
              <a:solidFill>
                <a:srgbClr val="FF0000"/>
              </a:solidFill>
              <a:latin typeface="Aharoni" pitchFamily="2" charset="-79"/>
              <a:cs typeface="Aharoni" pitchFamily="2" charset="-79"/>
            </a:rPr>
            <a:t>e.g. </a:t>
          </a:r>
          <a:r>
            <a:rPr lang="en-US" b="1" i="1" dirty="0" smtClean="0">
              <a:solidFill>
                <a:srgbClr val="00B0F0"/>
              </a:solidFill>
              <a:latin typeface="Aharoni" pitchFamily="2" charset="-79"/>
              <a:cs typeface="Aharoni" pitchFamily="2" charset="-79"/>
            </a:rPr>
            <a:t>Long fellow, Black Sea, Smith have nominal</a:t>
          </a:r>
          <a:r>
            <a:rPr lang="ru-RU" b="1" i="1" dirty="0" smtClean="0">
              <a:solidFill>
                <a:srgbClr val="00B0F0"/>
              </a:solidFill>
              <a:cs typeface="Aharoni" pitchFamily="2" charset="-79"/>
            </a:rPr>
            <a:t> </a:t>
          </a:r>
          <a:r>
            <a:rPr lang="en-US" b="1" i="1" dirty="0" smtClean="0">
              <a:solidFill>
                <a:srgbClr val="00B0F0"/>
              </a:solidFill>
              <a:latin typeface="Aharoni" pitchFamily="2" charset="-79"/>
              <a:cs typeface="Aharoni" pitchFamily="2" charset="-79"/>
            </a:rPr>
            <a:t>meanings  </a:t>
          </a:r>
          <a:endParaRPr lang="ru-RU" b="1" i="1" dirty="0">
            <a:solidFill>
              <a:srgbClr val="00B0F0"/>
            </a:solidFill>
            <a:cs typeface="Aharoni" pitchFamily="2" charset="-79"/>
          </a:endParaRPr>
        </a:p>
      </dgm:t>
    </dgm:pt>
    <dgm:pt modelId="{E2452894-235A-45B9-99AE-04D5D7D92C67}" type="parTrans" cxnId="{56A7DAE4-40EB-46BB-AE91-1D8CA3FB9815}">
      <dgm:prSet/>
      <dgm:spPr/>
      <dgm:t>
        <a:bodyPr/>
        <a:lstStyle/>
        <a:p>
          <a:endParaRPr lang="ru-RU"/>
        </a:p>
      </dgm:t>
    </dgm:pt>
    <dgm:pt modelId="{AD2EFCBD-4EDE-40CC-AD88-CE34B302CF66}" type="sibTrans" cxnId="{56A7DAE4-40EB-46BB-AE91-1D8CA3FB9815}">
      <dgm:prSet/>
      <dgm:spPr/>
      <dgm:t>
        <a:bodyPr/>
        <a:lstStyle/>
        <a:p>
          <a:endParaRPr lang="ru-RU"/>
        </a:p>
      </dgm:t>
    </dgm:pt>
    <dgm:pt modelId="{BDE5A1B7-01B2-4B3C-AC98-E0337C3C0752}">
      <dgm:prSet phldrT="[Текст]">
        <dgm:style>
          <a:lnRef idx="3">
            <a:schemeClr val="lt1"/>
          </a:lnRef>
          <a:fillRef idx="1">
            <a:schemeClr val="accent4"/>
          </a:fillRef>
          <a:effectRef idx="1">
            <a:schemeClr val="accent4"/>
          </a:effectRef>
          <a:fontRef idx="minor">
            <a:schemeClr val="lt1"/>
          </a:fontRef>
        </dgm:style>
      </dgm:prSet>
      <dgm:spPr>
        <a:solidFill>
          <a:srgbClr val="FFFF00"/>
        </a:solidFill>
      </dgm:spPr>
      <dgm:t>
        <a:bodyPr/>
        <a:lstStyle/>
        <a:p>
          <a:pPr algn="l"/>
          <a:r>
            <a:rPr lang="en-US" dirty="0" smtClean="0">
              <a:latin typeface="Aharoni" pitchFamily="2" charset="-79"/>
              <a:cs typeface="Aharoni" pitchFamily="2" charset="-79"/>
            </a:rPr>
            <a:t>It will always be secondary to the target meaning</a:t>
          </a:r>
          <a:endParaRPr lang="ru-RU" dirty="0">
            <a:cs typeface="Aharoni" pitchFamily="2" charset="-79"/>
          </a:endParaRPr>
        </a:p>
      </dgm:t>
    </dgm:pt>
    <dgm:pt modelId="{32D5FC85-7D2A-43F1-AFEC-7F1484A709EE}" type="parTrans" cxnId="{B54EC5C7-4F65-4485-A9B5-C39D9093F8EA}">
      <dgm:prSet/>
      <dgm:spPr/>
      <dgm:t>
        <a:bodyPr/>
        <a:lstStyle/>
        <a:p>
          <a:endParaRPr lang="ru-RU"/>
        </a:p>
      </dgm:t>
    </dgm:pt>
    <dgm:pt modelId="{32BD09D1-DDBA-428E-A991-944B6F3F34DF}" type="sibTrans" cxnId="{B54EC5C7-4F65-4485-A9B5-C39D9093F8EA}">
      <dgm:prSet/>
      <dgm:spPr/>
      <dgm:t>
        <a:bodyPr/>
        <a:lstStyle/>
        <a:p>
          <a:endParaRPr lang="ru-RU"/>
        </a:p>
      </dgm:t>
    </dgm:pt>
    <dgm:pt modelId="{EE7A07A7-0055-4728-8A12-19582B1F45DE}" type="pres">
      <dgm:prSet presAssocID="{E3ED1339-ABED-4885-BC24-BA5777930C09}" presName="Name0" presStyleCnt="0">
        <dgm:presLayoutVars>
          <dgm:dir/>
          <dgm:animLvl val="lvl"/>
          <dgm:resizeHandles val="exact"/>
        </dgm:presLayoutVars>
      </dgm:prSet>
      <dgm:spPr/>
      <dgm:t>
        <a:bodyPr/>
        <a:lstStyle/>
        <a:p>
          <a:endParaRPr lang="ru-RU"/>
        </a:p>
      </dgm:t>
    </dgm:pt>
    <dgm:pt modelId="{CFFEC6D7-94B4-472A-A2A5-7A6F6ED42374}" type="pres">
      <dgm:prSet presAssocID="{64D3FADD-C878-4492-A921-E03E6E5C3283}" presName="composite" presStyleCnt="0"/>
      <dgm:spPr/>
    </dgm:pt>
    <dgm:pt modelId="{147AED21-6130-44A5-8F35-8B09BD96B323}" type="pres">
      <dgm:prSet presAssocID="{64D3FADD-C878-4492-A921-E03E6E5C3283}" presName="parTx" presStyleLbl="alignNode1" presStyleIdx="0" presStyleCnt="1">
        <dgm:presLayoutVars>
          <dgm:chMax val="0"/>
          <dgm:chPref val="0"/>
          <dgm:bulletEnabled val="1"/>
        </dgm:presLayoutVars>
      </dgm:prSet>
      <dgm:spPr/>
      <dgm:t>
        <a:bodyPr/>
        <a:lstStyle/>
        <a:p>
          <a:endParaRPr lang="ru-RU"/>
        </a:p>
      </dgm:t>
    </dgm:pt>
    <dgm:pt modelId="{6A436A96-9027-423D-8843-34A0F20298CC}" type="pres">
      <dgm:prSet presAssocID="{64D3FADD-C878-4492-A921-E03E6E5C3283}" presName="desTx" presStyleLbl="alignAccFollowNode1" presStyleIdx="0" presStyleCnt="1">
        <dgm:presLayoutVars>
          <dgm:bulletEnabled val="1"/>
        </dgm:presLayoutVars>
      </dgm:prSet>
      <dgm:spPr/>
      <dgm:t>
        <a:bodyPr/>
        <a:lstStyle/>
        <a:p>
          <a:endParaRPr lang="ru-RU"/>
        </a:p>
      </dgm:t>
    </dgm:pt>
  </dgm:ptLst>
  <dgm:cxnLst>
    <dgm:cxn modelId="{CF00304B-032D-46A3-9E4C-BFD51BEDA911}" type="presOf" srcId="{E3ED1339-ABED-4885-BC24-BA5777930C09}" destId="{EE7A07A7-0055-4728-8A12-19582B1F45DE}" srcOrd="0" destOrd="0" presId="urn:microsoft.com/office/officeart/2005/8/layout/hList1"/>
    <dgm:cxn modelId="{D02F72C7-B978-4A9C-97FC-5D11C9F4E442}" type="presOf" srcId="{0143C180-82E8-4ACB-BDA5-9E4CFCE0EC28}" destId="{6A436A96-9027-423D-8843-34A0F20298CC}" srcOrd="0" destOrd="0" presId="urn:microsoft.com/office/officeart/2005/8/layout/hList1"/>
    <dgm:cxn modelId="{A04D220B-4887-4990-BFB4-794E08F99AD0}" srcId="{64D3FADD-C878-4492-A921-E03E6E5C3283}" destId="{0143C180-82E8-4ACB-BDA5-9E4CFCE0EC28}" srcOrd="0" destOrd="0" parTransId="{A5B4651D-F3E2-41C5-870C-BE21E80EA0DE}" sibTransId="{B50C84E4-3E55-437E-B350-8176ACBF8B97}"/>
    <dgm:cxn modelId="{BB048A4E-D284-4F89-BD78-4484CD8DACBA}" type="presOf" srcId="{BDE5A1B7-01B2-4B3C-AC98-E0337C3C0752}" destId="{6A436A96-9027-423D-8843-34A0F20298CC}" srcOrd="0" destOrd="2" presId="urn:microsoft.com/office/officeart/2005/8/layout/hList1"/>
    <dgm:cxn modelId="{56A7DAE4-40EB-46BB-AE91-1D8CA3FB9815}" srcId="{64D3FADD-C878-4492-A921-E03E6E5C3283}" destId="{0B81AB2C-F5F4-4BC0-A8B4-4A42FDDF482D}" srcOrd="1" destOrd="0" parTransId="{E2452894-235A-45B9-99AE-04D5D7D92C67}" sibTransId="{AD2EFCBD-4EDE-40CC-AD88-CE34B302CF66}"/>
    <dgm:cxn modelId="{38B94C52-1088-4123-9B9A-6AD37E781EF7}" type="presOf" srcId="{0B81AB2C-F5F4-4BC0-A8B4-4A42FDDF482D}" destId="{6A436A96-9027-423D-8843-34A0F20298CC}" srcOrd="0" destOrd="1" presId="urn:microsoft.com/office/officeart/2005/8/layout/hList1"/>
    <dgm:cxn modelId="{11B02F0E-8890-43B6-949D-99614FF7F329}" srcId="{E3ED1339-ABED-4885-BC24-BA5777930C09}" destId="{64D3FADD-C878-4492-A921-E03E6E5C3283}" srcOrd="0" destOrd="0" parTransId="{159F237A-A282-4F8A-826D-2CBFAEB6C2C9}" sibTransId="{FD2C8296-06F8-479B-97B4-0389169CC490}"/>
    <dgm:cxn modelId="{2286D897-6D3A-4282-9F93-F47271BE82F4}" type="presOf" srcId="{64D3FADD-C878-4492-A921-E03E6E5C3283}" destId="{147AED21-6130-44A5-8F35-8B09BD96B323}" srcOrd="0" destOrd="0" presId="urn:microsoft.com/office/officeart/2005/8/layout/hList1"/>
    <dgm:cxn modelId="{B54EC5C7-4F65-4485-A9B5-C39D9093F8EA}" srcId="{64D3FADD-C878-4492-A921-E03E6E5C3283}" destId="{BDE5A1B7-01B2-4B3C-AC98-E0337C3C0752}" srcOrd="2" destOrd="0" parTransId="{32D5FC85-7D2A-43F1-AFEC-7F1484A709EE}" sibTransId="{32BD09D1-DDBA-428E-A991-944B6F3F34DF}"/>
    <dgm:cxn modelId="{CC80CACC-13F3-4874-BF3A-DBA5B9CCE3DF}" type="presParOf" srcId="{EE7A07A7-0055-4728-8A12-19582B1F45DE}" destId="{CFFEC6D7-94B4-472A-A2A5-7A6F6ED42374}" srcOrd="0" destOrd="0" presId="urn:microsoft.com/office/officeart/2005/8/layout/hList1"/>
    <dgm:cxn modelId="{349B889B-2602-406E-9974-DD0500E0D6D9}" type="presParOf" srcId="{CFFEC6D7-94B4-472A-A2A5-7A6F6ED42374}" destId="{147AED21-6130-44A5-8F35-8B09BD96B323}" srcOrd="0" destOrd="0" presId="urn:microsoft.com/office/officeart/2005/8/layout/hList1"/>
    <dgm:cxn modelId="{B1002608-FA5E-48DE-8254-0736A541F8BF}" type="presParOf" srcId="{CFFEC6D7-94B4-472A-A2A5-7A6F6ED42374}" destId="{6A436A96-9027-423D-8843-34A0F20298CC}" srcOrd="1" destOrd="0" presId="urn:microsoft.com/office/officeart/2005/8/layout/hLis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54D887-03E3-4E1C-9D36-6A6642A08AE7}">
      <dsp:nvSpPr>
        <dsp:cNvPr id="0" name=""/>
        <dsp:cNvSpPr/>
      </dsp:nvSpPr>
      <dsp:spPr>
        <a:xfrm>
          <a:off x="2745" y="429821"/>
          <a:ext cx="2677250" cy="1035037"/>
        </a:xfrm>
        <a:prstGeom prst="rect">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lvl="0" algn="ctr" defTabSz="889000">
            <a:lnSpc>
              <a:spcPct val="90000"/>
            </a:lnSpc>
            <a:spcBef>
              <a:spcPct val="0"/>
            </a:spcBef>
            <a:spcAft>
              <a:spcPct val="35000"/>
            </a:spcAft>
          </a:pPr>
          <a:r>
            <a:rPr lang="en-US" sz="2000" b="1" kern="1200" dirty="0" smtClean="0">
              <a:solidFill>
                <a:srgbClr val="C00000"/>
              </a:solidFill>
              <a:latin typeface="Times New Roman" pitchFamily="18" charset="0"/>
              <a:cs typeface="Times New Roman" pitchFamily="18" charset="0"/>
            </a:rPr>
            <a:t>Chapter I Theoretical research on investigation</a:t>
          </a:r>
          <a:endParaRPr lang="ru-RU" sz="2000" kern="1200" dirty="0">
            <a:solidFill>
              <a:srgbClr val="C00000"/>
            </a:solidFill>
          </a:endParaRPr>
        </a:p>
      </dsp:txBody>
      <dsp:txXfrm>
        <a:off x="2745" y="429821"/>
        <a:ext cx="2677250" cy="1035037"/>
      </dsp:txXfrm>
    </dsp:sp>
    <dsp:sp modelId="{09EADAA6-23AF-4861-9F49-AC94F9312760}">
      <dsp:nvSpPr>
        <dsp:cNvPr id="0" name=""/>
        <dsp:cNvSpPr/>
      </dsp:nvSpPr>
      <dsp:spPr>
        <a:xfrm>
          <a:off x="36666" y="1485945"/>
          <a:ext cx="2677250" cy="4534740"/>
        </a:xfrm>
        <a:prstGeom prst="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b="1" kern="1200" dirty="0" smtClean="0">
              <a:solidFill>
                <a:srgbClr val="002060"/>
              </a:solidFill>
              <a:latin typeface="Times New Roman" pitchFamily="18" charset="0"/>
              <a:cs typeface="Times New Roman" pitchFamily="18" charset="0"/>
            </a:rPr>
            <a:t>1.1.</a:t>
          </a:r>
          <a:r>
            <a:rPr lang="en-US" sz="2000" kern="1200" dirty="0" smtClean="0">
              <a:solidFill>
                <a:srgbClr val="002060"/>
              </a:solidFill>
              <a:latin typeface="Times New Roman" pitchFamily="18" charset="0"/>
              <a:cs typeface="Times New Roman" pitchFamily="18" charset="0"/>
            </a:rPr>
            <a:t> New perspective directions in </a:t>
          </a:r>
          <a:r>
            <a:rPr lang="en-US" sz="2000" kern="1200" dirty="0" err="1" smtClean="0">
              <a:solidFill>
                <a:srgbClr val="002060"/>
              </a:solidFill>
              <a:latin typeface="Times New Roman" pitchFamily="18" charset="0"/>
              <a:cs typeface="Times New Roman" pitchFamily="18" charset="0"/>
            </a:rPr>
            <a:t>antropothentric</a:t>
          </a:r>
          <a:r>
            <a:rPr lang="en-US" sz="2000" kern="1200" dirty="0" smtClean="0">
              <a:solidFill>
                <a:srgbClr val="002060"/>
              </a:solidFill>
              <a:latin typeface="Times New Roman" pitchFamily="18" charset="0"/>
              <a:cs typeface="Times New Roman" pitchFamily="18" charset="0"/>
            </a:rPr>
            <a:t> paradigm</a:t>
          </a:r>
          <a:r>
            <a:rPr lang="ru-RU" sz="2000" kern="1200" dirty="0" smtClean="0">
              <a:solidFill>
                <a:srgbClr val="002060"/>
              </a:solidFill>
              <a:latin typeface="Times New Roman" pitchFamily="18" charset="0"/>
              <a:cs typeface="Times New Roman" pitchFamily="18" charset="0"/>
            </a:rPr>
            <a:t/>
          </a:r>
          <a:br>
            <a:rPr lang="ru-RU" sz="2000" kern="1200" dirty="0" smtClean="0">
              <a:solidFill>
                <a:srgbClr val="002060"/>
              </a:solidFill>
              <a:latin typeface="Times New Roman" pitchFamily="18" charset="0"/>
              <a:cs typeface="Times New Roman" pitchFamily="18" charset="0"/>
            </a:rPr>
          </a:br>
          <a:r>
            <a:rPr lang="en-US" sz="2000" kern="1200" dirty="0" smtClean="0">
              <a:solidFill>
                <a:srgbClr val="002060"/>
              </a:solidFill>
              <a:latin typeface="Times New Roman" pitchFamily="18" charset="0"/>
              <a:cs typeface="Times New Roman" pitchFamily="18" charset="0"/>
            </a:rPr>
            <a:t>1.1.1. Communicative stylistics and pragmatic linguistics</a:t>
          </a:r>
          <a:r>
            <a:rPr lang="ru-RU" sz="2000" kern="1200" dirty="0" smtClean="0">
              <a:solidFill>
                <a:srgbClr val="002060"/>
              </a:solidFill>
              <a:latin typeface="Times New Roman" pitchFamily="18" charset="0"/>
              <a:cs typeface="Times New Roman" pitchFamily="18" charset="0"/>
            </a:rPr>
            <a:t/>
          </a:r>
          <a:br>
            <a:rPr lang="ru-RU" sz="2000" kern="1200" dirty="0" smtClean="0">
              <a:solidFill>
                <a:srgbClr val="002060"/>
              </a:solidFill>
              <a:latin typeface="Times New Roman" pitchFamily="18" charset="0"/>
              <a:cs typeface="Times New Roman" pitchFamily="18" charset="0"/>
            </a:rPr>
          </a:br>
          <a:r>
            <a:rPr lang="en-US" sz="2000" kern="1200" dirty="0" smtClean="0">
              <a:solidFill>
                <a:srgbClr val="002060"/>
              </a:solidFill>
              <a:latin typeface="Times New Roman" pitchFamily="18" charset="0"/>
              <a:cs typeface="Times New Roman" pitchFamily="18" charset="0"/>
            </a:rPr>
            <a:t> 1.1.2.  Cognitive aspects of stylistics</a:t>
          </a:r>
          <a:r>
            <a:rPr lang="ru-RU" sz="2000" kern="1200" dirty="0" smtClean="0">
              <a:solidFill>
                <a:srgbClr val="002060"/>
              </a:solidFill>
              <a:latin typeface="Times New Roman" pitchFamily="18" charset="0"/>
              <a:cs typeface="Times New Roman" pitchFamily="18" charset="0"/>
            </a:rPr>
            <a:t/>
          </a:r>
          <a:br>
            <a:rPr lang="ru-RU" sz="2000" kern="1200" dirty="0" smtClean="0">
              <a:solidFill>
                <a:srgbClr val="002060"/>
              </a:solidFill>
              <a:latin typeface="Times New Roman" pitchFamily="18" charset="0"/>
              <a:cs typeface="Times New Roman" pitchFamily="18" charset="0"/>
            </a:rPr>
          </a:br>
          <a:r>
            <a:rPr lang="en-US" sz="2000" b="1" kern="1200" dirty="0" smtClean="0">
              <a:solidFill>
                <a:srgbClr val="002060"/>
              </a:solidFill>
              <a:latin typeface="Times New Roman" pitchFamily="18" charset="0"/>
              <a:cs typeface="Times New Roman" pitchFamily="18" charset="0"/>
            </a:rPr>
            <a:t>1.2.</a:t>
          </a:r>
          <a:r>
            <a:rPr lang="en-US" sz="2000" kern="1200" dirty="0" smtClean="0">
              <a:solidFill>
                <a:srgbClr val="002060"/>
              </a:solidFill>
              <a:latin typeface="Times New Roman" pitchFamily="18" charset="0"/>
              <a:cs typeface="Times New Roman" pitchFamily="18" charset="0"/>
            </a:rPr>
            <a:t> Text categories: theoretical and practical assumption </a:t>
          </a:r>
          <a:r>
            <a:rPr lang="ru-RU" sz="2000" kern="1200" dirty="0" smtClean="0">
              <a:solidFill>
                <a:srgbClr val="002060"/>
              </a:solidFill>
              <a:latin typeface="Times New Roman" pitchFamily="18" charset="0"/>
              <a:cs typeface="Times New Roman" pitchFamily="18" charset="0"/>
            </a:rPr>
            <a:t/>
          </a:r>
          <a:br>
            <a:rPr lang="ru-RU" sz="2000" kern="1200" dirty="0" smtClean="0">
              <a:solidFill>
                <a:srgbClr val="002060"/>
              </a:solidFill>
              <a:latin typeface="Times New Roman" pitchFamily="18" charset="0"/>
              <a:cs typeface="Times New Roman" pitchFamily="18" charset="0"/>
            </a:rPr>
          </a:br>
          <a:r>
            <a:rPr lang="en-US" sz="2000" b="1" kern="1200" dirty="0" smtClean="0">
              <a:solidFill>
                <a:srgbClr val="002060"/>
              </a:solidFill>
              <a:latin typeface="Times New Roman" pitchFamily="18" charset="0"/>
              <a:cs typeface="Times New Roman" pitchFamily="18" charset="0"/>
            </a:rPr>
            <a:t> 1.3.</a:t>
          </a:r>
          <a:r>
            <a:rPr lang="en-US" sz="2000" kern="1200" dirty="0" smtClean="0">
              <a:solidFill>
                <a:srgbClr val="002060"/>
              </a:solidFill>
              <a:latin typeface="Times New Roman" pitchFamily="18" charset="0"/>
              <a:cs typeface="Times New Roman" pitchFamily="18" charset="0"/>
            </a:rPr>
            <a:t> Literary  text in the light of modern trends in linguistics</a:t>
          </a:r>
          <a:endParaRPr lang="ru-RU" sz="2000" kern="1200" dirty="0"/>
        </a:p>
      </dsp:txBody>
      <dsp:txXfrm>
        <a:off x="36666" y="1485945"/>
        <a:ext cx="2677250" cy="4534740"/>
      </dsp:txXfrm>
    </dsp:sp>
    <dsp:sp modelId="{90254393-A0C4-4F75-84BA-C3D4CC4B525C}">
      <dsp:nvSpPr>
        <dsp:cNvPr id="0" name=""/>
        <dsp:cNvSpPr/>
      </dsp:nvSpPr>
      <dsp:spPr>
        <a:xfrm>
          <a:off x="3054811" y="429821"/>
          <a:ext cx="2677250" cy="1035037"/>
        </a:xfrm>
        <a:prstGeom prst="rect">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81280" rIns="142240" bIns="81280" numCol="1" spcCol="1270" anchor="ctr" anchorCtr="0">
          <a:noAutofit/>
        </a:bodyPr>
        <a:lstStyle/>
        <a:p>
          <a:pPr lvl="0" algn="ctr" defTabSz="889000">
            <a:lnSpc>
              <a:spcPct val="90000"/>
            </a:lnSpc>
            <a:spcBef>
              <a:spcPct val="0"/>
            </a:spcBef>
            <a:spcAft>
              <a:spcPct val="35000"/>
            </a:spcAft>
          </a:pPr>
          <a:r>
            <a:rPr lang="en-US" sz="2000" b="1" kern="1200" dirty="0" smtClean="0">
              <a:solidFill>
                <a:srgbClr val="C00000"/>
              </a:solidFill>
              <a:latin typeface="Times New Roman" pitchFamily="18" charset="0"/>
              <a:cs typeface="Times New Roman" pitchFamily="18" charset="0"/>
            </a:rPr>
            <a:t>Chapter II  </a:t>
          </a:r>
          <a:r>
            <a:rPr lang="en-US" sz="2000" b="1" kern="1200" dirty="0" err="1" smtClean="0">
              <a:solidFill>
                <a:srgbClr val="C00000"/>
              </a:solidFill>
              <a:latin typeface="Times New Roman" pitchFamily="18" charset="0"/>
              <a:cs typeface="Times New Roman" pitchFamily="18" charset="0"/>
            </a:rPr>
            <a:t>Li</a:t>
          </a:r>
          <a:r>
            <a:rPr lang="en-US" sz="2000" b="1" kern="1200" dirty="0" err="1" smtClean="0">
              <a:solidFill>
                <a:srgbClr val="C00000"/>
              </a:solidFill>
              <a:latin typeface="Times New Roman" pitchFamily="18" charset="0"/>
              <a:ea typeface="Malgun Gothic"/>
              <a:cs typeface="Times New Roman" pitchFamily="18" charset="0"/>
            </a:rPr>
            <a:t>nguo</a:t>
          </a:r>
          <a:r>
            <a:rPr lang="en-US" sz="2000" b="1" kern="1200" dirty="0" smtClean="0">
              <a:solidFill>
                <a:srgbClr val="C00000"/>
              </a:solidFill>
              <a:latin typeface="Times New Roman" pitchFamily="18" charset="0"/>
              <a:ea typeface="Malgun Gothic"/>
              <a:cs typeface="Times New Roman" pitchFamily="18" charset="0"/>
            </a:rPr>
            <a:t> cognitive interpretation of literary text</a:t>
          </a:r>
          <a:endParaRPr lang="ru-RU" sz="2000" kern="1200" dirty="0">
            <a:solidFill>
              <a:srgbClr val="C00000"/>
            </a:solidFill>
          </a:endParaRPr>
        </a:p>
      </dsp:txBody>
      <dsp:txXfrm>
        <a:off x="3054811" y="429821"/>
        <a:ext cx="2677250" cy="1035037"/>
      </dsp:txXfrm>
    </dsp:sp>
    <dsp:sp modelId="{C478D2C2-FE30-4202-B085-AD62E531A0D1}">
      <dsp:nvSpPr>
        <dsp:cNvPr id="0" name=""/>
        <dsp:cNvSpPr/>
      </dsp:nvSpPr>
      <dsp:spPr>
        <a:xfrm>
          <a:off x="3060996" y="1701980"/>
          <a:ext cx="2677250" cy="4534740"/>
        </a:xfrm>
        <a:prstGeom prst="rect">
          <a:avLst/>
        </a:prstGeom>
        <a:solidFill>
          <a:schemeClr val="accent1">
            <a:alpha val="90000"/>
            <a:tint val="40000"/>
            <a:hueOff val="0"/>
            <a:satOff val="0"/>
            <a:lumOff val="0"/>
            <a:alphaOff val="0"/>
          </a:schemeClr>
        </a:solid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b="1" kern="1200" dirty="0" smtClean="0">
              <a:solidFill>
                <a:srgbClr val="002060"/>
              </a:solidFill>
              <a:latin typeface="Times New Roman" pitchFamily="18" charset="0"/>
              <a:ea typeface="Malgun Gothic"/>
              <a:cs typeface="Times New Roman" pitchFamily="18" charset="0"/>
            </a:rPr>
            <a:t>2.1.</a:t>
          </a:r>
          <a:r>
            <a:rPr lang="en-US" sz="2000" kern="1200" dirty="0" smtClean="0">
              <a:solidFill>
                <a:srgbClr val="002060"/>
              </a:solidFill>
              <a:latin typeface="Times New Roman" pitchFamily="18" charset="0"/>
              <a:ea typeface="Malgun Gothic"/>
              <a:cs typeface="Times New Roman" pitchFamily="18" charset="0"/>
            </a:rPr>
            <a:t> Emotiveness as a means of implicitness</a:t>
          </a:r>
          <a:r>
            <a:rPr lang="ru-RU" sz="2000" kern="1200" dirty="0" smtClean="0">
              <a:solidFill>
                <a:srgbClr val="002060"/>
              </a:solidFill>
              <a:latin typeface="Times New Roman" pitchFamily="18" charset="0"/>
              <a:ea typeface="Malgun Gothic"/>
              <a:cs typeface="Times New Roman" pitchFamily="18" charset="0"/>
            </a:rPr>
            <a:t/>
          </a:r>
          <a:br>
            <a:rPr lang="ru-RU" sz="2000" kern="1200" dirty="0" smtClean="0">
              <a:solidFill>
                <a:srgbClr val="002060"/>
              </a:solidFill>
              <a:latin typeface="Times New Roman" pitchFamily="18" charset="0"/>
              <a:ea typeface="Malgun Gothic"/>
              <a:cs typeface="Times New Roman" pitchFamily="18" charset="0"/>
            </a:rPr>
          </a:br>
          <a:r>
            <a:rPr lang="en-US" sz="2000" kern="1200" dirty="0" smtClean="0">
              <a:solidFill>
                <a:srgbClr val="002060"/>
              </a:solidFill>
              <a:latin typeface="Times New Roman" pitchFamily="18" charset="0"/>
              <a:ea typeface="Malgun Gothic"/>
              <a:cs typeface="Times New Roman" pitchFamily="18" charset="0"/>
            </a:rPr>
            <a:t> </a:t>
          </a:r>
          <a:r>
            <a:rPr lang="en-US" sz="2000" b="1" kern="1200" dirty="0" smtClean="0">
              <a:solidFill>
                <a:srgbClr val="002060"/>
              </a:solidFill>
              <a:latin typeface="Times New Roman" pitchFamily="18" charset="0"/>
              <a:ea typeface="Malgun Gothic"/>
              <a:cs typeface="Times New Roman" pitchFamily="18" charset="0"/>
            </a:rPr>
            <a:t>2.2.</a:t>
          </a:r>
          <a:r>
            <a:rPr lang="en-US" sz="2000" kern="1200" dirty="0" smtClean="0">
              <a:solidFill>
                <a:srgbClr val="002060"/>
              </a:solidFill>
              <a:latin typeface="Times New Roman" pitchFamily="18" charset="0"/>
              <a:ea typeface="Malgun Gothic"/>
              <a:cs typeface="Times New Roman" pitchFamily="18" charset="0"/>
            </a:rPr>
            <a:t> </a:t>
          </a:r>
          <a:r>
            <a:rPr lang="en-US" sz="2000" kern="1200" dirty="0" err="1" smtClean="0">
              <a:solidFill>
                <a:srgbClr val="002060"/>
              </a:solidFill>
              <a:latin typeface="Times New Roman" pitchFamily="18" charset="0"/>
              <a:ea typeface="Malgun Gothic"/>
              <a:cs typeface="Times New Roman" pitchFamily="18" charset="0"/>
            </a:rPr>
            <a:t>Intertextuality</a:t>
          </a:r>
          <a:r>
            <a:rPr lang="en-US" sz="2000" kern="1200" dirty="0" smtClean="0">
              <a:solidFill>
                <a:srgbClr val="002060"/>
              </a:solidFill>
              <a:latin typeface="Times New Roman" pitchFamily="18" charset="0"/>
              <a:ea typeface="Malgun Gothic"/>
              <a:cs typeface="Times New Roman" pitchFamily="18" charset="0"/>
            </a:rPr>
            <a:t>  as a main signal of conceptualization</a:t>
          </a:r>
          <a:endParaRPr lang="ru-RU" sz="2000" kern="1200" dirty="0"/>
        </a:p>
      </dsp:txBody>
      <dsp:txXfrm>
        <a:off x="3060996" y="1701980"/>
        <a:ext cx="2677250" cy="4534740"/>
      </dsp:txXfrm>
    </dsp:sp>
    <dsp:sp modelId="{99E40440-3E9E-4C77-8F17-387F6C69B93C}">
      <dsp:nvSpPr>
        <dsp:cNvPr id="0" name=""/>
        <dsp:cNvSpPr/>
      </dsp:nvSpPr>
      <dsp:spPr>
        <a:xfrm>
          <a:off x="6106877" y="429821"/>
          <a:ext cx="2677250" cy="1035037"/>
        </a:xfrm>
        <a:prstGeom prst="rect">
          <a:avLst/>
        </a:prstGeom>
        <a:solidFill>
          <a:schemeClr val="accen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lvl="0" algn="ctr" defTabSz="622300">
            <a:lnSpc>
              <a:spcPct val="90000"/>
            </a:lnSpc>
            <a:spcBef>
              <a:spcPct val="0"/>
            </a:spcBef>
            <a:spcAft>
              <a:spcPct val="35000"/>
            </a:spcAft>
          </a:pPr>
          <a:r>
            <a:rPr lang="en-US" sz="1400" b="1" kern="1200" dirty="0" smtClean="0">
              <a:solidFill>
                <a:srgbClr val="C00000"/>
              </a:solidFill>
              <a:latin typeface="Times New Roman" pitchFamily="18" charset="0"/>
              <a:ea typeface="Malgun Gothic"/>
              <a:cs typeface="Times New Roman" pitchFamily="18" charset="0"/>
            </a:rPr>
            <a:t>Chapter III    Cognitive principle of foregrounding as a stylistic value of       perception and interpretation in English and Uzbek literary texts</a:t>
          </a:r>
          <a:endParaRPr lang="ru-RU" sz="1400" kern="1200" dirty="0">
            <a:solidFill>
              <a:srgbClr val="C00000"/>
            </a:solidFill>
          </a:endParaRPr>
        </a:p>
      </dsp:txBody>
      <dsp:txXfrm>
        <a:off x="6106877" y="429821"/>
        <a:ext cx="2677250" cy="1035037"/>
      </dsp:txXfrm>
    </dsp:sp>
    <dsp:sp modelId="{5F97B5B5-0B6F-43DB-8246-2F1E9FA141F6}">
      <dsp:nvSpPr>
        <dsp:cNvPr id="0" name=""/>
        <dsp:cNvSpPr/>
      </dsp:nvSpPr>
      <dsp:spPr>
        <a:xfrm>
          <a:off x="6085352" y="1557956"/>
          <a:ext cx="2677250" cy="4534740"/>
        </a:xfrm>
        <a:prstGeom prst="rect">
          <a:avLst/>
        </a:prstGeom>
        <a:blipFill rotWithShape="0">
          <a:blip xmlns:r="http://schemas.openxmlformats.org/officeDocument/2006/relationships" r:embed="rId1"/>
          <a:stretch>
            <a:fillRect/>
          </a:stretch>
        </a:blipFill>
        <a:ln w="19050"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b="1" kern="1200" dirty="0" smtClean="0">
              <a:solidFill>
                <a:srgbClr val="002060"/>
              </a:solidFill>
              <a:latin typeface="Times New Roman" pitchFamily="18" charset="0"/>
              <a:ea typeface="Malgun Gothic"/>
              <a:cs typeface="Times New Roman" pitchFamily="18" charset="0"/>
            </a:rPr>
            <a:t>3.1.</a:t>
          </a:r>
          <a:r>
            <a:rPr lang="en-US" sz="2000" kern="1200" dirty="0" smtClean="0">
              <a:solidFill>
                <a:srgbClr val="002060"/>
              </a:solidFill>
              <a:latin typeface="Times New Roman" pitchFamily="18" charset="0"/>
              <a:ea typeface="Malgun Gothic"/>
              <a:cs typeface="Times New Roman" pitchFamily="18" charset="0"/>
            </a:rPr>
            <a:t> Convergence of stylistic devices and as an indicator of implicit   meaning</a:t>
          </a:r>
          <a:r>
            <a:rPr lang="ru-RU" sz="2000" kern="1200" dirty="0" smtClean="0">
              <a:solidFill>
                <a:srgbClr val="002060"/>
              </a:solidFill>
              <a:latin typeface="Times New Roman" pitchFamily="18" charset="0"/>
              <a:ea typeface="Malgun Gothic"/>
              <a:cs typeface="Times New Roman" pitchFamily="18" charset="0"/>
            </a:rPr>
            <a:t/>
          </a:r>
          <a:br>
            <a:rPr lang="ru-RU" sz="2000" kern="1200" dirty="0" smtClean="0">
              <a:solidFill>
                <a:srgbClr val="002060"/>
              </a:solidFill>
              <a:latin typeface="Times New Roman" pitchFamily="18" charset="0"/>
              <a:ea typeface="Malgun Gothic"/>
              <a:cs typeface="Times New Roman" pitchFamily="18" charset="0"/>
            </a:rPr>
          </a:br>
          <a:r>
            <a:rPr lang="en-US" sz="2000" b="1" kern="1200" dirty="0" smtClean="0">
              <a:solidFill>
                <a:srgbClr val="002060"/>
              </a:solidFill>
              <a:latin typeface="Times New Roman" pitchFamily="18" charset="0"/>
              <a:ea typeface="Malgun Gothic"/>
              <a:cs typeface="Times New Roman" pitchFamily="18" charset="0"/>
            </a:rPr>
            <a:t>3.2.</a:t>
          </a:r>
          <a:r>
            <a:rPr lang="en-US" sz="2000" kern="1200" dirty="0" smtClean="0">
              <a:solidFill>
                <a:srgbClr val="002060"/>
              </a:solidFill>
              <a:latin typeface="Times New Roman" pitchFamily="18" charset="0"/>
              <a:ea typeface="Malgun Gothic"/>
              <a:cs typeface="Times New Roman" pitchFamily="18" charset="0"/>
            </a:rPr>
            <a:t> Contrast as a cognitive principle in decoding stylistics</a:t>
          </a:r>
          <a:r>
            <a:rPr lang="ru-RU" sz="2000" kern="1200" dirty="0" smtClean="0">
              <a:solidFill>
                <a:srgbClr val="002060"/>
              </a:solidFill>
              <a:latin typeface="Times New Roman" pitchFamily="18" charset="0"/>
              <a:ea typeface="Malgun Gothic"/>
              <a:cs typeface="Times New Roman" pitchFamily="18" charset="0"/>
            </a:rPr>
            <a:t/>
          </a:r>
          <a:br>
            <a:rPr lang="ru-RU" sz="2000" kern="1200" dirty="0" smtClean="0">
              <a:solidFill>
                <a:srgbClr val="002060"/>
              </a:solidFill>
              <a:latin typeface="Times New Roman" pitchFamily="18" charset="0"/>
              <a:ea typeface="Malgun Gothic"/>
              <a:cs typeface="Times New Roman" pitchFamily="18" charset="0"/>
            </a:rPr>
          </a:br>
          <a:endParaRPr lang="ru-RU" sz="2000" kern="1200" dirty="0"/>
        </a:p>
      </dsp:txBody>
      <dsp:txXfrm>
        <a:off x="6085352" y="1557956"/>
        <a:ext cx="2677250" cy="453474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6396F6-E458-4759-96C8-21F653AB9B2E}">
      <dsp:nvSpPr>
        <dsp:cNvPr id="0" name=""/>
        <dsp:cNvSpPr/>
      </dsp:nvSpPr>
      <dsp:spPr>
        <a:xfrm>
          <a:off x="500039" y="214288"/>
          <a:ext cx="3695233" cy="1404201"/>
        </a:xfrm>
        <a:prstGeom prst="rect">
          <a:avLst/>
        </a:prstGeom>
        <a:solidFill>
          <a:schemeClr val="accent4">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en-US" sz="3600" b="1" i="1" kern="1200" dirty="0" smtClean="0">
              <a:latin typeface="Times New Roman" pitchFamily="18" charset="0"/>
              <a:cs typeface="Times New Roman" pitchFamily="18" charset="0"/>
            </a:rPr>
            <a:t>The subject of research</a:t>
          </a:r>
          <a:endParaRPr lang="ru-RU" sz="3600" kern="1200" dirty="0"/>
        </a:p>
      </dsp:txBody>
      <dsp:txXfrm>
        <a:off x="500039" y="214288"/>
        <a:ext cx="3695233" cy="1404201"/>
      </dsp:txXfrm>
    </dsp:sp>
    <dsp:sp modelId="{5684E001-FB82-4C1D-B31F-E47F99FE36F0}">
      <dsp:nvSpPr>
        <dsp:cNvPr id="0" name=""/>
        <dsp:cNvSpPr/>
      </dsp:nvSpPr>
      <dsp:spPr>
        <a:xfrm>
          <a:off x="5000618" y="285725"/>
          <a:ext cx="3623056" cy="1301604"/>
        </a:xfrm>
        <a:prstGeom prst="rect">
          <a:avLst/>
        </a:prstGeom>
        <a:solidFill>
          <a:schemeClr val="accent4">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en-US" sz="3600" b="1" i="1" kern="1200" dirty="0" smtClean="0">
              <a:latin typeface="Times New Roman" pitchFamily="18" charset="0"/>
              <a:cs typeface="Times New Roman" pitchFamily="18" charset="0"/>
            </a:rPr>
            <a:t>The object of research</a:t>
          </a:r>
          <a:endParaRPr lang="ru-RU" sz="3600" kern="1200" dirty="0"/>
        </a:p>
      </dsp:txBody>
      <dsp:txXfrm>
        <a:off x="5000618" y="285725"/>
        <a:ext cx="3623056" cy="1301604"/>
      </dsp:txXfrm>
    </dsp:sp>
    <dsp:sp modelId="{640430FC-1F00-416D-8B65-BB12A373C32D}">
      <dsp:nvSpPr>
        <dsp:cNvPr id="0" name=""/>
        <dsp:cNvSpPr/>
      </dsp:nvSpPr>
      <dsp:spPr>
        <a:xfrm>
          <a:off x="0" y="1908667"/>
          <a:ext cx="4353222" cy="4594443"/>
        </a:xfrm>
        <a:prstGeom prst="rect">
          <a:avLst/>
        </a:prstGeom>
        <a:solidFill>
          <a:schemeClr val="accent4">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en-US" sz="3600" kern="1200" dirty="0" smtClean="0">
              <a:latin typeface="Times New Roman" pitchFamily="18" charset="0"/>
              <a:cs typeface="Times New Roman" pitchFamily="18" charset="0"/>
            </a:rPr>
            <a:t>stylistic and cognitive functions of cognitive categories in the literary text</a:t>
          </a:r>
          <a:endParaRPr lang="ru-RU" sz="3600" kern="1200" dirty="0"/>
        </a:p>
      </dsp:txBody>
      <dsp:txXfrm>
        <a:off x="0" y="1908667"/>
        <a:ext cx="4353222" cy="4594443"/>
      </dsp:txXfrm>
    </dsp:sp>
    <dsp:sp modelId="{EDC498BD-1A76-4F50-9E59-2AE494ECEE6C}">
      <dsp:nvSpPr>
        <dsp:cNvPr id="0" name=""/>
        <dsp:cNvSpPr/>
      </dsp:nvSpPr>
      <dsp:spPr>
        <a:xfrm>
          <a:off x="4572000" y="1908667"/>
          <a:ext cx="4353222" cy="4627771"/>
        </a:xfrm>
        <a:prstGeom prst="rect">
          <a:avLst/>
        </a:prstGeom>
        <a:solidFill>
          <a:schemeClr val="accent4">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lvl="0" algn="ctr" defTabSz="1600200">
            <a:lnSpc>
              <a:spcPct val="90000"/>
            </a:lnSpc>
            <a:spcBef>
              <a:spcPct val="0"/>
            </a:spcBef>
            <a:spcAft>
              <a:spcPct val="35000"/>
            </a:spcAft>
          </a:pPr>
          <a:r>
            <a:rPr lang="en-US" sz="3600" kern="1200" dirty="0" smtClean="0">
              <a:latin typeface="Times New Roman" pitchFamily="18" charset="0"/>
              <a:cs typeface="Times New Roman" pitchFamily="18" charset="0"/>
            </a:rPr>
            <a:t>the convergence of stylistic devices, defeated expectancy, coupling and contrast, </a:t>
          </a:r>
          <a:r>
            <a:rPr lang="en-US" sz="3600" kern="1200" dirty="0" err="1" smtClean="0">
              <a:latin typeface="Times New Roman" pitchFamily="18" charset="0"/>
              <a:cs typeface="Times New Roman" pitchFamily="18" charset="0"/>
            </a:rPr>
            <a:t>intertextuality</a:t>
          </a:r>
          <a:r>
            <a:rPr lang="en-US" sz="3600" kern="1200" dirty="0" smtClean="0">
              <a:latin typeface="Times New Roman" pitchFamily="18" charset="0"/>
              <a:cs typeface="Times New Roman" pitchFamily="18" charset="0"/>
            </a:rPr>
            <a:t>  as means of foregrounding in the literary text.</a:t>
          </a:r>
          <a:r>
            <a:rPr lang="ru-RU" sz="3600" kern="1200" dirty="0" smtClean="0">
              <a:latin typeface="Times New Roman" pitchFamily="18" charset="0"/>
              <a:cs typeface="Times New Roman" pitchFamily="18" charset="0"/>
            </a:rPr>
            <a:t/>
          </a:r>
          <a:br>
            <a:rPr lang="ru-RU" sz="3600" kern="1200" dirty="0" smtClean="0">
              <a:latin typeface="Times New Roman" pitchFamily="18" charset="0"/>
              <a:cs typeface="Times New Roman" pitchFamily="18" charset="0"/>
            </a:rPr>
          </a:br>
          <a:endParaRPr lang="ru-RU" sz="3600" kern="1200" dirty="0"/>
        </a:p>
      </dsp:txBody>
      <dsp:txXfrm>
        <a:off x="4572000" y="1908667"/>
        <a:ext cx="4353222" cy="462777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9D27D4E-D9BA-482B-AA58-983C062ADCDD}">
      <dsp:nvSpPr>
        <dsp:cNvPr id="0" name=""/>
        <dsp:cNvSpPr/>
      </dsp:nvSpPr>
      <dsp:spPr>
        <a:xfrm>
          <a:off x="2811196" y="3374823"/>
          <a:ext cx="2592976" cy="2592976"/>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en-US" sz="3200" b="1" kern="1200" dirty="0">
              <a:solidFill>
                <a:srgbClr val="C00000"/>
              </a:solidFill>
              <a:latin typeface="Times New Roman" pitchFamily="18" charset="0"/>
              <a:cs typeface="Times New Roman" pitchFamily="18" charset="0"/>
            </a:rPr>
            <a:t>obligatory</a:t>
          </a:r>
          <a:endParaRPr lang="ru-RU" sz="3200" b="1" kern="1200" dirty="0">
            <a:solidFill>
              <a:srgbClr val="C00000"/>
            </a:solidFill>
            <a:latin typeface="Times New Roman" pitchFamily="18" charset="0"/>
            <a:cs typeface="Times New Roman" pitchFamily="18" charset="0"/>
          </a:endParaRPr>
        </a:p>
      </dsp:txBody>
      <dsp:txXfrm>
        <a:off x="3190929" y="3754556"/>
        <a:ext cx="1833510" cy="1833510"/>
      </dsp:txXfrm>
    </dsp:sp>
    <dsp:sp modelId="{632B0405-2E3B-4A64-A385-2E949743E7B5}">
      <dsp:nvSpPr>
        <dsp:cNvPr id="0" name=""/>
        <dsp:cNvSpPr/>
      </dsp:nvSpPr>
      <dsp:spPr>
        <a:xfrm rot="12901802">
          <a:off x="1046849" y="2888330"/>
          <a:ext cx="2088850" cy="738998"/>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D63CC7E-F427-4413-821F-4A2D82DE7253}">
      <dsp:nvSpPr>
        <dsp:cNvPr id="0" name=""/>
        <dsp:cNvSpPr/>
      </dsp:nvSpPr>
      <dsp:spPr>
        <a:xfrm>
          <a:off x="4381" y="1672993"/>
          <a:ext cx="2463327" cy="1970661"/>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ctr" defTabSz="1955800">
            <a:lnSpc>
              <a:spcPct val="90000"/>
            </a:lnSpc>
            <a:spcBef>
              <a:spcPct val="0"/>
            </a:spcBef>
            <a:spcAft>
              <a:spcPct val="35000"/>
            </a:spcAft>
          </a:pPr>
          <a:r>
            <a:rPr lang="en-US" sz="4400" b="1" kern="1200" dirty="0">
              <a:solidFill>
                <a:srgbClr val="002060"/>
              </a:solidFill>
              <a:latin typeface="Times New Roman" pitchFamily="18" charset="0"/>
              <a:cs typeface="Times New Roman" pitchFamily="18" charset="0"/>
            </a:rPr>
            <a:t>integrity</a:t>
          </a:r>
          <a:endParaRPr lang="ru-RU" sz="4400" b="1" kern="1200" dirty="0">
            <a:solidFill>
              <a:srgbClr val="002060"/>
            </a:solidFill>
            <a:latin typeface="Times New Roman" pitchFamily="18" charset="0"/>
            <a:cs typeface="Times New Roman" pitchFamily="18" charset="0"/>
          </a:endParaRPr>
        </a:p>
      </dsp:txBody>
      <dsp:txXfrm>
        <a:off x="62100" y="1730712"/>
        <a:ext cx="2347889" cy="1855223"/>
      </dsp:txXfrm>
    </dsp:sp>
    <dsp:sp modelId="{B6D4BEAC-9DD5-4111-8E06-1176EAF957EA}">
      <dsp:nvSpPr>
        <dsp:cNvPr id="0" name=""/>
        <dsp:cNvSpPr/>
      </dsp:nvSpPr>
      <dsp:spPr>
        <a:xfrm rot="16200000">
          <a:off x="3062807" y="1838821"/>
          <a:ext cx="2089754" cy="738998"/>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E62E017-AA4F-44CE-ABB6-30553B7E49A0}">
      <dsp:nvSpPr>
        <dsp:cNvPr id="0" name=""/>
        <dsp:cNvSpPr/>
      </dsp:nvSpPr>
      <dsp:spPr>
        <a:xfrm>
          <a:off x="2876021" y="178112"/>
          <a:ext cx="2463327" cy="1970661"/>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1778000">
            <a:lnSpc>
              <a:spcPct val="90000"/>
            </a:lnSpc>
            <a:spcBef>
              <a:spcPct val="0"/>
            </a:spcBef>
            <a:spcAft>
              <a:spcPct val="35000"/>
            </a:spcAft>
          </a:pPr>
          <a:r>
            <a:rPr lang="en-US" sz="4000" b="1" kern="1200" dirty="0">
              <a:solidFill>
                <a:srgbClr val="002060"/>
              </a:solidFill>
              <a:latin typeface="Times New Roman" pitchFamily="18" charset="0"/>
              <a:cs typeface="Times New Roman" pitchFamily="18" charset="0"/>
            </a:rPr>
            <a:t>cohesion</a:t>
          </a:r>
          <a:endParaRPr lang="ru-RU" sz="4000" b="1" kern="1200" dirty="0">
            <a:solidFill>
              <a:srgbClr val="002060"/>
            </a:solidFill>
            <a:latin typeface="Times New Roman" pitchFamily="18" charset="0"/>
            <a:cs typeface="Times New Roman" pitchFamily="18" charset="0"/>
          </a:endParaRPr>
        </a:p>
      </dsp:txBody>
      <dsp:txXfrm>
        <a:off x="2933740" y="235831"/>
        <a:ext cx="2347889" cy="1855223"/>
      </dsp:txXfrm>
    </dsp:sp>
    <dsp:sp modelId="{119AFD22-380F-468C-BC74-0124CE49A4F8}">
      <dsp:nvSpPr>
        <dsp:cNvPr id="0" name=""/>
        <dsp:cNvSpPr/>
      </dsp:nvSpPr>
      <dsp:spPr>
        <a:xfrm rot="19498198">
          <a:off x="5079670" y="2888330"/>
          <a:ext cx="2088850" cy="738998"/>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3D446B8-DB74-49EF-9820-8E0A9608F990}">
      <dsp:nvSpPr>
        <dsp:cNvPr id="0" name=""/>
        <dsp:cNvSpPr/>
      </dsp:nvSpPr>
      <dsp:spPr>
        <a:xfrm>
          <a:off x="5747660" y="1672993"/>
          <a:ext cx="2463327" cy="1970661"/>
        </a:xfrm>
        <a:prstGeom prst="roundRect">
          <a:avLst>
            <a:gd name="adj" fmla="val 1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1244600">
            <a:lnSpc>
              <a:spcPct val="90000"/>
            </a:lnSpc>
            <a:spcBef>
              <a:spcPct val="0"/>
            </a:spcBef>
            <a:spcAft>
              <a:spcPct val="35000"/>
            </a:spcAft>
          </a:pPr>
          <a:r>
            <a:rPr lang="en-US" sz="2800" b="1" kern="1200" dirty="0" err="1">
              <a:solidFill>
                <a:srgbClr val="002060"/>
              </a:solidFill>
              <a:latin typeface="Times New Roman" pitchFamily="18" charset="0"/>
              <a:cs typeface="Times New Roman" pitchFamily="18" charset="0"/>
            </a:rPr>
            <a:t>informativity</a:t>
          </a:r>
          <a:endParaRPr lang="ru-RU" sz="2800" b="1" kern="1200" dirty="0">
            <a:solidFill>
              <a:srgbClr val="002060"/>
            </a:solidFill>
            <a:latin typeface="Times New Roman" pitchFamily="18" charset="0"/>
            <a:cs typeface="Times New Roman" pitchFamily="18" charset="0"/>
          </a:endParaRPr>
        </a:p>
      </dsp:txBody>
      <dsp:txXfrm>
        <a:off x="5805379" y="1730712"/>
        <a:ext cx="2347889" cy="185522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1">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grpSp>
        <p:nvGrpSpPr>
          <p:cNvPr id="5" name="Group 134"/>
          <p:cNvGrpSpPr>
            <a:grpSpLocks/>
          </p:cNvGrpSpPr>
          <p:nvPr/>
        </p:nvGrpSpPr>
        <p:grpSpPr bwMode="auto">
          <a:xfrm>
            <a:off x="0" y="0"/>
            <a:ext cx="9251950" cy="6858000"/>
            <a:chOff x="-9" y="-16"/>
            <a:chExt cx="9252346" cy="6858038"/>
          </a:xfrm>
        </p:grpSpPr>
        <p:grpSp>
          <p:nvGrpSpPr>
            <p:cNvPr id="6" name="Group 638"/>
            <p:cNvGrpSpPr>
              <a:grpSpLocks/>
            </p:cNvGrpSpPr>
            <p:nvPr/>
          </p:nvGrpSpPr>
          <p:grpSpPr bwMode="auto">
            <a:xfrm>
              <a:off x="8528" y="419213"/>
              <a:ext cx="9073251" cy="5913938"/>
              <a:chOff x="8528" y="419213"/>
              <a:chExt cx="9073251" cy="5913938"/>
            </a:xfrm>
          </p:grpSpPr>
          <p:grpSp>
            <p:nvGrpSpPr>
              <p:cNvPr id="90" name="Group 121"/>
              <p:cNvGrpSpPr>
                <a:grpSpLocks noChangeAspect="1"/>
              </p:cNvGrpSpPr>
              <p:nvPr/>
            </p:nvGrpSpPr>
            <p:grpSpPr>
              <a:xfrm rot="2429339">
                <a:off x="8528" y="447132"/>
                <a:ext cx="1128260" cy="875915"/>
                <a:chOff x="-162267" y="4120976"/>
                <a:chExt cx="3435350" cy="2667000"/>
              </a:xfrm>
              <a:solidFill>
                <a:schemeClr val="bg2">
                  <a:lumMod val="60000"/>
                  <a:lumOff val="40000"/>
                  <a:alpha val="1000"/>
                </a:schemeClr>
              </a:solidFill>
            </p:grpSpPr>
            <p:sp>
              <p:nvSpPr>
                <p:cNvPr id="116"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a:lstStyle/>
                <a:p>
                  <a:pPr fontAlgn="auto">
                    <a:spcBef>
                      <a:spcPts val="0"/>
                    </a:spcBef>
                    <a:spcAft>
                      <a:spcPts val="0"/>
                    </a:spcAft>
                    <a:defRPr/>
                  </a:pPr>
                  <a:endParaRPr lang="en-US">
                    <a:latin typeface="+mn-lt"/>
                  </a:endParaRPr>
                </a:p>
              </p:txBody>
            </p:sp>
            <p:sp>
              <p:nvSpPr>
                <p:cNvPr id="117"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a:lstStyle/>
                <a:p>
                  <a:pPr fontAlgn="auto">
                    <a:spcBef>
                      <a:spcPts val="0"/>
                    </a:spcBef>
                    <a:spcAft>
                      <a:spcPts val="0"/>
                    </a:spcAft>
                    <a:defRPr/>
                  </a:pPr>
                  <a:endParaRPr lang="en-US">
                    <a:latin typeface="+mn-lt"/>
                  </a:endParaRPr>
                </a:p>
              </p:txBody>
            </p:sp>
            <p:sp>
              <p:nvSpPr>
                <p:cNvPr id="118"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a:lstStyle/>
                <a:p>
                  <a:pPr fontAlgn="auto">
                    <a:spcBef>
                      <a:spcPts val="0"/>
                    </a:spcBef>
                    <a:spcAft>
                      <a:spcPts val="0"/>
                    </a:spcAft>
                    <a:defRPr/>
                  </a:pPr>
                  <a:endParaRPr lang="en-US">
                    <a:latin typeface="+mn-lt"/>
                  </a:endParaRPr>
                </a:p>
              </p:txBody>
            </p:sp>
            <p:sp>
              <p:nvSpPr>
                <p:cNvPr id="119" name="Freeform 75"/>
                <p:cNvSpPr>
                  <a:spLocks noEditPoints="1"/>
                </p:cNvSpPr>
                <p:nvPr/>
              </p:nvSpPr>
              <p:spPr bwMode="auto">
                <a:xfrm>
                  <a:off x="-162267" y="4120976"/>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grpFill/>
                <a:ln w="9525">
                  <a:noFill/>
                  <a:round/>
                  <a:headEnd/>
                  <a:tailEnd/>
                </a:ln>
                <a:effectLst>
                  <a:glow rad="177800">
                    <a:schemeClr val="bg2">
                      <a:lumMod val="60000"/>
                      <a:lumOff val="40000"/>
                      <a:alpha val="11000"/>
                    </a:schemeClr>
                  </a:glow>
                  <a:softEdge rad="25400"/>
                </a:effectLst>
              </p:spPr>
              <p:txBody>
                <a:bodyPr/>
                <a:lstStyle/>
                <a:p>
                  <a:pPr fontAlgn="auto">
                    <a:spcBef>
                      <a:spcPts val="0"/>
                    </a:spcBef>
                    <a:spcAft>
                      <a:spcPts val="0"/>
                    </a:spcAft>
                    <a:defRPr/>
                  </a:pPr>
                  <a:endParaRPr lang="en-US">
                    <a:latin typeface="+mn-lt"/>
                  </a:endParaRPr>
                </a:p>
              </p:txBody>
            </p:sp>
          </p:grpSp>
          <p:grpSp>
            <p:nvGrpSpPr>
              <p:cNvPr id="91" name="Group 142"/>
              <p:cNvGrpSpPr>
                <a:grpSpLocks noChangeAspect="1"/>
              </p:cNvGrpSpPr>
              <p:nvPr/>
            </p:nvGrpSpPr>
            <p:grpSpPr>
              <a:xfrm rot="19493664">
                <a:off x="353923" y="1671593"/>
                <a:ext cx="992740" cy="814144"/>
                <a:chOff x="381000" y="304800"/>
                <a:chExt cx="3317876" cy="2720975"/>
              </a:xfrm>
              <a:solidFill>
                <a:schemeClr val="bg2">
                  <a:lumMod val="60000"/>
                  <a:lumOff val="40000"/>
                  <a:alpha val="1000"/>
                </a:schemeClr>
              </a:solidFill>
            </p:grpSpPr>
            <p:sp>
              <p:nvSpPr>
                <p:cNvPr id="112"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a:lstStyle/>
                <a:p>
                  <a:pPr fontAlgn="auto">
                    <a:spcBef>
                      <a:spcPts val="0"/>
                    </a:spcBef>
                    <a:spcAft>
                      <a:spcPts val="0"/>
                    </a:spcAft>
                    <a:defRPr/>
                  </a:pPr>
                  <a:endParaRPr lang="en-US">
                    <a:latin typeface="+mn-lt"/>
                  </a:endParaRPr>
                </a:p>
              </p:txBody>
            </p:sp>
            <p:sp>
              <p:nvSpPr>
                <p:cNvPr id="113"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a:lstStyle/>
                <a:p>
                  <a:pPr fontAlgn="auto">
                    <a:spcBef>
                      <a:spcPts val="0"/>
                    </a:spcBef>
                    <a:spcAft>
                      <a:spcPts val="0"/>
                    </a:spcAft>
                    <a:defRPr/>
                  </a:pPr>
                  <a:endParaRPr lang="en-US">
                    <a:latin typeface="+mn-lt"/>
                  </a:endParaRPr>
                </a:p>
              </p:txBody>
            </p:sp>
            <p:sp>
              <p:nvSpPr>
                <p:cNvPr id="114"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a:lstStyle/>
                <a:p>
                  <a:pPr fontAlgn="auto">
                    <a:spcBef>
                      <a:spcPts val="0"/>
                    </a:spcBef>
                    <a:spcAft>
                      <a:spcPts val="0"/>
                    </a:spcAft>
                    <a:defRPr/>
                  </a:pPr>
                  <a:endParaRPr lang="en-US">
                    <a:latin typeface="+mn-lt"/>
                  </a:endParaRPr>
                </a:p>
              </p:txBody>
            </p:sp>
            <p:sp>
              <p:nvSpPr>
                <p:cNvPr id="115" name="Freeform 82"/>
                <p:cNvSpPr>
                  <a:spLocks noEditPoints="1"/>
                </p:cNvSpPr>
                <p:nvPr/>
              </p:nvSpPr>
              <p:spPr bwMode="auto">
                <a:xfrm>
                  <a:off x="381000" y="304800"/>
                  <a:ext cx="3317876" cy="2720975"/>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177800">
                    <a:schemeClr val="bg2">
                      <a:lumMod val="60000"/>
                      <a:lumOff val="40000"/>
                      <a:alpha val="11000"/>
                    </a:schemeClr>
                  </a:glow>
                  <a:softEdge rad="25400"/>
                </a:effectLst>
              </p:spPr>
              <p:txBody>
                <a:bodyPr/>
                <a:lstStyle/>
                <a:p>
                  <a:pPr fontAlgn="auto">
                    <a:spcBef>
                      <a:spcPts val="0"/>
                    </a:spcBef>
                    <a:spcAft>
                      <a:spcPts val="0"/>
                    </a:spcAft>
                    <a:defRPr/>
                  </a:pPr>
                  <a:endParaRPr lang="en-US">
                    <a:latin typeface="+mn-lt"/>
                  </a:endParaRPr>
                </a:p>
              </p:txBody>
            </p:sp>
          </p:grpSp>
          <p:grpSp>
            <p:nvGrpSpPr>
              <p:cNvPr id="92" name="Group 147"/>
              <p:cNvGrpSpPr>
                <a:grpSpLocks noChangeAspect="1"/>
              </p:cNvGrpSpPr>
              <p:nvPr/>
            </p:nvGrpSpPr>
            <p:grpSpPr>
              <a:xfrm rot="19711069">
                <a:off x="391817" y="4560622"/>
                <a:ext cx="1094993" cy="933829"/>
                <a:chOff x="5181600" y="457200"/>
                <a:chExt cx="3235325" cy="2759075"/>
              </a:xfrm>
              <a:solidFill>
                <a:schemeClr val="bg2">
                  <a:lumMod val="60000"/>
                  <a:lumOff val="40000"/>
                  <a:alpha val="1000"/>
                </a:schemeClr>
              </a:solidFill>
            </p:grpSpPr>
            <p:sp>
              <p:nvSpPr>
                <p:cNvPr id="108"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a:lstStyle/>
                <a:p>
                  <a:pPr fontAlgn="auto">
                    <a:spcBef>
                      <a:spcPts val="0"/>
                    </a:spcBef>
                    <a:spcAft>
                      <a:spcPts val="0"/>
                    </a:spcAft>
                    <a:defRPr/>
                  </a:pPr>
                  <a:endParaRPr lang="en-US">
                    <a:latin typeface="+mn-lt"/>
                  </a:endParaRPr>
                </a:p>
              </p:txBody>
            </p:sp>
            <p:sp>
              <p:nvSpPr>
                <p:cNvPr id="109"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a:lstStyle/>
                <a:p>
                  <a:pPr fontAlgn="auto">
                    <a:spcBef>
                      <a:spcPts val="0"/>
                    </a:spcBef>
                    <a:spcAft>
                      <a:spcPts val="0"/>
                    </a:spcAft>
                    <a:defRPr/>
                  </a:pPr>
                  <a:endParaRPr lang="en-US">
                    <a:latin typeface="+mn-lt"/>
                  </a:endParaRPr>
                </a:p>
              </p:txBody>
            </p:sp>
            <p:sp>
              <p:nvSpPr>
                <p:cNvPr id="110"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a:lstStyle/>
                <a:p>
                  <a:pPr fontAlgn="auto">
                    <a:spcBef>
                      <a:spcPts val="0"/>
                    </a:spcBef>
                    <a:spcAft>
                      <a:spcPts val="0"/>
                    </a:spcAft>
                    <a:defRPr/>
                  </a:pPr>
                  <a:endParaRPr lang="en-US">
                    <a:latin typeface="+mn-lt"/>
                  </a:endParaRPr>
                </a:p>
              </p:txBody>
            </p:sp>
            <p:sp>
              <p:nvSpPr>
                <p:cNvPr id="111"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190500">
                    <a:schemeClr val="bg2">
                      <a:lumMod val="60000"/>
                      <a:lumOff val="40000"/>
                      <a:alpha val="11000"/>
                    </a:schemeClr>
                  </a:glow>
                  <a:softEdge rad="12700"/>
                </a:effectLst>
              </p:spPr>
              <p:txBody>
                <a:bodyPr/>
                <a:lstStyle/>
                <a:p>
                  <a:pPr fontAlgn="auto">
                    <a:spcBef>
                      <a:spcPts val="0"/>
                    </a:spcBef>
                    <a:spcAft>
                      <a:spcPts val="0"/>
                    </a:spcAft>
                    <a:defRPr/>
                  </a:pPr>
                  <a:endParaRPr lang="en-US">
                    <a:latin typeface="+mn-lt"/>
                  </a:endParaRPr>
                </a:p>
              </p:txBody>
            </p:sp>
          </p:grpSp>
          <p:grpSp>
            <p:nvGrpSpPr>
              <p:cNvPr id="93" name="Group 172"/>
              <p:cNvGrpSpPr>
                <a:grpSpLocks noChangeAspect="1"/>
              </p:cNvGrpSpPr>
              <p:nvPr/>
            </p:nvGrpSpPr>
            <p:grpSpPr>
              <a:xfrm rot="19711069">
                <a:off x="7705128" y="419213"/>
                <a:ext cx="1376651" cy="1173997"/>
                <a:chOff x="5181600" y="457200"/>
                <a:chExt cx="3235325" cy="2759075"/>
              </a:xfrm>
              <a:solidFill>
                <a:schemeClr val="bg2">
                  <a:lumMod val="60000"/>
                  <a:lumOff val="40000"/>
                  <a:alpha val="1000"/>
                </a:schemeClr>
              </a:solidFill>
            </p:grpSpPr>
            <p:sp>
              <p:nvSpPr>
                <p:cNvPr id="104"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a:lstStyle/>
                <a:p>
                  <a:pPr fontAlgn="auto">
                    <a:spcBef>
                      <a:spcPts val="0"/>
                    </a:spcBef>
                    <a:spcAft>
                      <a:spcPts val="0"/>
                    </a:spcAft>
                    <a:defRPr/>
                  </a:pPr>
                  <a:endParaRPr lang="en-US">
                    <a:latin typeface="+mn-lt"/>
                  </a:endParaRPr>
                </a:p>
              </p:txBody>
            </p:sp>
            <p:sp>
              <p:nvSpPr>
                <p:cNvPr id="105"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a:lstStyle/>
                <a:p>
                  <a:pPr fontAlgn="auto">
                    <a:spcBef>
                      <a:spcPts val="0"/>
                    </a:spcBef>
                    <a:spcAft>
                      <a:spcPts val="0"/>
                    </a:spcAft>
                    <a:defRPr/>
                  </a:pPr>
                  <a:endParaRPr lang="en-US">
                    <a:latin typeface="+mn-lt"/>
                  </a:endParaRPr>
                </a:p>
              </p:txBody>
            </p:sp>
            <p:sp>
              <p:nvSpPr>
                <p:cNvPr id="106"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a:lstStyle/>
                <a:p>
                  <a:pPr fontAlgn="auto">
                    <a:spcBef>
                      <a:spcPts val="0"/>
                    </a:spcBef>
                    <a:spcAft>
                      <a:spcPts val="0"/>
                    </a:spcAft>
                    <a:defRPr/>
                  </a:pPr>
                  <a:endParaRPr lang="en-US">
                    <a:latin typeface="+mn-lt"/>
                  </a:endParaRPr>
                </a:p>
              </p:txBody>
            </p:sp>
            <p:sp>
              <p:nvSpPr>
                <p:cNvPr id="107"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190500">
                    <a:schemeClr val="bg2">
                      <a:lumMod val="60000"/>
                      <a:lumOff val="40000"/>
                      <a:alpha val="11000"/>
                    </a:schemeClr>
                  </a:glow>
                  <a:softEdge rad="12700"/>
                </a:effectLst>
              </p:spPr>
              <p:txBody>
                <a:bodyPr/>
                <a:lstStyle/>
                <a:p>
                  <a:pPr fontAlgn="auto">
                    <a:spcBef>
                      <a:spcPts val="0"/>
                    </a:spcBef>
                    <a:spcAft>
                      <a:spcPts val="0"/>
                    </a:spcAft>
                    <a:defRPr/>
                  </a:pPr>
                  <a:endParaRPr lang="en-US">
                    <a:latin typeface="+mn-lt"/>
                  </a:endParaRPr>
                </a:p>
              </p:txBody>
            </p:sp>
          </p:grpSp>
          <p:grpSp>
            <p:nvGrpSpPr>
              <p:cNvPr id="94" name="Group 177"/>
              <p:cNvGrpSpPr>
                <a:grpSpLocks noChangeAspect="1"/>
              </p:cNvGrpSpPr>
              <p:nvPr/>
            </p:nvGrpSpPr>
            <p:grpSpPr>
              <a:xfrm rot="2429339">
                <a:off x="7324516" y="3846323"/>
                <a:ext cx="1472288" cy="1142999"/>
                <a:chOff x="381000" y="3581400"/>
                <a:chExt cx="3435350" cy="2667000"/>
              </a:xfrm>
              <a:solidFill>
                <a:schemeClr val="bg2">
                  <a:lumMod val="60000"/>
                  <a:lumOff val="40000"/>
                  <a:alpha val="1000"/>
                </a:schemeClr>
              </a:solidFill>
            </p:grpSpPr>
            <p:sp>
              <p:nvSpPr>
                <p:cNvPr id="100"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a:lstStyle/>
                <a:p>
                  <a:pPr fontAlgn="auto">
                    <a:spcBef>
                      <a:spcPts val="0"/>
                    </a:spcBef>
                    <a:spcAft>
                      <a:spcPts val="0"/>
                    </a:spcAft>
                    <a:defRPr/>
                  </a:pPr>
                  <a:endParaRPr lang="en-US">
                    <a:latin typeface="+mn-lt"/>
                  </a:endParaRPr>
                </a:p>
              </p:txBody>
            </p:sp>
            <p:sp>
              <p:nvSpPr>
                <p:cNvPr id="101"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a:lstStyle/>
                <a:p>
                  <a:pPr fontAlgn="auto">
                    <a:spcBef>
                      <a:spcPts val="0"/>
                    </a:spcBef>
                    <a:spcAft>
                      <a:spcPts val="0"/>
                    </a:spcAft>
                    <a:defRPr/>
                  </a:pPr>
                  <a:endParaRPr lang="en-US">
                    <a:latin typeface="+mn-lt"/>
                  </a:endParaRPr>
                </a:p>
              </p:txBody>
            </p:sp>
            <p:sp>
              <p:nvSpPr>
                <p:cNvPr id="102"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a:lstStyle/>
                <a:p>
                  <a:pPr fontAlgn="auto">
                    <a:spcBef>
                      <a:spcPts val="0"/>
                    </a:spcBef>
                    <a:spcAft>
                      <a:spcPts val="0"/>
                    </a:spcAft>
                    <a:defRPr/>
                  </a:pPr>
                  <a:endParaRPr lang="en-US">
                    <a:latin typeface="+mn-lt"/>
                  </a:endParaRPr>
                </a:p>
              </p:txBody>
            </p:sp>
            <p:sp>
              <p:nvSpPr>
                <p:cNvPr id="103" name="Freeform 75"/>
                <p:cNvSpPr>
                  <a:spLocks noEditPoints="1"/>
                </p:cNvSpPr>
                <p:nvPr/>
              </p:nvSpPr>
              <p:spPr bwMode="auto">
                <a:xfrm>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grpFill/>
                <a:ln w="9525">
                  <a:noFill/>
                  <a:round/>
                  <a:headEnd/>
                  <a:tailEnd/>
                </a:ln>
                <a:effectLst>
                  <a:glow rad="177800">
                    <a:schemeClr val="bg2">
                      <a:lumMod val="60000"/>
                      <a:lumOff val="40000"/>
                      <a:alpha val="11000"/>
                    </a:schemeClr>
                  </a:glow>
                  <a:softEdge rad="25400"/>
                </a:effectLst>
              </p:spPr>
              <p:txBody>
                <a:bodyPr/>
                <a:lstStyle/>
                <a:p>
                  <a:pPr fontAlgn="auto">
                    <a:spcBef>
                      <a:spcPts val="0"/>
                    </a:spcBef>
                    <a:spcAft>
                      <a:spcPts val="0"/>
                    </a:spcAft>
                    <a:defRPr/>
                  </a:pPr>
                  <a:endParaRPr lang="en-US">
                    <a:latin typeface="+mn-lt"/>
                  </a:endParaRPr>
                </a:p>
              </p:txBody>
            </p:sp>
          </p:grpSp>
          <p:grpSp>
            <p:nvGrpSpPr>
              <p:cNvPr id="95" name="Group 182"/>
              <p:cNvGrpSpPr>
                <a:grpSpLocks noChangeAspect="1"/>
              </p:cNvGrpSpPr>
              <p:nvPr/>
            </p:nvGrpSpPr>
            <p:grpSpPr>
              <a:xfrm rot="19493664">
                <a:off x="7783359" y="5358489"/>
                <a:ext cx="1188480" cy="974662"/>
                <a:chOff x="381000" y="304800"/>
                <a:chExt cx="3317876" cy="2720975"/>
              </a:xfrm>
              <a:solidFill>
                <a:schemeClr val="bg2">
                  <a:lumMod val="60000"/>
                  <a:lumOff val="40000"/>
                  <a:alpha val="1000"/>
                </a:schemeClr>
              </a:solidFill>
            </p:grpSpPr>
            <p:sp>
              <p:nvSpPr>
                <p:cNvPr id="96"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a:lstStyle/>
                <a:p>
                  <a:pPr fontAlgn="auto">
                    <a:spcBef>
                      <a:spcPts val="0"/>
                    </a:spcBef>
                    <a:spcAft>
                      <a:spcPts val="0"/>
                    </a:spcAft>
                    <a:defRPr/>
                  </a:pPr>
                  <a:endParaRPr lang="en-US">
                    <a:latin typeface="+mn-lt"/>
                  </a:endParaRPr>
                </a:p>
              </p:txBody>
            </p:sp>
            <p:sp>
              <p:nvSpPr>
                <p:cNvPr id="97"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a:lstStyle/>
                <a:p>
                  <a:pPr fontAlgn="auto">
                    <a:spcBef>
                      <a:spcPts val="0"/>
                    </a:spcBef>
                    <a:spcAft>
                      <a:spcPts val="0"/>
                    </a:spcAft>
                    <a:defRPr/>
                  </a:pPr>
                  <a:endParaRPr lang="en-US">
                    <a:latin typeface="+mn-lt"/>
                  </a:endParaRPr>
                </a:p>
              </p:txBody>
            </p:sp>
            <p:sp>
              <p:nvSpPr>
                <p:cNvPr id="98"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a:lstStyle/>
                <a:p>
                  <a:pPr fontAlgn="auto">
                    <a:spcBef>
                      <a:spcPts val="0"/>
                    </a:spcBef>
                    <a:spcAft>
                      <a:spcPts val="0"/>
                    </a:spcAft>
                    <a:defRPr/>
                  </a:pPr>
                  <a:endParaRPr lang="en-US">
                    <a:latin typeface="+mn-lt"/>
                  </a:endParaRPr>
                </a:p>
              </p:txBody>
            </p:sp>
            <p:sp>
              <p:nvSpPr>
                <p:cNvPr id="99" name="Freeform 82"/>
                <p:cNvSpPr>
                  <a:spLocks noEditPoints="1"/>
                </p:cNvSpPr>
                <p:nvPr/>
              </p:nvSpPr>
              <p:spPr bwMode="auto">
                <a:xfrm>
                  <a:off x="381000" y="304800"/>
                  <a:ext cx="3317876" cy="2720975"/>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177800">
                    <a:schemeClr val="bg2">
                      <a:lumMod val="60000"/>
                      <a:lumOff val="40000"/>
                      <a:alpha val="11000"/>
                    </a:schemeClr>
                  </a:glow>
                  <a:softEdge rad="25400"/>
                </a:effectLst>
              </p:spPr>
              <p:txBody>
                <a:bodyPr/>
                <a:lstStyle/>
                <a:p>
                  <a:pPr fontAlgn="auto">
                    <a:spcBef>
                      <a:spcPts val="0"/>
                    </a:spcBef>
                    <a:spcAft>
                      <a:spcPts val="0"/>
                    </a:spcAft>
                    <a:defRPr/>
                  </a:pPr>
                  <a:endParaRPr lang="en-US">
                    <a:latin typeface="+mn-lt"/>
                  </a:endParaRPr>
                </a:p>
              </p:txBody>
            </p:sp>
          </p:grpSp>
        </p:grpSp>
        <p:grpSp>
          <p:nvGrpSpPr>
            <p:cNvPr id="7" name="Group 669"/>
            <p:cNvGrpSpPr>
              <a:grpSpLocks/>
            </p:cNvGrpSpPr>
            <p:nvPr/>
          </p:nvGrpSpPr>
          <p:grpSpPr bwMode="auto">
            <a:xfrm>
              <a:off x="-9" y="242195"/>
              <a:ext cx="9144001" cy="6615843"/>
              <a:chOff x="-9" y="242195"/>
              <a:chExt cx="9144001" cy="6615843"/>
            </a:xfrm>
          </p:grpSpPr>
          <p:grpSp>
            <p:nvGrpSpPr>
              <p:cNvPr id="49" name="Group 32"/>
              <p:cNvGrpSpPr>
                <a:grpSpLocks noChangeAspect="1"/>
              </p:cNvGrpSpPr>
              <p:nvPr/>
            </p:nvGrpSpPr>
            <p:grpSpPr>
              <a:xfrm rot="20059765">
                <a:off x="214279" y="242195"/>
                <a:ext cx="1611191" cy="1321331"/>
                <a:chOff x="492450" y="105224"/>
                <a:chExt cx="2967986" cy="2434032"/>
              </a:xfrm>
              <a:solidFill>
                <a:schemeClr val="bg2">
                  <a:lumMod val="60000"/>
                  <a:lumOff val="40000"/>
                  <a:alpha val="8000"/>
                </a:schemeClr>
              </a:solidFill>
            </p:grpSpPr>
            <p:sp>
              <p:nvSpPr>
                <p:cNvPr id="86"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a:lstStyle/>
                <a:p>
                  <a:pPr fontAlgn="auto">
                    <a:spcBef>
                      <a:spcPts val="0"/>
                    </a:spcBef>
                    <a:spcAft>
                      <a:spcPts val="0"/>
                    </a:spcAft>
                    <a:defRPr/>
                  </a:pPr>
                  <a:endParaRPr lang="en-US">
                    <a:latin typeface="+mn-lt"/>
                  </a:endParaRPr>
                </a:p>
              </p:txBody>
            </p:sp>
            <p:sp>
              <p:nvSpPr>
                <p:cNvPr id="87"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a:lstStyle/>
                <a:p>
                  <a:pPr fontAlgn="auto">
                    <a:spcBef>
                      <a:spcPts val="0"/>
                    </a:spcBef>
                    <a:spcAft>
                      <a:spcPts val="0"/>
                    </a:spcAft>
                    <a:defRPr/>
                  </a:pPr>
                  <a:endParaRPr lang="en-US">
                    <a:latin typeface="+mn-lt"/>
                  </a:endParaRPr>
                </a:p>
              </p:txBody>
            </p:sp>
            <p:sp>
              <p:nvSpPr>
                <p:cNvPr id="88"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a:lstStyle/>
                <a:p>
                  <a:pPr fontAlgn="auto">
                    <a:spcBef>
                      <a:spcPts val="0"/>
                    </a:spcBef>
                    <a:spcAft>
                      <a:spcPts val="0"/>
                    </a:spcAft>
                    <a:defRPr/>
                  </a:pPr>
                  <a:endParaRPr lang="en-US">
                    <a:latin typeface="+mn-lt"/>
                  </a:endParaRPr>
                </a:p>
              </p:txBody>
            </p:sp>
            <p:sp>
              <p:nvSpPr>
                <p:cNvPr id="89" name="Freeform 82"/>
                <p:cNvSpPr>
                  <a:spLocks noEditPoints="1"/>
                </p:cNvSpPr>
                <p:nvPr/>
              </p:nvSpPr>
              <p:spPr bwMode="auto">
                <a:xfrm rot="650724">
                  <a:off x="492450" y="105224"/>
                  <a:ext cx="2967986" cy="2434032"/>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38100">
                    <a:schemeClr val="bg2">
                      <a:lumMod val="60000"/>
                      <a:lumOff val="40000"/>
                      <a:alpha val="19000"/>
                    </a:schemeClr>
                  </a:glow>
                  <a:softEdge rad="12700"/>
                </a:effectLst>
              </p:spPr>
              <p:txBody>
                <a:bodyPr/>
                <a:lstStyle/>
                <a:p>
                  <a:pPr fontAlgn="auto">
                    <a:spcBef>
                      <a:spcPts val="0"/>
                    </a:spcBef>
                    <a:spcAft>
                      <a:spcPts val="0"/>
                    </a:spcAft>
                    <a:defRPr/>
                  </a:pPr>
                  <a:endParaRPr lang="en-US">
                    <a:latin typeface="+mn-lt"/>
                  </a:endParaRPr>
                </a:p>
              </p:txBody>
            </p:sp>
          </p:grpSp>
          <p:grpSp>
            <p:nvGrpSpPr>
              <p:cNvPr id="50" name="Group 48"/>
              <p:cNvGrpSpPr>
                <a:grpSpLocks noChangeAspect="1"/>
              </p:cNvGrpSpPr>
              <p:nvPr/>
            </p:nvGrpSpPr>
            <p:grpSpPr>
              <a:xfrm rot="1419986">
                <a:off x="7374137" y="629719"/>
                <a:ext cx="1046470" cy="892409"/>
                <a:chOff x="5181600" y="457200"/>
                <a:chExt cx="3235325" cy="2759075"/>
              </a:xfrm>
              <a:solidFill>
                <a:schemeClr val="bg2">
                  <a:lumMod val="60000"/>
                  <a:lumOff val="40000"/>
                  <a:alpha val="8000"/>
                </a:schemeClr>
              </a:solidFill>
            </p:grpSpPr>
            <p:sp>
              <p:nvSpPr>
                <p:cNvPr id="82"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a:lstStyle/>
                <a:p>
                  <a:pPr fontAlgn="auto">
                    <a:spcBef>
                      <a:spcPts val="0"/>
                    </a:spcBef>
                    <a:spcAft>
                      <a:spcPts val="0"/>
                    </a:spcAft>
                    <a:defRPr/>
                  </a:pPr>
                  <a:endParaRPr lang="en-US">
                    <a:latin typeface="+mn-lt"/>
                  </a:endParaRPr>
                </a:p>
              </p:txBody>
            </p:sp>
            <p:sp>
              <p:nvSpPr>
                <p:cNvPr id="83"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a:lstStyle/>
                <a:p>
                  <a:pPr fontAlgn="auto">
                    <a:spcBef>
                      <a:spcPts val="0"/>
                    </a:spcBef>
                    <a:spcAft>
                      <a:spcPts val="0"/>
                    </a:spcAft>
                    <a:defRPr/>
                  </a:pPr>
                  <a:endParaRPr lang="en-US">
                    <a:latin typeface="+mn-lt"/>
                  </a:endParaRPr>
                </a:p>
              </p:txBody>
            </p:sp>
            <p:sp>
              <p:nvSpPr>
                <p:cNvPr id="84"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a:lstStyle/>
                <a:p>
                  <a:pPr fontAlgn="auto">
                    <a:spcBef>
                      <a:spcPts val="0"/>
                    </a:spcBef>
                    <a:spcAft>
                      <a:spcPts val="0"/>
                    </a:spcAft>
                    <a:defRPr/>
                  </a:pPr>
                  <a:endParaRPr lang="en-US">
                    <a:latin typeface="+mn-lt"/>
                  </a:endParaRPr>
                </a:p>
              </p:txBody>
            </p:sp>
            <p:sp>
              <p:nvSpPr>
                <p:cNvPr id="85"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38100">
                    <a:schemeClr val="bg2">
                      <a:lumMod val="60000"/>
                      <a:lumOff val="40000"/>
                      <a:alpha val="19000"/>
                    </a:schemeClr>
                  </a:glow>
                  <a:softEdge rad="12700"/>
                </a:effectLst>
              </p:spPr>
              <p:txBody>
                <a:bodyPr/>
                <a:lstStyle/>
                <a:p>
                  <a:pPr fontAlgn="auto">
                    <a:spcBef>
                      <a:spcPts val="0"/>
                    </a:spcBef>
                    <a:spcAft>
                      <a:spcPts val="0"/>
                    </a:spcAft>
                    <a:defRPr/>
                  </a:pPr>
                  <a:endParaRPr lang="en-US">
                    <a:latin typeface="+mn-lt"/>
                  </a:endParaRPr>
                </a:p>
              </p:txBody>
            </p:sp>
          </p:grpSp>
          <p:sp>
            <p:nvSpPr>
              <p:cNvPr id="51" name="Freeform 73"/>
              <p:cNvSpPr>
                <a:spLocks/>
              </p:cNvSpPr>
              <p:nvPr/>
            </p:nvSpPr>
            <p:spPr bwMode="auto">
              <a:xfrm rot="1542474">
                <a:off x="7058318" y="3703642"/>
                <a:ext cx="1588" cy="1587"/>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solidFill>
                <a:schemeClr val="bg2">
                  <a:lumMod val="60000"/>
                  <a:lumOff val="40000"/>
                  <a:alpha val="8000"/>
                </a:schemeClr>
              </a:solidFill>
              <a:ln w="9525">
                <a:noFill/>
                <a:round/>
                <a:headEnd/>
                <a:tailEnd/>
              </a:ln>
            </p:spPr>
            <p:txBody>
              <a:bodyPr/>
              <a:lstStyle/>
              <a:p>
                <a:pPr fontAlgn="auto">
                  <a:spcBef>
                    <a:spcPts val="0"/>
                  </a:spcBef>
                  <a:spcAft>
                    <a:spcPts val="0"/>
                  </a:spcAft>
                  <a:defRPr/>
                </a:pPr>
                <a:endParaRPr lang="en-US">
                  <a:latin typeface="+mn-lt"/>
                </a:endParaRPr>
              </a:p>
            </p:txBody>
          </p:sp>
          <p:grpSp>
            <p:nvGrpSpPr>
              <p:cNvPr id="52" name="Group 63"/>
              <p:cNvGrpSpPr>
                <a:grpSpLocks noChangeAspect="1"/>
              </p:cNvGrpSpPr>
              <p:nvPr/>
            </p:nvGrpSpPr>
            <p:grpSpPr>
              <a:xfrm rot="1645451">
                <a:off x="8050341" y="4268990"/>
                <a:ext cx="917115" cy="1118301"/>
                <a:chOff x="507386" y="-1244242"/>
                <a:chExt cx="2720979" cy="3317871"/>
              </a:xfrm>
              <a:solidFill>
                <a:schemeClr val="bg2">
                  <a:lumMod val="60000"/>
                  <a:lumOff val="40000"/>
                  <a:alpha val="8000"/>
                </a:schemeClr>
              </a:solidFill>
            </p:grpSpPr>
            <p:sp>
              <p:nvSpPr>
                <p:cNvPr id="78"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a:lstStyle/>
                <a:p>
                  <a:pPr fontAlgn="auto">
                    <a:spcBef>
                      <a:spcPts val="0"/>
                    </a:spcBef>
                    <a:spcAft>
                      <a:spcPts val="0"/>
                    </a:spcAft>
                    <a:defRPr/>
                  </a:pPr>
                  <a:endParaRPr lang="en-US">
                    <a:latin typeface="+mn-lt"/>
                  </a:endParaRPr>
                </a:p>
              </p:txBody>
            </p:sp>
            <p:sp>
              <p:nvSpPr>
                <p:cNvPr id="79"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a:lstStyle/>
                <a:p>
                  <a:pPr fontAlgn="auto">
                    <a:spcBef>
                      <a:spcPts val="0"/>
                    </a:spcBef>
                    <a:spcAft>
                      <a:spcPts val="0"/>
                    </a:spcAft>
                    <a:defRPr/>
                  </a:pPr>
                  <a:endParaRPr lang="en-US">
                    <a:latin typeface="+mn-lt"/>
                  </a:endParaRPr>
                </a:p>
              </p:txBody>
            </p:sp>
            <p:sp>
              <p:nvSpPr>
                <p:cNvPr id="80"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a:lstStyle/>
                <a:p>
                  <a:pPr fontAlgn="auto">
                    <a:spcBef>
                      <a:spcPts val="0"/>
                    </a:spcBef>
                    <a:spcAft>
                      <a:spcPts val="0"/>
                    </a:spcAft>
                    <a:defRPr/>
                  </a:pPr>
                  <a:endParaRPr lang="en-US">
                    <a:latin typeface="+mn-lt"/>
                  </a:endParaRPr>
                </a:p>
              </p:txBody>
            </p:sp>
            <p:sp>
              <p:nvSpPr>
                <p:cNvPr id="81" name="Freeform 82"/>
                <p:cNvSpPr>
                  <a:spLocks noEditPoints="1"/>
                </p:cNvSpPr>
                <p:nvPr/>
              </p:nvSpPr>
              <p:spPr bwMode="auto">
                <a:xfrm rot="18845760">
                  <a:off x="208940" y="-945796"/>
                  <a:ext cx="3317871" cy="2720979"/>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solidFill>
                  <a:schemeClr val="bg2">
                    <a:lumMod val="60000"/>
                    <a:lumOff val="40000"/>
                    <a:alpha val="6000"/>
                  </a:schemeClr>
                </a:solidFill>
                <a:ln>
                  <a:noFill/>
                </a:ln>
                <a:effectLst>
                  <a:glow rad="38100">
                    <a:schemeClr val="bg2">
                      <a:lumMod val="50000"/>
                      <a:lumOff val="50000"/>
                      <a:alpha val="15000"/>
                    </a:schemeClr>
                  </a:glow>
                  <a:softEdge rad="12700"/>
                </a:effectLst>
              </p:spPr>
              <p:txBody>
                <a:bodyPr/>
                <a:lstStyle/>
                <a:p>
                  <a:pPr defTabSz="457200" fontAlgn="auto">
                    <a:spcBef>
                      <a:spcPts val="0"/>
                    </a:spcBef>
                    <a:spcAft>
                      <a:spcPts val="0"/>
                    </a:spcAft>
                    <a:defRPr/>
                  </a:pPr>
                  <a:endParaRPr lang="en-US">
                    <a:latin typeface="+mn-lt"/>
                  </a:endParaRPr>
                </a:p>
              </p:txBody>
            </p:sp>
          </p:grpSp>
          <p:grpSp>
            <p:nvGrpSpPr>
              <p:cNvPr id="53" name="Group 87"/>
              <p:cNvGrpSpPr>
                <a:grpSpLocks noChangeAspect="1"/>
              </p:cNvGrpSpPr>
              <p:nvPr/>
            </p:nvGrpSpPr>
            <p:grpSpPr>
              <a:xfrm>
                <a:off x="-9" y="5334006"/>
                <a:ext cx="1188232" cy="1524032"/>
                <a:chOff x="2743200" y="306388"/>
                <a:chExt cx="1876425" cy="2406650"/>
              </a:xfrm>
              <a:solidFill>
                <a:schemeClr val="bg2">
                  <a:lumMod val="50000"/>
                  <a:lumOff val="50000"/>
                  <a:alpha val="8000"/>
                </a:schemeClr>
              </a:solidFill>
            </p:grpSpPr>
            <p:sp>
              <p:nvSpPr>
                <p:cNvPr id="74" name="Freeform 21"/>
                <p:cNvSpPr>
                  <a:spLocks/>
                </p:cNvSpPr>
                <p:nvPr/>
              </p:nvSpPr>
              <p:spPr bwMode="auto">
                <a:xfrm>
                  <a:off x="3333750" y="890588"/>
                  <a:ext cx="34925" cy="482600"/>
                </a:xfrm>
                <a:custGeom>
                  <a:avLst/>
                  <a:gdLst>
                    <a:gd name="T0" fmla="*/ 20 w 22"/>
                    <a:gd name="T1" fmla="*/ 304 h 304"/>
                    <a:gd name="T2" fmla="*/ 20 w 22"/>
                    <a:gd name="T3" fmla="*/ 304 h 304"/>
                    <a:gd name="T4" fmla="*/ 22 w 22"/>
                    <a:gd name="T5" fmla="*/ 304 h 304"/>
                    <a:gd name="T6" fmla="*/ 22 w 22"/>
                    <a:gd name="T7" fmla="*/ 304 h 304"/>
                    <a:gd name="T8" fmla="*/ 22 w 22"/>
                    <a:gd name="T9" fmla="*/ 286 h 304"/>
                    <a:gd name="T10" fmla="*/ 14 w 22"/>
                    <a:gd name="T11" fmla="*/ 54 h 304"/>
                    <a:gd name="T12" fmla="*/ 14 w 22"/>
                    <a:gd name="T13" fmla="*/ 54 h 304"/>
                    <a:gd name="T14" fmla="*/ 14 w 22"/>
                    <a:gd name="T15" fmla="*/ 26 h 304"/>
                    <a:gd name="T16" fmla="*/ 14 w 22"/>
                    <a:gd name="T17" fmla="*/ 26 h 304"/>
                    <a:gd name="T18" fmla="*/ 12 w 22"/>
                    <a:gd name="T19" fmla="*/ 16 h 304"/>
                    <a:gd name="T20" fmla="*/ 8 w 22"/>
                    <a:gd name="T21" fmla="*/ 6 h 304"/>
                    <a:gd name="T22" fmla="*/ 8 w 22"/>
                    <a:gd name="T23" fmla="*/ 6 h 304"/>
                    <a:gd name="T24" fmla="*/ 4 w 22"/>
                    <a:gd name="T25" fmla="*/ 0 h 304"/>
                    <a:gd name="T26" fmla="*/ 2 w 22"/>
                    <a:gd name="T27" fmla="*/ 0 h 304"/>
                    <a:gd name="T28" fmla="*/ 2 w 22"/>
                    <a:gd name="T29" fmla="*/ 2 h 304"/>
                    <a:gd name="T30" fmla="*/ 2 w 22"/>
                    <a:gd name="T31" fmla="*/ 2 h 304"/>
                    <a:gd name="T32" fmla="*/ 0 w 22"/>
                    <a:gd name="T33" fmla="*/ 10 h 304"/>
                    <a:gd name="T34" fmla="*/ 2 w 22"/>
                    <a:gd name="T35" fmla="*/ 18 h 304"/>
                    <a:gd name="T36" fmla="*/ 2 w 22"/>
                    <a:gd name="T37" fmla="*/ 18 h 304"/>
                    <a:gd name="T38" fmla="*/ 4 w 22"/>
                    <a:gd name="T39" fmla="*/ 40 h 304"/>
                    <a:gd name="T40" fmla="*/ 18 w 22"/>
                    <a:gd name="T41" fmla="*/ 286 h 304"/>
                    <a:gd name="T42" fmla="*/ 18 w 22"/>
                    <a:gd name="T43" fmla="*/ 286 h 304"/>
                    <a:gd name="T44" fmla="*/ 20 w 22"/>
                    <a:gd name="T45" fmla="*/ 304 h 304"/>
                    <a:gd name="T46" fmla="*/ 20 w 22"/>
                    <a:gd name="T47" fmla="*/ 304 h 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2" h="304">
                      <a:moveTo>
                        <a:pt x="20" y="304"/>
                      </a:moveTo>
                      <a:lnTo>
                        <a:pt x="20" y="304"/>
                      </a:lnTo>
                      <a:lnTo>
                        <a:pt x="22" y="304"/>
                      </a:lnTo>
                      <a:lnTo>
                        <a:pt x="22" y="304"/>
                      </a:lnTo>
                      <a:lnTo>
                        <a:pt x="22" y="286"/>
                      </a:lnTo>
                      <a:lnTo>
                        <a:pt x="14" y="54"/>
                      </a:lnTo>
                      <a:lnTo>
                        <a:pt x="14" y="54"/>
                      </a:lnTo>
                      <a:lnTo>
                        <a:pt x="14" y="26"/>
                      </a:lnTo>
                      <a:lnTo>
                        <a:pt x="14" y="26"/>
                      </a:lnTo>
                      <a:lnTo>
                        <a:pt x="12" y="16"/>
                      </a:lnTo>
                      <a:lnTo>
                        <a:pt x="8" y="6"/>
                      </a:lnTo>
                      <a:lnTo>
                        <a:pt x="8" y="6"/>
                      </a:lnTo>
                      <a:lnTo>
                        <a:pt x="4" y="0"/>
                      </a:lnTo>
                      <a:lnTo>
                        <a:pt x="2" y="0"/>
                      </a:lnTo>
                      <a:lnTo>
                        <a:pt x="2" y="2"/>
                      </a:lnTo>
                      <a:lnTo>
                        <a:pt x="2" y="2"/>
                      </a:lnTo>
                      <a:lnTo>
                        <a:pt x="0" y="10"/>
                      </a:lnTo>
                      <a:lnTo>
                        <a:pt x="2" y="18"/>
                      </a:lnTo>
                      <a:lnTo>
                        <a:pt x="2" y="18"/>
                      </a:lnTo>
                      <a:lnTo>
                        <a:pt x="4" y="40"/>
                      </a:lnTo>
                      <a:lnTo>
                        <a:pt x="18" y="286"/>
                      </a:lnTo>
                      <a:lnTo>
                        <a:pt x="18" y="286"/>
                      </a:lnTo>
                      <a:lnTo>
                        <a:pt x="20" y="304"/>
                      </a:lnTo>
                      <a:lnTo>
                        <a:pt x="20" y="304"/>
                      </a:lnTo>
                      <a:close/>
                    </a:path>
                  </a:pathLst>
                </a:custGeom>
                <a:grpFill/>
                <a:ln>
                  <a:noFill/>
                </a:ln>
                <a:extLst/>
              </p:spPr>
              <p:txBody>
                <a:bodyPr/>
                <a:lstStyle/>
                <a:p>
                  <a:pPr fontAlgn="auto">
                    <a:spcBef>
                      <a:spcPts val="0"/>
                    </a:spcBef>
                    <a:spcAft>
                      <a:spcPts val="0"/>
                    </a:spcAft>
                    <a:defRPr/>
                  </a:pPr>
                  <a:endParaRPr lang="en-US">
                    <a:latin typeface="+mn-lt"/>
                  </a:endParaRPr>
                </a:p>
              </p:txBody>
            </p:sp>
            <p:sp>
              <p:nvSpPr>
                <p:cNvPr id="75" name="Freeform 22"/>
                <p:cNvSpPr>
                  <a:spLocks/>
                </p:cNvSpPr>
                <p:nvPr/>
              </p:nvSpPr>
              <p:spPr bwMode="auto">
                <a:xfrm>
                  <a:off x="3362325" y="1382713"/>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p:spPr>
              <p:txBody>
                <a:bodyPr/>
                <a:lstStyle/>
                <a:p>
                  <a:pPr fontAlgn="auto">
                    <a:spcBef>
                      <a:spcPts val="0"/>
                    </a:spcBef>
                    <a:spcAft>
                      <a:spcPts val="0"/>
                    </a:spcAft>
                    <a:defRPr/>
                  </a:pPr>
                  <a:endParaRPr lang="en-US">
                    <a:latin typeface="+mn-lt"/>
                  </a:endParaRPr>
                </a:p>
              </p:txBody>
            </p:sp>
            <p:sp>
              <p:nvSpPr>
                <p:cNvPr id="76" name="Freeform 23"/>
                <p:cNvSpPr>
                  <a:spLocks/>
                </p:cNvSpPr>
                <p:nvPr/>
              </p:nvSpPr>
              <p:spPr bwMode="auto">
                <a:xfrm>
                  <a:off x="3384550" y="1173163"/>
                  <a:ext cx="438150" cy="212725"/>
                </a:xfrm>
                <a:custGeom>
                  <a:avLst/>
                  <a:gdLst>
                    <a:gd name="T0" fmla="*/ 2 w 276"/>
                    <a:gd name="T1" fmla="*/ 134 h 134"/>
                    <a:gd name="T2" fmla="*/ 2 w 276"/>
                    <a:gd name="T3" fmla="*/ 134 h 134"/>
                    <a:gd name="T4" fmla="*/ 16 w 276"/>
                    <a:gd name="T5" fmla="*/ 128 h 134"/>
                    <a:gd name="T6" fmla="*/ 238 w 276"/>
                    <a:gd name="T7" fmla="*/ 20 h 134"/>
                    <a:gd name="T8" fmla="*/ 238 w 276"/>
                    <a:gd name="T9" fmla="*/ 20 h 134"/>
                    <a:gd name="T10" fmla="*/ 260 w 276"/>
                    <a:gd name="T11" fmla="*/ 12 h 134"/>
                    <a:gd name="T12" fmla="*/ 260 w 276"/>
                    <a:gd name="T13" fmla="*/ 12 h 134"/>
                    <a:gd name="T14" fmla="*/ 268 w 276"/>
                    <a:gd name="T15" fmla="*/ 10 h 134"/>
                    <a:gd name="T16" fmla="*/ 274 w 276"/>
                    <a:gd name="T17" fmla="*/ 6 h 134"/>
                    <a:gd name="T18" fmla="*/ 274 w 276"/>
                    <a:gd name="T19" fmla="*/ 6 h 134"/>
                    <a:gd name="T20" fmla="*/ 276 w 276"/>
                    <a:gd name="T21" fmla="*/ 2 h 134"/>
                    <a:gd name="T22" fmla="*/ 274 w 276"/>
                    <a:gd name="T23" fmla="*/ 2 h 134"/>
                    <a:gd name="T24" fmla="*/ 268 w 276"/>
                    <a:gd name="T25" fmla="*/ 0 h 134"/>
                    <a:gd name="T26" fmla="*/ 268 w 276"/>
                    <a:gd name="T27" fmla="*/ 0 h 134"/>
                    <a:gd name="T28" fmla="*/ 258 w 276"/>
                    <a:gd name="T29" fmla="*/ 2 h 134"/>
                    <a:gd name="T30" fmla="*/ 248 w 276"/>
                    <a:gd name="T31" fmla="*/ 6 h 134"/>
                    <a:gd name="T32" fmla="*/ 248 w 276"/>
                    <a:gd name="T33" fmla="*/ 6 h 134"/>
                    <a:gd name="T34" fmla="*/ 222 w 276"/>
                    <a:gd name="T35" fmla="*/ 18 h 134"/>
                    <a:gd name="T36" fmla="*/ 16 w 276"/>
                    <a:gd name="T37" fmla="*/ 124 h 134"/>
                    <a:gd name="T38" fmla="*/ 16 w 276"/>
                    <a:gd name="T39" fmla="*/ 124 h 134"/>
                    <a:gd name="T40" fmla="*/ 0 w 276"/>
                    <a:gd name="T41" fmla="*/ 132 h 134"/>
                    <a:gd name="T42" fmla="*/ 0 w 276"/>
                    <a:gd name="T43" fmla="*/ 132 h 134"/>
                    <a:gd name="T44" fmla="*/ 0 w 276"/>
                    <a:gd name="T45" fmla="*/ 134 h 134"/>
                    <a:gd name="T46" fmla="*/ 0 w 276"/>
                    <a:gd name="T47" fmla="*/ 134 h 134"/>
                    <a:gd name="T48" fmla="*/ 2 w 276"/>
                    <a:gd name="T49" fmla="*/ 134 h 134"/>
                    <a:gd name="T50" fmla="*/ 2 w 276"/>
                    <a:gd name="T51" fmla="*/ 134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76" h="134">
                      <a:moveTo>
                        <a:pt x="2" y="134"/>
                      </a:moveTo>
                      <a:lnTo>
                        <a:pt x="2" y="134"/>
                      </a:lnTo>
                      <a:lnTo>
                        <a:pt x="16" y="128"/>
                      </a:lnTo>
                      <a:lnTo>
                        <a:pt x="238" y="20"/>
                      </a:lnTo>
                      <a:lnTo>
                        <a:pt x="238" y="20"/>
                      </a:lnTo>
                      <a:lnTo>
                        <a:pt x="260" y="12"/>
                      </a:lnTo>
                      <a:lnTo>
                        <a:pt x="260" y="12"/>
                      </a:lnTo>
                      <a:lnTo>
                        <a:pt x="268" y="10"/>
                      </a:lnTo>
                      <a:lnTo>
                        <a:pt x="274" y="6"/>
                      </a:lnTo>
                      <a:lnTo>
                        <a:pt x="274" y="6"/>
                      </a:lnTo>
                      <a:lnTo>
                        <a:pt x="276" y="2"/>
                      </a:lnTo>
                      <a:lnTo>
                        <a:pt x="274" y="2"/>
                      </a:lnTo>
                      <a:lnTo>
                        <a:pt x="268" y="0"/>
                      </a:lnTo>
                      <a:lnTo>
                        <a:pt x="268" y="0"/>
                      </a:lnTo>
                      <a:lnTo>
                        <a:pt x="258" y="2"/>
                      </a:lnTo>
                      <a:lnTo>
                        <a:pt x="248" y="6"/>
                      </a:lnTo>
                      <a:lnTo>
                        <a:pt x="248" y="6"/>
                      </a:lnTo>
                      <a:lnTo>
                        <a:pt x="222" y="18"/>
                      </a:lnTo>
                      <a:lnTo>
                        <a:pt x="16" y="124"/>
                      </a:lnTo>
                      <a:lnTo>
                        <a:pt x="16" y="124"/>
                      </a:lnTo>
                      <a:lnTo>
                        <a:pt x="0" y="132"/>
                      </a:lnTo>
                      <a:lnTo>
                        <a:pt x="0" y="132"/>
                      </a:lnTo>
                      <a:lnTo>
                        <a:pt x="0" y="134"/>
                      </a:lnTo>
                      <a:lnTo>
                        <a:pt x="0" y="134"/>
                      </a:lnTo>
                      <a:lnTo>
                        <a:pt x="2" y="134"/>
                      </a:lnTo>
                      <a:lnTo>
                        <a:pt x="2" y="134"/>
                      </a:lnTo>
                      <a:close/>
                    </a:path>
                  </a:pathLst>
                </a:custGeom>
                <a:grpFill/>
                <a:ln>
                  <a:noFill/>
                </a:ln>
                <a:extLst/>
              </p:spPr>
              <p:txBody>
                <a:bodyPr/>
                <a:lstStyle/>
                <a:p>
                  <a:pPr fontAlgn="auto">
                    <a:spcBef>
                      <a:spcPts val="0"/>
                    </a:spcBef>
                    <a:spcAft>
                      <a:spcPts val="0"/>
                    </a:spcAft>
                    <a:defRPr/>
                  </a:pPr>
                  <a:endParaRPr lang="en-US">
                    <a:latin typeface="+mn-lt"/>
                  </a:endParaRPr>
                </a:p>
              </p:txBody>
            </p:sp>
            <p:sp>
              <p:nvSpPr>
                <p:cNvPr id="77" name="Freeform 24"/>
                <p:cNvSpPr>
                  <a:spLocks noEditPoints="1"/>
                </p:cNvSpPr>
                <p:nvPr/>
              </p:nvSpPr>
              <p:spPr bwMode="auto">
                <a:xfrm>
                  <a:off x="2743200" y="306388"/>
                  <a:ext cx="1876425" cy="2406650"/>
                </a:xfrm>
                <a:custGeom>
                  <a:avLst/>
                  <a:gdLst>
                    <a:gd name="T0" fmla="*/ 1052 w 1182"/>
                    <a:gd name="T1" fmla="*/ 606 h 1516"/>
                    <a:gd name="T2" fmla="*/ 928 w 1182"/>
                    <a:gd name="T3" fmla="*/ 580 h 1516"/>
                    <a:gd name="T4" fmla="*/ 738 w 1182"/>
                    <a:gd name="T5" fmla="*/ 592 h 1516"/>
                    <a:gd name="T6" fmla="*/ 590 w 1182"/>
                    <a:gd name="T7" fmla="*/ 640 h 1516"/>
                    <a:gd name="T8" fmla="*/ 408 w 1182"/>
                    <a:gd name="T9" fmla="*/ 740 h 1516"/>
                    <a:gd name="T10" fmla="*/ 404 w 1182"/>
                    <a:gd name="T11" fmla="*/ 716 h 1516"/>
                    <a:gd name="T12" fmla="*/ 416 w 1182"/>
                    <a:gd name="T13" fmla="*/ 696 h 1516"/>
                    <a:gd name="T14" fmla="*/ 410 w 1182"/>
                    <a:gd name="T15" fmla="*/ 684 h 1516"/>
                    <a:gd name="T16" fmla="*/ 400 w 1182"/>
                    <a:gd name="T17" fmla="*/ 674 h 1516"/>
                    <a:gd name="T18" fmla="*/ 390 w 1182"/>
                    <a:gd name="T19" fmla="*/ 670 h 1516"/>
                    <a:gd name="T20" fmla="*/ 382 w 1182"/>
                    <a:gd name="T21" fmla="*/ 670 h 1516"/>
                    <a:gd name="T22" fmla="*/ 360 w 1182"/>
                    <a:gd name="T23" fmla="*/ 676 h 1516"/>
                    <a:gd name="T24" fmla="*/ 346 w 1182"/>
                    <a:gd name="T25" fmla="*/ 692 h 1516"/>
                    <a:gd name="T26" fmla="*/ 336 w 1182"/>
                    <a:gd name="T27" fmla="*/ 652 h 1516"/>
                    <a:gd name="T28" fmla="*/ 330 w 1182"/>
                    <a:gd name="T29" fmla="*/ 454 h 1516"/>
                    <a:gd name="T30" fmla="*/ 278 w 1182"/>
                    <a:gd name="T31" fmla="*/ 264 h 1516"/>
                    <a:gd name="T32" fmla="*/ 202 w 1182"/>
                    <a:gd name="T33" fmla="*/ 132 h 1516"/>
                    <a:gd name="T34" fmla="*/ 102 w 1182"/>
                    <a:gd name="T35" fmla="*/ 36 h 1516"/>
                    <a:gd name="T36" fmla="*/ 26 w 1182"/>
                    <a:gd name="T37" fmla="*/ 612 h 1516"/>
                    <a:gd name="T38" fmla="*/ 42 w 1182"/>
                    <a:gd name="T39" fmla="*/ 658 h 1516"/>
                    <a:gd name="T40" fmla="*/ 16 w 1182"/>
                    <a:gd name="T41" fmla="*/ 1072 h 1516"/>
                    <a:gd name="T42" fmla="*/ 172 w 1182"/>
                    <a:gd name="T43" fmla="*/ 898 h 1516"/>
                    <a:gd name="T44" fmla="*/ 208 w 1182"/>
                    <a:gd name="T45" fmla="*/ 874 h 1516"/>
                    <a:gd name="T46" fmla="*/ 226 w 1182"/>
                    <a:gd name="T47" fmla="*/ 896 h 1516"/>
                    <a:gd name="T48" fmla="*/ 158 w 1182"/>
                    <a:gd name="T49" fmla="*/ 998 h 1516"/>
                    <a:gd name="T50" fmla="*/ 122 w 1182"/>
                    <a:gd name="T51" fmla="*/ 1062 h 1516"/>
                    <a:gd name="T52" fmla="*/ 162 w 1182"/>
                    <a:gd name="T53" fmla="*/ 1118 h 1516"/>
                    <a:gd name="T54" fmla="*/ 220 w 1182"/>
                    <a:gd name="T55" fmla="*/ 1036 h 1516"/>
                    <a:gd name="T56" fmla="*/ 276 w 1182"/>
                    <a:gd name="T57" fmla="*/ 942 h 1516"/>
                    <a:gd name="T58" fmla="*/ 306 w 1182"/>
                    <a:gd name="T59" fmla="*/ 920 h 1516"/>
                    <a:gd name="T60" fmla="*/ 316 w 1182"/>
                    <a:gd name="T61" fmla="*/ 942 h 1516"/>
                    <a:gd name="T62" fmla="*/ 250 w 1182"/>
                    <a:gd name="T63" fmla="*/ 1148 h 1516"/>
                    <a:gd name="T64" fmla="*/ 224 w 1182"/>
                    <a:gd name="T65" fmla="*/ 1250 h 1516"/>
                    <a:gd name="T66" fmla="*/ 232 w 1182"/>
                    <a:gd name="T67" fmla="*/ 1342 h 1516"/>
                    <a:gd name="T68" fmla="*/ 242 w 1182"/>
                    <a:gd name="T69" fmla="*/ 1400 h 1516"/>
                    <a:gd name="T70" fmla="*/ 258 w 1182"/>
                    <a:gd name="T71" fmla="*/ 1432 h 1516"/>
                    <a:gd name="T72" fmla="*/ 310 w 1182"/>
                    <a:gd name="T73" fmla="*/ 1496 h 1516"/>
                    <a:gd name="T74" fmla="*/ 314 w 1182"/>
                    <a:gd name="T75" fmla="*/ 1458 h 1516"/>
                    <a:gd name="T76" fmla="*/ 300 w 1182"/>
                    <a:gd name="T77" fmla="*/ 1390 h 1516"/>
                    <a:gd name="T78" fmla="*/ 316 w 1182"/>
                    <a:gd name="T79" fmla="*/ 1298 h 1516"/>
                    <a:gd name="T80" fmla="*/ 350 w 1182"/>
                    <a:gd name="T81" fmla="*/ 1252 h 1516"/>
                    <a:gd name="T82" fmla="*/ 378 w 1182"/>
                    <a:gd name="T83" fmla="*/ 1242 h 1516"/>
                    <a:gd name="T84" fmla="*/ 426 w 1182"/>
                    <a:gd name="T85" fmla="*/ 1228 h 1516"/>
                    <a:gd name="T86" fmla="*/ 440 w 1182"/>
                    <a:gd name="T87" fmla="*/ 1210 h 1516"/>
                    <a:gd name="T88" fmla="*/ 480 w 1182"/>
                    <a:gd name="T89" fmla="*/ 1202 h 1516"/>
                    <a:gd name="T90" fmla="*/ 554 w 1182"/>
                    <a:gd name="T91" fmla="*/ 1172 h 1516"/>
                    <a:gd name="T92" fmla="*/ 620 w 1182"/>
                    <a:gd name="T93" fmla="*/ 1120 h 1516"/>
                    <a:gd name="T94" fmla="*/ 612 w 1182"/>
                    <a:gd name="T95" fmla="*/ 1058 h 1516"/>
                    <a:gd name="T96" fmla="*/ 558 w 1182"/>
                    <a:gd name="T97" fmla="*/ 938 h 1516"/>
                    <a:gd name="T98" fmla="*/ 688 w 1182"/>
                    <a:gd name="T99" fmla="*/ 1006 h 1516"/>
                    <a:gd name="T100" fmla="*/ 760 w 1182"/>
                    <a:gd name="T101" fmla="*/ 1020 h 1516"/>
                    <a:gd name="T102" fmla="*/ 818 w 1182"/>
                    <a:gd name="T103" fmla="*/ 992 h 1516"/>
                    <a:gd name="T104" fmla="*/ 852 w 1182"/>
                    <a:gd name="T105" fmla="*/ 966 h 1516"/>
                    <a:gd name="T106" fmla="*/ 890 w 1182"/>
                    <a:gd name="T107" fmla="*/ 942 h 1516"/>
                    <a:gd name="T108" fmla="*/ 898 w 1182"/>
                    <a:gd name="T109" fmla="*/ 922 h 1516"/>
                    <a:gd name="T110" fmla="*/ 932 w 1182"/>
                    <a:gd name="T111" fmla="*/ 904 h 1516"/>
                    <a:gd name="T112" fmla="*/ 936 w 1182"/>
                    <a:gd name="T113" fmla="*/ 892 h 1516"/>
                    <a:gd name="T114" fmla="*/ 984 w 1182"/>
                    <a:gd name="T115" fmla="*/ 858 h 1516"/>
                    <a:gd name="T116" fmla="*/ 1020 w 1182"/>
                    <a:gd name="T117" fmla="*/ 838 h 1516"/>
                    <a:gd name="T118" fmla="*/ 1064 w 1182"/>
                    <a:gd name="T119" fmla="*/ 826 h 1516"/>
                    <a:gd name="T120" fmla="*/ 1086 w 1182"/>
                    <a:gd name="T121" fmla="*/ 814 h 1516"/>
                    <a:gd name="T122" fmla="*/ 1168 w 1182"/>
                    <a:gd name="T123" fmla="*/ 760 h 1516"/>
                    <a:gd name="T124" fmla="*/ 390 w 1182"/>
                    <a:gd name="T125" fmla="*/ 678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182" h="1516">
                      <a:moveTo>
                        <a:pt x="1136" y="650"/>
                      </a:moveTo>
                      <a:lnTo>
                        <a:pt x="1098" y="626"/>
                      </a:lnTo>
                      <a:lnTo>
                        <a:pt x="1098" y="626"/>
                      </a:lnTo>
                      <a:lnTo>
                        <a:pt x="1086" y="620"/>
                      </a:lnTo>
                      <a:lnTo>
                        <a:pt x="1052" y="606"/>
                      </a:lnTo>
                      <a:lnTo>
                        <a:pt x="1026" y="598"/>
                      </a:lnTo>
                      <a:lnTo>
                        <a:pt x="998" y="590"/>
                      </a:lnTo>
                      <a:lnTo>
                        <a:pt x="964" y="584"/>
                      </a:lnTo>
                      <a:lnTo>
                        <a:pt x="928" y="580"/>
                      </a:lnTo>
                      <a:lnTo>
                        <a:pt x="928" y="580"/>
                      </a:lnTo>
                      <a:lnTo>
                        <a:pt x="890" y="578"/>
                      </a:lnTo>
                      <a:lnTo>
                        <a:pt x="852" y="578"/>
                      </a:lnTo>
                      <a:lnTo>
                        <a:pt x="814" y="580"/>
                      </a:lnTo>
                      <a:lnTo>
                        <a:pt x="776" y="586"/>
                      </a:lnTo>
                      <a:lnTo>
                        <a:pt x="738" y="592"/>
                      </a:lnTo>
                      <a:lnTo>
                        <a:pt x="700" y="602"/>
                      </a:lnTo>
                      <a:lnTo>
                        <a:pt x="662" y="614"/>
                      </a:lnTo>
                      <a:lnTo>
                        <a:pt x="622" y="628"/>
                      </a:lnTo>
                      <a:lnTo>
                        <a:pt x="622" y="628"/>
                      </a:lnTo>
                      <a:lnTo>
                        <a:pt x="590" y="640"/>
                      </a:lnTo>
                      <a:lnTo>
                        <a:pt x="558" y="654"/>
                      </a:lnTo>
                      <a:lnTo>
                        <a:pt x="496" y="686"/>
                      </a:lnTo>
                      <a:lnTo>
                        <a:pt x="444" y="716"/>
                      </a:lnTo>
                      <a:lnTo>
                        <a:pt x="408" y="740"/>
                      </a:lnTo>
                      <a:lnTo>
                        <a:pt x="408" y="740"/>
                      </a:lnTo>
                      <a:lnTo>
                        <a:pt x="404" y="736"/>
                      </a:lnTo>
                      <a:lnTo>
                        <a:pt x="404" y="736"/>
                      </a:lnTo>
                      <a:lnTo>
                        <a:pt x="406" y="728"/>
                      </a:lnTo>
                      <a:lnTo>
                        <a:pt x="404" y="716"/>
                      </a:lnTo>
                      <a:lnTo>
                        <a:pt x="404" y="716"/>
                      </a:lnTo>
                      <a:lnTo>
                        <a:pt x="410" y="714"/>
                      </a:lnTo>
                      <a:lnTo>
                        <a:pt x="414" y="708"/>
                      </a:lnTo>
                      <a:lnTo>
                        <a:pt x="414" y="708"/>
                      </a:lnTo>
                      <a:lnTo>
                        <a:pt x="416" y="702"/>
                      </a:lnTo>
                      <a:lnTo>
                        <a:pt x="416" y="696"/>
                      </a:lnTo>
                      <a:lnTo>
                        <a:pt x="414" y="690"/>
                      </a:lnTo>
                      <a:lnTo>
                        <a:pt x="408" y="686"/>
                      </a:lnTo>
                      <a:lnTo>
                        <a:pt x="408" y="686"/>
                      </a:lnTo>
                      <a:lnTo>
                        <a:pt x="406" y="686"/>
                      </a:lnTo>
                      <a:lnTo>
                        <a:pt x="410" y="684"/>
                      </a:lnTo>
                      <a:lnTo>
                        <a:pt x="406" y="680"/>
                      </a:lnTo>
                      <a:lnTo>
                        <a:pt x="404" y="680"/>
                      </a:lnTo>
                      <a:lnTo>
                        <a:pt x="404" y="678"/>
                      </a:lnTo>
                      <a:lnTo>
                        <a:pt x="402" y="672"/>
                      </a:lnTo>
                      <a:lnTo>
                        <a:pt x="400" y="674"/>
                      </a:lnTo>
                      <a:lnTo>
                        <a:pt x="400" y="672"/>
                      </a:lnTo>
                      <a:lnTo>
                        <a:pt x="398" y="672"/>
                      </a:lnTo>
                      <a:lnTo>
                        <a:pt x="394" y="670"/>
                      </a:lnTo>
                      <a:lnTo>
                        <a:pt x="392" y="672"/>
                      </a:lnTo>
                      <a:lnTo>
                        <a:pt x="390" y="670"/>
                      </a:lnTo>
                      <a:lnTo>
                        <a:pt x="388" y="670"/>
                      </a:lnTo>
                      <a:lnTo>
                        <a:pt x="388" y="674"/>
                      </a:lnTo>
                      <a:lnTo>
                        <a:pt x="388" y="676"/>
                      </a:lnTo>
                      <a:lnTo>
                        <a:pt x="388" y="676"/>
                      </a:lnTo>
                      <a:lnTo>
                        <a:pt x="382" y="670"/>
                      </a:lnTo>
                      <a:lnTo>
                        <a:pt x="382" y="670"/>
                      </a:lnTo>
                      <a:lnTo>
                        <a:pt x="376" y="668"/>
                      </a:lnTo>
                      <a:lnTo>
                        <a:pt x="370" y="670"/>
                      </a:lnTo>
                      <a:lnTo>
                        <a:pt x="364" y="672"/>
                      </a:lnTo>
                      <a:lnTo>
                        <a:pt x="360" y="676"/>
                      </a:lnTo>
                      <a:lnTo>
                        <a:pt x="360" y="676"/>
                      </a:lnTo>
                      <a:lnTo>
                        <a:pt x="358" y="682"/>
                      </a:lnTo>
                      <a:lnTo>
                        <a:pt x="358" y="686"/>
                      </a:lnTo>
                      <a:lnTo>
                        <a:pt x="358" y="686"/>
                      </a:lnTo>
                      <a:lnTo>
                        <a:pt x="346" y="692"/>
                      </a:lnTo>
                      <a:lnTo>
                        <a:pt x="338" y="698"/>
                      </a:lnTo>
                      <a:lnTo>
                        <a:pt x="338" y="698"/>
                      </a:lnTo>
                      <a:lnTo>
                        <a:pt x="334" y="696"/>
                      </a:lnTo>
                      <a:lnTo>
                        <a:pt x="334" y="696"/>
                      </a:lnTo>
                      <a:lnTo>
                        <a:pt x="336" y="652"/>
                      </a:lnTo>
                      <a:lnTo>
                        <a:pt x="338" y="592"/>
                      </a:lnTo>
                      <a:lnTo>
                        <a:pt x="336" y="524"/>
                      </a:lnTo>
                      <a:lnTo>
                        <a:pt x="334" y="488"/>
                      </a:lnTo>
                      <a:lnTo>
                        <a:pt x="330" y="454"/>
                      </a:lnTo>
                      <a:lnTo>
                        <a:pt x="330" y="454"/>
                      </a:lnTo>
                      <a:lnTo>
                        <a:pt x="322" y="412"/>
                      </a:lnTo>
                      <a:lnTo>
                        <a:pt x="314" y="372"/>
                      </a:lnTo>
                      <a:lnTo>
                        <a:pt x="304" y="334"/>
                      </a:lnTo>
                      <a:lnTo>
                        <a:pt x="292" y="298"/>
                      </a:lnTo>
                      <a:lnTo>
                        <a:pt x="278" y="264"/>
                      </a:lnTo>
                      <a:lnTo>
                        <a:pt x="262" y="230"/>
                      </a:lnTo>
                      <a:lnTo>
                        <a:pt x="244" y="196"/>
                      </a:lnTo>
                      <a:lnTo>
                        <a:pt x="224" y="164"/>
                      </a:lnTo>
                      <a:lnTo>
                        <a:pt x="224" y="164"/>
                      </a:lnTo>
                      <a:lnTo>
                        <a:pt x="202" y="132"/>
                      </a:lnTo>
                      <a:lnTo>
                        <a:pt x="182" y="106"/>
                      </a:lnTo>
                      <a:lnTo>
                        <a:pt x="160" y="84"/>
                      </a:lnTo>
                      <a:lnTo>
                        <a:pt x="142" y="68"/>
                      </a:lnTo>
                      <a:lnTo>
                        <a:pt x="114" y="44"/>
                      </a:lnTo>
                      <a:lnTo>
                        <a:pt x="102" y="36"/>
                      </a:lnTo>
                      <a:lnTo>
                        <a:pt x="62" y="14"/>
                      </a:lnTo>
                      <a:lnTo>
                        <a:pt x="20" y="0"/>
                      </a:lnTo>
                      <a:lnTo>
                        <a:pt x="0" y="2"/>
                      </a:lnTo>
                      <a:lnTo>
                        <a:pt x="0" y="598"/>
                      </a:lnTo>
                      <a:lnTo>
                        <a:pt x="26" y="612"/>
                      </a:lnTo>
                      <a:lnTo>
                        <a:pt x="64" y="640"/>
                      </a:lnTo>
                      <a:lnTo>
                        <a:pt x="88" y="658"/>
                      </a:lnTo>
                      <a:lnTo>
                        <a:pt x="88" y="660"/>
                      </a:lnTo>
                      <a:lnTo>
                        <a:pt x="88" y="660"/>
                      </a:lnTo>
                      <a:lnTo>
                        <a:pt x="42" y="658"/>
                      </a:lnTo>
                      <a:lnTo>
                        <a:pt x="20" y="660"/>
                      </a:lnTo>
                      <a:lnTo>
                        <a:pt x="0" y="662"/>
                      </a:lnTo>
                      <a:lnTo>
                        <a:pt x="0" y="1086"/>
                      </a:lnTo>
                      <a:lnTo>
                        <a:pt x="0" y="1086"/>
                      </a:lnTo>
                      <a:lnTo>
                        <a:pt x="16" y="1072"/>
                      </a:lnTo>
                      <a:lnTo>
                        <a:pt x="16" y="1072"/>
                      </a:lnTo>
                      <a:lnTo>
                        <a:pt x="52" y="1030"/>
                      </a:lnTo>
                      <a:lnTo>
                        <a:pt x="112" y="962"/>
                      </a:lnTo>
                      <a:lnTo>
                        <a:pt x="144" y="926"/>
                      </a:lnTo>
                      <a:lnTo>
                        <a:pt x="172" y="898"/>
                      </a:lnTo>
                      <a:lnTo>
                        <a:pt x="192" y="878"/>
                      </a:lnTo>
                      <a:lnTo>
                        <a:pt x="200" y="874"/>
                      </a:lnTo>
                      <a:lnTo>
                        <a:pt x="204" y="872"/>
                      </a:lnTo>
                      <a:lnTo>
                        <a:pt x="204" y="872"/>
                      </a:lnTo>
                      <a:lnTo>
                        <a:pt x="208" y="874"/>
                      </a:lnTo>
                      <a:lnTo>
                        <a:pt x="212" y="874"/>
                      </a:lnTo>
                      <a:lnTo>
                        <a:pt x="224" y="872"/>
                      </a:lnTo>
                      <a:lnTo>
                        <a:pt x="238" y="866"/>
                      </a:lnTo>
                      <a:lnTo>
                        <a:pt x="252" y="860"/>
                      </a:lnTo>
                      <a:lnTo>
                        <a:pt x="226" y="896"/>
                      </a:lnTo>
                      <a:lnTo>
                        <a:pt x="218" y="910"/>
                      </a:lnTo>
                      <a:lnTo>
                        <a:pt x="202" y="924"/>
                      </a:lnTo>
                      <a:lnTo>
                        <a:pt x="186" y="950"/>
                      </a:lnTo>
                      <a:lnTo>
                        <a:pt x="182" y="958"/>
                      </a:lnTo>
                      <a:lnTo>
                        <a:pt x="158" y="998"/>
                      </a:lnTo>
                      <a:lnTo>
                        <a:pt x="162" y="1004"/>
                      </a:lnTo>
                      <a:lnTo>
                        <a:pt x="160" y="1010"/>
                      </a:lnTo>
                      <a:lnTo>
                        <a:pt x="150" y="1012"/>
                      </a:lnTo>
                      <a:lnTo>
                        <a:pt x="140" y="1032"/>
                      </a:lnTo>
                      <a:lnTo>
                        <a:pt x="122" y="1062"/>
                      </a:lnTo>
                      <a:lnTo>
                        <a:pt x="120" y="1094"/>
                      </a:lnTo>
                      <a:lnTo>
                        <a:pt x="128" y="1120"/>
                      </a:lnTo>
                      <a:lnTo>
                        <a:pt x="142" y="1104"/>
                      </a:lnTo>
                      <a:lnTo>
                        <a:pt x="134" y="1124"/>
                      </a:lnTo>
                      <a:lnTo>
                        <a:pt x="162" y="1118"/>
                      </a:lnTo>
                      <a:lnTo>
                        <a:pt x="188" y="1100"/>
                      </a:lnTo>
                      <a:lnTo>
                        <a:pt x="206" y="1070"/>
                      </a:lnTo>
                      <a:lnTo>
                        <a:pt x="218" y="1052"/>
                      </a:lnTo>
                      <a:lnTo>
                        <a:pt x="216" y="1042"/>
                      </a:lnTo>
                      <a:lnTo>
                        <a:pt x="220" y="1036"/>
                      </a:lnTo>
                      <a:lnTo>
                        <a:pt x="228" y="1038"/>
                      </a:lnTo>
                      <a:lnTo>
                        <a:pt x="250" y="998"/>
                      </a:lnTo>
                      <a:lnTo>
                        <a:pt x="254" y="992"/>
                      </a:lnTo>
                      <a:lnTo>
                        <a:pt x="272" y="964"/>
                      </a:lnTo>
                      <a:lnTo>
                        <a:pt x="276" y="942"/>
                      </a:lnTo>
                      <a:lnTo>
                        <a:pt x="284" y="930"/>
                      </a:lnTo>
                      <a:lnTo>
                        <a:pt x="302" y="890"/>
                      </a:lnTo>
                      <a:lnTo>
                        <a:pt x="302" y="890"/>
                      </a:lnTo>
                      <a:lnTo>
                        <a:pt x="304" y="906"/>
                      </a:lnTo>
                      <a:lnTo>
                        <a:pt x="306" y="920"/>
                      </a:lnTo>
                      <a:lnTo>
                        <a:pt x="310" y="932"/>
                      </a:lnTo>
                      <a:lnTo>
                        <a:pt x="312" y="936"/>
                      </a:lnTo>
                      <a:lnTo>
                        <a:pt x="314" y="938"/>
                      </a:lnTo>
                      <a:lnTo>
                        <a:pt x="314" y="938"/>
                      </a:lnTo>
                      <a:lnTo>
                        <a:pt x="316" y="942"/>
                      </a:lnTo>
                      <a:lnTo>
                        <a:pt x="316" y="952"/>
                      </a:lnTo>
                      <a:lnTo>
                        <a:pt x="308" y="980"/>
                      </a:lnTo>
                      <a:lnTo>
                        <a:pt x="296" y="1018"/>
                      </a:lnTo>
                      <a:lnTo>
                        <a:pt x="282" y="1062"/>
                      </a:lnTo>
                      <a:lnTo>
                        <a:pt x="250" y="1148"/>
                      </a:lnTo>
                      <a:lnTo>
                        <a:pt x="230" y="1198"/>
                      </a:lnTo>
                      <a:lnTo>
                        <a:pt x="230" y="1198"/>
                      </a:lnTo>
                      <a:lnTo>
                        <a:pt x="228" y="1208"/>
                      </a:lnTo>
                      <a:lnTo>
                        <a:pt x="226" y="1220"/>
                      </a:lnTo>
                      <a:lnTo>
                        <a:pt x="224" y="1250"/>
                      </a:lnTo>
                      <a:lnTo>
                        <a:pt x="224" y="1278"/>
                      </a:lnTo>
                      <a:lnTo>
                        <a:pt x="224" y="1304"/>
                      </a:lnTo>
                      <a:lnTo>
                        <a:pt x="224" y="1304"/>
                      </a:lnTo>
                      <a:lnTo>
                        <a:pt x="228" y="1324"/>
                      </a:lnTo>
                      <a:lnTo>
                        <a:pt x="232" y="1342"/>
                      </a:lnTo>
                      <a:lnTo>
                        <a:pt x="236" y="1362"/>
                      </a:lnTo>
                      <a:lnTo>
                        <a:pt x="236" y="1362"/>
                      </a:lnTo>
                      <a:lnTo>
                        <a:pt x="238" y="1380"/>
                      </a:lnTo>
                      <a:lnTo>
                        <a:pt x="240" y="1394"/>
                      </a:lnTo>
                      <a:lnTo>
                        <a:pt x="242" y="1400"/>
                      </a:lnTo>
                      <a:lnTo>
                        <a:pt x="246" y="1404"/>
                      </a:lnTo>
                      <a:lnTo>
                        <a:pt x="246" y="1404"/>
                      </a:lnTo>
                      <a:lnTo>
                        <a:pt x="252" y="1412"/>
                      </a:lnTo>
                      <a:lnTo>
                        <a:pt x="254" y="1420"/>
                      </a:lnTo>
                      <a:lnTo>
                        <a:pt x="258" y="1432"/>
                      </a:lnTo>
                      <a:lnTo>
                        <a:pt x="244" y="1448"/>
                      </a:lnTo>
                      <a:lnTo>
                        <a:pt x="258" y="1516"/>
                      </a:lnTo>
                      <a:lnTo>
                        <a:pt x="304" y="1516"/>
                      </a:lnTo>
                      <a:lnTo>
                        <a:pt x="304" y="1516"/>
                      </a:lnTo>
                      <a:lnTo>
                        <a:pt x="310" y="1496"/>
                      </a:lnTo>
                      <a:lnTo>
                        <a:pt x="310" y="1496"/>
                      </a:lnTo>
                      <a:lnTo>
                        <a:pt x="314" y="1482"/>
                      </a:lnTo>
                      <a:lnTo>
                        <a:pt x="314" y="1470"/>
                      </a:lnTo>
                      <a:lnTo>
                        <a:pt x="314" y="1458"/>
                      </a:lnTo>
                      <a:lnTo>
                        <a:pt x="314" y="1458"/>
                      </a:lnTo>
                      <a:lnTo>
                        <a:pt x="314" y="1452"/>
                      </a:lnTo>
                      <a:lnTo>
                        <a:pt x="312" y="1440"/>
                      </a:lnTo>
                      <a:lnTo>
                        <a:pt x="310" y="1418"/>
                      </a:lnTo>
                      <a:lnTo>
                        <a:pt x="300" y="1390"/>
                      </a:lnTo>
                      <a:lnTo>
                        <a:pt x="300" y="1390"/>
                      </a:lnTo>
                      <a:lnTo>
                        <a:pt x="298" y="1372"/>
                      </a:lnTo>
                      <a:lnTo>
                        <a:pt x="298" y="1356"/>
                      </a:lnTo>
                      <a:lnTo>
                        <a:pt x="300" y="1338"/>
                      </a:lnTo>
                      <a:lnTo>
                        <a:pt x="306" y="1322"/>
                      </a:lnTo>
                      <a:lnTo>
                        <a:pt x="316" y="1298"/>
                      </a:lnTo>
                      <a:lnTo>
                        <a:pt x="320" y="1290"/>
                      </a:lnTo>
                      <a:lnTo>
                        <a:pt x="320" y="1290"/>
                      </a:lnTo>
                      <a:lnTo>
                        <a:pt x="326" y="1280"/>
                      </a:lnTo>
                      <a:lnTo>
                        <a:pt x="342" y="1262"/>
                      </a:lnTo>
                      <a:lnTo>
                        <a:pt x="350" y="1252"/>
                      </a:lnTo>
                      <a:lnTo>
                        <a:pt x="360" y="1246"/>
                      </a:lnTo>
                      <a:lnTo>
                        <a:pt x="368" y="1242"/>
                      </a:lnTo>
                      <a:lnTo>
                        <a:pt x="374" y="1240"/>
                      </a:lnTo>
                      <a:lnTo>
                        <a:pt x="378" y="1242"/>
                      </a:lnTo>
                      <a:lnTo>
                        <a:pt x="378" y="1242"/>
                      </a:lnTo>
                      <a:lnTo>
                        <a:pt x="386" y="1244"/>
                      </a:lnTo>
                      <a:lnTo>
                        <a:pt x="394" y="1242"/>
                      </a:lnTo>
                      <a:lnTo>
                        <a:pt x="404" y="1240"/>
                      </a:lnTo>
                      <a:lnTo>
                        <a:pt x="412" y="1236"/>
                      </a:lnTo>
                      <a:lnTo>
                        <a:pt x="426" y="1228"/>
                      </a:lnTo>
                      <a:lnTo>
                        <a:pt x="430" y="1224"/>
                      </a:lnTo>
                      <a:lnTo>
                        <a:pt x="430" y="1224"/>
                      </a:lnTo>
                      <a:lnTo>
                        <a:pt x="432" y="1220"/>
                      </a:lnTo>
                      <a:lnTo>
                        <a:pt x="436" y="1216"/>
                      </a:lnTo>
                      <a:lnTo>
                        <a:pt x="440" y="1210"/>
                      </a:lnTo>
                      <a:lnTo>
                        <a:pt x="446" y="1206"/>
                      </a:lnTo>
                      <a:lnTo>
                        <a:pt x="454" y="1204"/>
                      </a:lnTo>
                      <a:lnTo>
                        <a:pt x="466" y="1202"/>
                      </a:lnTo>
                      <a:lnTo>
                        <a:pt x="480" y="1202"/>
                      </a:lnTo>
                      <a:lnTo>
                        <a:pt x="480" y="1202"/>
                      </a:lnTo>
                      <a:lnTo>
                        <a:pt x="488" y="1204"/>
                      </a:lnTo>
                      <a:lnTo>
                        <a:pt x="496" y="1202"/>
                      </a:lnTo>
                      <a:lnTo>
                        <a:pt x="514" y="1196"/>
                      </a:lnTo>
                      <a:lnTo>
                        <a:pt x="534" y="1186"/>
                      </a:lnTo>
                      <a:lnTo>
                        <a:pt x="554" y="1172"/>
                      </a:lnTo>
                      <a:lnTo>
                        <a:pt x="586" y="1148"/>
                      </a:lnTo>
                      <a:lnTo>
                        <a:pt x="598" y="1136"/>
                      </a:lnTo>
                      <a:lnTo>
                        <a:pt x="616" y="1120"/>
                      </a:lnTo>
                      <a:lnTo>
                        <a:pt x="616" y="1120"/>
                      </a:lnTo>
                      <a:lnTo>
                        <a:pt x="620" y="1120"/>
                      </a:lnTo>
                      <a:lnTo>
                        <a:pt x="622" y="1120"/>
                      </a:lnTo>
                      <a:lnTo>
                        <a:pt x="624" y="1116"/>
                      </a:lnTo>
                      <a:lnTo>
                        <a:pt x="624" y="1104"/>
                      </a:lnTo>
                      <a:lnTo>
                        <a:pt x="620" y="1086"/>
                      </a:lnTo>
                      <a:lnTo>
                        <a:pt x="612" y="1058"/>
                      </a:lnTo>
                      <a:lnTo>
                        <a:pt x="598" y="1018"/>
                      </a:lnTo>
                      <a:lnTo>
                        <a:pt x="598" y="1018"/>
                      </a:lnTo>
                      <a:lnTo>
                        <a:pt x="590" y="998"/>
                      </a:lnTo>
                      <a:lnTo>
                        <a:pt x="580" y="978"/>
                      </a:lnTo>
                      <a:lnTo>
                        <a:pt x="558" y="938"/>
                      </a:lnTo>
                      <a:lnTo>
                        <a:pt x="558" y="938"/>
                      </a:lnTo>
                      <a:lnTo>
                        <a:pt x="586" y="948"/>
                      </a:lnTo>
                      <a:lnTo>
                        <a:pt x="628" y="970"/>
                      </a:lnTo>
                      <a:lnTo>
                        <a:pt x="658" y="986"/>
                      </a:lnTo>
                      <a:lnTo>
                        <a:pt x="688" y="1006"/>
                      </a:lnTo>
                      <a:lnTo>
                        <a:pt x="722" y="1020"/>
                      </a:lnTo>
                      <a:lnTo>
                        <a:pt x="722" y="1020"/>
                      </a:lnTo>
                      <a:lnTo>
                        <a:pt x="738" y="1022"/>
                      </a:lnTo>
                      <a:lnTo>
                        <a:pt x="750" y="1022"/>
                      </a:lnTo>
                      <a:lnTo>
                        <a:pt x="760" y="1020"/>
                      </a:lnTo>
                      <a:lnTo>
                        <a:pt x="760" y="1020"/>
                      </a:lnTo>
                      <a:lnTo>
                        <a:pt x="776" y="1012"/>
                      </a:lnTo>
                      <a:lnTo>
                        <a:pt x="802" y="1000"/>
                      </a:lnTo>
                      <a:lnTo>
                        <a:pt x="802" y="1000"/>
                      </a:lnTo>
                      <a:lnTo>
                        <a:pt x="818" y="992"/>
                      </a:lnTo>
                      <a:lnTo>
                        <a:pt x="830" y="986"/>
                      </a:lnTo>
                      <a:lnTo>
                        <a:pt x="836" y="980"/>
                      </a:lnTo>
                      <a:lnTo>
                        <a:pt x="836" y="980"/>
                      </a:lnTo>
                      <a:lnTo>
                        <a:pt x="846" y="972"/>
                      </a:lnTo>
                      <a:lnTo>
                        <a:pt x="852" y="966"/>
                      </a:lnTo>
                      <a:lnTo>
                        <a:pt x="858" y="962"/>
                      </a:lnTo>
                      <a:lnTo>
                        <a:pt x="858" y="962"/>
                      </a:lnTo>
                      <a:lnTo>
                        <a:pt x="868" y="960"/>
                      </a:lnTo>
                      <a:lnTo>
                        <a:pt x="880" y="952"/>
                      </a:lnTo>
                      <a:lnTo>
                        <a:pt x="890" y="942"/>
                      </a:lnTo>
                      <a:lnTo>
                        <a:pt x="894" y="936"/>
                      </a:lnTo>
                      <a:lnTo>
                        <a:pt x="894" y="930"/>
                      </a:lnTo>
                      <a:lnTo>
                        <a:pt x="894" y="930"/>
                      </a:lnTo>
                      <a:lnTo>
                        <a:pt x="896" y="926"/>
                      </a:lnTo>
                      <a:lnTo>
                        <a:pt x="898" y="922"/>
                      </a:lnTo>
                      <a:lnTo>
                        <a:pt x="904" y="916"/>
                      </a:lnTo>
                      <a:lnTo>
                        <a:pt x="914" y="910"/>
                      </a:lnTo>
                      <a:lnTo>
                        <a:pt x="914" y="910"/>
                      </a:lnTo>
                      <a:lnTo>
                        <a:pt x="924" y="908"/>
                      </a:lnTo>
                      <a:lnTo>
                        <a:pt x="932" y="904"/>
                      </a:lnTo>
                      <a:lnTo>
                        <a:pt x="934" y="902"/>
                      </a:lnTo>
                      <a:lnTo>
                        <a:pt x="934" y="900"/>
                      </a:lnTo>
                      <a:lnTo>
                        <a:pt x="934" y="900"/>
                      </a:lnTo>
                      <a:lnTo>
                        <a:pt x="934" y="896"/>
                      </a:lnTo>
                      <a:lnTo>
                        <a:pt x="936" y="892"/>
                      </a:lnTo>
                      <a:lnTo>
                        <a:pt x="944" y="882"/>
                      </a:lnTo>
                      <a:lnTo>
                        <a:pt x="956" y="868"/>
                      </a:lnTo>
                      <a:lnTo>
                        <a:pt x="956" y="868"/>
                      </a:lnTo>
                      <a:lnTo>
                        <a:pt x="972" y="862"/>
                      </a:lnTo>
                      <a:lnTo>
                        <a:pt x="984" y="858"/>
                      </a:lnTo>
                      <a:lnTo>
                        <a:pt x="990" y="854"/>
                      </a:lnTo>
                      <a:lnTo>
                        <a:pt x="990" y="854"/>
                      </a:lnTo>
                      <a:lnTo>
                        <a:pt x="996" y="848"/>
                      </a:lnTo>
                      <a:lnTo>
                        <a:pt x="1006" y="842"/>
                      </a:lnTo>
                      <a:lnTo>
                        <a:pt x="1020" y="838"/>
                      </a:lnTo>
                      <a:lnTo>
                        <a:pt x="1032" y="836"/>
                      </a:lnTo>
                      <a:lnTo>
                        <a:pt x="1032" y="836"/>
                      </a:lnTo>
                      <a:lnTo>
                        <a:pt x="1044" y="836"/>
                      </a:lnTo>
                      <a:lnTo>
                        <a:pt x="1054" y="832"/>
                      </a:lnTo>
                      <a:lnTo>
                        <a:pt x="1064" y="826"/>
                      </a:lnTo>
                      <a:lnTo>
                        <a:pt x="1064" y="826"/>
                      </a:lnTo>
                      <a:lnTo>
                        <a:pt x="1072" y="820"/>
                      </a:lnTo>
                      <a:lnTo>
                        <a:pt x="1080" y="816"/>
                      </a:lnTo>
                      <a:lnTo>
                        <a:pt x="1086" y="814"/>
                      </a:lnTo>
                      <a:lnTo>
                        <a:pt x="1086" y="814"/>
                      </a:lnTo>
                      <a:lnTo>
                        <a:pt x="1096" y="812"/>
                      </a:lnTo>
                      <a:lnTo>
                        <a:pt x="1106" y="808"/>
                      </a:lnTo>
                      <a:lnTo>
                        <a:pt x="1118" y="802"/>
                      </a:lnTo>
                      <a:lnTo>
                        <a:pt x="1148" y="782"/>
                      </a:lnTo>
                      <a:lnTo>
                        <a:pt x="1168" y="760"/>
                      </a:lnTo>
                      <a:lnTo>
                        <a:pt x="1180" y="738"/>
                      </a:lnTo>
                      <a:lnTo>
                        <a:pt x="1182" y="712"/>
                      </a:lnTo>
                      <a:lnTo>
                        <a:pt x="1168" y="680"/>
                      </a:lnTo>
                      <a:lnTo>
                        <a:pt x="1136" y="650"/>
                      </a:lnTo>
                      <a:close/>
                      <a:moveTo>
                        <a:pt x="390" y="678"/>
                      </a:moveTo>
                      <a:lnTo>
                        <a:pt x="390" y="680"/>
                      </a:lnTo>
                      <a:lnTo>
                        <a:pt x="390" y="678"/>
                      </a:lnTo>
                      <a:lnTo>
                        <a:pt x="390" y="678"/>
                      </a:lnTo>
                      <a:lnTo>
                        <a:pt x="390" y="678"/>
                      </a:lnTo>
                      <a:close/>
                    </a:path>
                  </a:pathLst>
                </a:custGeom>
                <a:solidFill>
                  <a:schemeClr val="bg2">
                    <a:lumMod val="60000"/>
                    <a:lumOff val="40000"/>
                    <a:alpha val="6000"/>
                  </a:schemeClr>
                </a:solidFill>
                <a:ln w="9525">
                  <a:solidFill>
                    <a:schemeClr val="tx2">
                      <a:lumMod val="60000"/>
                      <a:lumOff val="40000"/>
                      <a:alpha val="9000"/>
                    </a:schemeClr>
                  </a:solidFill>
                  <a:round/>
                  <a:headEnd/>
                  <a:tailEnd/>
                </a:ln>
                <a:effectLst>
                  <a:glow rad="63500">
                    <a:schemeClr val="bg2">
                      <a:lumMod val="60000"/>
                      <a:lumOff val="40000"/>
                      <a:alpha val="11000"/>
                    </a:schemeClr>
                  </a:glow>
                  <a:softEdge rad="12700"/>
                </a:effectLst>
                <a:extLst/>
              </p:spPr>
              <p:txBody>
                <a:bodyPr/>
                <a:lstStyle/>
                <a:p>
                  <a:pPr defTabSz="457200" fontAlgn="auto">
                    <a:spcBef>
                      <a:spcPts val="0"/>
                    </a:spcBef>
                    <a:spcAft>
                      <a:spcPts val="0"/>
                    </a:spcAft>
                    <a:defRPr/>
                  </a:pPr>
                  <a:endParaRPr lang="en-US">
                    <a:latin typeface="+mn-lt"/>
                  </a:endParaRPr>
                </a:p>
              </p:txBody>
            </p:sp>
          </p:grpSp>
          <p:grpSp>
            <p:nvGrpSpPr>
              <p:cNvPr id="54" name="Group 92"/>
              <p:cNvGrpSpPr>
                <a:grpSpLocks noChangeAspect="1"/>
              </p:cNvGrpSpPr>
              <p:nvPr/>
            </p:nvGrpSpPr>
            <p:grpSpPr>
              <a:xfrm>
                <a:off x="4" y="2846361"/>
                <a:ext cx="930494" cy="1301751"/>
                <a:chOff x="5073650" y="2381609"/>
                <a:chExt cx="1257300" cy="1758950"/>
              </a:xfrm>
              <a:solidFill>
                <a:schemeClr val="bg2">
                  <a:lumMod val="50000"/>
                  <a:lumOff val="50000"/>
                  <a:alpha val="8000"/>
                </a:schemeClr>
              </a:solidFill>
              <a:effectLst/>
            </p:grpSpPr>
            <p:sp>
              <p:nvSpPr>
                <p:cNvPr id="70" name="Freeform 49"/>
                <p:cNvSpPr>
                  <a:spLocks/>
                </p:cNvSpPr>
                <p:nvPr/>
              </p:nvSpPr>
              <p:spPr bwMode="auto">
                <a:xfrm>
                  <a:off x="5073650" y="3192463"/>
                  <a:ext cx="114300" cy="177800"/>
                </a:xfrm>
                <a:custGeom>
                  <a:avLst/>
                  <a:gdLst>
                    <a:gd name="T0" fmla="*/ 70 w 72"/>
                    <a:gd name="T1" fmla="*/ 112 h 112"/>
                    <a:gd name="T2" fmla="*/ 70 w 72"/>
                    <a:gd name="T3" fmla="*/ 112 h 112"/>
                    <a:gd name="T4" fmla="*/ 72 w 72"/>
                    <a:gd name="T5" fmla="*/ 110 h 112"/>
                    <a:gd name="T6" fmla="*/ 72 w 72"/>
                    <a:gd name="T7" fmla="*/ 110 h 112"/>
                    <a:gd name="T8" fmla="*/ 64 w 72"/>
                    <a:gd name="T9" fmla="*/ 96 h 112"/>
                    <a:gd name="T10" fmla="*/ 8 w 72"/>
                    <a:gd name="T11" fmla="*/ 10 h 112"/>
                    <a:gd name="T12" fmla="*/ 8 w 72"/>
                    <a:gd name="T13" fmla="*/ 10 h 112"/>
                    <a:gd name="T14" fmla="*/ 2 w 72"/>
                    <a:gd name="T15" fmla="*/ 2 h 112"/>
                    <a:gd name="T16" fmla="*/ 0 w 72"/>
                    <a:gd name="T17" fmla="*/ 0 h 112"/>
                    <a:gd name="T18" fmla="*/ 0 w 72"/>
                    <a:gd name="T19" fmla="*/ 2 h 112"/>
                    <a:gd name="T20" fmla="*/ 0 w 72"/>
                    <a:gd name="T21" fmla="*/ 2 h 112"/>
                    <a:gd name="T22" fmla="*/ 2 w 72"/>
                    <a:gd name="T23" fmla="*/ 10 h 112"/>
                    <a:gd name="T24" fmla="*/ 8 w 72"/>
                    <a:gd name="T25" fmla="*/ 22 h 112"/>
                    <a:gd name="T26" fmla="*/ 60 w 72"/>
                    <a:gd name="T27" fmla="*/ 98 h 112"/>
                    <a:gd name="T28" fmla="*/ 60 w 72"/>
                    <a:gd name="T29" fmla="*/ 98 h 112"/>
                    <a:gd name="T30" fmla="*/ 66 w 72"/>
                    <a:gd name="T31" fmla="*/ 108 h 112"/>
                    <a:gd name="T32" fmla="*/ 70 w 72"/>
                    <a:gd name="T33" fmla="*/ 112 h 112"/>
                    <a:gd name="T34" fmla="*/ 70 w 72"/>
                    <a:gd name="T35" fmla="*/ 112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 h="112">
                      <a:moveTo>
                        <a:pt x="70" y="112"/>
                      </a:moveTo>
                      <a:lnTo>
                        <a:pt x="70" y="112"/>
                      </a:lnTo>
                      <a:lnTo>
                        <a:pt x="72" y="110"/>
                      </a:lnTo>
                      <a:lnTo>
                        <a:pt x="72" y="110"/>
                      </a:lnTo>
                      <a:lnTo>
                        <a:pt x="64" y="96"/>
                      </a:lnTo>
                      <a:lnTo>
                        <a:pt x="8" y="10"/>
                      </a:lnTo>
                      <a:lnTo>
                        <a:pt x="8" y="10"/>
                      </a:lnTo>
                      <a:lnTo>
                        <a:pt x="2" y="2"/>
                      </a:lnTo>
                      <a:lnTo>
                        <a:pt x="0" y="0"/>
                      </a:lnTo>
                      <a:lnTo>
                        <a:pt x="0" y="2"/>
                      </a:lnTo>
                      <a:lnTo>
                        <a:pt x="0" y="2"/>
                      </a:lnTo>
                      <a:lnTo>
                        <a:pt x="2" y="10"/>
                      </a:lnTo>
                      <a:lnTo>
                        <a:pt x="8" y="22"/>
                      </a:lnTo>
                      <a:lnTo>
                        <a:pt x="60" y="98"/>
                      </a:lnTo>
                      <a:lnTo>
                        <a:pt x="60" y="98"/>
                      </a:lnTo>
                      <a:lnTo>
                        <a:pt x="66" y="108"/>
                      </a:lnTo>
                      <a:lnTo>
                        <a:pt x="70" y="112"/>
                      </a:lnTo>
                      <a:lnTo>
                        <a:pt x="70" y="112"/>
                      </a:lnTo>
                      <a:close/>
                    </a:path>
                  </a:pathLst>
                </a:custGeom>
                <a:grpFill/>
                <a:ln>
                  <a:noFill/>
                </a:ln>
                <a:extLst/>
              </p:spPr>
              <p:txBody>
                <a:bodyPr/>
                <a:lstStyle/>
                <a:p>
                  <a:pPr fontAlgn="auto">
                    <a:spcBef>
                      <a:spcPts val="0"/>
                    </a:spcBef>
                    <a:spcAft>
                      <a:spcPts val="0"/>
                    </a:spcAft>
                    <a:defRPr/>
                  </a:pPr>
                  <a:endParaRPr lang="en-US">
                    <a:latin typeface="+mn-lt"/>
                  </a:endParaRPr>
                </a:p>
              </p:txBody>
            </p:sp>
            <p:sp>
              <p:nvSpPr>
                <p:cNvPr id="71" name="Freeform 50"/>
                <p:cNvSpPr>
                  <a:spLocks/>
                </p:cNvSpPr>
                <p:nvPr/>
              </p:nvSpPr>
              <p:spPr bwMode="auto">
                <a:xfrm>
                  <a:off x="5191125" y="3379788"/>
                  <a:ext cx="0" cy="3175"/>
                </a:xfrm>
                <a:custGeom>
                  <a:avLst/>
                  <a:gdLst>
                    <a:gd name="T0" fmla="*/ 0 h 2"/>
                    <a:gd name="T1" fmla="*/ 0 h 2"/>
                    <a:gd name="T2" fmla="*/ 2 h 2"/>
                    <a:gd name="T3" fmla="*/ 2 h 2"/>
                    <a:gd name="T4" fmla="*/ 0 h 2"/>
                    <a:gd name="T5" fmla="*/ 0 h 2"/>
                    <a:gd name="T6" fmla="*/ 0 h 2"/>
                    <a:gd name="T7" fmla="*/ 0 h 2"/>
                    <a:gd name="T8" fmla="*/ 0 h 2"/>
                    <a:gd name="T9" fmla="*/ 0 h 2"/>
                  </a:gdLst>
                  <a:ahLst/>
                  <a:cxnLst>
                    <a:cxn ang="0">
                      <a:pos x="0" y="T0"/>
                    </a:cxn>
                    <a:cxn ang="0">
                      <a:pos x="0" y="T1"/>
                    </a:cxn>
                    <a:cxn ang="0">
                      <a:pos x="0" y="T2"/>
                    </a:cxn>
                    <a:cxn ang="0">
                      <a:pos x="0" y="T3"/>
                    </a:cxn>
                    <a:cxn ang="0">
                      <a:pos x="0" y="T4"/>
                    </a:cxn>
                    <a:cxn ang="0">
                      <a:pos x="0" y="T5"/>
                    </a:cxn>
                    <a:cxn ang="0">
                      <a:pos x="0" y="T6"/>
                    </a:cxn>
                    <a:cxn ang="0">
                      <a:pos x="0" y="T7"/>
                    </a:cxn>
                    <a:cxn ang="0">
                      <a:pos x="0" y="T8"/>
                    </a:cxn>
                    <a:cxn ang="0">
                      <a:pos x="0" y="T9"/>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a:noFill/>
                </a:ln>
                <a:extLst/>
              </p:spPr>
              <p:txBody>
                <a:bodyPr/>
                <a:lstStyle/>
                <a:p>
                  <a:pPr fontAlgn="auto">
                    <a:spcBef>
                      <a:spcPts val="0"/>
                    </a:spcBef>
                    <a:spcAft>
                      <a:spcPts val="0"/>
                    </a:spcAft>
                    <a:defRPr/>
                  </a:pPr>
                  <a:endParaRPr lang="en-US">
                    <a:latin typeface="+mn-lt"/>
                  </a:endParaRPr>
                </a:p>
              </p:txBody>
            </p:sp>
            <p:sp>
              <p:nvSpPr>
                <p:cNvPr id="72" name="Freeform 51"/>
                <p:cNvSpPr>
                  <a:spLocks/>
                </p:cNvSpPr>
                <p:nvPr/>
              </p:nvSpPr>
              <p:spPr bwMode="auto">
                <a:xfrm>
                  <a:off x="5210175" y="2935288"/>
                  <a:ext cx="292100" cy="434975"/>
                </a:xfrm>
                <a:custGeom>
                  <a:avLst/>
                  <a:gdLst>
                    <a:gd name="T0" fmla="*/ 2 w 184"/>
                    <a:gd name="T1" fmla="*/ 274 h 274"/>
                    <a:gd name="T2" fmla="*/ 2 w 184"/>
                    <a:gd name="T3" fmla="*/ 274 h 274"/>
                    <a:gd name="T4" fmla="*/ 12 w 184"/>
                    <a:gd name="T5" fmla="*/ 260 h 274"/>
                    <a:gd name="T6" fmla="*/ 160 w 184"/>
                    <a:gd name="T7" fmla="*/ 36 h 274"/>
                    <a:gd name="T8" fmla="*/ 160 w 184"/>
                    <a:gd name="T9" fmla="*/ 36 h 274"/>
                    <a:gd name="T10" fmla="*/ 168 w 184"/>
                    <a:gd name="T11" fmla="*/ 26 h 274"/>
                    <a:gd name="T12" fmla="*/ 176 w 184"/>
                    <a:gd name="T13" fmla="*/ 18 h 274"/>
                    <a:gd name="T14" fmla="*/ 176 w 184"/>
                    <a:gd name="T15" fmla="*/ 18 h 274"/>
                    <a:gd name="T16" fmla="*/ 182 w 184"/>
                    <a:gd name="T17" fmla="*/ 12 h 274"/>
                    <a:gd name="T18" fmla="*/ 184 w 184"/>
                    <a:gd name="T19" fmla="*/ 4 h 274"/>
                    <a:gd name="T20" fmla="*/ 184 w 184"/>
                    <a:gd name="T21" fmla="*/ 4 h 274"/>
                    <a:gd name="T22" fmla="*/ 184 w 184"/>
                    <a:gd name="T23" fmla="*/ 2 h 274"/>
                    <a:gd name="T24" fmla="*/ 182 w 184"/>
                    <a:gd name="T25" fmla="*/ 0 h 274"/>
                    <a:gd name="T26" fmla="*/ 180 w 184"/>
                    <a:gd name="T27" fmla="*/ 0 h 274"/>
                    <a:gd name="T28" fmla="*/ 176 w 184"/>
                    <a:gd name="T29" fmla="*/ 2 h 274"/>
                    <a:gd name="T30" fmla="*/ 176 w 184"/>
                    <a:gd name="T31" fmla="*/ 2 h 274"/>
                    <a:gd name="T32" fmla="*/ 168 w 184"/>
                    <a:gd name="T33" fmla="*/ 10 h 274"/>
                    <a:gd name="T34" fmla="*/ 160 w 184"/>
                    <a:gd name="T35" fmla="*/ 20 h 274"/>
                    <a:gd name="T36" fmla="*/ 160 w 184"/>
                    <a:gd name="T37" fmla="*/ 20 h 274"/>
                    <a:gd name="T38" fmla="*/ 144 w 184"/>
                    <a:gd name="T39" fmla="*/ 44 h 274"/>
                    <a:gd name="T40" fmla="*/ 8 w 184"/>
                    <a:gd name="T41" fmla="*/ 258 h 274"/>
                    <a:gd name="T42" fmla="*/ 8 w 184"/>
                    <a:gd name="T43" fmla="*/ 258 h 274"/>
                    <a:gd name="T44" fmla="*/ 0 w 184"/>
                    <a:gd name="T45" fmla="*/ 272 h 274"/>
                    <a:gd name="T46" fmla="*/ 0 w 184"/>
                    <a:gd name="T47" fmla="*/ 272 h 274"/>
                    <a:gd name="T48" fmla="*/ 0 w 184"/>
                    <a:gd name="T49" fmla="*/ 274 h 274"/>
                    <a:gd name="T50" fmla="*/ 0 w 184"/>
                    <a:gd name="T51" fmla="*/ 274 h 274"/>
                    <a:gd name="T52" fmla="*/ 2 w 184"/>
                    <a:gd name="T53" fmla="*/ 274 h 274"/>
                    <a:gd name="T54" fmla="*/ 2 w 184"/>
                    <a:gd name="T55" fmla="*/ 274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84" h="274">
                      <a:moveTo>
                        <a:pt x="2" y="274"/>
                      </a:moveTo>
                      <a:lnTo>
                        <a:pt x="2" y="274"/>
                      </a:lnTo>
                      <a:lnTo>
                        <a:pt x="12" y="260"/>
                      </a:lnTo>
                      <a:lnTo>
                        <a:pt x="160" y="36"/>
                      </a:lnTo>
                      <a:lnTo>
                        <a:pt x="160" y="36"/>
                      </a:lnTo>
                      <a:lnTo>
                        <a:pt x="168" y="26"/>
                      </a:lnTo>
                      <a:lnTo>
                        <a:pt x="176" y="18"/>
                      </a:lnTo>
                      <a:lnTo>
                        <a:pt x="176" y="18"/>
                      </a:lnTo>
                      <a:lnTo>
                        <a:pt x="182" y="12"/>
                      </a:lnTo>
                      <a:lnTo>
                        <a:pt x="184" y="4"/>
                      </a:lnTo>
                      <a:lnTo>
                        <a:pt x="184" y="4"/>
                      </a:lnTo>
                      <a:lnTo>
                        <a:pt x="184" y="2"/>
                      </a:lnTo>
                      <a:lnTo>
                        <a:pt x="182" y="0"/>
                      </a:lnTo>
                      <a:lnTo>
                        <a:pt x="180" y="0"/>
                      </a:lnTo>
                      <a:lnTo>
                        <a:pt x="176" y="2"/>
                      </a:lnTo>
                      <a:lnTo>
                        <a:pt x="176" y="2"/>
                      </a:lnTo>
                      <a:lnTo>
                        <a:pt x="168" y="10"/>
                      </a:lnTo>
                      <a:lnTo>
                        <a:pt x="160" y="20"/>
                      </a:lnTo>
                      <a:lnTo>
                        <a:pt x="160" y="20"/>
                      </a:lnTo>
                      <a:lnTo>
                        <a:pt x="144" y="44"/>
                      </a:lnTo>
                      <a:lnTo>
                        <a:pt x="8" y="258"/>
                      </a:lnTo>
                      <a:lnTo>
                        <a:pt x="8" y="258"/>
                      </a:lnTo>
                      <a:lnTo>
                        <a:pt x="0" y="272"/>
                      </a:lnTo>
                      <a:lnTo>
                        <a:pt x="0" y="272"/>
                      </a:lnTo>
                      <a:lnTo>
                        <a:pt x="0" y="274"/>
                      </a:lnTo>
                      <a:lnTo>
                        <a:pt x="0" y="274"/>
                      </a:lnTo>
                      <a:lnTo>
                        <a:pt x="2" y="274"/>
                      </a:lnTo>
                      <a:lnTo>
                        <a:pt x="2" y="274"/>
                      </a:lnTo>
                      <a:close/>
                    </a:path>
                  </a:pathLst>
                </a:custGeom>
                <a:grpFill/>
                <a:ln>
                  <a:noFill/>
                </a:ln>
                <a:extLst/>
              </p:spPr>
              <p:txBody>
                <a:bodyPr/>
                <a:lstStyle/>
                <a:p>
                  <a:pPr fontAlgn="auto">
                    <a:spcBef>
                      <a:spcPts val="0"/>
                    </a:spcBef>
                    <a:spcAft>
                      <a:spcPts val="0"/>
                    </a:spcAft>
                    <a:defRPr/>
                  </a:pPr>
                  <a:endParaRPr lang="en-US">
                    <a:latin typeface="+mn-lt"/>
                  </a:endParaRPr>
                </a:p>
              </p:txBody>
            </p:sp>
            <p:sp>
              <p:nvSpPr>
                <p:cNvPr id="73" name="Freeform 52"/>
                <p:cNvSpPr>
                  <a:spLocks noEditPoints="1"/>
                </p:cNvSpPr>
                <p:nvPr/>
              </p:nvSpPr>
              <p:spPr bwMode="auto">
                <a:xfrm>
                  <a:off x="5073650" y="2381609"/>
                  <a:ext cx="1257300" cy="1758950"/>
                </a:xfrm>
                <a:custGeom>
                  <a:avLst/>
                  <a:gdLst>
                    <a:gd name="T0" fmla="*/ 780 w 792"/>
                    <a:gd name="T1" fmla="*/ 16 h 1108"/>
                    <a:gd name="T2" fmla="*/ 752 w 792"/>
                    <a:gd name="T3" fmla="*/ 4 h 1108"/>
                    <a:gd name="T4" fmla="*/ 622 w 792"/>
                    <a:gd name="T5" fmla="*/ 26 h 1108"/>
                    <a:gd name="T6" fmla="*/ 230 w 792"/>
                    <a:gd name="T7" fmla="*/ 382 h 1108"/>
                    <a:gd name="T8" fmla="*/ 118 w 792"/>
                    <a:gd name="T9" fmla="*/ 576 h 1108"/>
                    <a:gd name="T10" fmla="*/ 106 w 792"/>
                    <a:gd name="T11" fmla="*/ 550 h 1108"/>
                    <a:gd name="T12" fmla="*/ 112 w 792"/>
                    <a:gd name="T13" fmla="*/ 538 h 1108"/>
                    <a:gd name="T14" fmla="*/ 94 w 792"/>
                    <a:gd name="T15" fmla="*/ 520 h 1108"/>
                    <a:gd name="T16" fmla="*/ 90 w 792"/>
                    <a:gd name="T17" fmla="*/ 516 h 1108"/>
                    <a:gd name="T18" fmla="*/ 80 w 792"/>
                    <a:gd name="T19" fmla="*/ 512 h 1108"/>
                    <a:gd name="T20" fmla="*/ 72 w 792"/>
                    <a:gd name="T21" fmla="*/ 516 h 1108"/>
                    <a:gd name="T22" fmla="*/ 68 w 792"/>
                    <a:gd name="T23" fmla="*/ 522 h 1108"/>
                    <a:gd name="T24" fmla="*/ 56 w 792"/>
                    <a:gd name="T25" fmla="*/ 522 h 1108"/>
                    <a:gd name="T26" fmla="*/ 44 w 792"/>
                    <a:gd name="T27" fmla="*/ 538 h 1108"/>
                    <a:gd name="T28" fmla="*/ 40 w 792"/>
                    <a:gd name="T29" fmla="*/ 560 h 1108"/>
                    <a:gd name="T30" fmla="*/ 0 w 792"/>
                    <a:gd name="T31" fmla="*/ 900 h 1108"/>
                    <a:gd name="T32" fmla="*/ 46 w 792"/>
                    <a:gd name="T33" fmla="*/ 738 h 1108"/>
                    <a:gd name="T34" fmla="*/ 32 w 792"/>
                    <a:gd name="T35" fmla="*/ 854 h 1108"/>
                    <a:gd name="T36" fmla="*/ 40 w 792"/>
                    <a:gd name="T37" fmla="*/ 950 h 1108"/>
                    <a:gd name="T38" fmla="*/ 32 w 792"/>
                    <a:gd name="T39" fmla="*/ 1026 h 1108"/>
                    <a:gd name="T40" fmla="*/ 80 w 792"/>
                    <a:gd name="T41" fmla="*/ 1078 h 1108"/>
                    <a:gd name="T42" fmla="*/ 120 w 792"/>
                    <a:gd name="T43" fmla="*/ 964 h 1108"/>
                    <a:gd name="T44" fmla="*/ 120 w 792"/>
                    <a:gd name="T45" fmla="*/ 896 h 1108"/>
                    <a:gd name="T46" fmla="*/ 114 w 792"/>
                    <a:gd name="T47" fmla="*/ 814 h 1108"/>
                    <a:gd name="T48" fmla="*/ 108 w 792"/>
                    <a:gd name="T49" fmla="*/ 732 h 1108"/>
                    <a:gd name="T50" fmla="*/ 156 w 792"/>
                    <a:gd name="T51" fmla="*/ 900 h 1108"/>
                    <a:gd name="T52" fmla="*/ 204 w 792"/>
                    <a:gd name="T53" fmla="*/ 1010 h 1108"/>
                    <a:gd name="T54" fmla="*/ 242 w 792"/>
                    <a:gd name="T55" fmla="*/ 1064 h 1108"/>
                    <a:gd name="T56" fmla="*/ 294 w 792"/>
                    <a:gd name="T57" fmla="*/ 1102 h 1108"/>
                    <a:gd name="T58" fmla="*/ 316 w 792"/>
                    <a:gd name="T59" fmla="*/ 1104 h 1108"/>
                    <a:gd name="T60" fmla="*/ 366 w 792"/>
                    <a:gd name="T61" fmla="*/ 1096 h 1108"/>
                    <a:gd name="T62" fmla="*/ 408 w 792"/>
                    <a:gd name="T63" fmla="*/ 1072 h 1108"/>
                    <a:gd name="T64" fmla="*/ 432 w 792"/>
                    <a:gd name="T65" fmla="*/ 1058 h 1108"/>
                    <a:gd name="T66" fmla="*/ 454 w 792"/>
                    <a:gd name="T67" fmla="*/ 1034 h 1108"/>
                    <a:gd name="T68" fmla="*/ 470 w 792"/>
                    <a:gd name="T69" fmla="*/ 1030 h 1108"/>
                    <a:gd name="T70" fmla="*/ 502 w 792"/>
                    <a:gd name="T71" fmla="*/ 1002 h 1108"/>
                    <a:gd name="T72" fmla="*/ 508 w 792"/>
                    <a:gd name="T73" fmla="*/ 988 h 1108"/>
                    <a:gd name="T74" fmla="*/ 534 w 792"/>
                    <a:gd name="T75" fmla="*/ 974 h 1108"/>
                    <a:gd name="T76" fmla="*/ 550 w 792"/>
                    <a:gd name="T77" fmla="*/ 952 h 1108"/>
                    <a:gd name="T78" fmla="*/ 576 w 792"/>
                    <a:gd name="T79" fmla="*/ 860 h 1108"/>
                    <a:gd name="T80" fmla="*/ 580 w 792"/>
                    <a:gd name="T81" fmla="*/ 832 h 1108"/>
                    <a:gd name="T82" fmla="*/ 524 w 792"/>
                    <a:gd name="T83" fmla="*/ 726 h 1108"/>
                    <a:gd name="T84" fmla="*/ 460 w 792"/>
                    <a:gd name="T85" fmla="*/ 674 h 1108"/>
                    <a:gd name="T86" fmla="*/ 564 w 792"/>
                    <a:gd name="T87" fmla="*/ 630 h 1108"/>
                    <a:gd name="T88" fmla="*/ 694 w 792"/>
                    <a:gd name="T89" fmla="*/ 536 h 1108"/>
                    <a:gd name="T90" fmla="*/ 756 w 792"/>
                    <a:gd name="T91" fmla="*/ 300 h 1108"/>
                    <a:gd name="T92" fmla="*/ 74 w 792"/>
                    <a:gd name="T93" fmla="*/ 522 h 1108"/>
                    <a:gd name="T94" fmla="*/ 74 w 792"/>
                    <a:gd name="T95" fmla="*/ 522 h 1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792" h="1108">
                      <a:moveTo>
                        <a:pt x="792" y="30"/>
                      </a:moveTo>
                      <a:lnTo>
                        <a:pt x="792" y="30"/>
                      </a:lnTo>
                      <a:lnTo>
                        <a:pt x="786" y="20"/>
                      </a:lnTo>
                      <a:lnTo>
                        <a:pt x="780" y="16"/>
                      </a:lnTo>
                      <a:lnTo>
                        <a:pt x="774" y="12"/>
                      </a:lnTo>
                      <a:lnTo>
                        <a:pt x="774" y="12"/>
                      </a:lnTo>
                      <a:lnTo>
                        <a:pt x="764" y="6"/>
                      </a:lnTo>
                      <a:lnTo>
                        <a:pt x="752" y="4"/>
                      </a:lnTo>
                      <a:lnTo>
                        <a:pt x="732" y="0"/>
                      </a:lnTo>
                      <a:lnTo>
                        <a:pt x="716" y="0"/>
                      </a:lnTo>
                      <a:lnTo>
                        <a:pt x="710" y="0"/>
                      </a:lnTo>
                      <a:lnTo>
                        <a:pt x="622" y="26"/>
                      </a:lnTo>
                      <a:lnTo>
                        <a:pt x="522" y="78"/>
                      </a:lnTo>
                      <a:lnTo>
                        <a:pt x="418" y="162"/>
                      </a:lnTo>
                      <a:lnTo>
                        <a:pt x="338" y="244"/>
                      </a:lnTo>
                      <a:lnTo>
                        <a:pt x="230" y="382"/>
                      </a:lnTo>
                      <a:lnTo>
                        <a:pt x="166" y="484"/>
                      </a:lnTo>
                      <a:lnTo>
                        <a:pt x="128" y="552"/>
                      </a:lnTo>
                      <a:lnTo>
                        <a:pt x="118" y="576"/>
                      </a:lnTo>
                      <a:lnTo>
                        <a:pt x="118" y="576"/>
                      </a:lnTo>
                      <a:lnTo>
                        <a:pt x="118" y="570"/>
                      </a:lnTo>
                      <a:lnTo>
                        <a:pt x="118" y="570"/>
                      </a:lnTo>
                      <a:lnTo>
                        <a:pt x="114" y="562"/>
                      </a:lnTo>
                      <a:lnTo>
                        <a:pt x="106" y="550"/>
                      </a:lnTo>
                      <a:lnTo>
                        <a:pt x="106" y="550"/>
                      </a:lnTo>
                      <a:lnTo>
                        <a:pt x="110" y="544"/>
                      </a:lnTo>
                      <a:lnTo>
                        <a:pt x="112" y="538"/>
                      </a:lnTo>
                      <a:lnTo>
                        <a:pt x="112" y="538"/>
                      </a:lnTo>
                      <a:lnTo>
                        <a:pt x="110" y="530"/>
                      </a:lnTo>
                      <a:lnTo>
                        <a:pt x="106" y="526"/>
                      </a:lnTo>
                      <a:lnTo>
                        <a:pt x="102" y="522"/>
                      </a:lnTo>
                      <a:lnTo>
                        <a:pt x="94" y="520"/>
                      </a:lnTo>
                      <a:lnTo>
                        <a:pt x="94" y="520"/>
                      </a:lnTo>
                      <a:lnTo>
                        <a:pt x="92" y="520"/>
                      </a:lnTo>
                      <a:lnTo>
                        <a:pt x="94" y="516"/>
                      </a:lnTo>
                      <a:lnTo>
                        <a:pt x="90" y="516"/>
                      </a:lnTo>
                      <a:lnTo>
                        <a:pt x="86" y="516"/>
                      </a:lnTo>
                      <a:lnTo>
                        <a:pt x="86" y="516"/>
                      </a:lnTo>
                      <a:lnTo>
                        <a:pt x="80" y="512"/>
                      </a:lnTo>
                      <a:lnTo>
                        <a:pt x="80" y="512"/>
                      </a:lnTo>
                      <a:lnTo>
                        <a:pt x="80" y="512"/>
                      </a:lnTo>
                      <a:lnTo>
                        <a:pt x="76" y="514"/>
                      </a:lnTo>
                      <a:lnTo>
                        <a:pt x="72" y="512"/>
                      </a:lnTo>
                      <a:lnTo>
                        <a:pt x="72" y="516"/>
                      </a:lnTo>
                      <a:lnTo>
                        <a:pt x="68" y="516"/>
                      </a:lnTo>
                      <a:lnTo>
                        <a:pt x="66" y="516"/>
                      </a:lnTo>
                      <a:lnTo>
                        <a:pt x="68" y="520"/>
                      </a:lnTo>
                      <a:lnTo>
                        <a:pt x="68" y="522"/>
                      </a:lnTo>
                      <a:lnTo>
                        <a:pt x="68" y="522"/>
                      </a:lnTo>
                      <a:lnTo>
                        <a:pt x="62" y="520"/>
                      </a:lnTo>
                      <a:lnTo>
                        <a:pt x="62" y="520"/>
                      </a:lnTo>
                      <a:lnTo>
                        <a:pt x="56" y="522"/>
                      </a:lnTo>
                      <a:lnTo>
                        <a:pt x="50" y="526"/>
                      </a:lnTo>
                      <a:lnTo>
                        <a:pt x="46" y="530"/>
                      </a:lnTo>
                      <a:lnTo>
                        <a:pt x="44" y="538"/>
                      </a:lnTo>
                      <a:lnTo>
                        <a:pt x="44" y="538"/>
                      </a:lnTo>
                      <a:lnTo>
                        <a:pt x="46" y="542"/>
                      </a:lnTo>
                      <a:lnTo>
                        <a:pt x="48" y="548"/>
                      </a:lnTo>
                      <a:lnTo>
                        <a:pt x="48" y="548"/>
                      </a:lnTo>
                      <a:lnTo>
                        <a:pt x="40" y="560"/>
                      </a:lnTo>
                      <a:lnTo>
                        <a:pt x="36" y="568"/>
                      </a:lnTo>
                      <a:lnTo>
                        <a:pt x="28" y="552"/>
                      </a:lnTo>
                      <a:lnTo>
                        <a:pt x="0" y="502"/>
                      </a:lnTo>
                      <a:lnTo>
                        <a:pt x="0" y="900"/>
                      </a:lnTo>
                      <a:lnTo>
                        <a:pt x="0" y="900"/>
                      </a:lnTo>
                      <a:lnTo>
                        <a:pt x="18" y="834"/>
                      </a:lnTo>
                      <a:lnTo>
                        <a:pt x="32" y="782"/>
                      </a:lnTo>
                      <a:lnTo>
                        <a:pt x="46" y="738"/>
                      </a:lnTo>
                      <a:lnTo>
                        <a:pt x="44" y="766"/>
                      </a:lnTo>
                      <a:lnTo>
                        <a:pt x="38" y="814"/>
                      </a:lnTo>
                      <a:lnTo>
                        <a:pt x="40" y="832"/>
                      </a:lnTo>
                      <a:lnTo>
                        <a:pt x="32" y="854"/>
                      </a:lnTo>
                      <a:lnTo>
                        <a:pt x="32" y="888"/>
                      </a:lnTo>
                      <a:lnTo>
                        <a:pt x="32" y="896"/>
                      </a:lnTo>
                      <a:lnTo>
                        <a:pt x="32" y="946"/>
                      </a:lnTo>
                      <a:lnTo>
                        <a:pt x="40" y="950"/>
                      </a:lnTo>
                      <a:lnTo>
                        <a:pt x="40" y="958"/>
                      </a:lnTo>
                      <a:lnTo>
                        <a:pt x="32" y="964"/>
                      </a:lnTo>
                      <a:lnTo>
                        <a:pt x="32" y="988"/>
                      </a:lnTo>
                      <a:lnTo>
                        <a:pt x="32" y="1026"/>
                      </a:lnTo>
                      <a:lnTo>
                        <a:pt x="48" y="1058"/>
                      </a:lnTo>
                      <a:lnTo>
                        <a:pt x="72" y="1078"/>
                      </a:lnTo>
                      <a:lnTo>
                        <a:pt x="76" y="1056"/>
                      </a:lnTo>
                      <a:lnTo>
                        <a:pt x="80" y="1078"/>
                      </a:lnTo>
                      <a:lnTo>
                        <a:pt x="104" y="1058"/>
                      </a:lnTo>
                      <a:lnTo>
                        <a:pt x="120" y="1026"/>
                      </a:lnTo>
                      <a:lnTo>
                        <a:pt x="120" y="988"/>
                      </a:lnTo>
                      <a:lnTo>
                        <a:pt x="120" y="964"/>
                      </a:lnTo>
                      <a:lnTo>
                        <a:pt x="112" y="958"/>
                      </a:lnTo>
                      <a:lnTo>
                        <a:pt x="112" y="950"/>
                      </a:lnTo>
                      <a:lnTo>
                        <a:pt x="120" y="946"/>
                      </a:lnTo>
                      <a:lnTo>
                        <a:pt x="120" y="896"/>
                      </a:lnTo>
                      <a:lnTo>
                        <a:pt x="120" y="888"/>
                      </a:lnTo>
                      <a:lnTo>
                        <a:pt x="120" y="854"/>
                      </a:lnTo>
                      <a:lnTo>
                        <a:pt x="112" y="832"/>
                      </a:lnTo>
                      <a:lnTo>
                        <a:pt x="114" y="814"/>
                      </a:lnTo>
                      <a:lnTo>
                        <a:pt x="108" y="766"/>
                      </a:lnTo>
                      <a:lnTo>
                        <a:pt x="106" y="738"/>
                      </a:lnTo>
                      <a:lnTo>
                        <a:pt x="106" y="738"/>
                      </a:lnTo>
                      <a:lnTo>
                        <a:pt x="108" y="732"/>
                      </a:lnTo>
                      <a:lnTo>
                        <a:pt x="108" y="732"/>
                      </a:lnTo>
                      <a:lnTo>
                        <a:pt x="122" y="778"/>
                      </a:lnTo>
                      <a:lnTo>
                        <a:pt x="138" y="834"/>
                      </a:lnTo>
                      <a:lnTo>
                        <a:pt x="156" y="900"/>
                      </a:lnTo>
                      <a:lnTo>
                        <a:pt x="156" y="900"/>
                      </a:lnTo>
                      <a:lnTo>
                        <a:pt x="174" y="942"/>
                      </a:lnTo>
                      <a:lnTo>
                        <a:pt x="190" y="978"/>
                      </a:lnTo>
                      <a:lnTo>
                        <a:pt x="204" y="1010"/>
                      </a:lnTo>
                      <a:lnTo>
                        <a:pt x="204" y="1010"/>
                      </a:lnTo>
                      <a:lnTo>
                        <a:pt x="218" y="1034"/>
                      </a:lnTo>
                      <a:lnTo>
                        <a:pt x="230" y="1050"/>
                      </a:lnTo>
                      <a:lnTo>
                        <a:pt x="242" y="1064"/>
                      </a:lnTo>
                      <a:lnTo>
                        <a:pt x="268" y="1090"/>
                      </a:lnTo>
                      <a:lnTo>
                        <a:pt x="284" y="1100"/>
                      </a:lnTo>
                      <a:lnTo>
                        <a:pt x="294" y="1102"/>
                      </a:lnTo>
                      <a:lnTo>
                        <a:pt x="294" y="1102"/>
                      </a:lnTo>
                      <a:lnTo>
                        <a:pt x="296" y="1100"/>
                      </a:lnTo>
                      <a:lnTo>
                        <a:pt x="300" y="1098"/>
                      </a:lnTo>
                      <a:lnTo>
                        <a:pt x="308" y="1100"/>
                      </a:lnTo>
                      <a:lnTo>
                        <a:pt x="316" y="1104"/>
                      </a:lnTo>
                      <a:lnTo>
                        <a:pt x="316" y="1104"/>
                      </a:lnTo>
                      <a:lnTo>
                        <a:pt x="322" y="1108"/>
                      </a:lnTo>
                      <a:lnTo>
                        <a:pt x="350" y="1108"/>
                      </a:lnTo>
                      <a:lnTo>
                        <a:pt x="366" y="1096"/>
                      </a:lnTo>
                      <a:lnTo>
                        <a:pt x="384" y="1082"/>
                      </a:lnTo>
                      <a:lnTo>
                        <a:pt x="384" y="1082"/>
                      </a:lnTo>
                      <a:lnTo>
                        <a:pt x="396" y="1076"/>
                      </a:lnTo>
                      <a:lnTo>
                        <a:pt x="408" y="1072"/>
                      </a:lnTo>
                      <a:lnTo>
                        <a:pt x="418" y="1068"/>
                      </a:lnTo>
                      <a:lnTo>
                        <a:pt x="418" y="1068"/>
                      </a:lnTo>
                      <a:lnTo>
                        <a:pt x="426" y="1064"/>
                      </a:lnTo>
                      <a:lnTo>
                        <a:pt x="432" y="1058"/>
                      </a:lnTo>
                      <a:lnTo>
                        <a:pt x="438" y="1050"/>
                      </a:lnTo>
                      <a:lnTo>
                        <a:pt x="438" y="1050"/>
                      </a:lnTo>
                      <a:lnTo>
                        <a:pt x="446" y="1040"/>
                      </a:lnTo>
                      <a:lnTo>
                        <a:pt x="454" y="1034"/>
                      </a:lnTo>
                      <a:lnTo>
                        <a:pt x="458" y="1032"/>
                      </a:lnTo>
                      <a:lnTo>
                        <a:pt x="462" y="1030"/>
                      </a:lnTo>
                      <a:lnTo>
                        <a:pt x="462" y="1030"/>
                      </a:lnTo>
                      <a:lnTo>
                        <a:pt x="470" y="1030"/>
                      </a:lnTo>
                      <a:lnTo>
                        <a:pt x="480" y="1026"/>
                      </a:lnTo>
                      <a:lnTo>
                        <a:pt x="492" y="1014"/>
                      </a:lnTo>
                      <a:lnTo>
                        <a:pt x="492" y="1014"/>
                      </a:lnTo>
                      <a:lnTo>
                        <a:pt x="502" y="1002"/>
                      </a:lnTo>
                      <a:lnTo>
                        <a:pt x="506" y="992"/>
                      </a:lnTo>
                      <a:lnTo>
                        <a:pt x="506" y="992"/>
                      </a:lnTo>
                      <a:lnTo>
                        <a:pt x="506" y="992"/>
                      </a:lnTo>
                      <a:lnTo>
                        <a:pt x="508" y="988"/>
                      </a:lnTo>
                      <a:lnTo>
                        <a:pt x="514" y="982"/>
                      </a:lnTo>
                      <a:lnTo>
                        <a:pt x="526" y="976"/>
                      </a:lnTo>
                      <a:lnTo>
                        <a:pt x="526" y="976"/>
                      </a:lnTo>
                      <a:lnTo>
                        <a:pt x="534" y="974"/>
                      </a:lnTo>
                      <a:lnTo>
                        <a:pt x="538" y="970"/>
                      </a:lnTo>
                      <a:lnTo>
                        <a:pt x="546" y="962"/>
                      </a:lnTo>
                      <a:lnTo>
                        <a:pt x="548" y="954"/>
                      </a:lnTo>
                      <a:lnTo>
                        <a:pt x="550" y="952"/>
                      </a:lnTo>
                      <a:lnTo>
                        <a:pt x="560" y="916"/>
                      </a:lnTo>
                      <a:lnTo>
                        <a:pt x="576" y="890"/>
                      </a:lnTo>
                      <a:lnTo>
                        <a:pt x="576" y="860"/>
                      </a:lnTo>
                      <a:lnTo>
                        <a:pt x="576" y="860"/>
                      </a:lnTo>
                      <a:lnTo>
                        <a:pt x="578" y="850"/>
                      </a:lnTo>
                      <a:lnTo>
                        <a:pt x="580" y="840"/>
                      </a:lnTo>
                      <a:lnTo>
                        <a:pt x="580" y="832"/>
                      </a:lnTo>
                      <a:lnTo>
                        <a:pt x="580" y="832"/>
                      </a:lnTo>
                      <a:lnTo>
                        <a:pt x="576" y="820"/>
                      </a:lnTo>
                      <a:lnTo>
                        <a:pt x="572" y="808"/>
                      </a:lnTo>
                      <a:lnTo>
                        <a:pt x="566" y="792"/>
                      </a:lnTo>
                      <a:lnTo>
                        <a:pt x="524" y="726"/>
                      </a:lnTo>
                      <a:lnTo>
                        <a:pt x="524" y="726"/>
                      </a:lnTo>
                      <a:lnTo>
                        <a:pt x="474" y="680"/>
                      </a:lnTo>
                      <a:lnTo>
                        <a:pt x="474" y="680"/>
                      </a:lnTo>
                      <a:lnTo>
                        <a:pt x="460" y="674"/>
                      </a:lnTo>
                      <a:lnTo>
                        <a:pt x="438" y="666"/>
                      </a:lnTo>
                      <a:lnTo>
                        <a:pt x="384" y="646"/>
                      </a:lnTo>
                      <a:lnTo>
                        <a:pt x="524" y="634"/>
                      </a:lnTo>
                      <a:lnTo>
                        <a:pt x="564" y="630"/>
                      </a:lnTo>
                      <a:lnTo>
                        <a:pt x="606" y="624"/>
                      </a:lnTo>
                      <a:lnTo>
                        <a:pt x="636" y="608"/>
                      </a:lnTo>
                      <a:lnTo>
                        <a:pt x="666" y="580"/>
                      </a:lnTo>
                      <a:lnTo>
                        <a:pt x="694" y="536"/>
                      </a:lnTo>
                      <a:lnTo>
                        <a:pt x="714" y="486"/>
                      </a:lnTo>
                      <a:lnTo>
                        <a:pt x="724" y="454"/>
                      </a:lnTo>
                      <a:lnTo>
                        <a:pt x="742" y="360"/>
                      </a:lnTo>
                      <a:lnTo>
                        <a:pt x="756" y="300"/>
                      </a:lnTo>
                      <a:lnTo>
                        <a:pt x="788" y="150"/>
                      </a:lnTo>
                      <a:lnTo>
                        <a:pt x="792" y="100"/>
                      </a:lnTo>
                      <a:lnTo>
                        <a:pt x="792" y="30"/>
                      </a:lnTo>
                      <a:close/>
                      <a:moveTo>
                        <a:pt x="74" y="522"/>
                      </a:moveTo>
                      <a:lnTo>
                        <a:pt x="74" y="524"/>
                      </a:lnTo>
                      <a:lnTo>
                        <a:pt x="72" y="522"/>
                      </a:lnTo>
                      <a:lnTo>
                        <a:pt x="74" y="522"/>
                      </a:lnTo>
                      <a:lnTo>
                        <a:pt x="74" y="522"/>
                      </a:lnTo>
                      <a:close/>
                    </a:path>
                  </a:pathLst>
                </a:custGeom>
                <a:solidFill>
                  <a:schemeClr val="bg2">
                    <a:lumMod val="60000"/>
                    <a:lumOff val="40000"/>
                    <a:alpha val="14000"/>
                  </a:schemeClr>
                </a:solidFill>
                <a:ln w="9525">
                  <a:solidFill>
                    <a:schemeClr val="tx2">
                      <a:lumMod val="60000"/>
                      <a:lumOff val="40000"/>
                      <a:alpha val="16000"/>
                    </a:schemeClr>
                  </a:solidFill>
                  <a:round/>
                  <a:headEnd/>
                  <a:tailEnd/>
                </a:ln>
                <a:effectLst>
                  <a:glow rad="63500">
                    <a:schemeClr val="bg2">
                      <a:lumMod val="60000"/>
                      <a:lumOff val="40000"/>
                      <a:alpha val="16000"/>
                    </a:schemeClr>
                  </a:glow>
                  <a:softEdge rad="12700"/>
                </a:effectLst>
                <a:extLst/>
              </p:spPr>
              <p:txBody>
                <a:bodyPr/>
                <a:lstStyle/>
                <a:p>
                  <a:pPr defTabSz="457200" fontAlgn="auto">
                    <a:spcBef>
                      <a:spcPts val="0"/>
                    </a:spcBef>
                    <a:spcAft>
                      <a:spcPts val="0"/>
                    </a:spcAft>
                    <a:defRPr/>
                  </a:pPr>
                  <a:endParaRPr lang="en-US">
                    <a:latin typeface="+mn-lt"/>
                  </a:endParaRPr>
                </a:p>
              </p:txBody>
            </p:sp>
          </p:grpSp>
          <p:grpSp>
            <p:nvGrpSpPr>
              <p:cNvPr id="55" name="Group 97"/>
              <p:cNvGrpSpPr>
                <a:grpSpLocks noChangeAspect="1"/>
              </p:cNvGrpSpPr>
              <p:nvPr/>
            </p:nvGrpSpPr>
            <p:grpSpPr>
              <a:xfrm>
                <a:off x="4876750" y="5704502"/>
                <a:ext cx="1752575" cy="1153496"/>
                <a:chOff x="4978400" y="152400"/>
                <a:chExt cx="2489200" cy="1638300"/>
              </a:xfrm>
              <a:solidFill>
                <a:schemeClr val="bg2">
                  <a:lumMod val="50000"/>
                  <a:lumOff val="50000"/>
                  <a:alpha val="8000"/>
                </a:schemeClr>
              </a:solidFill>
            </p:grpSpPr>
            <p:sp>
              <p:nvSpPr>
                <p:cNvPr id="66" name="Freeform 28"/>
                <p:cNvSpPr>
                  <a:spLocks/>
                </p:cNvSpPr>
                <p:nvPr/>
              </p:nvSpPr>
              <p:spPr bwMode="auto">
                <a:xfrm>
                  <a:off x="6003925" y="923925"/>
                  <a:ext cx="22225" cy="546100"/>
                </a:xfrm>
                <a:custGeom>
                  <a:avLst/>
                  <a:gdLst>
                    <a:gd name="T0" fmla="*/ 12 w 14"/>
                    <a:gd name="T1" fmla="*/ 344 h 344"/>
                    <a:gd name="T2" fmla="*/ 12 w 14"/>
                    <a:gd name="T3" fmla="*/ 344 h 344"/>
                    <a:gd name="T4" fmla="*/ 14 w 14"/>
                    <a:gd name="T5" fmla="*/ 344 h 344"/>
                    <a:gd name="T6" fmla="*/ 14 w 14"/>
                    <a:gd name="T7" fmla="*/ 344 h 344"/>
                    <a:gd name="T8" fmla="*/ 14 w 14"/>
                    <a:gd name="T9" fmla="*/ 326 h 344"/>
                    <a:gd name="T10" fmla="*/ 14 w 14"/>
                    <a:gd name="T11" fmla="*/ 58 h 344"/>
                    <a:gd name="T12" fmla="*/ 14 w 14"/>
                    <a:gd name="T13" fmla="*/ 58 h 344"/>
                    <a:gd name="T14" fmla="*/ 14 w 14"/>
                    <a:gd name="T15" fmla="*/ 30 h 344"/>
                    <a:gd name="T16" fmla="*/ 14 w 14"/>
                    <a:gd name="T17" fmla="*/ 30 h 344"/>
                    <a:gd name="T18" fmla="*/ 12 w 14"/>
                    <a:gd name="T19" fmla="*/ 16 h 344"/>
                    <a:gd name="T20" fmla="*/ 8 w 14"/>
                    <a:gd name="T21" fmla="*/ 4 h 344"/>
                    <a:gd name="T22" fmla="*/ 8 w 14"/>
                    <a:gd name="T23" fmla="*/ 4 h 344"/>
                    <a:gd name="T24" fmla="*/ 6 w 14"/>
                    <a:gd name="T25" fmla="*/ 2 h 344"/>
                    <a:gd name="T26" fmla="*/ 4 w 14"/>
                    <a:gd name="T27" fmla="*/ 0 h 344"/>
                    <a:gd name="T28" fmla="*/ 2 w 14"/>
                    <a:gd name="T29" fmla="*/ 0 h 344"/>
                    <a:gd name="T30" fmla="*/ 0 w 14"/>
                    <a:gd name="T31" fmla="*/ 2 h 344"/>
                    <a:gd name="T32" fmla="*/ 0 w 14"/>
                    <a:gd name="T33" fmla="*/ 2 h 344"/>
                    <a:gd name="T34" fmla="*/ 0 w 14"/>
                    <a:gd name="T35" fmla="*/ 10 h 344"/>
                    <a:gd name="T36" fmla="*/ 0 w 14"/>
                    <a:gd name="T37" fmla="*/ 18 h 344"/>
                    <a:gd name="T38" fmla="*/ 0 w 14"/>
                    <a:gd name="T39" fmla="*/ 18 h 344"/>
                    <a:gd name="T40" fmla="*/ 2 w 14"/>
                    <a:gd name="T41" fmla="*/ 30 h 344"/>
                    <a:gd name="T42" fmla="*/ 4 w 14"/>
                    <a:gd name="T43" fmla="*/ 44 h 344"/>
                    <a:gd name="T44" fmla="*/ 10 w 14"/>
                    <a:gd name="T45" fmla="*/ 326 h 344"/>
                    <a:gd name="T46" fmla="*/ 10 w 14"/>
                    <a:gd name="T47" fmla="*/ 326 h 344"/>
                    <a:gd name="T48" fmla="*/ 10 w 14"/>
                    <a:gd name="T49" fmla="*/ 338 h 344"/>
                    <a:gd name="T50" fmla="*/ 12 w 14"/>
                    <a:gd name="T51" fmla="*/ 344 h 344"/>
                    <a:gd name="T52" fmla="*/ 12 w 14"/>
                    <a:gd name="T53" fmla="*/ 34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 h="344">
                      <a:moveTo>
                        <a:pt x="12" y="344"/>
                      </a:moveTo>
                      <a:lnTo>
                        <a:pt x="12" y="344"/>
                      </a:lnTo>
                      <a:lnTo>
                        <a:pt x="14" y="344"/>
                      </a:lnTo>
                      <a:lnTo>
                        <a:pt x="14" y="344"/>
                      </a:lnTo>
                      <a:lnTo>
                        <a:pt x="14" y="326"/>
                      </a:lnTo>
                      <a:lnTo>
                        <a:pt x="14" y="58"/>
                      </a:lnTo>
                      <a:lnTo>
                        <a:pt x="14" y="58"/>
                      </a:lnTo>
                      <a:lnTo>
                        <a:pt x="14" y="30"/>
                      </a:lnTo>
                      <a:lnTo>
                        <a:pt x="14" y="30"/>
                      </a:lnTo>
                      <a:lnTo>
                        <a:pt x="12" y="16"/>
                      </a:lnTo>
                      <a:lnTo>
                        <a:pt x="8" y="4"/>
                      </a:lnTo>
                      <a:lnTo>
                        <a:pt x="8" y="4"/>
                      </a:lnTo>
                      <a:lnTo>
                        <a:pt x="6" y="2"/>
                      </a:lnTo>
                      <a:lnTo>
                        <a:pt x="4" y="0"/>
                      </a:lnTo>
                      <a:lnTo>
                        <a:pt x="2" y="0"/>
                      </a:lnTo>
                      <a:lnTo>
                        <a:pt x="0" y="2"/>
                      </a:lnTo>
                      <a:lnTo>
                        <a:pt x="0" y="2"/>
                      </a:lnTo>
                      <a:lnTo>
                        <a:pt x="0" y="10"/>
                      </a:lnTo>
                      <a:lnTo>
                        <a:pt x="0" y="18"/>
                      </a:lnTo>
                      <a:lnTo>
                        <a:pt x="0" y="18"/>
                      </a:lnTo>
                      <a:lnTo>
                        <a:pt x="2" y="30"/>
                      </a:lnTo>
                      <a:lnTo>
                        <a:pt x="4" y="44"/>
                      </a:lnTo>
                      <a:lnTo>
                        <a:pt x="10" y="326"/>
                      </a:lnTo>
                      <a:lnTo>
                        <a:pt x="10" y="326"/>
                      </a:lnTo>
                      <a:lnTo>
                        <a:pt x="10" y="338"/>
                      </a:lnTo>
                      <a:lnTo>
                        <a:pt x="12" y="344"/>
                      </a:lnTo>
                      <a:lnTo>
                        <a:pt x="12" y="344"/>
                      </a:lnTo>
                      <a:close/>
                    </a:path>
                  </a:pathLst>
                </a:custGeom>
                <a:grpFill/>
                <a:ln>
                  <a:noFill/>
                </a:ln>
                <a:extLst/>
              </p:spPr>
              <p:txBody>
                <a:bodyPr/>
                <a:lstStyle/>
                <a:p>
                  <a:pPr fontAlgn="auto">
                    <a:spcBef>
                      <a:spcPts val="0"/>
                    </a:spcBef>
                    <a:spcAft>
                      <a:spcPts val="0"/>
                    </a:spcAft>
                    <a:defRPr/>
                  </a:pPr>
                  <a:endParaRPr lang="en-US">
                    <a:latin typeface="+mn-lt"/>
                  </a:endParaRPr>
                </a:p>
              </p:txBody>
            </p:sp>
            <p:sp>
              <p:nvSpPr>
                <p:cNvPr id="67" name="Freeform 29"/>
                <p:cNvSpPr>
                  <a:spLocks/>
                </p:cNvSpPr>
                <p:nvPr/>
              </p:nvSpPr>
              <p:spPr bwMode="auto">
                <a:xfrm>
                  <a:off x="6019800" y="148272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p:spPr>
              <p:txBody>
                <a:bodyPr/>
                <a:lstStyle/>
                <a:p>
                  <a:pPr fontAlgn="auto">
                    <a:spcBef>
                      <a:spcPts val="0"/>
                    </a:spcBef>
                    <a:spcAft>
                      <a:spcPts val="0"/>
                    </a:spcAft>
                    <a:defRPr/>
                  </a:pPr>
                  <a:endParaRPr lang="en-US">
                    <a:latin typeface="+mn-lt"/>
                  </a:endParaRPr>
                </a:p>
              </p:txBody>
            </p:sp>
            <p:sp>
              <p:nvSpPr>
                <p:cNvPr id="68" name="Freeform 30"/>
                <p:cNvSpPr>
                  <a:spLocks/>
                </p:cNvSpPr>
                <p:nvPr/>
              </p:nvSpPr>
              <p:spPr bwMode="auto">
                <a:xfrm>
                  <a:off x="6045200" y="1257300"/>
                  <a:ext cx="501650" cy="228600"/>
                </a:xfrm>
                <a:custGeom>
                  <a:avLst/>
                  <a:gdLst>
                    <a:gd name="T0" fmla="*/ 2 w 316"/>
                    <a:gd name="T1" fmla="*/ 144 h 144"/>
                    <a:gd name="T2" fmla="*/ 2 w 316"/>
                    <a:gd name="T3" fmla="*/ 144 h 144"/>
                    <a:gd name="T4" fmla="*/ 18 w 316"/>
                    <a:gd name="T5" fmla="*/ 138 h 144"/>
                    <a:gd name="T6" fmla="*/ 276 w 316"/>
                    <a:gd name="T7" fmla="*/ 20 h 144"/>
                    <a:gd name="T8" fmla="*/ 276 w 316"/>
                    <a:gd name="T9" fmla="*/ 20 h 144"/>
                    <a:gd name="T10" fmla="*/ 288 w 316"/>
                    <a:gd name="T11" fmla="*/ 16 h 144"/>
                    <a:gd name="T12" fmla="*/ 298 w 316"/>
                    <a:gd name="T13" fmla="*/ 12 h 144"/>
                    <a:gd name="T14" fmla="*/ 298 w 316"/>
                    <a:gd name="T15" fmla="*/ 12 h 144"/>
                    <a:gd name="T16" fmla="*/ 306 w 316"/>
                    <a:gd name="T17" fmla="*/ 10 h 144"/>
                    <a:gd name="T18" fmla="*/ 314 w 316"/>
                    <a:gd name="T19" fmla="*/ 6 h 144"/>
                    <a:gd name="T20" fmla="*/ 314 w 316"/>
                    <a:gd name="T21" fmla="*/ 6 h 144"/>
                    <a:gd name="T22" fmla="*/ 316 w 316"/>
                    <a:gd name="T23" fmla="*/ 2 h 144"/>
                    <a:gd name="T24" fmla="*/ 314 w 316"/>
                    <a:gd name="T25" fmla="*/ 0 h 144"/>
                    <a:gd name="T26" fmla="*/ 312 w 316"/>
                    <a:gd name="T27" fmla="*/ 0 h 144"/>
                    <a:gd name="T28" fmla="*/ 308 w 316"/>
                    <a:gd name="T29" fmla="*/ 0 h 144"/>
                    <a:gd name="T30" fmla="*/ 308 w 316"/>
                    <a:gd name="T31" fmla="*/ 0 h 144"/>
                    <a:gd name="T32" fmla="*/ 296 w 316"/>
                    <a:gd name="T33" fmla="*/ 2 h 144"/>
                    <a:gd name="T34" fmla="*/ 284 w 316"/>
                    <a:gd name="T35" fmla="*/ 6 h 144"/>
                    <a:gd name="T36" fmla="*/ 284 w 316"/>
                    <a:gd name="T37" fmla="*/ 6 h 144"/>
                    <a:gd name="T38" fmla="*/ 258 w 316"/>
                    <a:gd name="T39" fmla="*/ 18 h 144"/>
                    <a:gd name="T40" fmla="*/ 16 w 316"/>
                    <a:gd name="T41" fmla="*/ 132 h 144"/>
                    <a:gd name="T42" fmla="*/ 16 w 316"/>
                    <a:gd name="T43" fmla="*/ 132 h 144"/>
                    <a:gd name="T44" fmla="*/ 0 w 316"/>
                    <a:gd name="T45" fmla="*/ 140 h 144"/>
                    <a:gd name="T46" fmla="*/ 0 w 316"/>
                    <a:gd name="T47" fmla="*/ 140 h 144"/>
                    <a:gd name="T48" fmla="*/ 0 w 316"/>
                    <a:gd name="T49" fmla="*/ 142 h 144"/>
                    <a:gd name="T50" fmla="*/ 0 w 316"/>
                    <a:gd name="T51" fmla="*/ 142 h 144"/>
                    <a:gd name="T52" fmla="*/ 2 w 316"/>
                    <a:gd name="T53" fmla="*/ 144 h 144"/>
                    <a:gd name="T54" fmla="*/ 2 w 316"/>
                    <a:gd name="T55"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16" h="144">
                      <a:moveTo>
                        <a:pt x="2" y="144"/>
                      </a:moveTo>
                      <a:lnTo>
                        <a:pt x="2" y="144"/>
                      </a:lnTo>
                      <a:lnTo>
                        <a:pt x="18" y="138"/>
                      </a:lnTo>
                      <a:lnTo>
                        <a:pt x="276" y="20"/>
                      </a:lnTo>
                      <a:lnTo>
                        <a:pt x="276" y="20"/>
                      </a:lnTo>
                      <a:lnTo>
                        <a:pt x="288" y="16"/>
                      </a:lnTo>
                      <a:lnTo>
                        <a:pt x="298" y="12"/>
                      </a:lnTo>
                      <a:lnTo>
                        <a:pt x="298" y="12"/>
                      </a:lnTo>
                      <a:lnTo>
                        <a:pt x="306" y="10"/>
                      </a:lnTo>
                      <a:lnTo>
                        <a:pt x="314" y="6"/>
                      </a:lnTo>
                      <a:lnTo>
                        <a:pt x="314" y="6"/>
                      </a:lnTo>
                      <a:lnTo>
                        <a:pt x="316" y="2"/>
                      </a:lnTo>
                      <a:lnTo>
                        <a:pt x="314" y="0"/>
                      </a:lnTo>
                      <a:lnTo>
                        <a:pt x="312" y="0"/>
                      </a:lnTo>
                      <a:lnTo>
                        <a:pt x="308" y="0"/>
                      </a:lnTo>
                      <a:lnTo>
                        <a:pt x="308" y="0"/>
                      </a:lnTo>
                      <a:lnTo>
                        <a:pt x="296" y="2"/>
                      </a:lnTo>
                      <a:lnTo>
                        <a:pt x="284" y="6"/>
                      </a:lnTo>
                      <a:lnTo>
                        <a:pt x="284" y="6"/>
                      </a:lnTo>
                      <a:lnTo>
                        <a:pt x="258" y="18"/>
                      </a:lnTo>
                      <a:lnTo>
                        <a:pt x="16" y="132"/>
                      </a:lnTo>
                      <a:lnTo>
                        <a:pt x="16" y="132"/>
                      </a:lnTo>
                      <a:lnTo>
                        <a:pt x="0" y="140"/>
                      </a:lnTo>
                      <a:lnTo>
                        <a:pt x="0" y="140"/>
                      </a:lnTo>
                      <a:lnTo>
                        <a:pt x="0" y="142"/>
                      </a:lnTo>
                      <a:lnTo>
                        <a:pt x="0" y="142"/>
                      </a:lnTo>
                      <a:lnTo>
                        <a:pt x="2" y="144"/>
                      </a:lnTo>
                      <a:lnTo>
                        <a:pt x="2" y="144"/>
                      </a:lnTo>
                      <a:close/>
                    </a:path>
                  </a:pathLst>
                </a:custGeom>
                <a:grpFill/>
                <a:ln>
                  <a:noFill/>
                </a:ln>
                <a:extLst/>
              </p:spPr>
              <p:txBody>
                <a:bodyPr/>
                <a:lstStyle/>
                <a:p>
                  <a:pPr fontAlgn="auto">
                    <a:spcBef>
                      <a:spcPts val="0"/>
                    </a:spcBef>
                    <a:spcAft>
                      <a:spcPts val="0"/>
                    </a:spcAft>
                    <a:defRPr/>
                  </a:pPr>
                  <a:endParaRPr lang="en-US">
                    <a:latin typeface="+mn-lt"/>
                  </a:endParaRPr>
                </a:p>
              </p:txBody>
            </p:sp>
            <p:sp>
              <p:nvSpPr>
                <p:cNvPr id="69" name="Freeform 31"/>
                <p:cNvSpPr>
                  <a:spLocks noEditPoints="1"/>
                </p:cNvSpPr>
                <p:nvPr/>
              </p:nvSpPr>
              <p:spPr bwMode="auto">
                <a:xfrm>
                  <a:off x="4978400" y="152400"/>
                  <a:ext cx="2489200" cy="1638300"/>
                </a:xfrm>
                <a:custGeom>
                  <a:avLst/>
                  <a:gdLst>
                    <a:gd name="T0" fmla="*/ 1564 w 1568"/>
                    <a:gd name="T1" fmla="*/ 774 h 1032"/>
                    <a:gd name="T2" fmla="*/ 1550 w 1568"/>
                    <a:gd name="T3" fmla="*/ 756 h 1032"/>
                    <a:gd name="T4" fmla="*/ 1514 w 1568"/>
                    <a:gd name="T5" fmla="*/ 728 h 1032"/>
                    <a:gd name="T6" fmla="*/ 1166 w 1568"/>
                    <a:gd name="T7" fmla="*/ 710 h 1032"/>
                    <a:gd name="T8" fmla="*/ 762 w 1568"/>
                    <a:gd name="T9" fmla="*/ 854 h 1032"/>
                    <a:gd name="T10" fmla="*/ 666 w 1568"/>
                    <a:gd name="T11" fmla="*/ 908 h 1032"/>
                    <a:gd name="T12" fmla="*/ 672 w 1568"/>
                    <a:gd name="T13" fmla="*/ 894 h 1032"/>
                    <a:gd name="T14" fmla="*/ 678 w 1568"/>
                    <a:gd name="T15" fmla="*/ 876 h 1032"/>
                    <a:gd name="T16" fmla="*/ 686 w 1568"/>
                    <a:gd name="T17" fmla="*/ 864 h 1032"/>
                    <a:gd name="T18" fmla="*/ 676 w 1568"/>
                    <a:gd name="T19" fmla="*/ 846 h 1032"/>
                    <a:gd name="T20" fmla="*/ 680 w 1568"/>
                    <a:gd name="T21" fmla="*/ 842 h 1032"/>
                    <a:gd name="T22" fmla="*/ 672 w 1568"/>
                    <a:gd name="T23" fmla="*/ 838 h 1032"/>
                    <a:gd name="T24" fmla="*/ 668 w 1568"/>
                    <a:gd name="T25" fmla="*/ 830 h 1032"/>
                    <a:gd name="T26" fmla="*/ 660 w 1568"/>
                    <a:gd name="T27" fmla="*/ 830 h 1032"/>
                    <a:gd name="T28" fmla="*/ 654 w 1568"/>
                    <a:gd name="T29" fmla="*/ 832 h 1032"/>
                    <a:gd name="T30" fmla="*/ 648 w 1568"/>
                    <a:gd name="T31" fmla="*/ 828 h 1032"/>
                    <a:gd name="T32" fmla="*/ 634 w 1568"/>
                    <a:gd name="T33" fmla="*/ 826 h 1032"/>
                    <a:gd name="T34" fmla="*/ 622 w 1568"/>
                    <a:gd name="T35" fmla="*/ 834 h 1032"/>
                    <a:gd name="T36" fmla="*/ 620 w 1568"/>
                    <a:gd name="T37" fmla="*/ 844 h 1032"/>
                    <a:gd name="T38" fmla="*/ 600 w 1568"/>
                    <a:gd name="T39" fmla="*/ 838 h 1032"/>
                    <a:gd name="T40" fmla="*/ 584 w 1568"/>
                    <a:gd name="T41" fmla="*/ 448 h 1032"/>
                    <a:gd name="T42" fmla="*/ 456 w 1568"/>
                    <a:gd name="T43" fmla="*/ 96 h 1032"/>
                    <a:gd name="T44" fmla="*/ 376 w 1568"/>
                    <a:gd name="T45" fmla="*/ 14 h 1032"/>
                    <a:gd name="T46" fmla="*/ 310 w 1568"/>
                    <a:gd name="T47" fmla="*/ 0 h 1032"/>
                    <a:gd name="T48" fmla="*/ 296 w 1568"/>
                    <a:gd name="T49" fmla="*/ 10 h 1032"/>
                    <a:gd name="T50" fmla="*/ 240 w 1568"/>
                    <a:gd name="T51" fmla="*/ 112 h 1032"/>
                    <a:gd name="T52" fmla="*/ 126 w 1568"/>
                    <a:gd name="T53" fmla="*/ 418 h 1032"/>
                    <a:gd name="T54" fmla="*/ 108 w 1568"/>
                    <a:gd name="T55" fmla="*/ 562 h 1032"/>
                    <a:gd name="T56" fmla="*/ 170 w 1568"/>
                    <a:gd name="T57" fmla="*/ 662 h 1032"/>
                    <a:gd name="T58" fmla="*/ 320 w 1568"/>
                    <a:gd name="T59" fmla="*/ 780 h 1032"/>
                    <a:gd name="T60" fmla="*/ 222 w 1568"/>
                    <a:gd name="T61" fmla="*/ 760 h 1032"/>
                    <a:gd name="T62" fmla="*/ 78 w 1568"/>
                    <a:gd name="T63" fmla="*/ 806 h 1032"/>
                    <a:gd name="T64" fmla="*/ 52 w 1568"/>
                    <a:gd name="T65" fmla="*/ 826 h 1032"/>
                    <a:gd name="T66" fmla="*/ 40 w 1568"/>
                    <a:gd name="T67" fmla="*/ 842 h 1032"/>
                    <a:gd name="T68" fmla="*/ 16 w 1568"/>
                    <a:gd name="T69" fmla="*/ 888 h 1032"/>
                    <a:gd name="T70" fmla="*/ 2 w 1568"/>
                    <a:gd name="T71" fmla="*/ 958 h 1032"/>
                    <a:gd name="T72" fmla="*/ 2 w 1568"/>
                    <a:gd name="T73" fmla="*/ 980 h 1032"/>
                    <a:gd name="T74" fmla="*/ 10 w 1568"/>
                    <a:gd name="T75" fmla="*/ 992 h 1032"/>
                    <a:gd name="T76" fmla="*/ 18 w 1568"/>
                    <a:gd name="T77" fmla="*/ 1016 h 1032"/>
                    <a:gd name="T78" fmla="*/ 18 w 1568"/>
                    <a:gd name="T79" fmla="*/ 1032 h 1032"/>
                    <a:gd name="T80" fmla="*/ 512 w 1568"/>
                    <a:gd name="T81" fmla="*/ 1014 h 1032"/>
                    <a:gd name="T82" fmla="*/ 1388 w 1568"/>
                    <a:gd name="T83" fmla="*/ 1020 h 1032"/>
                    <a:gd name="T84" fmla="*/ 1562 w 1568"/>
                    <a:gd name="T85" fmla="*/ 816 h 1032"/>
                    <a:gd name="T86" fmla="*/ 1568 w 1568"/>
                    <a:gd name="T87" fmla="*/ 806 h 1032"/>
                    <a:gd name="T88" fmla="*/ 656 w 1568"/>
                    <a:gd name="T89" fmla="*/ 838 h 1032"/>
                    <a:gd name="T90" fmla="*/ 656 w 1568"/>
                    <a:gd name="T91" fmla="*/ 838 h 10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568" h="1032">
                      <a:moveTo>
                        <a:pt x="1568" y="784"/>
                      </a:moveTo>
                      <a:lnTo>
                        <a:pt x="1568" y="784"/>
                      </a:lnTo>
                      <a:lnTo>
                        <a:pt x="1564" y="774"/>
                      </a:lnTo>
                      <a:lnTo>
                        <a:pt x="1564" y="774"/>
                      </a:lnTo>
                      <a:lnTo>
                        <a:pt x="1558" y="764"/>
                      </a:lnTo>
                      <a:lnTo>
                        <a:pt x="1550" y="756"/>
                      </a:lnTo>
                      <a:lnTo>
                        <a:pt x="1534" y="742"/>
                      </a:lnTo>
                      <a:lnTo>
                        <a:pt x="1520" y="732"/>
                      </a:lnTo>
                      <a:lnTo>
                        <a:pt x="1514" y="728"/>
                      </a:lnTo>
                      <a:lnTo>
                        <a:pt x="1420" y="702"/>
                      </a:lnTo>
                      <a:lnTo>
                        <a:pt x="1302" y="692"/>
                      </a:lnTo>
                      <a:lnTo>
                        <a:pt x="1166" y="710"/>
                      </a:lnTo>
                      <a:lnTo>
                        <a:pt x="1046" y="738"/>
                      </a:lnTo>
                      <a:lnTo>
                        <a:pt x="874" y="800"/>
                      </a:lnTo>
                      <a:lnTo>
                        <a:pt x="762" y="854"/>
                      </a:lnTo>
                      <a:lnTo>
                        <a:pt x="688" y="894"/>
                      </a:lnTo>
                      <a:lnTo>
                        <a:pt x="666" y="908"/>
                      </a:lnTo>
                      <a:lnTo>
                        <a:pt x="666" y="908"/>
                      </a:lnTo>
                      <a:lnTo>
                        <a:pt x="670" y="904"/>
                      </a:lnTo>
                      <a:lnTo>
                        <a:pt x="670" y="904"/>
                      </a:lnTo>
                      <a:lnTo>
                        <a:pt x="672" y="894"/>
                      </a:lnTo>
                      <a:lnTo>
                        <a:pt x="672" y="880"/>
                      </a:lnTo>
                      <a:lnTo>
                        <a:pt x="672" y="880"/>
                      </a:lnTo>
                      <a:lnTo>
                        <a:pt x="678" y="876"/>
                      </a:lnTo>
                      <a:lnTo>
                        <a:pt x="682" y="872"/>
                      </a:lnTo>
                      <a:lnTo>
                        <a:pt x="682" y="872"/>
                      </a:lnTo>
                      <a:lnTo>
                        <a:pt x="686" y="864"/>
                      </a:lnTo>
                      <a:lnTo>
                        <a:pt x="684" y="858"/>
                      </a:lnTo>
                      <a:lnTo>
                        <a:pt x="682" y="852"/>
                      </a:lnTo>
                      <a:lnTo>
                        <a:pt x="676" y="846"/>
                      </a:lnTo>
                      <a:lnTo>
                        <a:pt x="676" y="846"/>
                      </a:lnTo>
                      <a:lnTo>
                        <a:pt x="674" y="846"/>
                      </a:lnTo>
                      <a:lnTo>
                        <a:pt x="680" y="842"/>
                      </a:lnTo>
                      <a:lnTo>
                        <a:pt x="674" y="840"/>
                      </a:lnTo>
                      <a:lnTo>
                        <a:pt x="672" y="838"/>
                      </a:lnTo>
                      <a:lnTo>
                        <a:pt x="672" y="838"/>
                      </a:lnTo>
                      <a:lnTo>
                        <a:pt x="670" y="832"/>
                      </a:lnTo>
                      <a:lnTo>
                        <a:pt x="668" y="832"/>
                      </a:lnTo>
                      <a:lnTo>
                        <a:pt x="668" y="830"/>
                      </a:lnTo>
                      <a:lnTo>
                        <a:pt x="664" y="830"/>
                      </a:lnTo>
                      <a:lnTo>
                        <a:pt x="660" y="828"/>
                      </a:lnTo>
                      <a:lnTo>
                        <a:pt x="660" y="830"/>
                      </a:lnTo>
                      <a:lnTo>
                        <a:pt x="656" y="828"/>
                      </a:lnTo>
                      <a:lnTo>
                        <a:pt x="654" y="826"/>
                      </a:lnTo>
                      <a:lnTo>
                        <a:pt x="654" y="832"/>
                      </a:lnTo>
                      <a:lnTo>
                        <a:pt x="652" y="832"/>
                      </a:lnTo>
                      <a:lnTo>
                        <a:pt x="652" y="832"/>
                      </a:lnTo>
                      <a:lnTo>
                        <a:pt x="648" y="828"/>
                      </a:lnTo>
                      <a:lnTo>
                        <a:pt x="648" y="828"/>
                      </a:lnTo>
                      <a:lnTo>
                        <a:pt x="642" y="826"/>
                      </a:lnTo>
                      <a:lnTo>
                        <a:pt x="634" y="826"/>
                      </a:lnTo>
                      <a:lnTo>
                        <a:pt x="628" y="828"/>
                      </a:lnTo>
                      <a:lnTo>
                        <a:pt x="622" y="834"/>
                      </a:lnTo>
                      <a:lnTo>
                        <a:pt x="622" y="834"/>
                      </a:lnTo>
                      <a:lnTo>
                        <a:pt x="620" y="840"/>
                      </a:lnTo>
                      <a:lnTo>
                        <a:pt x="620" y="844"/>
                      </a:lnTo>
                      <a:lnTo>
                        <a:pt x="620" y="844"/>
                      </a:lnTo>
                      <a:lnTo>
                        <a:pt x="606" y="850"/>
                      </a:lnTo>
                      <a:lnTo>
                        <a:pt x="598" y="856"/>
                      </a:lnTo>
                      <a:lnTo>
                        <a:pt x="600" y="838"/>
                      </a:lnTo>
                      <a:lnTo>
                        <a:pt x="604" y="756"/>
                      </a:lnTo>
                      <a:lnTo>
                        <a:pt x="604" y="630"/>
                      </a:lnTo>
                      <a:lnTo>
                        <a:pt x="584" y="448"/>
                      </a:lnTo>
                      <a:lnTo>
                        <a:pt x="560" y="328"/>
                      </a:lnTo>
                      <a:lnTo>
                        <a:pt x="516" y="198"/>
                      </a:lnTo>
                      <a:lnTo>
                        <a:pt x="456" y="96"/>
                      </a:lnTo>
                      <a:lnTo>
                        <a:pt x="390" y="22"/>
                      </a:lnTo>
                      <a:lnTo>
                        <a:pt x="390" y="22"/>
                      </a:lnTo>
                      <a:lnTo>
                        <a:pt x="376" y="14"/>
                      </a:lnTo>
                      <a:lnTo>
                        <a:pt x="362" y="6"/>
                      </a:lnTo>
                      <a:lnTo>
                        <a:pt x="342" y="0"/>
                      </a:lnTo>
                      <a:lnTo>
                        <a:pt x="310" y="0"/>
                      </a:lnTo>
                      <a:lnTo>
                        <a:pt x="310" y="0"/>
                      </a:lnTo>
                      <a:lnTo>
                        <a:pt x="302" y="4"/>
                      </a:lnTo>
                      <a:lnTo>
                        <a:pt x="296" y="10"/>
                      </a:lnTo>
                      <a:lnTo>
                        <a:pt x="292" y="18"/>
                      </a:lnTo>
                      <a:lnTo>
                        <a:pt x="276" y="42"/>
                      </a:lnTo>
                      <a:lnTo>
                        <a:pt x="240" y="112"/>
                      </a:lnTo>
                      <a:lnTo>
                        <a:pt x="184" y="262"/>
                      </a:lnTo>
                      <a:lnTo>
                        <a:pt x="164" y="324"/>
                      </a:lnTo>
                      <a:lnTo>
                        <a:pt x="126" y="418"/>
                      </a:lnTo>
                      <a:lnTo>
                        <a:pt x="118" y="452"/>
                      </a:lnTo>
                      <a:lnTo>
                        <a:pt x="108" y="508"/>
                      </a:lnTo>
                      <a:lnTo>
                        <a:pt x="108" y="562"/>
                      </a:lnTo>
                      <a:lnTo>
                        <a:pt x="118" y="604"/>
                      </a:lnTo>
                      <a:lnTo>
                        <a:pt x="136" y="634"/>
                      </a:lnTo>
                      <a:lnTo>
                        <a:pt x="170" y="662"/>
                      </a:lnTo>
                      <a:lnTo>
                        <a:pt x="204" y="692"/>
                      </a:lnTo>
                      <a:lnTo>
                        <a:pt x="320" y="780"/>
                      </a:lnTo>
                      <a:lnTo>
                        <a:pt x="320" y="780"/>
                      </a:lnTo>
                      <a:lnTo>
                        <a:pt x="262" y="766"/>
                      </a:lnTo>
                      <a:lnTo>
                        <a:pt x="236" y="760"/>
                      </a:lnTo>
                      <a:lnTo>
                        <a:pt x="222" y="760"/>
                      </a:lnTo>
                      <a:lnTo>
                        <a:pt x="222" y="760"/>
                      </a:lnTo>
                      <a:lnTo>
                        <a:pt x="152" y="772"/>
                      </a:lnTo>
                      <a:lnTo>
                        <a:pt x="78" y="806"/>
                      </a:lnTo>
                      <a:lnTo>
                        <a:pt x="78" y="806"/>
                      </a:lnTo>
                      <a:lnTo>
                        <a:pt x="64" y="818"/>
                      </a:lnTo>
                      <a:lnTo>
                        <a:pt x="52" y="826"/>
                      </a:lnTo>
                      <a:lnTo>
                        <a:pt x="44" y="834"/>
                      </a:lnTo>
                      <a:lnTo>
                        <a:pt x="44" y="834"/>
                      </a:lnTo>
                      <a:lnTo>
                        <a:pt x="40" y="842"/>
                      </a:lnTo>
                      <a:lnTo>
                        <a:pt x="36" y="852"/>
                      </a:lnTo>
                      <a:lnTo>
                        <a:pt x="32" y="862"/>
                      </a:lnTo>
                      <a:lnTo>
                        <a:pt x="16" y="888"/>
                      </a:lnTo>
                      <a:lnTo>
                        <a:pt x="14" y="922"/>
                      </a:lnTo>
                      <a:lnTo>
                        <a:pt x="2" y="958"/>
                      </a:lnTo>
                      <a:lnTo>
                        <a:pt x="2" y="958"/>
                      </a:lnTo>
                      <a:lnTo>
                        <a:pt x="2" y="960"/>
                      </a:lnTo>
                      <a:lnTo>
                        <a:pt x="0" y="968"/>
                      </a:lnTo>
                      <a:lnTo>
                        <a:pt x="2" y="980"/>
                      </a:lnTo>
                      <a:lnTo>
                        <a:pt x="6" y="986"/>
                      </a:lnTo>
                      <a:lnTo>
                        <a:pt x="10" y="992"/>
                      </a:lnTo>
                      <a:lnTo>
                        <a:pt x="10" y="992"/>
                      </a:lnTo>
                      <a:lnTo>
                        <a:pt x="18" y="1004"/>
                      </a:lnTo>
                      <a:lnTo>
                        <a:pt x="20" y="1012"/>
                      </a:lnTo>
                      <a:lnTo>
                        <a:pt x="18" y="1016"/>
                      </a:lnTo>
                      <a:lnTo>
                        <a:pt x="18" y="1018"/>
                      </a:lnTo>
                      <a:lnTo>
                        <a:pt x="18" y="1018"/>
                      </a:lnTo>
                      <a:lnTo>
                        <a:pt x="18" y="1032"/>
                      </a:lnTo>
                      <a:lnTo>
                        <a:pt x="490" y="1032"/>
                      </a:lnTo>
                      <a:lnTo>
                        <a:pt x="490" y="1032"/>
                      </a:lnTo>
                      <a:lnTo>
                        <a:pt x="512" y="1014"/>
                      </a:lnTo>
                      <a:lnTo>
                        <a:pt x="498" y="1032"/>
                      </a:lnTo>
                      <a:lnTo>
                        <a:pt x="1376" y="1032"/>
                      </a:lnTo>
                      <a:lnTo>
                        <a:pt x="1388" y="1020"/>
                      </a:lnTo>
                      <a:lnTo>
                        <a:pt x="1498" y="904"/>
                      </a:lnTo>
                      <a:lnTo>
                        <a:pt x="1546" y="842"/>
                      </a:lnTo>
                      <a:lnTo>
                        <a:pt x="1562" y="816"/>
                      </a:lnTo>
                      <a:lnTo>
                        <a:pt x="1562" y="816"/>
                      </a:lnTo>
                      <a:lnTo>
                        <a:pt x="1564" y="812"/>
                      </a:lnTo>
                      <a:lnTo>
                        <a:pt x="1568" y="806"/>
                      </a:lnTo>
                      <a:lnTo>
                        <a:pt x="1568" y="784"/>
                      </a:lnTo>
                      <a:close/>
                      <a:moveTo>
                        <a:pt x="656" y="838"/>
                      </a:moveTo>
                      <a:lnTo>
                        <a:pt x="656" y="838"/>
                      </a:lnTo>
                      <a:lnTo>
                        <a:pt x="656" y="836"/>
                      </a:lnTo>
                      <a:lnTo>
                        <a:pt x="656" y="838"/>
                      </a:lnTo>
                      <a:lnTo>
                        <a:pt x="656" y="838"/>
                      </a:lnTo>
                      <a:close/>
                    </a:path>
                  </a:pathLst>
                </a:custGeom>
                <a:solidFill>
                  <a:schemeClr val="bg2">
                    <a:lumMod val="60000"/>
                    <a:lumOff val="40000"/>
                    <a:alpha val="9000"/>
                  </a:schemeClr>
                </a:solidFill>
                <a:ln w="9525">
                  <a:solidFill>
                    <a:srgbClr val="FEFFFF">
                      <a:alpha val="12000"/>
                    </a:srgbClr>
                  </a:solidFill>
                  <a:round/>
                  <a:headEnd/>
                  <a:tailEnd/>
                </a:ln>
                <a:effectLst>
                  <a:glow rad="63500">
                    <a:schemeClr val="bg2">
                      <a:lumMod val="60000"/>
                      <a:lumOff val="40000"/>
                      <a:alpha val="11000"/>
                    </a:schemeClr>
                  </a:glow>
                  <a:softEdge rad="12700"/>
                </a:effectLst>
                <a:extLst/>
              </p:spPr>
              <p:txBody>
                <a:bodyPr/>
                <a:lstStyle/>
                <a:p>
                  <a:pPr defTabSz="457200" fontAlgn="auto">
                    <a:spcBef>
                      <a:spcPts val="0"/>
                    </a:spcBef>
                    <a:spcAft>
                      <a:spcPts val="0"/>
                    </a:spcAft>
                    <a:defRPr/>
                  </a:pPr>
                  <a:endParaRPr lang="en-US">
                    <a:latin typeface="+mn-lt"/>
                  </a:endParaRPr>
                </a:p>
              </p:txBody>
            </p:sp>
          </p:grpSp>
          <p:grpSp>
            <p:nvGrpSpPr>
              <p:cNvPr id="56" name="Group 102"/>
              <p:cNvGrpSpPr>
                <a:grpSpLocks noChangeAspect="1"/>
              </p:cNvGrpSpPr>
              <p:nvPr/>
            </p:nvGrpSpPr>
            <p:grpSpPr>
              <a:xfrm>
                <a:off x="7848593" y="1524007"/>
                <a:ext cx="1295399" cy="1685580"/>
                <a:chOff x="7315200" y="5334000"/>
                <a:chExt cx="1054100" cy="1371600"/>
              </a:xfrm>
              <a:solidFill>
                <a:schemeClr val="bg2">
                  <a:lumMod val="50000"/>
                  <a:lumOff val="50000"/>
                  <a:alpha val="8000"/>
                </a:schemeClr>
              </a:solidFill>
            </p:grpSpPr>
            <p:sp>
              <p:nvSpPr>
                <p:cNvPr id="62" name="Freeform 70"/>
                <p:cNvSpPr>
                  <a:spLocks/>
                </p:cNvSpPr>
                <p:nvPr/>
              </p:nvSpPr>
              <p:spPr bwMode="auto">
                <a:xfrm>
                  <a:off x="7810500" y="5715000"/>
                  <a:ext cx="241300" cy="158750"/>
                </a:xfrm>
                <a:custGeom>
                  <a:avLst/>
                  <a:gdLst>
                    <a:gd name="T0" fmla="*/ 152 w 152"/>
                    <a:gd name="T1" fmla="*/ 100 h 100"/>
                    <a:gd name="T2" fmla="*/ 152 w 152"/>
                    <a:gd name="T3" fmla="*/ 100 h 100"/>
                    <a:gd name="T4" fmla="*/ 152 w 152"/>
                    <a:gd name="T5" fmla="*/ 100 h 100"/>
                    <a:gd name="T6" fmla="*/ 152 w 152"/>
                    <a:gd name="T7" fmla="*/ 100 h 100"/>
                    <a:gd name="T8" fmla="*/ 138 w 152"/>
                    <a:gd name="T9" fmla="*/ 90 h 100"/>
                    <a:gd name="T10" fmla="*/ 34 w 152"/>
                    <a:gd name="T11" fmla="*/ 18 h 100"/>
                    <a:gd name="T12" fmla="*/ 34 w 152"/>
                    <a:gd name="T13" fmla="*/ 18 h 100"/>
                    <a:gd name="T14" fmla="*/ 16 w 152"/>
                    <a:gd name="T15" fmla="*/ 6 h 100"/>
                    <a:gd name="T16" fmla="*/ 16 w 152"/>
                    <a:gd name="T17" fmla="*/ 6 h 100"/>
                    <a:gd name="T18" fmla="*/ 10 w 152"/>
                    <a:gd name="T19" fmla="*/ 2 h 100"/>
                    <a:gd name="T20" fmla="*/ 4 w 152"/>
                    <a:gd name="T21" fmla="*/ 0 h 100"/>
                    <a:gd name="T22" fmla="*/ 4 w 152"/>
                    <a:gd name="T23" fmla="*/ 0 h 100"/>
                    <a:gd name="T24" fmla="*/ 0 w 152"/>
                    <a:gd name="T25" fmla="*/ 0 h 100"/>
                    <a:gd name="T26" fmla="*/ 0 w 152"/>
                    <a:gd name="T27" fmla="*/ 2 h 100"/>
                    <a:gd name="T28" fmla="*/ 0 w 152"/>
                    <a:gd name="T29" fmla="*/ 2 h 100"/>
                    <a:gd name="T30" fmla="*/ 4 w 152"/>
                    <a:gd name="T31" fmla="*/ 6 h 100"/>
                    <a:gd name="T32" fmla="*/ 8 w 152"/>
                    <a:gd name="T33" fmla="*/ 8 h 100"/>
                    <a:gd name="T34" fmla="*/ 8 w 152"/>
                    <a:gd name="T35" fmla="*/ 8 h 100"/>
                    <a:gd name="T36" fmla="*/ 24 w 152"/>
                    <a:gd name="T37" fmla="*/ 18 h 100"/>
                    <a:gd name="T38" fmla="*/ 138 w 152"/>
                    <a:gd name="T39" fmla="*/ 92 h 100"/>
                    <a:gd name="T40" fmla="*/ 138 w 152"/>
                    <a:gd name="T41" fmla="*/ 92 h 100"/>
                    <a:gd name="T42" fmla="*/ 152 w 152"/>
                    <a:gd name="T43" fmla="*/ 100 h 100"/>
                    <a:gd name="T44" fmla="*/ 152 w 152"/>
                    <a:gd name="T4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2" h="100">
                      <a:moveTo>
                        <a:pt x="152" y="100"/>
                      </a:moveTo>
                      <a:lnTo>
                        <a:pt x="152" y="100"/>
                      </a:lnTo>
                      <a:lnTo>
                        <a:pt x="152" y="100"/>
                      </a:lnTo>
                      <a:lnTo>
                        <a:pt x="152" y="100"/>
                      </a:lnTo>
                      <a:lnTo>
                        <a:pt x="138" y="90"/>
                      </a:lnTo>
                      <a:lnTo>
                        <a:pt x="34" y="18"/>
                      </a:lnTo>
                      <a:lnTo>
                        <a:pt x="34" y="18"/>
                      </a:lnTo>
                      <a:lnTo>
                        <a:pt x="16" y="6"/>
                      </a:lnTo>
                      <a:lnTo>
                        <a:pt x="16" y="6"/>
                      </a:lnTo>
                      <a:lnTo>
                        <a:pt x="10" y="2"/>
                      </a:lnTo>
                      <a:lnTo>
                        <a:pt x="4" y="0"/>
                      </a:lnTo>
                      <a:lnTo>
                        <a:pt x="4" y="0"/>
                      </a:lnTo>
                      <a:lnTo>
                        <a:pt x="0" y="0"/>
                      </a:lnTo>
                      <a:lnTo>
                        <a:pt x="0" y="2"/>
                      </a:lnTo>
                      <a:lnTo>
                        <a:pt x="0" y="2"/>
                      </a:lnTo>
                      <a:lnTo>
                        <a:pt x="4" y="6"/>
                      </a:lnTo>
                      <a:lnTo>
                        <a:pt x="8" y="8"/>
                      </a:lnTo>
                      <a:lnTo>
                        <a:pt x="8" y="8"/>
                      </a:lnTo>
                      <a:lnTo>
                        <a:pt x="24" y="18"/>
                      </a:lnTo>
                      <a:lnTo>
                        <a:pt x="138" y="92"/>
                      </a:lnTo>
                      <a:lnTo>
                        <a:pt x="138" y="92"/>
                      </a:lnTo>
                      <a:lnTo>
                        <a:pt x="152" y="100"/>
                      </a:lnTo>
                      <a:lnTo>
                        <a:pt x="152" y="100"/>
                      </a:lnTo>
                      <a:close/>
                    </a:path>
                  </a:pathLst>
                </a:custGeom>
                <a:grpFill/>
                <a:ln>
                  <a:noFill/>
                </a:ln>
                <a:extLst/>
              </p:spPr>
              <p:txBody>
                <a:bodyPr/>
                <a:lstStyle/>
                <a:p>
                  <a:pPr fontAlgn="auto">
                    <a:spcBef>
                      <a:spcPts val="0"/>
                    </a:spcBef>
                    <a:spcAft>
                      <a:spcPts val="0"/>
                    </a:spcAft>
                    <a:defRPr/>
                  </a:pPr>
                  <a:endParaRPr lang="en-US">
                    <a:latin typeface="+mn-lt"/>
                  </a:endParaRPr>
                </a:p>
              </p:txBody>
            </p:sp>
            <p:sp>
              <p:nvSpPr>
                <p:cNvPr id="63" name="Freeform 71"/>
                <p:cNvSpPr>
                  <a:spLocks/>
                </p:cNvSpPr>
                <p:nvPr/>
              </p:nvSpPr>
              <p:spPr bwMode="auto">
                <a:xfrm>
                  <a:off x="8054975" y="588010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p:spPr>
              <p:txBody>
                <a:bodyPr/>
                <a:lstStyle/>
                <a:p>
                  <a:pPr fontAlgn="auto">
                    <a:spcBef>
                      <a:spcPts val="0"/>
                    </a:spcBef>
                    <a:spcAft>
                      <a:spcPts val="0"/>
                    </a:spcAft>
                    <a:defRPr/>
                  </a:pPr>
                  <a:endParaRPr lang="en-US">
                    <a:latin typeface="+mn-lt"/>
                  </a:endParaRPr>
                </a:p>
              </p:txBody>
            </p:sp>
            <p:sp>
              <p:nvSpPr>
                <p:cNvPr id="64" name="Freeform 72"/>
                <p:cNvSpPr>
                  <a:spLocks/>
                </p:cNvSpPr>
                <p:nvPr/>
              </p:nvSpPr>
              <p:spPr bwMode="auto">
                <a:xfrm>
                  <a:off x="8064500" y="5584825"/>
                  <a:ext cx="53975" cy="285750"/>
                </a:xfrm>
                <a:custGeom>
                  <a:avLst/>
                  <a:gdLst>
                    <a:gd name="T0" fmla="*/ 0 w 34"/>
                    <a:gd name="T1" fmla="*/ 178 h 180"/>
                    <a:gd name="T2" fmla="*/ 0 w 34"/>
                    <a:gd name="T3" fmla="*/ 178 h 180"/>
                    <a:gd name="T4" fmla="*/ 4 w 34"/>
                    <a:gd name="T5" fmla="*/ 162 h 180"/>
                    <a:gd name="T6" fmla="*/ 28 w 34"/>
                    <a:gd name="T7" fmla="*/ 30 h 180"/>
                    <a:gd name="T8" fmla="*/ 28 w 34"/>
                    <a:gd name="T9" fmla="*/ 30 h 180"/>
                    <a:gd name="T10" fmla="*/ 34 w 34"/>
                    <a:gd name="T11" fmla="*/ 10 h 180"/>
                    <a:gd name="T12" fmla="*/ 34 w 34"/>
                    <a:gd name="T13" fmla="*/ 10 h 180"/>
                    <a:gd name="T14" fmla="*/ 34 w 34"/>
                    <a:gd name="T15" fmla="*/ 6 h 180"/>
                    <a:gd name="T16" fmla="*/ 34 w 34"/>
                    <a:gd name="T17" fmla="*/ 2 h 180"/>
                    <a:gd name="T18" fmla="*/ 34 w 34"/>
                    <a:gd name="T19" fmla="*/ 2 h 180"/>
                    <a:gd name="T20" fmla="*/ 32 w 34"/>
                    <a:gd name="T21" fmla="*/ 0 h 180"/>
                    <a:gd name="T22" fmla="*/ 30 w 34"/>
                    <a:gd name="T23" fmla="*/ 2 h 180"/>
                    <a:gd name="T24" fmla="*/ 30 w 34"/>
                    <a:gd name="T25" fmla="*/ 2 h 180"/>
                    <a:gd name="T26" fmla="*/ 28 w 34"/>
                    <a:gd name="T27" fmla="*/ 8 h 180"/>
                    <a:gd name="T28" fmla="*/ 26 w 34"/>
                    <a:gd name="T29" fmla="*/ 14 h 180"/>
                    <a:gd name="T30" fmla="*/ 26 w 34"/>
                    <a:gd name="T31" fmla="*/ 14 h 180"/>
                    <a:gd name="T32" fmla="*/ 22 w 34"/>
                    <a:gd name="T33" fmla="*/ 38 h 180"/>
                    <a:gd name="T34" fmla="*/ 2 w 34"/>
                    <a:gd name="T35" fmla="*/ 162 h 180"/>
                    <a:gd name="T36" fmla="*/ 2 w 34"/>
                    <a:gd name="T37" fmla="*/ 162 h 180"/>
                    <a:gd name="T38" fmla="*/ 0 w 34"/>
                    <a:gd name="T39" fmla="*/ 178 h 180"/>
                    <a:gd name="T40" fmla="*/ 0 w 34"/>
                    <a:gd name="T41" fmla="*/ 178 h 180"/>
                    <a:gd name="T42" fmla="*/ 0 w 34"/>
                    <a:gd name="T43" fmla="*/ 180 h 180"/>
                    <a:gd name="T44" fmla="*/ 0 w 34"/>
                    <a:gd name="T45" fmla="*/ 180 h 180"/>
                    <a:gd name="T46" fmla="*/ 0 w 34"/>
                    <a:gd name="T47" fmla="*/ 178 h 180"/>
                    <a:gd name="T48" fmla="*/ 0 w 34"/>
                    <a:gd name="T49" fmla="*/ 17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 h="180">
                      <a:moveTo>
                        <a:pt x="0" y="178"/>
                      </a:moveTo>
                      <a:lnTo>
                        <a:pt x="0" y="178"/>
                      </a:lnTo>
                      <a:lnTo>
                        <a:pt x="4" y="162"/>
                      </a:lnTo>
                      <a:lnTo>
                        <a:pt x="28" y="30"/>
                      </a:lnTo>
                      <a:lnTo>
                        <a:pt x="28" y="30"/>
                      </a:lnTo>
                      <a:lnTo>
                        <a:pt x="34" y="10"/>
                      </a:lnTo>
                      <a:lnTo>
                        <a:pt x="34" y="10"/>
                      </a:lnTo>
                      <a:lnTo>
                        <a:pt x="34" y="6"/>
                      </a:lnTo>
                      <a:lnTo>
                        <a:pt x="34" y="2"/>
                      </a:lnTo>
                      <a:lnTo>
                        <a:pt x="34" y="2"/>
                      </a:lnTo>
                      <a:lnTo>
                        <a:pt x="32" y="0"/>
                      </a:lnTo>
                      <a:lnTo>
                        <a:pt x="30" y="2"/>
                      </a:lnTo>
                      <a:lnTo>
                        <a:pt x="30" y="2"/>
                      </a:lnTo>
                      <a:lnTo>
                        <a:pt x="28" y="8"/>
                      </a:lnTo>
                      <a:lnTo>
                        <a:pt x="26" y="14"/>
                      </a:lnTo>
                      <a:lnTo>
                        <a:pt x="26" y="14"/>
                      </a:lnTo>
                      <a:lnTo>
                        <a:pt x="22" y="38"/>
                      </a:lnTo>
                      <a:lnTo>
                        <a:pt x="2" y="162"/>
                      </a:lnTo>
                      <a:lnTo>
                        <a:pt x="2" y="162"/>
                      </a:lnTo>
                      <a:lnTo>
                        <a:pt x="0" y="178"/>
                      </a:lnTo>
                      <a:lnTo>
                        <a:pt x="0" y="178"/>
                      </a:lnTo>
                      <a:lnTo>
                        <a:pt x="0" y="180"/>
                      </a:lnTo>
                      <a:lnTo>
                        <a:pt x="0" y="180"/>
                      </a:lnTo>
                      <a:lnTo>
                        <a:pt x="0" y="178"/>
                      </a:lnTo>
                      <a:lnTo>
                        <a:pt x="0" y="178"/>
                      </a:lnTo>
                      <a:close/>
                    </a:path>
                  </a:pathLst>
                </a:custGeom>
                <a:grpFill/>
                <a:ln>
                  <a:noFill/>
                </a:ln>
                <a:extLst/>
              </p:spPr>
              <p:txBody>
                <a:bodyPr/>
                <a:lstStyle/>
                <a:p>
                  <a:pPr fontAlgn="auto">
                    <a:spcBef>
                      <a:spcPts val="0"/>
                    </a:spcBef>
                    <a:spcAft>
                      <a:spcPts val="0"/>
                    </a:spcAft>
                    <a:defRPr/>
                  </a:pPr>
                  <a:endParaRPr lang="en-US">
                    <a:latin typeface="+mn-lt"/>
                  </a:endParaRPr>
                </a:p>
              </p:txBody>
            </p:sp>
            <p:sp>
              <p:nvSpPr>
                <p:cNvPr id="65" name="Freeform 73"/>
                <p:cNvSpPr>
                  <a:spLocks noEditPoints="1"/>
                </p:cNvSpPr>
                <p:nvPr/>
              </p:nvSpPr>
              <p:spPr bwMode="auto">
                <a:xfrm>
                  <a:off x="7315200" y="5334000"/>
                  <a:ext cx="1054100" cy="1371600"/>
                </a:xfrm>
                <a:custGeom>
                  <a:avLst/>
                  <a:gdLst>
                    <a:gd name="T0" fmla="*/ 582 w 664"/>
                    <a:gd name="T1" fmla="*/ 488 h 864"/>
                    <a:gd name="T2" fmla="*/ 664 w 664"/>
                    <a:gd name="T3" fmla="*/ 356 h 864"/>
                    <a:gd name="T4" fmla="*/ 664 w 664"/>
                    <a:gd name="T5" fmla="*/ 0 h 864"/>
                    <a:gd name="T6" fmla="*/ 608 w 664"/>
                    <a:gd name="T7" fmla="*/ 50 h 864"/>
                    <a:gd name="T8" fmla="*/ 548 w 664"/>
                    <a:gd name="T9" fmla="*/ 146 h 864"/>
                    <a:gd name="T10" fmla="*/ 508 w 664"/>
                    <a:gd name="T11" fmla="*/ 294 h 864"/>
                    <a:gd name="T12" fmla="*/ 498 w 664"/>
                    <a:gd name="T13" fmla="*/ 358 h 864"/>
                    <a:gd name="T14" fmla="*/ 490 w 664"/>
                    <a:gd name="T15" fmla="*/ 342 h 864"/>
                    <a:gd name="T16" fmla="*/ 476 w 664"/>
                    <a:gd name="T17" fmla="*/ 338 h 864"/>
                    <a:gd name="T18" fmla="*/ 472 w 664"/>
                    <a:gd name="T19" fmla="*/ 338 h 864"/>
                    <a:gd name="T20" fmla="*/ 464 w 664"/>
                    <a:gd name="T21" fmla="*/ 338 h 864"/>
                    <a:gd name="T22" fmla="*/ 464 w 664"/>
                    <a:gd name="T23" fmla="*/ 344 h 864"/>
                    <a:gd name="T24" fmla="*/ 454 w 664"/>
                    <a:gd name="T25" fmla="*/ 350 h 864"/>
                    <a:gd name="T26" fmla="*/ 458 w 664"/>
                    <a:gd name="T27" fmla="*/ 362 h 864"/>
                    <a:gd name="T28" fmla="*/ 456 w 664"/>
                    <a:gd name="T29" fmla="*/ 376 h 864"/>
                    <a:gd name="T30" fmla="*/ 336 w 664"/>
                    <a:gd name="T31" fmla="*/ 294 h 864"/>
                    <a:gd name="T32" fmla="*/ 204 w 664"/>
                    <a:gd name="T33" fmla="*/ 246 h 864"/>
                    <a:gd name="T34" fmla="*/ 116 w 664"/>
                    <a:gd name="T35" fmla="*/ 242 h 864"/>
                    <a:gd name="T36" fmla="*/ 8 w 664"/>
                    <a:gd name="T37" fmla="*/ 282 h 864"/>
                    <a:gd name="T38" fmla="*/ 28 w 664"/>
                    <a:gd name="T39" fmla="*/ 358 h 864"/>
                    <a:gd name="T40" fmla="*/ 46 w 664"/>
                    <a:gd name="T41" fmla="*/ 368 h 864"/>
                    <a:gd name="T42" fmla="*/ 64 w 664"/>
                    <a:gd name="T43" fmla="*/ 380 h 864"/>
                    <a:gd name="T44" fmla="*/ 92 w 664"/>
                    <a:gd name="T45" fmla="*/ 390 h 864"/>
                    <a:gd name="T46" fmla="*/ 112 w 664"/>
                    <a:gd name="T47" fmla="*/ 406 h 864"/>
                    <a:gd name="T48" fmla="*/ 130 w 664"/>
                    <a:gd name="T49" fmla="*/ 430 h 864"/>
                    <a:gd name="T50" fmla="*/ 142 w 664"/>
                    <a:gd name="T51" fmla="*/ 438 h 864"/>
                    <a:gd name="T52" fmla="*/ 152 w 664"/>
                    <a:gd name="T53" fmla="*/ 456 h 864"/>
                    <a:gd name="T54" fmla="*/ 170 w 664"/>
                    <a:gd name="T55" fmla="*/ 474 h 864"/>
                    <a:gd name="T56" fmla="*/ 186 w 664"/>
                    <a:gd name="T57" fmla="*/ 490 h 864"/>
                    <a:gd name="T58" fmla="*/ 224 w 664"/>
                    <a:gd name="T59" fmla="*/ 516 h 864"/>
                    <a:gd name="T60" fmla="*/ 268 w 664"/>
                    <a:gd name="T61" fmla="*/ 512 h 864"/>
                    <a:gd name="T62" fmla="*/ 350 w 664"/>
                    <a:gd name="T63" fmla="*/ 482 h 864"/>
                    <a:gd name="T64" fmla="*/ 302 w 664"/>
                    <a:gd name="T65" fmla="*/ 566 h 864"/>
                    <a:gd name="T66" fmla="*/ 302 w 664"/>
                    <a:gd name="T67" fmla="*/ 586 h 864"/>
                    <a:gd name="T68" fmla="*/ 344 w 664"/>
                    <a:gd name="T69" fmla="*/ 630 h 864"/>
                    <a:gd name="T70" fmla="*/ 384 w 664"/>
                    <a:gd name="T71" fmla="*/ 646 h 864"/>
                    <a:gd name="T72" fmla="*/ 404 w 664"/>
                    <a:gd name="T73" fmla="*/ 662 h 864"/>
                    <a:gd name="T74" fmla="*/ 434 w 664"/>
                    <a:gd name="T75" fmla="*/ 676 h 864"/>
                    <a:gd name="T76" fmla="*/ 460 w 664"/>
                    <a:gd name="T77" fmla="*/ 704 h 864"/>
                    <a:gd name="T78" fmla="*/ 472 w 664"/>
                    <a:gd name="T79" fmla="*/ 740 h 864"/>
                    <a:gd name="T80" fmla="*/ 460 w 664"/>
                    <a:gd name="T81" fmla="*/ 788 h 864"/>
                    <a:gd name="T82" fmla="*/ 452 w 664"/>
                    <a:gd name="T83" fmla="*/ 824 h 864"/>
                    <a:gd name="T84" fmla="*/ 466 w 664"/>
                    <a:gd name="T85" fmla="*/ 864 h 864"/>
                    <a:gd name="T86" fmla="*/ 476 w 664"/>
                    <a:gd name="T87" fmla="*/ 860 h 864"/>
                    <a:gd name="T88" fmla="*/ 492 w 664"/>
                    <a:gd name="T89" fmla="*/ 792 h 864"/>
                    <a:gd name="T90" fmla="*/ 506 w 664"/>
                    <a:gd name="T91" fmla="*/ 770 h 864"/>
                    <a:gd name="T92" fmla="*/ 520 w 664"/>
                    <a:gd name="T93" fmla="*/ 726 h 864"/>
                    <a:gd name="T94" fmla="*/ 504 w 664"/>
                    <a:gd name="T95" fmla="*/ 578 h 864"/>
                    <a:gd name="T96" fmla="*/ 494 w 664"/>
                    <a:gd name="T97" fmla="*/ 502 h 864"/>
                    <a:gd name="T98" fmla="*/ 518 w 664"/>
                    <a:gd name="T99" fmla="*/ 508 h 864"/>
                    <a:gd name="T100" fmla="*/ 542 w 664"/>
                    <a:gd name="T101" fmla="*/ 568 h 864"/>
                    <a:gd name="T102" fmla="*/ 570 w 664"/>
                    <a:gd name="T103" fmla="*/ 620 h 864"/>
                    <a:gd name="T104" fmla="*/ 598 w 664"/>
                    <a:gd name="T105" fmla="*/ 590 h 864"/>
                    <a:gd name="T106" fmla="*/ 582 w 664"/>
                    <a:gd name="T107" fmla="*/ 548 h 864"/>
                    <a:gd name="T108" fmla="*/ 550 w 664"/>
                    <a:gd name="T109" fmla="*/ 484 h 864"/>
                    <a:gd name="T110" fmla="*/ 566 w 664"/>
                    <a:gd name="T111" fmla="*/ 472 h 864"/>
                    <a:gd name="T112" fmla="*/ 466 w 664"/>
                    <a:gd name="T113" fmla="*/ 344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4" h="864">
                      <a:moveTo>
                        <a:pt x="566" y="472"/>
                      </a:moveTo>
                      <a:lnTo>
                        <a:pt x="566" y="472"/>
                      </a:lnTo>
                      <a:lnTo>
                        <a:pt x="568" y="472"/>
                      </a:lnTo>
                      <a:lnTo>
                        <a:pt x="572" y="476"/>
                      </a:lnTo>
                      <a:lnTo>
                        <a:pt x="582" y="488"/>
                      </a:lnTo>
                      <a:lnTo>
                        <a:pt x="612" y="532"/>
                      </a:lnTo>
                      <a:lnTo>
                        <a:pt x="660" y="604"/>
                      </a:lnTo>
                      <a:lnTo>
                        <a:pt x="660" y="604"/>
                      </a:lnTo>
                      <a:lnTo>
                        <a:pt x="664" y="608"/>
                      </a:lnTo>
                      <a:lnTo>
                        <a:pt x="664" y="356"/>
                      </a:lnTo>
                      <a:lnTo>
                        <a:pt x="664" y="356"/>
                      </a:lnTo>
                      <a:lnTo>
                        <a:pt x="650" y="354"/>
                      </a:lnTo>
                      <a:lnTo>
                        <a:pt x="650" y="354"/>
                      </a:lnTo>
                      <a:lnTo>
                        <a:pt x="664" y="346"/>
                      </a:lnTo>
                      <a:lnTo>
                        <a:pt x="664" y="0"/>
                      </a:lnTo>
                      <a:lnTo>
                        <a:pt x="664" y="0"/>
                      </a:lnTo>
                      <a:lnTo>
                        <a:pt x="638" y="20"/>
                      </a:lnTo>
                      <a:lnTo>
                        <a:pt x="624" y="34"/>
                      </a:lnTo>
                      <a:lnTo>
                        <a:pt x="608" y="50"/>
                      </a:lnTo>
                      <a:lnTo>
                        <a:pt x="608" y="50"/>
                      </a:lnTo>
                      <a:lnTo>
                        <a:pt x="594" y="68"/>
                      </a:lnTo>
                      <a:lnTo>
                        <a:pt x="580" y="86"/>
                      </a:lnTo>
                      <a:lnTo>
                        <a:pt x="568" y="104"/>
                      </a:lnTo>
                      <a:lnTo>
                        <a:pt x="558" y="124"/>
                      </a:lnTo>
                      <a:lnTo>
                        <a:pt x="548" y="146"/>
                      </a:lnTo>
                      <a:lnTo>
                        <a:pt x="540" y="166"/>
                      </a:lnTo>
                      <a:lnTo>
                        <a:pt x="524" y="214"/>
                      </a:lnTo>
                      <a:lnTo>
                        <a:pt x="524" y="214"/>
                      </a:lnTo>
                      <a:lnTo>
                        <a:pt x="514" y="254"/>
                      </a:lnTo>
                      <a:lnTo>
                        <a:pt x="508" y="294"/>
                      </a:lnTo>
                      <a:lnTo>
                        <a:pt x="504" y="330"/>
                      </a:lnTo>
                      <a:lnTo>
                        <a:pt x="502" y="356"/>
                      </a:lnTo>
                      <a:lnTo>
                        <a:pt x="502" y="356"/>
                      </a:lnTo>
                      <a:lnTo>
                        <a:pt x="498" y="358"/>
                      </a:lnTo>
                      <a:lnTo>
                        <a:pt x="498" y="358"/>
                      </a:lnTo>
                      <a:lnTo>
                        <a:pt x="490" y="350"/>
                      </a:lnTo>
                      <a:lnTo>
                        <a:pt x="490" y="350"/>
                      </a:lnTo>
                      <a:lnTo>
                        <a:pt x="490" y="346"/>
                      </a:lnTo>
                      <a:lnTo>
                        <a:pt x="490" y="342"/>
                      </a:lnTo>
                      <a:lnTo>
                        <a:pt x="490" y="342"/>
                      </a:lnTo>
                      <a:lnTo>
                        <a:pt x="488" y="340"/>
                      </a:lnTo>
                      <a:lnTo>
                        <a:pt x="484" y="338"/>
                      </a:lnTo>
                      <a:lnTo>
                        <a:pt x="480" y="336"/>
                      </a:lnTo>
                      <a:lnTo>
                        <a:pt x="476" y="338"/>
                      </a:lnTo>
                      <a:lnTo>
                        <a:pt x="476" y="338"/>
                      </a:lnTo>
                      <a:lnTo>
                        <a:pt x="476" y="338"/>
                      </a:lnTo>
                      <a:lnTo>
                        <a:pt x="476" y="336"/>
                      </a:lnTo>
                      <a:lnTo>
                        <a:pt x="474" y="336"/>
                      </a:lnTo>
                      <a:lnTo>
                        <a:pt x="472" y="338"/>
                      </a:lnTo>
                      <a:lnTo>
                        <a:pt x="472" y="338"/>
                      </a:lnTo>
                      <a:lnTo>
                        <a:pt x="468" y="336"/>
                      </a:lnTo>
                      <a:lnTo>
                        <a:pt x="468" y="336"/>
                      </a:lnTo>
                      <a:lnTo>
                        <a:pt x="468" y="336"/>
                      </a:lnTo>
                      <a:lnTo>
                        <a:pt x="466" y="338"/>
                      </a:lnTo>
                      <a:lnTo>
                        <a:pt x="464" y="338"/>
                      </a:lnTo>
                      <a:lnTo>
                        <a:pt x="464" y="340"/>
                      </a:lnTo>
                      <a:lnTo>
                        <a:pt x="462" y="340"/>
                      </a:lnTo>
                      <a:lnTo>
                        <a:pt x="462" y="342"/>
                      </a:lnTo>
                      <a:lnTo>
                        <a:pt x="464" y="344"/>
                      </a:lnTo>
                      <a:lnTo>
                        <a:pt x="464" y="344"/>
                      </a:lnTo>
                      <a:lnTo>
                        <a:pt x="464" y="344"/>
                      </a:lnTo>
                      <a:lnTo>
                        <a:pt x="460" y="344"/>
                      </a:lnTo>
                      <a:lnTo>
                        <a:pt x="460" y="344"/>
                      </a:lnTo>
                      <a:lnTo>
                        <a:pt x="456" y="346"/>
                      </a:lnTo>
                      <a:lnTo>
                        <a:pt x="454" y="350"/>
                      </a:lnTo>
                      <a:lnTo>
                        <a:pt x="454" y="354"/>
                      </a:lnTo>
                      <a:lnTo>
                        <a:pt x="456" y="358"/>
                      </a:lnTo>
                      <a:lnTo>
                        <a:pt x="456" y="358"/>
                      </a:lnTo>
                      <a:lnTo>
                        <a:pt x="458" y="362"/>
                      </a:lnTo>
                      <a:lnTo>
                        <a:pt x="458" y="362"/>
                      </a:lnTo>
                      <a:lnTo>
                        <a:pt x="458" y="370"/>
                      </a:lnTo>
                      <a:lnTo>
                        <a:pt x="458" y="374"/>
                      </a:lnTo>
                      <a:lnTo>
                        <a:pt x="458" y="374"/>
                      </a:lnTo>
                      <a:lnTo>
                        <a:pt x="456" y="376"/>
                      </a:lnTo>
                      <a:lnTo>
                        <a:pt x="456" y="376"/>
                      </a:lnTo>
                      <a:lnTo>
                        <a:pt x="434" y="360"/>
                      </a:lnTo>
                      <a:lnTo>
                        <a:pt x="406" y="338"/>
                      </a:lnTo>
                      <a:lnTo>
                        <a:pt x="372" y="314"/>
                      </a:lnTo>
                      <a:lnTo>
                        <a:pt x="336" y="294"/>
                      </a:lnTo>
                      <a:lnTo>
                        <a:pt x="336" y="294"/>
                      </a:lnTo>
                      <a:lnTo>
                        <a:pt x="292" y="272"/>
                      </a:lnTo>
                      <a:lnTo>
                        <a:pt x="270" y="264"/>
                      </a:lnTo>
                      <a:lnTo>
                        <a:pt x="248" y="256"/>
                      </a:lnTo>
                      <a:lnTo>
                        <a:pt x="226" y="250"/>
                      </a:lnTo>
                      <a:lnTo>
                        <a:pt x="204" y="246"/>
                      </a:lnTo>
                      <a:lnTo>
                        <a:pt x="182" y="244"/>
                      </a:lnTo>
                      <a:lnTo>
                        <a:pt x="160" y="242"/>
                      </a:lnTo>
                      <a:lnTo>
                        <a:pt x="160" y="242"/>
                      </a:lnTo>
                      <a:lnTo>
                        <a:pt x="138" y="242"/>
                      </a:lnTo>
                      <a:lnTo>
                        <a:pt x="116" y="242"/>
                      </a:lnTo>
                      <a:lnTo>
                        <a:pt x="84" y="248"/>
                      </a:lnTo>
                      <a:lnTo>
                        <a:pt x="62" y="252"/>
                      </a:lnTo>
                      <a:lnTo>
                        <a:pt x="56" y="256"/>
                      </a:lnTo>
                      <a:lnTo>
                        <a:pt x="30" y="266"/>
                      </a:lnTo>
                      <a:lnTo>
                        <a:pt x="8" y="282"/>
                      </a:lnTo>
                      <a:lnTo>
                        <a:pt x="0" y="296"/>
                      </a:lnTo>
                      <a:lnTo>
                        <a:pt x="0" y="324"/>
                      </a:lnTo>
                      <a:lnTo>
                        <a:pt x="2" y="330"/>
                      </a:lnTo>
                      <a:lnTo>
                        <a:pt x="14" y="344"/>
                      </a:lnTo>
                      <a:lnTo>
                        <a:pt x="28" y="358"/>
                      </a:lnTo>
                      <a:lnTo>
                        <a:pt x="28" y="358"/>
                      </a:lnTo>
                      <a:lnTo>
                        <a:pt x="36" y="364"/>
                      </a:lnTo>
                      <a:lnTo>
                        <a:pt x="42" y="366"/>
                      </a:lnTo>
                      <a:lnTo>
                        <a:pt x="46" y="368"/>
                      </a:lnTo>
                      <a:lnTo>
                        <a:pt x="46" y="368"/>
                      </a:lnTo>
                      <a:lnTo>
                        <a:pt x="52" y="368"/>
                      </a:lnTo>
                      <a:lnTo>
                        <a:pt x="56" y="372"/>
                      </a:lnTo>
                      <a:lnTo>
                        <a:pt x="60" y="376"/>
                      </a:lnTo>
                      <a:lnTo>
                        <a:pt x="60" y="376"/>
                      </a:lnTo>
                      <a:lnTo>
                        <a:pt x="64" y="380"/>
                      </a:lnTo>
                      <a:lnTo>
                        <a:pt x="70" y="384"/>
                      </a:lnTo>
                      <a:lnTo>
                        <a:pt x="78" y="386"/>
                      </a:lnTo>
                      <a:lnTo>
                        <a:pt x="78" y="386"/>
                      </a:lnTo>
                      <a:lnTo>
                        <a:pt x="84" y="386"/>
                      </a:lnTo>
                      <a:lnTo>
                        <a:pt x="92" y="390"/>
                      </a:lnTo>
                      <a:lnTo>
                        <a:pt x="98" y="394"/>
                      </a:lnTo>
                      <a:lnTo>
                        <a:pt x="100" y="398"/>
                      </a:lnTo>
                      <a:lnTo>
                        <a:pt x="100" y="398"/>
                      </a:lnTo>
                      <a:lnTo>
                        <a:pt x="104" y="402"/>
                      </a:lnTo>
                      <a:lnTo>
                        <a:pt x="112" y="406"/>
                      </a:lnTo>
                      <a:lnTo>
                        <a:pt x="120" y="410"/>
                      </a:lnTo>
                      <a:lnTo>
                        <a:pt x="120" y="410"/>
                      </a:lnTo>
                      <a:lnTo>
                        <a:pt x="126" y="418"/>
                      </a:lnTo>
                      <a:lnTo>
                        <a:pt x="130" y="426"/>
                      </a:lnTo>
                      <a:lnTo>
                        <a:pt x="130" y="430"/>
                      </a:lnTo>
                      <a:lnTo>
                        <a:pt x="130" y="430"/>
                      </a:lnTo>
                      <a:lnTo>
                        <a:pt x="132" y="434"/>
                      </a:lnTo>
                      <a:lnTo>
                        <a:pt x="136" y="436"/>
                      </a:lnTo>
                      <a:lnTo>
                        <a:pt x="142" y="438"/>
                      </a:lnTo>
                      <a:lnTo>
                        <a:pt x="142" y="438"/>
                      </a:lnTo>
                      <a:lnTo>
                        <a:pt x="146" y="442"/>
                      </a:lnTo>
                      <a:lnTo>
                        <a:pt x="150" y="446"/>
                      </a:lnTo>
                      <a:lnTo>
                        <a:pt x="152" y="452"/>
                      </a:lnTo>
                      <a:lnTo>
                        <a:pt x="152" y="452"/>
                      </a:lnTo>
                      <a:lnTo>
                        <a:pt x="152" y="456"/>
                      </a:lnTo>
                      <a:lnTo>
                        <a:pt x="154" y="458"/>
                      </a:lnTo>
                      <a:lnTo>
                        <a:pt x="158" y="466"/>
                      </a:lnTo>
                      <a:lnTo>
                        <a:pt x="166" y="472"/>
                      </a:lnTo>
                      <a:lnTo>
                        <a:pt x="170" y="474"/>
                      </a:lnTo>
                      <a:lnTo>
                        <a:pt x="170" y="474"/>
                      </a:lnTo>
                      <a:lnTo>
                        <a:pt x="174" y="476"/>
                      </a:lnTo>
                      <a:lnTo>
                        <a:pt x="178" y="480"/>
                      </a:lnTo>
                      <a:lnTo>
                        <a:pt x="182" y="486"/>
                      </a:lnTo>
                      <a:lnTo>
                        <a:pt x="182" y="486"/>
                      </a:lnTo>
                      <a:lnTo>
                        <a:pt x="186" y="490"/>
                      </a:lnTo>
                      <a:lnTo>
                        <a:pt x="192" y="494"/>
                      </a:lnTo>
                      <a:lnTo>
                        <a:pt x="200" y="500"/>
                      </a:lnTo>
                      <a:lnTo>
                        <a:pt x="200" y="500"/>
                      </a:lnTo>
                      <a:lnTo>
                        <a:pt x="216" y="510"/>
                      </a:lnTo>
                      <a:lnTo>
                        <a:pt x="224" y="516"/>
                      </a:lnTo>
                      <a:lnTo>
                        <a:pt x="224" y="516"/>
                      </a:lnTo>
                      <a:lnTo>
                        <a:pt x="230" y="518"/>
                      </a:lnTo>
                      <a:lnTo>
                        <a:pt x="238" y="518"/>
                      </a:lnTo>
                      <a:lnTo>
                        <a:pt x="246" y="518"/>
                      </a:lnTo>
                      <a:lnTo>
                        <a:pt x="268" y="512"/>
                      </a:lnTo>
                      <a:lnTo>
                        <a:pt x="288" y="504"/>
                      </a:lnTo>
                      <a:lnTo>
                        <a:pt x="306" y="496"/>
                      </a:lnTo>
                      <a:lnTo>
                        <a:pt x="332" y="486"/>
                      </a:lnTo>
                      <a:lnTo>
                        <a:pt x="350" y="482"/>
                      </a:lnTo>
                      <a:lnTo>
                        <a:pt x="350" y="482"/>
                      </a:lnTo>
                      <a:lnTo>
                        <a:pt x="350" y="482"/>
                      </a:lnTo>
                      <a:lnTo>
                        <a:pt x="334" y="504"/>
                      </a:lnTo>
                      <a:lnTo>
                        <a:pt x="320" y="526"/>
                      </a:lnTo>
                      <a:lnTo>
                        <a:pt x="320" y="526"/>
                      </a:lnTo>
                      <a:lnTo>
                        <a:pt x="302" y="566"/>
                      </a:lnTo>
                      <a:lnTo>
                        <a:pt x="298" y="576"/>
                      </a:lnTo>
                      <a:lnTo>
                        <a:pt x="298" y="582"/>
                      </a:lnTo>
                      <a:lnTo>
                        <a:pt x="298" y="586"/>
                      </a:lnTo>
                      <a:lnTo>
                        <a:pt x="300" y="586"/>
                      </a:lnTo>
                      <a:lnTo>
                        <a:pt x="302" y="586"/>
                      </a:lnTo>
                      <a:lnTo>
                        <a:pt x="310" y="598"/>
                      </a:lnTo>
                      <a:lnTo>
                        <a:pt x="310" y="598"/>
                      </a:lnTo>
                      <a:lnTo>
                        <a:pt x="318" y="604"/>
                      </a:lnTo>
                      <a:lnTo>
                        <a:pt x="334" y="622"/>
                      </a:lnTo>
                      <a:lnTo>
                        <a:pt x="344" y="630"/>
                      </a:lnTo>
                      <a:lnTo>
                        <a:pt x="356" y="638"/>
                      </a:lnTo>
                      <a:lnTo>
                        <a:pt x="366" y="644"/>
                      </a:lnTo>
                      <a:lnTo>
                        <a:pt x="376" y="646"/>
                      </a:lnTo>
                      <a:lnTo>
                        <a:pt x="376" y="646"/>
                      </a:lnTo>
                      <a:lnTo>
                        <a:pt x="384" y="646"/>
                      </a:lnTo>
                      <a:lnTo>
                        <a:pt x="390" y="648"/>
                      </a:lnTo>
                      <a:lnTo>
                        <a:pt x="396" y="650"/>
                      </a:lnTo>
                      <a:lnTo>
                        <a:pt x="398" y="654"/>
                      </a:lnTo>
                      <a:lnTo>
                        <a:pt x="402" y="660"/>
                      </a:lnTo>
                      <a:lnTo>
                        <a:pt x="404" y="662"/>
                      </a:lnTo>
                      <a:lnTo>
                        <a:pt x="404" y="662"/>
                      </a:lnTo>
                      <a:lnTo>
                        <a:pt x="414" y="670"/>
                      </a:lnTo>
                      <a:lnTo>
                        <a:pt x="424" y="676"/>
                      </a:lnTo>
                      <a:lnTo>
                        <a:pt x="428" y="678"/>
                      </a:lnTo>
                      <a:lnTo>
                        <a:pt x="434" y="676"/>
                      </a:lnTo>
                      <a:lnTo>
                        <a:pt x="434" y="676"/>
                      </a:lnTo>
                      <a:lnTo>
                        <a:pt x="438" y="678"/>
                      </a:lnTo>
                      <a:lnTo>
                        <a:pt x="444" y="680"/>
                      </a:lnTo>
                      <a:lnTo>
                        <a:pt x="454" y="692"/>
                      </a:lnTo>
                      <a:lnTo>
                        <a:pt x="460" y="704"/>
                      </a:lnTo>
                      <a:lnTo>
                        <a:pt x="464" y="710"/>
                      </a:lnTo>
                      <a:lnTo>
                        <a:pt x="464" y="710"/>
                      </a:lnTo>
                      <a:lnTo>
                        <a:pt x="466" y="716"/>
                      </a:lnTo>
                      <a:lnTo>
                        <a:pt x="470" y="730"/>
                      </a:lnTo>
                      <a:lnTo>
                        <a:pt x="472" y="740"/>
                      </a:lnTo>
                      <a:lnTo>
                        <a:pt x="472" y="750"/>
                      </a:lnTo>
                      <a:lnTo>
                        <a:pt x="470" y="760"/>
                      </a:lnTo>
                      <a:lnTo>
                        <a:pt x="468" y="770"/>
                      </a:lnTo>
                      <a:lnTo>
                        <a:pt x="468" y="770"/>
                      </a:lnTo>
                      <a:lnTo>
                        <a:pt x="460" y="788"/>
                      </a:lnTo>
                      <a:lnTo>
                        <a:pt x="456" y="800"/>
                      </a:lnTo>
                      <a:lnTo>
                        <a:pt x="454" y="810"/>
                      </a:lnTo>
                      <a:lnTo>
                        <a:pt x="454" y="810"/>
                      </a:lnTo>
                      <a:lnTo>
                        <a:pt x="452" y="816"/>
                      </a:lnTo>
                      <a:lnTo>
                        <a:pt x="452" y="824"/>
                      </a:lnTo>
                      <a:lnTo>
                        <a:pt x="454" y="832"/>
                      </a:lnTo>
                      <a:lnTo>
                        <a:pt x="454" y="832"/>
                      </a:lnTo>
                      <a:lnTo>
                        <a:pt x="458" y="852"/>
                      </a:lnTo>
                      <a:lnTo>
                        <a:pt x="462" y="858"/>
                      </a:lnTo>
                      <a:lnTo>
                        <a:pt x="466" y="864"/>
                      </a:lnTo>
                      <a:lnTo>
                        <a:pt x="466" y="864"/>
                      </a:lnTo>
                      <a:lnTo>
                        <a:pt x="468" y="864"/>
                      </a:lnTo>
                      <a:lnTo>
                        <a:pt x="472" y="864"/>
                      </a:lnTo>
                      <a:lnTo>
                        <a:pt x="472" y="864"/>
                      </a:lnTo>
                      <a:lnTo>
                        <a:pt x="476" y="860"/>
                      </a:lnTo>
                      <a:lnTo>
                        <a:pt x="480" y="858"/>
                      </a:lnTo>
                      <a:lnTo>
                        <a:pt x="496" y="810"/>
                      </a:lnTo>
                      <a:lnTo>
                        <a:pt x="490" y="798"/>
                      </a:lnTo>
                      <a:lnTo>
                        <a:pt x="490" y="798"/>
                      </a:lnTo>
                      <a:lnTo>
                        <a:pt x="492" y="792"/>
                      </a:lnTo>
                      <a:lnTo>
                        <a:pt x="494" y="786"/>
                      </a:lnTo>
                      <a:lnTo>
                        <a:pt x="498" y="784"/>
                      </a:lnTo>
                      <a:lnTo>
                        <a:pt x="498" y="784"/>
                      </a:lnTo>
                      <a:lnTo>
                        <a:pt x="502" y="778"/>
                      </a:lnTo>
                      <a:lnTo>
                        <a:pt x="506" y="770"/>
                      </a:lnTo>
                      <a:lnTo>
                        <a:pt x="508" y="758"/>
                      </a:lnTo>
                      <a:lnTo>
                        <a:pt x="508" y="758"/>
                      </a:lnTo>
                      <a:lnTo>
                        <a:pt x="512" y="748"/>
                      </a:lnTo>
                      <a:lnTo>
                        <a:pt x="520" y="726"/>
                      </a:lnTo>
                      <a:lnTo>
                        <a:pt x="520" y="726"/>
                      </a:lnTo>
                      <a:lnTo>
                        <a:pt x="524" y="694"/>
                      </a:lnTo>
                      <a:lnTo>
                        <a:pt x="526" y="676"/>
                      </a:lnTo>
                      <a:lnTo>
                        <a:pt x="524" y="662"/>
                      </a:lnTo>
                      <a:lnTo>
                        <a:pt x="524" y="662"/>
                      </a:lnTo>
                      <a:lnTo>
                        <a:pt x="504" y="578"/>
                      </a:lnTo>
                      <a:lnTo>
                        <a:pt x="494" y="526"/>
                      </a:lnTo>
                      <a:lnTo>
                        <a:pt x="492" y="510"/>
                      </a:lnTo>
                      <a:lnTo>
                        <a:pt x="492" y="504"/>
                      </a:lnTo>
                      <a:lnTo>
                        <a:pt x="494" y="502"/>
                      </a:lnTo>
                      <a:lnTo>
                        <a:pt x="494" y="502"/>
                      </a:lnTo>
                      <a:lnTo>
                        <a:pt x="498" y="498"/>
                      </a:lnTo>
                      <a:lnTo>
                        <a:pt x="500" y="492"/>
                      </a:lnTo>
                      <a:lnTo>
                        <a:pt x="504" y="474"/>
                      </a:lnTo>
                      <a:lnTo>
                        <a:pt x="512" y="500"/>
                      </a:lnTo>
                      <a:lnTo>
                        <a:pt x="518" y="508"/>
                      </a:lnTo>
                      <a:lnTo>
                        <a:pt x="518" y="520"/>
                      </a:lnTo>
                      <a:lnTo>
                        <a:pt x="526" y="538"/>
                      </a:lnTo>
                      <a:lnTo>
                        <a:pt x="528" y="542"/>
                      </a:lnTo>
                      <a:lnTo>
                        <a:pt x="538" y="568"/>
                      </a:lnTo>
                      <a:lnTo>
                        <a:pt x="542" y="568"/>
                      </a:lnTo>
                      <a:lnTo>
                        <a:pt x="544" y="572"/>
                      </a:lnTo>
                      <a:lnTo>
                        <a:pt x="542" y="576"/>
                      </a:lnTo>
                      <a:lnTo>
                        <a:pt x="548" y="588"/>
                      </a:lnTo>
                      <a:lnTo>
                        <a:pt x="556" y="608"/>
                      </a:lnTo>
                      <a:lnTo>
                        <a:pt x="570" y="620"/>
                      </a:lnTo>
                      <a:lnTo>
                        <a:pt x="588" y="626"/>
                      </a:lnTo>
                      <a:lnTo>
                        <a:pt x="584" y="614"/>
                      </a:lnTo>
                      <a:lnTo>
                        <a:pt x="590" y="624"/>
                      </a:lnTo>
                      <a:lnTo>
                        <a:pt x="598" y="608"/>
                      </a:lnTo>
                      <a:lnTo>
                        <a:pt x="598" y="590"/>
                      </a:lnTo>
                      <a:lnTo>
                        <a:pt x="590" y="570"/>
                      </a:lnTo>
                      <a:lnTo>
                        <a:pt x="586" y="558"/>
                      </a:lnTo>
                      <a:lnTo>
                        <a:pt x="580" y="556"/>
                      </a:lnTo>
                      <a:lnTo>
                        <a:pt x="580" y="552"/>
                      </a:lnTo>
                      <a:lnTo>
                        <a:pt x="582" y="548"/>
                      </a:lnTo>
                      <a:lnTo>
                        <a:pt x="572" y="524"/>
                      </a:lnTo>
                      <a:lnTo>
                        <a:pt x="570" y="520"/>
                      </a:lnTo>
                      <a:lnTo>
                        <a:pt x="562" y="502"/>
                      </a:lnTo>
                      <a:lnTo>
                        <a:pt x="554" y="492"/>
                      </a:lnTo>
                      <a:lnTo>
                        <a:pt x="550" y="484"/>
                      </a:lnTo>
                      <a:lnTo>
                        <a:pt x="538" y="460"/>
                      </a:lnTo>
                      <a:lnTo>
                        <a:pt x="538" y="460"/>
                      </a:lnTo>
                      <a:lnTo>
                        <a:pt x="554" y="470"/>
                      </a:lnTo>
                      <a:lnTo>
                        <a:pt x="560" y="472"/>
                      </a:lnTo>
                      <a:lnTo>
                        <a:pt x="566" y="472"/>
                      </a:lnTo>
                      <a:lnTo>
                        <a:pt x="566" y="472"/>
                      </a:lnTo>
                      <a:close/>
                      <a:moveTo>
                        <a:pt x="466" y="344"/>
                      </a:moveTo>
                      <a:lnTo>
                        <a:pt x="466" y="344"/>
                      </a:lnTo>
                      <a:lnTo>
                        <a:pt x="466" y="344"/>
                      </a:lnTo>
                      <a:lnTo>
                        <a:pt x="466" y="344"/>
                      </a:lnTo>
                      <a:lnTo>
                        <a:pt x="466" y="344"/>
                      </a:lnTo>
                      <a:close/>
                    </a:path>
                  </a:pathLst>
                </a:custGeom>
                <a:solidFill>
                  <a:schemeClr val="bg2">
                    <a:lumMod val="60000"/>
                    <a:lumOff val="40000"/>
                    <a:alpha val="6000"/>
                  </a:schemeClr>
                </a:solidFill>
                <a:ln>
                  <a:noFill/>
                </a:ln>
                <a:effectLst>
                  <a:glow rad="38100">
                    <a:schemeClr val="bg2">
                      <a:lumMod val="50000"/>
                      <a:lumOff val="50000"/>
                      <a:alpha val="15000"/>
                    </a:schemeClr>
                  </a:glow>
                  <a:softEdge rad="12700"/>
                </a:effectLst>
                <a:extLst/>
              </p:spPr>
              <p:txBody>
                <a:bodyPr/>
                <a:lstStyle/>
                <a:p>
                  <a:pPr fontAlgn="auto">
                    <a:spcBef>
                      <a:spcPts val="0"/>
                    </a:spcBef>
                    <a:spcAft>
                      <a:spcPts val="0"/>
                    </a:spcAft>
                    <a:defRPr/>
                  </a:pPr>
                  <a:endParaRPr lang="en-US">
                    <a:latin typeface="+mn-lt"/>
                  </a:endParaRPr>
                </a:p>
              </p:txBody>
            </p:sp>
          </p:grpSp>
          <p:grpSp>
            <p:nvGrpSpPr>
              <p:cNvPr id="57" name="Group 112"/>
              <p:cNvGrpSpPr>
                <a:grpSpLocks noChangeAspect="1"/>
              </p:cNvGrpSpPr>
              <p:nvPr/>
            </p:nvGrpSpPr>
            <p:grpSpPr>
              <a:xfrm>
                <a:off x="7679515" y="5943607"/>
                <a:ext cx="1331670" cy="914403"/>
                <a:chOff x="7953375" y="152400"/>
                <a:chExt cx="1775564" cy="1219200"/>
              </a:xfrm>
              <a:solidFill>
                <a:schemeClr val="bg2">
                  <a:lumMod val="50000"/>
                  <a:lumOff val="50000"/>
                  <a:alpha val="8000"/>
                </a:schemeClr>
              </a:solidFill>
            </p:grpSpPr>
            <p:sp>
              <p:nvSpPr>
                <p:cNvPr id="58" name="Freeform 35"/>
                <p:cNvSpPr>
                  <a:spLocks/>
                </p:cNvSpPr>
                <p:nvPr/>
              </p:nvSpPr>
              <p:spPr bwMode="auto">
                <a:xfrm>
                  <a:off x="7953375" y="688975"/>
                  <a:ext cx="269875" cy="127000"/>
                </a:xfrm>
                <a:custGeom>
                  <a:avLst/>
                  <a:gdLst>
                    <a:gd name="T0" fmla="*/ 170 w 170"/>
                    <a:gd name="T1" fmla="*/ 80 h 80"/>
                    <a:gd name="T2" fmla="*/ 170 w 170"/>
                    <a:gd name="T3" fmla="*/ 80 h 80"/>
                    <a:gd name="T4" fmla="*/ 170 w 170"/>
                    <a:gd name="T5" fmla="*/ 80 h 80"/>
                    <a:gd name="T6" fmla="*/ 170 w 170"/>
                    <a:gd name="T7" fmla="*/ 80 h 80"/>
                    <a:gd name="T8" fmla="*/ 154 w 170"/>
                    <a:gd name="T9" fmla="*/ 72 h 80"/>
                    <a:gd name="T10" fmla="*/ 38 w 170"/>
                    <a:gd name="T11" fmla="*/ 14 h 80"/>
                    <a:gd name="T12" fmla="*/ 38 w 170"/>
                    <a:gd name="T13" fmla="*/ 14 h 80"/>
                    <a:gd name="T14" fmla="*/ 18 w 170"/>
                    <a:gd name="T15" fmla="*/ 4 h 80"/>
                    <a:gd name="T16" fmla="*/ 18 w 170"/>
                    <a:gd name="T17" fmla="*/ 4 h 80"/>
                    <a:gd name="T18" fmla="*/ 12 w 170"/>
                    <a:gd name="T19" fmla="*/ 2 h 80"/>
                    <a:gd name="T20" fmla="*/ 4 w 170"/>
                    <a:gd name="T21" fmla="*/ 0 h 80"/>
                    <a:gd name="T22" fmla="*/ 4 w 170"/>
                    <a:gd name="T23" fmla="*/ 0 h 80"/>
                    <a:gd name="T24" fmla="*/ 0 w 170"/>
                    <a:gd name="T25" fmla="*/ 0 h 80"/>
                    <a:gd name="T26" fmla="*/ 2 w 170"/>
                    <a:gd name="T27" fmla="*/ 4 h 80"/>
                    <a:gd name="T28" fmla="*/ 2 w 170"/>
                    <a:gd name="T29" fmla="*/ 4 h 80"/>
                    <a:gd name="T30" fmla="*/ 4 w 170"/>
                    <a:gd name="T31" fmla="*/ 6 h 80"/>
                    <a:gd name="T32" fmla="*/ 10 w 170"/>
                    <a:gd name="T33" fmla="*/ 8 h 80"/>
                    <a:gd name="T34" fmla="*/ 10 w 170"/>
                    <a:gd name="T35" fmla="*/ 8 h 80"/>
                    <a:gd name="T36" fmla="*/ 28 w 170"/>
                    <a:gd name="T37" fmla="*/ 16 h 80"/>
                    <a:gd name="T38" fmla="*/ 154 w 170"/>
                    <a:gd name="T39" fmla="*/ 74 h 80"/>
                    <a:gd name="T40" fmla="*/ 154 w 170"/>
                    <a:gd name="T41" fmla="*/ 74 h 80"/>
                    <a:gd name="T42" fmla="*/ 170 w 170"/>
                    <a:gd name="T43" fmla="*/ 80 h 80"/>
                    <a:gd name="T44" fmla="*/ 170 w 170"/>
                    <a:gd name="T45" fmla="*/ 8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0" h="80">
                      <a:moveTo>
                        <a:pt x="170" y="80"/>
                      </a:moveTo>
                      <a:lnTo>
                        <a:pt x="170" y="80"/>
                      </a:lnTo>
                      <a:lnTo>
                        <a:pt x="170" y="80"/>
                      </a:lnTo>
                      <a:lnTo>
                        <a:pt x="170" y="80"/>
                      </a:lnTo>
                      <a:lnTo>
                        <a:pt x="154" y="72"/>
                      </a:lnTo>
                      <a:lnTo>
                        <a:pt x="38" y="14"/>
                      </a:lnTo>
                      <a:lnTo>
                        <a:pt x="38" y="14"/>
                      </a:lnTo>
                      <a:lnTo>
                        <a:pt x="18" y="4"/>
                      </a:lnTo>
                      <a:lnTo>
                        <a:pt x="18" y="4"/>
                      </a:lnTo>
                      <a:lnTo>
                        <a:pt x="12" y="2"/>
                      </a:lnTo>
                      <a:lnTo>
                        <a:pt x="4" y="0"/>
                      </a:lnTo>
                      <a:lnTo>
                        <a:pt x="4" y="0"/>
                      </a:lnTo>
                      <a:lnTo>
                        <a:pt x="0" y="0"/>
                      </a:lnTo>
                      <a:lnTo>
                        <a:pt x="2" y="4"/>
                      </a:lnTo>
                      <a:lnTo>
                        <a:pt x="2" y="4"/>
                      </a:lnTo>
                      <a:lnTo>
                        <a:pt x="4" y="6"/>
                      </a:lnTo>
                      <a:lnTo>
                        <a:pt x="10" y="8"/>
                      </a:lnTo>
                      <a:lnTo>
                        <a:pt x="10" y="8"/>
                      </a:lnTo>
                      <a:lnTo>
                        <a:pt x="28" y="16"/>
                      </a:lnTo>
                      <a:lnTo>
                        <a:pt x="154" y="74"/>
                      </a:lnTo>
                      <a:lnTo>
                        <a:pt x="154" y="74"/>
                      </a:lnTo>
                      <a:lnTo>
                        <a:pt x="170" y="80"/>
                      </a:lnTo>
                      <a:lnTo>
                        <a:pt x="170" y="80"/>
                      </a:lnTo>
                      <a:close/>
                    </a:path>
                  </a:pathLst>
                </a:custGeom>
                <a:grpFill/>
                <a:ln>
                  <a:noFill/>
                </a:ln>
                <a:extLst/>
              </p:spPr>
              <p:txBody>
                <a:bodyPr/>
                <a:lstStyle/>
                <a:p>
                  <a:pPr fontAlgn="auto">
                    <a:spcBef>
                      <a:spcPts val="0"/>
                    </a:spcBef>
                    <a:spcAft>
                      <a:spcPts val="0"/>
                    </a:spcAft>
                    <a:defRPr/>
                  </a:pPr>
                  <a:endParaRPr lang="en-US">
                    <a:latin typeface="+mn-lt"/>
                  </a:endParaRPr>
                </a:p>
              </p:txBody>
            </p:sp>
            <p:sp>
              <p:nvSpPr>
                <p:cNvPr id="59" name="Freeform 36"/>
                <p:cNvSpPr>
                  <a:spLocks/>
                </p:cNvSpPr>
                <p:nvPr/>
              </p:nvSpPr>
              <p:spPr bwMode="auto">
                <a:xfrm>
                  <a:off x="8226425" y="82232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p:spPr>
              <p:txBody>
                <a:bodyPr/>
                <a:lstStyle/>
                <a:p>
                  <a:pPr fontAlgn="auto">
                    <a:spcBef>
                      <a:spcPts val="0"/>
                    </a:spcBef>
                    <a:spcAft>
                      <a:spcPts val="0"/>
                    </a:spcAft>
                    <a:defRPr/>
                  </a:pPr>
                  <a:endParaRPr lang="en-US">
                    <a:latin typeface="+mn-lt"/>
                  </a:endParaRPr>
                </a:p>
              </p:txBody>
            </p:sp>
            <p:sp>
              <p:nvSpPr>
                <p:cNvPr id="60" name="Freeform 37"/>
                <p:cNvSpPr>
                  <a:spLocks/>
                </p:cNvSpPr>
                <p:nvPr/>
              </p:nvSpPr>
              <p:spPr bwMode="auto">
                <a:xfrm>
                  <a:off x="8232775" y="514350"/>
                  <a:ext cx="19050" cy="295275"/>
                </a:xfrm>
                <a:custGeom>
                  <a:avLst/>
                  <a:gdLst>
                    <a:gd name="T0" fmla="*/ 2 w 12"/>
                    <a:gd name="T1" fmla="*/ 186 h 186"/>
                    <a:gd name="T2" fmla="*/ 2 w 12"/>
                    <a:gd name="T3" fmla="*/ 186 h 186"/>
                    <a:gd name="T4" fmla="*/ 4 w 12"/>
                    <a:gd name="T5" fmla="*/ 168 h 186"/>
                    <a:gd name="T6" fmla="*/ 8 w 12"/>
                    <a:gd name="T7" fmla="*/ 30 h 186"/>
                    <a:gd name="T8" fmla="*/ 8 w 12"/>
                    <a:gd name="T9" fmla="*/ 30 h 186"/>
                    <a:gd name="T10" fmla="*/ 10 w 12"/>
                    <a:gd name="T11" fmla="*/ 10 h 186"/>
                    <a:gd name="T12" fmla="*/ 10 w 12"/>
                    <a:gd name="T13" fmla="*/ 10 h 186"/>
                    <a:gd name="T14" fmla="*/ 12 w 12"/>
                    <a:gd name="T15" fmla="*/ 6 h 186"/>
                    <a:gd name="T16" fmla="*/ 10 w 12"/>
                    <a:gd name="T17" fmla="*/ 0 h 186"/>
                    <a:gd name="T18" fmla="*/ 10 w 12"/>
                    <a:gd name="T19" fmla="*/ 0 h 186"/>
                    <a:gd name="T20" fmla="*/ 8 w 12"/>
                    <a:gd name="T21" fmla="*/ 0 h 186"/>
                    <a:gd name="T22" fmla="*/ 6 w 12"/>
                    <a:gd name="T23" fmla="*/ 2 h 186"/>
                    <a:gd name="T24" fmla="*/ 6 w 12"/>
                    <a:gd name="T25" fmla="*/ 2 h 186"/>
                    <a:gd name="T26" fmla="*/ 4 w 12"/>
                    <a:gd name="T27" fmla="*/ 8 h 186"/>
                    <a:gd name="T28" fmla="*/ 4 w 12"/>
                    <a:gd name="T29" fmla="*/ 16 h 186"/>
                    <a:gd name="T30" fmla="*/ 4 w 12"/>
                    <a:gd name="T31" fmla="*/ 16 h 186"/>
                    <a:gd name="T32" fmla="*/ 4 w 12"/>
                    <a:gd name="T33" fmla="*/ 38 h 186"/>
                    <a:gd name="T34" fmla="*/ 0 w 12"/>
                    <a:gd name="T35" fmla="*/ 168 h 186"/>
                    <a:gd name="T36" fmla="*/ 0 w 12"/>
                    <a:gd name="T37" fmla="*/ 168 h 186"/>
                    <a:gd name="T38" fmla="*/ 0 w 12"/>
                    <a:gd name="T39" fmla="*/ 186 h 186"/>
                    <a:gd name="T40" fmla="*/ 0 w 12"/>
                    <a:gd name="T41" fmla="*/ 186 h 186"/>
                    <a:gd name="T42" fmla="*/ 0 w 12"/>
                    <a:gd name="T43" fmla="*/ 186 h 186"/>
                    <a:gd name="T44" fmla="*/ 0 w 12"/>
                    <a:gd name="T45" fmla="*/ 186 h 186"/>
                    <a:gd name="T46" fmla="*/ 2 w 12"/>
                    <a:gd name="T47" fmla="*/ 186 h 186"/>
                    <a:gd name="T48" fmla="*/ 2 w 12"/>
                    <a:gd name="T49" fmla="*/ 18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2" h="186">
                      <a:moveTo>
                        <a:pt x="2" y="186"/>
                      </a:moveTo>
                      <a:lnTo>
                        <a:pt x="2" y="186"/>
                      </a:lnTo>
                      <a:lnTo>
                        <a:pt x="4" y="168"/>
                      </a:lnTo>
                      <a:lnTo>
                        <a:pt x="8" y="30"/>
                      </a:lnTo>
                      <a:lnTo>
                        <a:pt x="8" y="30"/>
                      </a:lnTo>
                      <a:lnTo>
                        <a:pt x="10" y="10"/>
                      </a:lnTo>
                      <a:lnTo>
                        <a:pt x="10" y="10"/>
                      </a:lnTo>
                      <a:lnTo>
                        <a:pt x="12" y="6"/>
                      </a:lnTo>
                      <a:lnTo>
                        <a:pt x="10" y="0"/>
                      </a:lnTo>
                      <a:lnTo>
                        <a:pt x="10" y="0"/>
                      </a:lnTo>
                      <a:lnTo>
                        <a:pt x="8" y="0"/>
                      </a:lnTo>
                      <a:lnTo>
                        <a:pt x="6" y="2"/>
                      </a:lnTo>
                      <a:lnTo>
                        <a:pt x="6" y="2"/>
                      </a:lnTo>
                      <a:lnTo>
                        <a:pt x="4" y="8"/>
                      </a:lnTo>
                      <a:lnTo>
                        <a:pt x="4" y="16"/>
                      </a:lnTo>
                      <a:lnTo>
                        <a:pt x="4" y="16"/>
                      </a:lnTo>
                      <a:lnTo>
                        <a:pt x="4" y="38"/>
                      </a:lnTo>
                      <a:lnTo>
                        <a:pt x="0" y="168"/>
                      </a:lnTo>
                      <a:lnTo>
                        <a:pt x="0" y="168"/>
                      </a:lnTo>
                      <a:lnTo>
                        <a:pt x="0" y="186"/>
                      </a:lnTo>
                      <a:lnTo>
                        <a:pt x="0" y="186"/>
                      </a:lnTo>
                      <a:lnTo>
                        <a:pt x="0" y="186"/>
                      </a:lnTo>
                      <a:lnTo>
                        <a:pt x="0" y="186"/>
                      </a:lnTo>
                      <a:lnTo>
                        <a:pt x="2" y="186"/>
                      </a:lnTo>
                      <a:lnTo>
                        <a:pt x="2" y="186"/>
                      </a:lnTo>
                      <a:close/>
                    </a:path>
                  </a:pathLst>
                </a:custGeom>
                <a:grpFill/>
                <a:ln>
                  <a:noFill/>
                </a:ln>
                <a:extLst/>
              </p:spPr>
              <p:txBody>
                <a:bodyPr/>
                <a:lstStyle/>
                <a:p>
                  <a:pPr fontAlgn="auto">
                    <a:spcBef>
                      <a:spcPts val="0"/>
                    </a:spcBef>
                    <a:spcAft>
                      <a:spcPts val="0"/>
                    </a:spcAft>
                    <a:defRPr/>
                  </a:pPr>
                  <a:endParaRPr lang="en-US">
                    <a:latin typeface="+mn-lt"/>
                  </a:endParaRPr>
                </a:p>
              </p:txBody>
            </p:sp>
            <p:sp>
              <p:nvSpPr>
                <p:cNvPr id="61" name="Freeform 38"/>
                <p:cNvSpPr>
                  <a:spLocks noEditPoints="1"/>
                </p:cNvSpPr>
                <p:nvPr/>
              </p:nvSpPr>
              <p:spPr bwMode="auto">
                <a:xfrm>
                  <a:off x="8274789" y="152400"/>
                  <a:ext cx="1454150" cy="1219200"/>
                </a:xfrm>
                <a:custGeom>
                  <a:avLst/>
                  <a:gdLst>
                    <a:gd name="T0" fmla="*/ 838 w 916"/>
                    <a:gd name="T1" fmla="*/ 674 h 768"/>
                    <a:gd name="T2" fmla="*/ 790 w 916"/>
                    <a:gd name="T3" fmla="*/ 634 h 768"/>
                    <a:gd name="T4" fmla="*/ 780 w 916"/>
                    <a:gd name="T5" fmla="*/ 590 h 768"/>
                    <a:gd name="T6" fmla="*/ 786 w 916"/>
                    <a:gd name="T7" fmla="*/ 556 h 768"/>
                    <a:gd name="T8" fmla="*/ 788 w 916"/>
                    <a:gd name="T9" fmla="*/ 524 h 768"/>
                    <a:gd name="T10" fmla="*/ 790 w 916"/>
                    <a:gd name="T11" fmla="*/ 450 h 768"/>
                    <a:gd name="T12" fmla="*/ 782 w 916"/>
                    <a:gd name="T13" fmla="*/ 420 h 768"/>
                    <a:gd name="T14" fmla="*/ 666 w 916"/>
                    <a:gd name="T15" fmla="*/ 406 h 768"/>
                    <a:gd name="T16" fmla="*/ 758 w 916"/>
                    <a:gd name="T17" fmla="*/ 340 h 768"/>
                    <a:gd name="T18" fmla="*/ 770 w 916"/>
                    <a:gd name="T19" fmla="*/ 308 h 768"/>
                    <a:gd name="T20" fmla="*/ 770 w 916"/>
                    <a:gd name="T21" fmla="*/ 266 h 768"/>
                    <a:gd name="T22" fmla="*/ 768 w 916"/>
                    <a:gd name="T23" fmla="*/ 236 h 768"/>
                    <a:gd name="T24" fmla="*/ 756 w 916"/>
                    <a:gd name="T25" fmla="*/ 212 h 768"/>
                    <a:gd name="T26" fmla="*/ 756 w 916"/>
                    <a:gd name="T27" fmla="*/ 190 h 768"/>
                    <a:gd name="T28" fmla="*/ 746 w 916"/>
                    <a:gd name="T29" fmla="*/ 152 h 768"/>
                    <a:gd name="T30" fmla="*/ 750 w 916"/>
                    <a:gd name="T31" fmla="*/ 118 h 768"/>
                    <a:gd name="T32" fmla="*/ 752 w 916"/>
                    <a:gd name="T33" fmla="*/ 92 h 768"/>
                    <a:gd name="T34" fmla="*/ 756 w 916"/>
                    <a:gd name="T35" fmla="*/ 62 h 768"/>
                    <a:gd name="T36" fmla="*/ 678 w 916"/>
                    <a:gd name="T37" fmla="*/ 10 h 768"/>
                    <a:gd name="T38" fmla="*/ 594 w 916"/>
                    <a:gd name="T39" fmla="*/ 82 h 768"/>
                    <a:gd name="T40" fmla="*/ 540 w 916"/>
                    <a:gd name="T41" fmla="*/ 186 h 768"/>
                    <a:gd name="T42" fmla="*/ 514 w 916"/>
                    <a:gd name="T43" fmla="*/ 366 h 768"/>
                    <a:gd name="T44" fmla="*/ 502 w 916"/>
                    <a:gd name="T45" fmla="*/ 424 h 768"/>
                    <a:gd name="T46" fmla="*/ 496 w 916"/>
                    <a:gd name="T47" fmla="*/ 412 h 768"/>
                    <a:gd name="T48" fmla="*/ 486 w 916"/>
                    <a:gd name="T49" fmla="*/ 412 h 768"/>
                    <a:gd name="T50" fmla="*/ 478 w 916"/>
                    <a:gd name="T51" fmla="*/ 416 h 768"/>
                    <a:gd name="T52" fmla="*/ 476 w 916"/>
                    <a:gd name="T53" fmla="*/ 422 h 768"/>
                    <a:gd name="T54" fmla="*/ 468 w 916"/>
                    <a:gd name="T55" fmla="*/ 432 h 768"/>
                    <a:gd name="T56" fmla="*/ 474 w 916"/>
                    <a:gd name="T57" fmla="*/ 454 h 768"/>
                    <a:gd name="T58" fmla="*/ 380 w 916"/>
                    <a:gd name="T59" fmla="*/ 406 h 768"/>
                    <a:gd name="T60" fmla="*/ 222 w 916"/>
                    <a:gd name="T61" fmla="*/ 362 h 768"/>
                    <a:gd name="T62" fmla="*/ 108 w 916"/>
                    <a:gd name="T63" fmla="*/ 370 h 768"/>
                    <a:gd name="T64" fmla="*/ 0 w 916"/>
                    <a:gd name="T65" fmla="*/ 436 h 768"/>
                    <a:gd name="T66" fmla="*/ 44 w 916"/>
                    <a:gd name="T67" fmla="*/ 504 h 768"/>
                    <a:gd name="T68" fmla="*/ 70 w 916"/>
                    <a:gd name="T69" fmla="*/ 514 h 768"/>
                    <a:gd name="T70" fmla="*/ 96 w 916"/>
                    <a:gd name="T71" fmla="*/ 522 h 768"/>
                    <a:gd name="T72" fmla="*/ 126 w 916"/>
                    <a:gd name="T73" fmla="*/ 536 h 768"/>
                    <a:gd name="T74" fmla="*/ 150 w 916"/>
                    <a:gd name="T75" fmla="*/ 558 h 768"/>
                    <a:gd name="T76" fmla="*/ 172 w 916"/>
                    <a:gd name="T77" fmla="*/ 572 h 768"/>
                    <a:gd name="T78" fmla="*/ 192 w 916"/>
                    <a:gd name="T79" fmla="*/ 594 h 768"/>
                    <a:gd name="T80" fmla="*/ 210 w 916"/>
                    <a:gd name="T81" fmla="*/ 608 h 768"/>
                    <a:gd name="T82" fmla="*/ 258 w 916"/>
                    <a:gd name="T83" fmla="*/ 632 h 768"/>
                    <a:gd name="T84" fmla="*/ 320 w 916"/>
                    <a:gd name="T85" fmla="*/ 610 h 768"/>
                    <a:gd name="T86" fmla="*/ 368 w 916"/>
                    <a:gd name="T87" fmla="*/ 604 h 768"/>
                    <a:gd name="T88" fmla="*/ 342 w 916"/>
                    <a:gd name="T89" fmla="*/ 692 h 768"/>
                    <a:gd name="T90" fmla="*/ 384 w 916"/>
                    <a:gd name="T91" fmla="*/ 724 h 768"/>
                    <a:gd name="T92" fmla="*/ 440 w 916"/>
                    <a:gd name="T93" fmla="*/ 740 h 768"/>
                    <a:gd name="T94" fmla="*/ 462 w 916"/>
                    <a:gd name="T95" fmla="*/ 754 h 768"/>
                    <a:gd name="T96" fmla="*/ 500 w 916"/>
                    <a:gd name="T97" fmla="*/ 764 h 768"/>
                    <a:gd name="T98" fmla="*/ 584 w 916"/>
                    <a:gd name="T99" fmla="*/ 736 h 768"/>
                    <a:gd name="T100" fmla="*/ 530 w 916"/>
                    <a:gd name="T101" fmla="*/ 578 h 768"/>
                    <a:gd name="T102" fmla="*/ 558 w 916"/>
                    <a:gd name="T103" fmla="*/ 594 h 768"/>
                    <a:gd name="T104" fmla="*/ 590 w 916"/>
                    <a:gd name="T105" fmla="*/ 648 h 768"/>
                    <a:gd name="T106" fmla="*/ 646 w 916"/>
                    <a:gd name="T107" fmla="*/ 688 h 768"/>
                    <a:gd name="T108" fmla="*/ 624 w 916"/>
                    <a:gd name="T109" fmla="*/ 616 h 768"/>
                    <a:gd name="T110" fmla="*/ 584 w 916"/>
                    <a:gd name="T111" fmla="*/ 550 h 768"/>
                    <a:gd name="T112" fmla="*/ 598 w 916"/>
                    <a:gd name="T113" fmla="*/ 536 h 768"/>
                    <a:gd name="T114" fmla="*/ 714 w 916"/>
                    <a:gd name="T115" fmla="*/ 658 h 768"/>
                    <a:gd name="T116" fmla="*/ 804 w 916"/>
                    <a:gd name="T117" fmla="*/ 702 h 768"/>
                    <a:gd name="T118" fmla="*/ 836 w 916"/>
                    <a:gd name="T119" fmla="*/ 708 h 768"/>
                    <a:gd name="T120" fmla="*/ 910 w 916"/>
                    <a:gd name="T121" fmla="*/ 736 h 768"/>
                    <a:gd name="T122" fmla="*/ 910 w 916"/>
                    <a:gd name="T123" fmla="*/ 716 h 768"/>
                    <a:gd name="T124" fmla="*/ 878 w 916"/>
                    <a:gd name="T125" fmla="*/ 688 h 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916" h="768">
                      <a:moveTo>
                        <a:pt x="878" y="688"/>
                      </a:moveTo>
                      <a:lnTo>
                        <a:pt x="878" y="688"/>
                      </a:lnTo>
                      <a:lnTo>
                        <a:pt x="868" y="682"/>
                      </a:lnTo>
                      <a:lnTo>
                        <a:pt x="856" y="678"/>
                      </a:lnTo>
                      <a:lnTo>
                        <a:pt x="838" y="674"/>
                      </a:lnTo>
                      <a:lnTo>
                        <a:pt x="838" y="674"/>
                      </a:lnTo>
                      <a:lnTo>
                        <a:pt x="828" y="672"/>
                      </a:lnTo>
                      <a:lnTo>
                        <a:pt x="818" y="666"/>
                      </a:lnTo>
                      <a:lnTo>
                        <a:pt x="810" y="660"/>
                      </a:lnTo>
                      <a:lnTo>
                        <a:pt x="802" y="652"/>
                      </a:lnTo>
                      <a:lnTo>
                        <a:pt x="792" y="640"/>
                      </a:lnTo>
                      <a:lnTo>
                        <a:pt x="790" y="634"/>
                      </a:lnTo>
                      <a:lnTo>
                        <a:pt x="790" y="634"/>
                      </a:lnTo>
                      <a:lnTo>
                        <a:pt x="786" y="630"/>
                      </a:lnTo>
                      <a:lnTo>
                        <a:pt x="780" y="616"/>
                      </a:lnTo>
                      <a:lnTo>
                        <a:pt x="776" y="602"/>
                      </a:lnTo>
                      <a:lnTo>
                        <a:pt x="778" y="596"/>
                      </a:lnTo>
                      <a:lnTo>
                        <a:pt x="780" y="590"/>
                      </a:lnTo>
                      <a:lnTo>
                        <a:pt x="780" y="590"/>
                      </a:lnTo>
                      <a:lnTo>
                        <a:pt x="784" y="586"/>
                      </a:lnTo>
                      <a:lnTo>
                        <a:pt x="786" y="582"/>
                      </a:lnTo>
                      <a:lnTo>
                        <a:pt x="786" y="570"/>
                      </a:lnTo>
                      <a:lnTo>
                        <a:pt x="786" y="556"/>
                      </a:lnTo>
                      <a:lnTo>
                        <a:pt x="786" y="556"/>
                      </a:lnTo>
                      <a:lnTo>
                        <a:pt x="784" y="554"/>
                      </a:lnTo>
                      <a:lnTo>
                        <a:pt x="782" y="548"/>
                      </a:lnTo>
                      <a:lnTo>
                        <a:pt x="780" y="544"/>
                      </a:lnTo>
                      <a:lnTo>
                        <a:pt x="782" y="538"/>
                      </a:lnTo>
                      <a:lnTo>
                        <a:pt x="784" y="532"/>
                      </a:lnTo>
                      <a:lnTo>
                        <a:pt x="788" y="524"/>
                      </a:lnTo>
                      <a:lnTo>
                        <a:pt x="788" y="524"/>
                      </a:lnTo>
                      <a:lnTo>
                        <a:pt x="792" y="514"/>
                      </a:lnTo>
                      <a:lnTo>
                        <a:pt x="794" y="502"/>
                      </a:lnTo>
                      <a:lnTo>
                        <a:pt x="794" y="488"/>
                      </a:lnTo>
                      <a:lnTo>
                        <a:pt x="794" y="474"/>
                      </a:lnTo>
                      <a:lnTo>
                        <a:pt x="790" y="450"/>
                      </a:lnTo>
                      <a:lnTo>
                        <a:pt x="786" y="440"/>
                      </a:lnTo>
                      <a:lnTo>
                        <a:pt x="782" y="426"/>
                      </a:lnTo>
                      <a:lnTo>
                        <a:pt x="782" y="426"/>
                      </a:lnTo>
                      <a:lnTo>
                        <a:pt x="784" y="424"/>
                      </a:lnTo>
                      <a:lnTo>
                        <a:pt x="784" y="422"/>
                      </a:lnTo>
                      <a:lnTo>
                        <a:pt x="782" y="420"/>
                      </a:lnTo>
                      <a:lnTo>
                        <a:pt x="776" y="418"/>
                      </a:lnTo>
                      <a:lnTo>
                        <a:pt x="766" y="414"/>
                      </a:lnTo>
                      <a:lnTo>
                        <a:pt x="722" y="406"/>
                      </a:lnTo>
                      <a:lnTo>
                        <a:pt x="722" y="406"/>
                      </a:lnTo>
                      <a:lnTo>
                        <a:pt x="696" y="404"/>
                      </a:lnTo>
                      <a:lnTo>
                        <a:pt x="666" y="406"/>
                      </a:lnTo>
                      <a:lnTo>
                        <a:pt x="668" y="404"/>
                      </a:lnTo>
                      <a:lnTo>
                        <a:pt x="682" y="392"/>
                      </a:lnTo>
                      <a:lnTo>
                        <a:pt x="704" y="376"/>
                      </a:lnTo>
                      <a:lnTo>
                        <a:pt x="722" y="366"/>
                      </a:lnTo>
                      <a:lnTo>
                        <a:pt x="742" y="354"/>
                      </a:lnTo>
                      <a:lnTo>
                        <a:pt x="758" y="340"/>
                      </a:lnTo>
                      <a:lnTo>
                        <a:pt x="758" y="340"/>
                      </a:lnTo>
                      <a:lnTo>
                        <a:pt x="764" y="332"/>
                      </a:lnTo>
                      <a:lnTo>
                        <a:pt x="768" y="326"/>
                      </a:lnTo>
                      <a:lnTo>
                        <a:pt x="770" y="320"/>
                      </a:lnTo>
                      <a:lnTo>
                        <a:pt x="770" y="320"/>
                      </a:lnTo>
                      <a:lnTo>
                        <a:pt x="770" y="308"/>
                      </a:lnTo>
                      <a:lnTo>
                        <a:pt x="772" y="290"/>
                      </a:lnTo>
                      <a:lnTo>
                        <a:pt x="772" y="290"/>
                      </a:lnTo>
                      <a:lnTo>
                        <a:pt x="772" y="280"/>
                      </a:lnTo>
                      <a:lnTo>
                        <a:pt x="772" y="272"/>
                      </a:lnTo>
                      <a:lnTo>
                        <a:pt x="770" y="266"/>
                      </a:lnTo>
                      <a:lnTo>
                        <a:pt x="770" y="266"/>
                      </a:lnTo>
                      <a:lnTo>
                        <a:pt x="768" y="260"/>
                      </a:lnTo>
                      <a:lnTo>
                        <a:pt x="768" y="254"/>
                      </a:lnTo>
                      <a:lnTo>
                        <a:pt x="768" y="250"/>
                      </a:lnTo>
                      <a:lnTo>
                        <a:pt x="768" y="250"/>
                      </a:lnTo>
                      <a:lnTo>
                        <a:pt x="768" y="244"/>
                      </a:lnTo>
                      <a:lnTo>
                        <a:pt x="768" y="236"/>
                      </a:lnTo>
                      <a:lnTo>
                        <a:pt x="766" y="226"/>
                      </a:lnTo>
                      <a:lnTo>
                        <a:pt x="764" y="222"/>
                      </a:lnTo>
                      <a:lnTo>
                        <a:pt x="760" y="220"/>
                      </a:lnTo>
                      <a:lnTo>
                        <a:pt x="760" y="220"/>
                      </a:lnTo>
                      <a:lnTo>
                        <a:pt x="756" y="216"/>
                      </a:lnTo>
                      <a:lnTo>
                        <a:pt x="756" y="212"/>
                      </a:lnTo>
                      <a:lnTo>
                        <a:pt x="754" y="204"/>
                      </a:lnTo>
                      <a:lnTo>
                        <a:pt x="754" y="204"/>
                      </a:lnTo>
                      <a:lnTo>
                        <a:pt x="756" y="198"/>
                      </a:lnTo>
                      <a:lnTo>
                        <a:pt x="758" y="194"/>
                      </a:lnTo>
                      <a:lnTo>
                        <a:pt x="756" y="190"/>
                      </a:lnTo>
                      <a:lnTo>
                        <a:pt x="756" y="190"/>
                      </a:lnTo>
                      <a:lnTo>
                        <a:pt x="752" y="186"/>
                      </a:lnTo>
                      <a:lnTo>
                        <a:pt x="748" y="180"/>
                      </a:lnTo>
                      <a:lnTo>
                        <a:pt x="744" y="170"/>
                      </a:lnTo>
                      <a:lnTo>
                        <a:pt x="744" y="170"/>
                      </a:lnTo>
                      <a:lnTo>
                        <a:pt x="746" y="160"/>
                      </a:lnTo>
                      <a:lnTo>
                        <a:pt x="746" y="152"/>
                      </a:lnTo>
                      <a:lnTo>
                        <a:pt x="746" y="146"/>
                      </a:lnTo>
                      <a:lnTo>
                        <a:pt x="746" y="146"/>
                      </a:lnTo>
                      <a:lnTo>
                        <a:pt x="746" y="142"/>
                      </a:lnTo>
                      <a:lnTo>
                        <a:pt x="746" y="134"/>
                      </a:lnTo>
                      <a:lnTo>
                        <a:pt x="746" y="126"/>
                      </a:lnTo>
                      <a:lnTo>
                        <a:pt x="750" y="118"/>
                      </a:lnTo>
                      <a:lnTo>
                        <a:pt x="750" y="118"/>
                      </a:lnTo>
                      <a:lnTo>
                        <a:pt x="752" y="112"/>
                      </a:lnTo>
                      <a:lnTo>
                        <a:pt x="752" y="106"/>
                      </a:lnTo>
                      <a:lnTo>
                        <a:pt x="752" y="98"/>
                      </a:lnTo>
                      <a:lnTo>
                        <a:pt x="752" y="98"/>
                      </a:lnTo>
                      <a:lnTo>
                        <a:pt x="752" y="92"/>
                      </a:lnTo>
                      <a:lnTo>
                        <a:pt x="752" y="88"/>
                      </a:lnTo>
                      <a:lnTo>
                        <a:pt x="752" y="84"/>
                      </a:lnTo>
                      <a:lnTo>
                        <a:pt x="752" y="84"/>
                      </a:lnTo>
                      <a:lnTo>
                        <a:pt x="754" y="78"/>
                      </a:lnTo>
                      <a:lnTo>
                        <a:pt x="756" y="72"/>
                      </a:lnTo>
                      <a:lnTo>
                        <a:pt x="756" y="62"/>
                      </a:lnTo>
                      <a:lnTo>
                        <a:pt x="754" y="42"/>
                      </a:lnTo>
                      <a:lnTo>
                        <a:pt x="748" y="24"/>
                      </a:lnTo>
                      <a:lnTo>
                        <a:pt x="740" y="10"/>
                      </a:lnTo>
                      <a:lnTo>
                        <a:pt x="726" y="2"/>
                      </a:lnTo>
                      <a:lnTo>
                        <a:pt x="704" y="0"/>
                      </a:lnTo>
                      <a:lnTo>
                        <a:pt x="678" y="10"/>
                      </a:lnTo>
                      <a:lnTo>
                        <a:pt x="654" y="24"/>
                      </a:lnTo>
                      <a:lnTo>
                        <a:pt x="654" y="24"/>
                      </a:lnTo>
                      <a:lnTo>
                        <a:pt x="648" y="28"/>
                      </a:lnTo>
                      <a:lnTo>
                        <a:pt x="630" y="42"/>
                      </a:lnTo>
                      <a:lnTo>
                        <a:pt x="606" y="66"/>
                      </a:lnTo>
                      <a:lnTo>
                        <a:pt x="594" y="82"/>
                      </a:lnTo>
                      <a:lnTo>
                        <a:pt x="580" y="102"/>
                      </a:lnTo>
                      <a:lnTo>
                        <a:pt x="580" y="102"/>
                      </a:lnTo>
                      <a:lnTo>
                        <a:pt x="568" y="122"/>
                      </a:lnTo>
                      <a:lnTo>
                        <a:pt x="558" y="142"/>
                      </a:lnTo>
                      <a:lnTo>
                        <a:pt x="548" y="164"/>
                      </a:lnTo>
                      <a:lnTo>
                        <a:pt x="540" y="186"/>
                      </a:lnTo>
                      <a:lnTo>
                        <a:pt x="532" y="208"/>
                      </a:lnTo>
                      <a:lnTo>
                        <a:pt x="526" y="232"/>
                      </a:lnTo>
                      <a:lnTo>
                        <a:pt x="518" y="282"/>
                      </a:lnTo>
                      <a:lnTo>
                        <a:pt x="518" y="282"/>
                      </a:lnTo>
                      <a:lnTo>
                        <a:pt x="514" y="324"/>
                      </a:lnTo>
                      <a:lnTo>
                        <a:pt x="514" y="366"/>
                      </a:lnTo>
                      <a:lnTo>
                        <a:pt x="514" y="402"/>
                      </a:lnTo>
                      <a:lnTo>
                        <a:pt x="516" y="430"/>
                      </a:lnTo>
                      <a:lnTo>
                        <a:pt x="516" y="430"/>
                      </a:lnTo>
                      <a:lnTo>
                        <a:pt x="514" y="430"/>
                      </a:lnTo>
                      <a:lnTo>
                        <a:pt x="514" y="430"/>
                      </a:lnTo>
                      <a:lnTo>
                        <a:pt x="502" y="424"/>
                      </a:lnTo>
                      <a:lnTo>
                        <a:pt x="502" y="424"/>
                      </a:lnTo>
                      <a:lnTo>
                        <a:pt x="504" y="420"/>
                      </a:lnTo>
                      <a:lnTo>
                        <a:pt x="502" y="416"/>
                      </a:lnTo>
                      <a:lnTo>
                        <a:pt x="502" y="416"/>
                      </a:lnTo>
                      <a:lnTo>
                        <a:pt x="500" y="414"/>
                      </a:lnTo>
                      <a:lnTo>
                        <a:pt x="496" y="412"/>
                      </a:lnTo>
                      <a:lnTo>
                        <a:pt x="492" y="412"/>
                      </a:lnTo>
                      <a:lnTo>
                        <a:pt x="488" y="414"/>
                      </a:lnTo>
                      <a:lnTo>
                        <a:pt x="488" y="414"/>
                      </a:lnTo>
                      <a:lnTo>
                        <a:pt x="488" y="414"/>
                      </a:lnTo>
                      <a:lnTo>
                        <a:pt x="488" y="412"/>
                      </a:lnTo>
                      <a:lnTo>
                        <a:pt x="486" y="412"/>
                      </a:lnTo>
                      <a:lnTo>
                        <a:pt x="484" y="414"/>
                      </a:lnTo>
                      <a:lnTo>
                        <a:pt x="484" y="414"/>
                      </a:lnTo>
                      <a:lnTo>
                        <a:pt x="480" y="414"/>
                      </a:lnTo>
                      <a:lnTo>
                        <a:pt x="480" y="414"/>
                      </a:lnTo>
                      <a:lnTo>
                        <a:pt x="478" y="414"/>
                      </a:lnTo>
                      <a:lnTo>
                        <a:pt x="478" y="416"/>
                      </a:lnTo>
                      <a:lnTo>
                        <a:pt x="476" y="416"/>
                      </a:lnTo>
                      <a:lnTo>
                        <a:pt x="476" y="418"/>
                      </a:lnTo>
                      <a:lnTo>
                        <a:pt x="474" y="420"/>
                      </a:lnTo>
                      <a:lnTo>
                        <a:pt x="472" y="420"/>
                      </a:lnTo>
                      <a:lnTo>
                        <a:pt x="476" y="422"/>
                      </a:lnTo>
                      <a:lnTo>
                        <a:pt x="476" y="422"/>
                      </a:lnTo>
                      <a:lnTo>
                        <a:pt x="476" y="422"/>
                      </a:lnTo>
                      <a:lnTo>
                        <a:pt x="472" y="424"/>
                      </a:lnTo>
                      <a:lnTo>
                        <a:pt x="472" y="424"/>
                      </a:lnTo>
                      <a:lnTo>
                        <a:pt x="470" y="426"/>
                      </a:lnTo>
                      <a:lnTo>
                        <a:pt x="468" y="430"/>
                      </a:lnTo>
                      <a:lnTo>
                        <a:pt x="468" y="432"/>
                      </a:lnTo>
                      <a:lnTo>
                        <a:pt x="470" y="436"/>
                      </a:lnTo>
                      <a:lnTo>
                        <a:pt x="470" y="436"/>
                      </a:lnTo>
                      <a:lnTo>
                        <a:pt x="474" y="440"/>
                      </a:lnTo>
                      <a:lnTo>
                        <a:pt x="474" y="440"/>
                      </a:lnTo>
                      <a:lnTo>
                        <a:pt x="474" y="448"/>
                      </a:lnTo>
                      <a:lnTo>
                        <a:pt x="474" y="454"/>
                      </a:lnTo>
                      <a:lnTo>
                        <a:pt x="474" y="454"/>
                      </a:lnTo>
                      <a:lnTo>
                        <a:pt x="472" y="456"/>
                      </a:lnTo>
                      <a:lnTo>
                        <a:pt x="472" y="456"/>
                      </a:lnTo>
                      <a:lnTo>
                        <a:pt x="448" y="442"/>
                      </a:lnTo>
                      <a:lnTo>
                        <a:pt x="416" y="424"/>
                      </a:lnTo>
                      <a:lnTo>
                        <a:pt x="380" y="406"/>
                      </a:lnTo>
                      <a:lnTo>
                        <a:pt x="340" y="390"/>
                      </a:lnTo>
                      <a:lnTo>
                        <a:pt x="340" y="390"/>
                      </a:lnTo>
                      <a:lnTo>
                        <a:pt x="292" y="374"/>
                      </a:lnTo>
                      <a:lnTo>
                        <a:pt x="268" y="368"/>
                      </a:lnTo>
                      <a:lnTo>
                        <a:pt x="244" y="364"/>
                      </a:lnTo>
                      <a:lnTo>
                        <a:pt x="222" y="362"/>
                      </a:lnTo>
                      <a:lnTo>
                        <a:pt x="198" y="360"/>
                      </a:lnTo>
                      <a:lnTo>
                        <a:pt x="176" y="360"/>
                      </a:lnTo>
                      <a:lnTo>
                        <a:pt x="152" y="362"/>
                      </a:lnTo>
                      <a:lnTo>
                        <a:pt x="152" y="362"/>
                      </a:lnTo>
                      <a:lnTo>
                        <a:pt x="130" y="366"/>
                      </a:lnTo>
                      <a:lnTo>
                        <a:pt x="108" y="370"/>
                      </a:lnTo>
                      <a:lnTo>
                        <a:pt x="76" y="380"/>
                      </a:lnTo>
                      <a:lnTo>
                        <a:pt x="56" y="388"/>
                      </a:lnTo>
                      <a:lnTo>
                        <a:pt x="48" y="392"/>
                      </a:lnTo>
                      <a:lnTo>
                        <a:pt x="24" y="408"/>
                      </a:lnTo>
                      <a:lnTo>
                        <a:pt x="4" y="426"/>
                      </a:lnTo>
                      <a:lnTo>
                        <a:pt x="0" y="436"/>
                      </a:lnTo>
                      <a:lnTo>
                        <a:pt x="0" y="466"/>
                      </a:lnTo>
                      <a:lnTo>
                        <a:pt x="4" y="476"/>
                      </a:lnTo>
                      <a:lnTo>
                        <a:pt x="18" y="488"/>
                      </a:lnTo>
                      <a:lnTo>
                        <a:pt x="36" y="500"/>
                      </a:lnTo>
                      <a:lnTo>
                        <a:pt x="36" y="500"/>
                      </a:lnTo>
                      <a:lnTo>
                        <a:pt x="44" y="504"/>
                      </a:lnTo>
                      <a:lnTo>
                        <a:pt x="50" y="506"/>
                      </a:lnTo>
                      <a:lnTo>
                        <a:pt x="56" y="506"/>
                      </a:lnTo>
                      <a:lnTo>
                        <a:pt x="56" y="506"/>
                      </a:lnTo>
                      <a:lnTo>
                        <a:pt x="60" y="508"/>
                      </a:lnTo>
                      <a:lnTo>
                        <a:pt x="64" y="510"/>
                      </a:lnTo>
                      <a:lnTo>
                        <a:pt x="70" y="514"/>
                      </a:lnTo>
                      <a:lnTo>
                        <a:pt x="70" y="514"/>
                      </a:lnTo>
                      <a:lnTo>
                        <a:pt x="76" y="518"/>
                      </a:lnTo>
                      <a:lnTo>
                        <a:pt x="82" y="520"/>
                      </a:lnTo>
                      <a:lnTo>
                        <a:pt x="90" y="520"/>
                      </a:lnTo>
                      <a:lnTo>
                        <a:pt x="90" y="520"/>
                      </a:lnTo>
                      <a:lnTo>
                        <a:pt x="96" y="522"/>
                      </a:lnTo>
                      <a:lnTo>
                        <a:pt x="104" y="524"/>
                      </a:lnTo>
                      <a:lnTo>
                        <a:pt x="112" y="528"/>
                      </a:lnTo>
                      <a:lnTo>
                        <a:pt x="116" y="530"/>
                      </a:lnTo>
                      <a:lnTo>
                        <a:pt x="116" y="530"/>
                      </a:lnTo>
                      <a:lnTo>
                        <a:pt x="120" y="534"/>
                      </a:lnTo>
                      <a:lnTo>
                        <a:pt x="126" y="536"/>
                      </a:lnTo>
                      <a:lnTo>
                        <a:pt x="136" y="540"/>
                      </a:lnTo>
                      <a:lnTo>
                        <a:pt x="136" y="540"/>
                      </a:lnTo>
                      <a:lnTo>
                        <a:pt x="144" y="548"/>
                      </a:lnTo>
                      <a:lnTo>
                        <a:pt x="148" y="554"/>
                      </a:lnTo>
                      <a:lnTo>
                        <a:pt x="150" y="558"/>
                      </a:lnTo>
                      <a:lnTo>
                        <a:pt x="150" y="558"/>
                      </a:lnTo>
                      <a:lnTo>
                        <a:pt x="152" y="562"/>
                      </a:lnTo>
                      <a:lnTo>
                        <a:pt x="156" y="564"/>
                      </a:lnTo>
                      <a:lnTo>
                        <a:pt x="162" y="564"/>
                      </a:lnTo>
                      <a:lnTo>
                        <a:pt x="162" y="564"/>
                      </a:lnTo>
                      <a:lnTo>
                        <a:pt x="168" y="568"/>
                      </a:lnTo>
                      <a:lnTo>
                        <a:pt x="172" y="572"/>
                      </a:lnTo>
                      <a:lnTo>
                        <a:pt x="174" y="578"/>
                      </a:lnTo>
                      <a:lnTo>
                        <a:pt x="174" y="578"/>
                      </a:lnTo>
                      <a:lnTo>
                        <a:pt x="176" y="580"/>
                      </a:lnTo>
                      <a:lnTo>
                        <a:pt x="178" y="584"/>
                      </a:lnTo>
                      <a:lnTo>
                        <a:pt x="184" y="590"/>
                      </a:lnTo>
                      <a:lnTo>
                        <a:pt x="192" y="594"/>
                      </a:lnTo>
                      <a:lnTo>
                        <a:pt x="196" y="596"/>
                      </a:lnTo>
                      <a:lnTo>
                        <a:pt x="196" y="596"/>
                      </a:lnTo>
                      <a:lnTo>
                        <a:pt x="200" y="598"/>
                      </a:lnTo>
                      <a:lnTo>
                        <a:pt x="204" y="602"/>
                      </a:lnTo>
                      <a:lnTo>
                        <a:pt x="210" y="608"/>
                      </a:lnTo>
                      <a:lnTo>
                        <a:pt x="210" y="608"/>
                      </a:lnTo>
                      <a:lnTo>
                        <a:pt x="214" y="610"/>
                      </a:lnTo>
                      <a:lnTo>
                        <a:pt x="222" y="614"/>
                      </a:lnTo>
                      <a:lnTo>
                        <a:pt x="232" y="620"/>
                      </a:lnTo>
                      <a:lnTo>
                        <a:pt x="232" y="620"/>
                      </a:lnTo>
                      <a:lnTo>
                        <a:pt x="248" y="626"/>
                      </a:lnTo>
                      <a:lnTo>
                        <a:pt x="258" y="632"/>
                      </a:lnTo>
                      <a:lnTo>
                        <a:pt x="258" y="632"/>
                      </a:lnTo>
                      <a:lnTo>
                        <a:pt x="264" y="632"/>
                      </a:lnTo>
                      <a:lnTo>
                        <a:pt x="272" y="632"/>
                      </a:lnTo>
                      <a:lnTo>
                        <a:pt x="282" y="630"/>
                      </a:lnTo>
                      <a:lnTo>
                        <a:pt x="302" y="622"/>
                      </a:lnTo>
                      <a:lnTo>
                        <a:pt x="320" y="610"/>
                      </a:lnTo>
                      <a:lnTo>
                        <a:pt x="338" y="600"/>
                      </a:lnTo>
                      <a:lnTo>
                        <a:pt x="364" y="586"/>
                      </a:lnTo>
                      <a:lnTo>
                        <a:pt x="380" y="580"/>
                      </a:lnTo>
                      <a:lnTo>
                        <a:pt x="382" y="578"/>
                      </a:lnTo>
                      <a:lnTo>
                        <a:pt x="382" y="578"/>
                      </a:lnTo>
                      <a:lnTo>
                        <a:pt x="368" y="604"/>
                      </a:lnTo>
                      <a:lnTo>
                        <a:pt x="358" y="628"/>
                      </a:lnTo>
                      <a:lnTo>
                        <a:pt x="358" y="628"/>
                      </a:lnTo>
                      <a:lnTo>
                        <a:pt x="344" y="670"/>
                      </a:lnTo>
                      <a:lnTo>
                        <a:pt x="342" y="682"/>
                      </a:lnTo>
                      <a:lnTo>
                        <a:pt x="342" y="688"/>
                      </a:lnTo>
                      <a:lnTo>
                        <a:pt x="342" y="692"/>
                      </a:lnTo>
                      <a:lnTo>
                        <a:pt x="344" y="692"/>
                      </a:lnTo>
                      <a:lnTo>
                        <a:pt x="346" y="692"/>
                      </a:lnTo>
                      <a:lnTo>
                        <a:pt x="358" y="702"/>
                      </a:lnTo>
                      <a:lnTo>
                        <a:pt x="358" y="702"/>
                      </a:lnTo>
                      <a:lnTo>
                        <a:pt x="366" y="708"/>
                      </a:lnTo>
                      <a:lnTo>
                        <a:pt x="384" y="724"/>
                      </a:lnTo>
                      <a:lnTo>
                        <a:pt x="396" y="730"/>
                      </a:lnTo>
                      <a:lnTo>
                        <a:pt x="410" y="738"/>
                      </a:lnTo>
                      <a:lnTo>
                        <a:pt x="420" y="740"/>
                      </a:lnTo>
                      <a:lnTo>
                        <a:pt x="432" y="742"/>
                      </a:lnTo>
                      <a:lnTo>
                        <a:pt x="432" y="742"/>
                      </a:lnTo>
                      <a:lnTo>
                        <a:pt x="440" y="740"/>
                      </a:lnTo>
                      <a:lnTo>
                        <a:pt x="446" y="742"/>
                      </a:lnTo>
                      <a:lnTo>
                        <a:pt x="452" y="744"/>
                      </a:lnTo>
                      <a:lnTo>
                        <a:pt x="456" y="746"/>
                      </a:lnTo>
                      <a:lnTo>
                        <a:pt x="460" y="752"/>
                      </a:lnTo>
                      <a:lnTo>
                        <a:pt x="462" y="754"/>
                      </a:lnTo>
                      <a:lnTo>
                        <a:pt x="462" y="754"/>
                      </a:lnTo>
                      <a:lnTo>
                        <a:pt x="472" y="762"/>
                      </a:lnTo>
                      <a:lnTo>
                        <a:pt x="484" y="766"/>
                      </a:lnTo>
                      <a:lnTo>
                        <a:pt x="488" y="766"/>
                      </a:lnTo>
                      <a:lnTo>
                        <a:pt x="494" y="764"/>
                      </a:lnTo>
                      <a:lnTo>
                        <a:pt x="494" y="764"/>
                      </a:lnTo>
                      <a:lnTo>
                        <a:pt x="500" y="764"/>
                      </a:lnTo>
                      <a:lnTo>
                        <a:pt x="506" y="768"/>
                      </a:lnTo>
                      <a:lnTo>
                        <a:pt x="588" y="768"/>
                      </a:lnTo>
                      <a:lnTo>
                        <a:pt x="588" y="768"/>
                      </a:lnTo>
                      <a:lnTo>
                        <a:pt x="586" y="750"/>
                      </a:lnTo>
                      <a:lnTo>
                        <a:pt x="584" y="736"/>
                      </a:lnTo>
                      <a:lnTo>
                        <a:pt x="584" y="736"/>
                      </a:lnTo>
                      <a:lnTo>
                        <a:pt x="552" y="654"/>
                      </a:lnTo>
                      <a:lnTo>
                        <a:pt x="534" y="602"/>
                      </a:lnTo>
                      <a:lnTo>
                        <a:pt x="530" y="586"/>
                      </a:lnTo>
                      <a:lnTo>
                        <a:pt x="530" y="580"/>
                      </a:lnTo>
                      <a:lnTo>
                        <a:pt x="530" y="578"/>
                      </a:lnTo>
                      <a:lnTo>
                        <a:pt x="530" y="578"/>
                      </a:lnTo>
                      <a:lnTo>
                        <a:pt x="534" y="574"/>
                      </a:lnTo>
                      <a:lnTo>
                        <a:pt x="536" y="566"/>
                      </a:lnTo>
                      <a:lnTo>
                        <a:pt x="538" y="548"/>
                      </a:lnTo>
                      <a:lnTo>
                        <a:pt x="548" y="572"/>
                      </a:lnTo>
                      <a:lnTo>
                        <a:pt x="554" y="580"/>
                      </a:lnTo>
                      <a:lnTo>
                        <a:pt x="558" y="594"/>
                      </a:lnTo>
                      <a:lnTo>
                        <a:pt x="568" y="610"/>
                      </a:lnTo>
                      <a:lnTo>
                        <a:pt x="570" y="614"/>
                      </a:lnTo>
                      <a:lnTo>
                        <a:pt x="584" y="638"/>
                      </a:lnTo>
                      <a:lnTo>
                        <a:pt x="590" y="638"/>
                      </a:lnTo>
                      <a:lnTo>
                        <a:pt x="592" y="642"/>
                      </a:lnTo>
                      <a:lnTo>
                        <a:pt x="590" y="648"/>
                      </a:lnTo>
                      <a:lnTo>
                        <a:pt x="598" y="658"/>
                      </a:lnTo>
                      <a:lnTo>
                        <a:pt x="608" y="676"/>
                      </a:lnTo>
                      <a:lnTo>
                        <a:pt x="626" y="688"/>
                      </a:lnTo>
                      <a:lnTo>
                        <a:pt x="642" y="690"/>
                      </a:lnTo>
                      <a:lnTo>
                        <a:pt x="638" y="678"/>
                      </a:lnTo>
                      <a:lnTo>
                        <a:pt x="646" y="688"/>
                      </a:lnTo>
                      <a:lnTo>
                        <a:pt x="650" y="672"/>
                      </a:lnTo>
                      <a:lnTo>
                        <a:pt x="648" y="652"/>
                      </a:lnTo>
                      <a:lnTo>
                        <a:pt x="638" y="634"/>
                      </a:lnTo>
                      <a:lnTo>
                        <a:pt x="632" y="622"/>
                      </a:lnTo>
                      <a:lnTo>
                        <a:pt x="626" y="620"/>
                      </a:lnTo>
                      <a:lnTo>
                        <a:pt x="624" y="616"/>
                      </a:lnTo>
                      <a:lnTo>
                        <a:pt x="626" y="612"/>
                      </a:lnTo>
                      <a:lnTo>
                        <a:pt x="612" y="590"/>
                      </a:lnTo>
                      <a:lnTo>
                        <a:pt x="608" y="584"/>
                      </a:lnTo>
                      <a:lnTo>
                        <a:pt x="598" y="568"/>
                      </a:lnTo>
                      <a:lnTo>
                        <a:pt x="588" y="560"/>
                      </a:lnTo>
                      <a:lnTo>
                        <a:pt x="584" y="550"/>
                      </a:lnTo>
                      <a:lnTo>
                        <a:pt x="568" y="530"/>
                      </a:lnTo>
                      <a:lnTo>
                        <a:pt x="568" y="530"/>
                      </a:lnTo>
                      <a:lnTo>
                        <a:pt x="586" y="536"/>
                      </a:lnTo>
                      <a:lnTo>
                        <a:pt x="592" y="538"/>
                      </a:lnTo>
                      <a:lnTo>
                        <a:pt x="598" y="536"/>
                      </a:lnTo>
                      <a:lnTo>
                        <a:pt x="598" y="536"/>
                      </a:lnTo>
                      <a:lnTo>
                        <a:pt x="600" y="538"/>
                      </a:lnTo>
                      <a:lnTo>
                        <a:pt x="604" y="540"/>
                      </a:lnTo>
                      <a:lnTo>
                        <a:pt x="618" y="552"/>
                      </a:lnTo>
                      <a:lnTo>
                        <a:pt x="654" y="590"/>
                      </a:lnTo>
                      <a:lnTo>
                        <a:pt x="714" y="658"/>
                      </a:lnTo>
                      <a:lnTo>
                        <a:pt x="714" y="658"/>
                      </a:lnTo>
                      <a:lnTo>
                        <a:pt x="724" y="666"/>
                      </a:lnTo>
                      <a:lnTo>
                        <a:pt x="740" y="676"/>
                      </a:lnTo>
                      <a:lnTo>
                        <a:pt x="770" y="692"/>
                      </a:lnTo>
                      <a:lnTo>
                        <a:pt x="770" y="692"/>
                      </a:lnTo>
                      <a:lnTo>
                        <a:pt x="792" y="698"/>
                      </a:lnTo>
                      <a:lnTo>
                        <a:pt x="804" y="702"/>
                      </a:lnTo>
                      <a:lnTo>
                        <a:pt x="804" y="702"/>
                      </a:lnTo>
                      <a:lnTo>
                        <a:pt x="814" y="706"/>
                      </a:lnTo>
                      <a:lnTo>
                        <a:pt x="822" y="708"/>
                      </a:lnTo>
                      <a:lnTo>
                        <a:pt x="830" y="708"/>
                      </a:lnTo>
                      <a:lnTo>
                        <a:pt x="830" y="708"/>
                      </a:lnTo>
                      <a:lnTo>
                        <a:pt x="836" y="708"/>
                      </a:lnTo>
                      <a:lnTo>
                        <a:pt x="842" y="708"/>
                      </a:lnTo>
                      <a:lnTo>
                        <a:pt x="848" y="710"/>
                      </a:lnTo>
                      <a:lnTo>
                        <a:pt x="852" y="722"/>
                      </a:lnTo>
                      <a:lnTo>
                        <a:pt x="904" y="736"/>
                      </a:lnTo>
                      <a:lnTo>
                        <a:pt x="904" y="736"/>
                      </a:lnTo>
                      <a:lnTo>
                        <a:pt x="910" y="736"/>
                      </a:lnTo>
                      <a:lnTo>
                        <a:pt x="914" y="734"/>
                      </a:lnTo>
                      <a:lnTo>
                        <a:pt x="916" y="732"/>
                      </a:lnTo>
                      <a:lnTo>
                        <a:pt x="916" y="730"/>
                      </a:lnTo>
                      <a:lnTo>
                        <a:pt x="916" y="730"/>
                      </a:lnTo>
                      <a:lnTo>
                        <a:pt x="914" y="722"/>
                      </a:lnTo>
                      <a:lnTo>
                        <a:pt x="910" y="716"/>
                      </a:lnTo>
                      <a:lnTo>
                        <a:pt x="898" y="700"/>
                      </a:lnTo>
                      <a:lnTo>
                        <a:pt x="898" y="700"/>
                      </a:lnTo>
                      <a:lnTo>
                        <a:pt x="892" y="694"/>
                      </a:lnTo>
                      <a:lnTo>
                        <a:pt x="884" y="690"/>
                      </a:lnTo>
                      <a:lnTo>
                        <a:pt x="878" y="688"/>
                      </a:lnTo>
                      <a:lnTo>
                        <a:pt x="878" y="688"/>
                      </a:lnTo>
                      <a:close/>
                      <a:moveTo>
                        <a:pt x="478" y="422"/>
                      </a:moveTo>
                      <a:lnTo>
                        <a:pt x="478" y="422"/>
                      </a:lnTo>
                      <a:lnTo>
                        <a:pt x="478" y="422"/>
                      </a:lnTo>
                      <a:lnTo>
                        <a:pt x="478" y="420"/>
                      </a:lnTo>
                      <a:lnTo>
                        <a:pt x="478" y="422"/>
                      </a:lnTo>
                      <a:close/>
                    </a:path>
                  </a:pathLst>
                </a:custGeom>
                <a:grpFill/>
                <a:ln w="9525">
                  <a:noFill/>
                  <a:round/>
                  <a:headEnd/>
                  <a:tailEnd/>
                </a:ln>
                <a:effectLst>
                  <a:glow rad="38100">
                    <a:schemeClr val="bg2">
                      <a:lumMod val="60000"/>
                      <a:lumOff val="40000"/>
                      <a:alpha val="19000"/>
                    </a:schemeClr>
                  </a:glow>
                  <a:softEdge rad="12700"/>
                </a:effectLst>
                <a:extLst/>
              </p:spPr>
              <p:txBody>
                <a:bodyPr/>
                <a:lstStyle/>
                <a:p>
                  <a:pPr defTabSz="457200" fontAlgn="auto">
                    <a:spcBef>
                      <a:spcPts val="0"/>
                    </a:spcBef>
                    <a:spcAft>
                      <a:spcPts val="0"/>
                    </a:spcAft>
                    <a:defRPr/>
                  </a:pPr>
                  <a:endParaRPr lang="en-US">
                    <a:latin typeface="+mn-lt"/>
                  </a:endParaRPr>
                </a:p>
              </p:txBody>
            </p:sp>
          </p:grpSp>
        </p:grpSp>
        <p:grpSp>
          <p:nvGrpSpPr>
            <p:cNvPr id="8" name="Group 715"/>
            <p:cNvGrpSpPr>
              <a:grpSpLocks/>
            </p:cNvGrpSpPr>
            <p:nvPr/>
          </p:nvGrpSpPr>
          <p:grpSpPr bwMode="auto">
            <a:xfrm>
              <a:off x="5" y="-19"/>
              <a:ext cx="9252332" cy="6786167"/>
              <a:chOff x="5" y="-19"/>
              <a:chExt cx="9252332" cy="6786167"/>
            </a:xfrm>
          </p:grpSpPr>
          <p:grpSp>
            <p:nvGrpSpPr>
              <p:cNvPr id="9" name="Group 129"/>
              <p:cNvGrpSpPr>
                <a:grpSpLocks noChangeAspect="1"/>
              </p:cNvGrpSpPr>
              <p:nvPr/>
            </p:nvGrpSpPr>
            <p:grpSpPr>
              <a:xfrm rot="20119239">
                <a:off x="7445117" y="3056831"/>
                <a:ext cx="1807220" cy="3062371"/>
                <a:chOff x="2048564" y="457200"/>
                <a:chExt cx="6368361" cy="10791417"/>
              </a:xfrm>
              <a:solidFill>
                <a:schemeClr val="bg2">
                  <a:lumMod val="60000"/>
                  <a:lumOff val="40000"/>
                  <a:alpha val="18000"/>
                </a:schemeClr>
              </a:solidFill>
            </p:grpSpPr>
            <p:sp>
              <p:nvSpPr>
                <p:cNvPr id="44"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a:lstStyle/>
                <a:p>
                  <a:pPr fontAlgn="auto">
                    <a:spcBef>
                      <a:spcPts val="0"/>
                    </a:spcBef>
                    <a:spcAft>
                      <a:spcPts val="0"/>
                    </a:spcAft>
                    <a:defRPr/>
                  </a:pPr>
                  <a:endParaRPr lang="en-US">
                    <a:latin typeface="+mn-lt"/>
                  </a:endParaRPr>
                </a:p>
              </p:txBody>
            </p:sp>
            <p:sp>
              <p:nvSpPr>
                <p:cNvPr id="45"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a:lstStyle/>
                <a:p>
                  <a:pPr fontAlgn="auto">
                    <a:spcBef>
                      <a:spcPts val="0"/>
                    </a:spcBef>
                    <a:spcAft>
                      <a:spcPts val="0"/>
                    </a:spcAft>
                    <a:defRPr/>
                  </a:pPr>
                  <a:endParaRPr lang="en-US">
                    <a:latin typeface="+mn-lt"/>
                  </a:endParaRPr>
                </a:p>
              </p:txBody>
            </p:sp>
            <p:sp>
              <p:nvSpPr>
                <p:cNvPr id="46"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a:lstStyle/>
                <a:p>
                  <a:pPr fontAlgn="auto">
                    <a:spcBef>
                      <a:spcPts val="0"/>
                    </a:spcBef>
                    <a:spcAft>
                      <a:spcPts val="0"/>
                    </a:spcAft>
                    <a:defRPr/>
                  </a:pPr>
                  <a:endParaRPr lang="en-US">
                    <a:latin typeface="+mn-lt"/>
                  </a:endParaRPr>
                </a:p>
              </p:txBody>
            </p:sp>
            <p:sp>
              <p:nvSpPr>
                <p:cNvPr id="47"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solidFill>
                  <a:schemeClr val="bg2">
                    <a:lumMod val="60000"/>
                    <a:lumOff val="40000"/>
                    <a:alpha val="21000"/>
                  </a:schemeClr>
                </a:solidFill>
                <a:ln w="9525">
                  <a:noFill/>
                  <a:round/>
                  <a:headEnd/>
                  <a:tailEnd/>
                </a:ln>
                <a:effectLst>
                  <a:glow rad="50800">
                    <a:schemeClr val="bg2">
                      <a:lumMod val="60000"/>
                      <a:lumOff val="40000"/>
                      <a:alpha val="33000"/>
                    </a:schemeClr>
                  </a:glow>
                  <a:softEdge rad="12700"/>
                </a:effectLst>
              </p:spPr>
              <p:txBody>
                <a:bodyPr/>
                <a:lstStyle/>
                <a:p>
                  <a:pPr fontAlgn="auto">
                    <a:spcBef>
                      <a:spcPts val="0"/>
                    </a:spcBef>
                    <a:spcAft>
                      <a:spcPts val="0"/>
                    </a:spcAft>
                    <a:defRPr/>
                  </a:pPr>
                  <a:endParaRPr lang="en-US">
                    <a:latin typeface="+mn-lt"/>
                  </a:endParaRPr>
                </a:p>
              </p:txBody>
            </p:sp>
            <p:sp>
              <p:nvSpPr>
                <p:cNvPr id="48" name="Freeform 89"/>
                <p:cNvSpPr>
                  <a:spLocks noEditPoints="1"/>
                </p:cNvSpPr>
                <p:nvPr/>
              </p:nvSpPr>
              <p:spPr bwMode="auto">
                <a:xfrm rot="2303669">
                  <a:off x="2048564" y="7997672"/>
                  <a:ext cx="3812097" cy="325094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solidFill>
                  <a:schemeClr val="bg2">
                    <a:lumMod val="60000"/>
                    <a:lumOff val="40000"/>
                    <a:alpha val="72000"/>
                  </a:schemeClr>
                </a:solidFill>
                <a:ln>
                  <a:noFill/>
                </a:ln>
                <a:effectLst/>
              </p:spPr>
              <p:txBody>
                <a:bodyPr/>
                <a:lstStyle/>
                <a:p>
                  <a:pPr defTabSz="457200" fontAlgn="auto">
                    <a:spcBef>
                      <a:spcPts val="0"/>
                    </a:spcBef>
                    <a:spcAft>
                      <a:spcPts val="0"/>
                    </a:spcAft>
                    <a:defRPr/>
                  </a:pPr>
                  <a:endParaRPr lang="en-US">
                    <a:latin typeface="+mn-lt"/>
                  </a:endParaRPr>
                </a:p>
              </p:txBody>
            </p:sp>
          </p:grpSp>
          <p:grpSp>
            <p:nvGrpSpPr>
              <p:cNvPr id="10" name="Group 134"/>
              <p:cNvGrpSpPr>
                <a:grpSpLocks noChangeAspect="1"/>
              </p:cNvGrpSpPr>
              <p:nvPr/>
            </p:nvGrpSpPr>
            <p:grpSpPr>
              <a:xfrm rot="1992353">
                <a:off x="7040523" y="5527970"/>
                <a:ext cx="986170" cy="1258178"/>
                <a:chOff x="1025626" y="1216025"/>
                <a:chExt cx="3317877" cy="4233024"/>
              </a:xfrm>
              <a:solidFill>
                <a:schemeClr val="bg2">
                  <a:lumMod val="60000"/>
                  <a:lumOff val="40000"/>
                  <a:alpha val="18000"/>
                </a:schemeClr>
              </a:solidFill>
            </p:grpSpPr>
            <p:sp>
              <p:nvSpPr>
                <p:cNvPr id="42"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a:lstStyle/>
                <a:p>
                  <a:pPr fontAlgn="auto">
                    <a:spcBef>
                      <a:spcPts val="0"/>
                    </a:spcBef>
                    <a:spcAft>
                      <a:spcPts val="0"/>
                    </a:spcAft>
                    <a:defRPr/>
                  </a:pPr>
                  <a:endParaRPr lang="en-US">
                    <a:latin typeface="+mn-lt"/>
                  </a:endParaRPr>
                </a:p>
              </p:txBody>
            </p:sp>
            <p:sp>
              <p:nvSpPr>
                <p:cNvPr id="43" name="Freeform 82"/>
                <p:cNvSpPr>
                  <a:spLocks noEditPoints="1"/>
                </p:cNvSpPr>
                <p:nvPr/>
              </p:nvSpPr>
              <p:spPr bwMode="auto">
                <a:xfrm rot="20200629">
                  <a:off x="1025626" y="2728077"/>
                  <a:ext cx="3317877" cy="2720972"/>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solidFill>
                  <a:schemeClr val="tx2">
                    <a:lumMod val="60000"/>
                    <a:lumOff val="40000"/>
                    <a:alpha val="10000"/>
                  </a:schemeClr>
                </a:solidFill>
                <a:ln w="9525">
                  <a:solidFill>
                    <a:schemeClr val="tx2">
                      <a:lumMod val="60000"/>
                      <a:lumOff val="40000"/>
                      <a:alpha val="9000"/>
                    </a:schemeClr>
                  </a:solidFill>
                  <a:round/>
                  <a:headEnd/>
                  <a:tailEnd/>
                </a:ln>
                <a:effectLst>
                  <a:glow rad="63500">
                    <a:schemeClr val="tx2">
                      <a:lumMod val="60000"/>
                      <a:lumOff val="40000"/>
                      <a:alpha val="28000"/>
                    </a:schemeClr>
                  </a:glow>
                  <a:softEdge rad="12700"/>
                </a:effectLst>
              </p:spPr>
              <p:txBody>
                <a:bodyPr/>
                <a:lstStyle/>
                <a:p>
                  <a:pPr fontAlgn="auto">
                    <a:spcBef>
                      <a:spcPts val="0"/>
                    </a:spcBef>
                    <a:spcAft>
                      <a:spcPts val="0"/>
                    </a:spcAft>
                    <a:defRPr/>
                  </a:pPr>
                  <a:endParaRPr lang="en-US">
                    <a:latin typeface="+mn-lt"/>
                  </a:endParaRPr>
                </a:p>
              </p:txBody>
            </p:sp>
          </p:grpSp>
          <p:grpSp>
            <p:nvGrpSpPr>
              <p:cNvPr id="11" name="Group 154"/>
              <p:cNvGrpSpPr>
                <a:grpSpLocks noChangeAspect="1"/>
              </p:cNvGrpSpPr>
              <p:nvPr/>
            </p:nvGrpSpPr>
            <p:grpSpPr>
              <a:xfrm rot="2047758">
                <a:off x="6509445" y="1366517"/>
                <a:ext cx="1457110" cy="1131216"/>
                <a:chOff x="381000" y="3581400"/>
                <a:chExt cx="3435350" cy="2667000"/>
              </a:xfrm>
              <a:solidFill>
                <a:schemeClr val="bg2">
                  <a:lumMod val="60000"/>
                  <a:lumOff val="40000"/>
                  <a:alpha val="18000"/>
                </a:schemeClr>
              </a:solidFill>
            </p:grpSpPr>
            <p:sp>
              <p:nvSpPr>
                <p:cNvPr id="38"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a:lstStyle/>
                <a:p>
                  <a:pPr fontAlgn="auto">
                    <a:spcBef>
                      <a:spcPts val="0"/>
                    </a:spcBef>
                    <a:spcAft>
                      <a:spcPts val="0"/>
                    </a:spcAft>
                    <a:defRPr/>
                  </a:pPr>
                  <a:endParaRPr lang="en-US">
                    <a:latin typeface="+mn-lt"/>
                  </a:endParaRPr>
                </a:p>
              </p:txBody>
            </p:sp>
            <p:sp>
              <p:nvSpPr>
                <p:cNvPr id="39"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a:lstStyle/>
                <a:p>
                  <a:pPr fontAlgn="auto">
                    <a:spcBef>
                      <a:spcPts val="0"/>
                    </a:spcBef>
                    <a:spcAft>
                      <a:spcPts val="0"/>
                    </a:spcAft>
                    <a:defRPr/>
                  </a:pPr>
                  <a:endParaRPr lang="en-US">
                    <a:latin typeface="+mn-lt"/>
                  </a:endParaRPr>
                </a:p>
              </p:txBody>
            </p:sp>
            <p:sp>
              <p:nvSpPr>
                <p:cNvPr id="40"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a:lstStyle/>
                <a:p>
                  <a:pPr fontAlgn="auto">
                    <a:spcBef>
                      <a:spcPts val="0"/>
                    </a:spcBef>
                    <a:spcAft>
                      <a:spcPts val="0"/>
                    </a:spcAft>
                    <a:defRPr/>
                  </a:pPr>
                  <a:endParaRPr lang="en-US">
                    <a:latin typeface="+mn-lt"/>
                  </a:endParaRPr>
                </a:p>
              </p:txBody>
            </p:sp>
            <p:sp>
              <p:nvSpPr>
                <p:cNvPr id="41" name="Freeform 75"/>
                <p:cNvSpPr>
                  <a:spLocks noEditPoints="1"/>
                </p:cNvSpPr>
                <p:nvPr/>
              </p:nvSpPr>
              <p:spPr bwMode="auto">
                <a:xfrm>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solidFill>
                  <a:schemeClr val="bg2">
                    <a:lumMod val="60000"/>
                    <a:lumOff val="40000"/>
                    <a:alpha val="18000"/>
                  </a:schemeClr>
                </a:solidFill>
                <a:ln w="9525">
                  <a:solidFill>
                    <a:schemeClr val="bg2">
                      <a:lumMod val="60000"/>
                      <a:lumOff val="40000"/>
                      <a:alpha val="19000"/>
                    </a:schemeClr>
                  </a:solidFill>
                  <a:round/>
                  <a:headEnd/>
                  <a:tailEnd/>
                </a:ln>
                <a:effectLst>
                  <a:glow rad="63500">
                    <a:schemeClr val="bg2">
                      <a:lumMod val="60000"/>
                      <a:lumOff val="40000"/>
                      <a:alpha val="18000"/>
                    </a:schemeClr>
                  </a:glow>
                  <a:softEdge rad="12700"/>
                </a:effectLst>
              </p:spPr>
              <p:txBody>
                <a:bodyPr/>
                <a:lstStyle/>
                <a:p>
                  <a:pPr fontAlgn="auto">
                    <a:spcBef>
                      <a:spcPts val="0"/>
                    </a:spcBef>
                    <a:spcAft>
                      <a:spcPts val="0"/>
                    </a:spcAft>
                    <a:defRPr/>
                  </a:pPr>
                  <a:endParaRPr lang="en-US">
                    <a:latin typeface="+mn-lt"/>
                  </a:endParaRPr>
                </a:p>
              </p:txBody>
            </p:sp>
          </p:grpSp>
          <p:grpSp>
            <p:nvGrpSpPr>
              <p:cNvPr id="12" name="Group 164"/>
              <p:cNvGrpSpPr>
                <a:grpSpLocks noChangeAspect="1"/>
              </p:cNvGrpSpPr>
              <p:nvPr/>
            </p:nvGrpSpPr>
            <p:grpSpPr>
              <a:xfrm rot="20120039">
                <a:off x="8188924" y="3823920"/>
                <a:ext cx="960037" cy="745321"/>
                <a:chOff x="381000" y="3581400"/>
                <a:chExt cx="3435350" cy="2667000"/>
              </a:xfrm>
              <a:solidFill>
                <a:schemeClr val="bg2">
                  <a:lumMod val="60000"/>
                  <a:lumOff val="40000"/>
                  <a:alpha val="18000"/>
                </a:schemeClr>
              </a:solidFill>
            </p:grpSpPr>
            <p:sp>
              <p:nvSpPr>
                <p:cNvPr id="34"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a:lstStyle/>
                <a:p>
                  <a:pPr fontAlgn="auto">
                    <a:spcBef>
                      <a:spcPts val="0"/>
                    </a:spcBef>
                    <a:spcAft>
                      <a:spcPts val="0"/>
                    </a:spcAft>
                    <a:defRPr/>
                  </a:pPr>
                  <a:endParaRPr lang="en-US">
                    <a:latin typeface="+mn-lt"/>
                  </a:endParaRPr>
                </a:p>
              </p:txBody>
            </p:sp>
            <p:sp>
              <p:nvSpPr>
                <p:cNvPr id="35"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a:lstStyle/>
                <a:p>
                  <a:pPr fontAlgn="auto">
                    <a:spcBef>
                      <a:spcPts val="0"/>
                    </a:spcBef>
                    <a:spcAft>
                      <a:spcPts val="0"/>
                    </a:spcAft>
                    <a:defRPr/>
                  </a:pPr>
                  <a:endParaRPr lang="en-US">
                    <a:latin typeface="+mn-lt"/>
                  </a:endParaRPr>
                </a:p>
              </p:txBody>
            </p:sp>
            <p:sp>
              <p:nvSpPr>
                <p:cNvPr id="36"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a:lstStyle/>
                <a:p>
                  <a:pPr fontAlgn="auto">
                    <a:spcBef>
                      <a:spcPts val="0"/>
                    </a:spcBef>
                    <a:spcAft>
                      <a:spcPts val="0"/>
                    </a:spcAft>
                    <a:defRPr/>
                  </a:pPr>
                  <a:endParaRPr lang="en-US">
                    <a:latin typeface="+mn-lt"/>
                  </a:endParaRPr>
                </a:p>
              </p:txBody>
            </p:sp>
            <p:sp>
              <p:nvSpPr>
                <p:cNvPr id="37" name="Freeform 75"/>
                <p:cNvSpPr>
                  <a:spLocks noEditPoints="1"/>
                </p:cNvSpPr>
                <p:nvPr/>
              </p:nvSpPr>
              <p:spPr bwMode="auto">
                <a:xfrm rot="813286">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solidFill>
                  <a:schemeClr val="bg2">
                    <a:lumMod val="60000"/>
                    <a:lumOff val="40000"/>
                    <a:alpha val="72000"/>
                  </a:schemeClr>
                </a:solidFill>
                <a:ln>
                  <a:noFill/>
                </a:ln>
                <a:effectLst/>
              </p:spPr>
              <p:txBody>
                <a:bodyPr/>
                <a:lstStyle/>
                <a:p>
                  <a:pPr defTabSz="457200" fontAlgn="auto">
                    <a:spcBef>
                      <a:spcPts val="0"/>
                    </a:spcBef>
                    <a:spcAft>
                      <a:spcPts val="0"/>
                    </a:spcAft>
                    <a:defRPr/>
                  </a:pPr>
                  <a:endParaRPr lang="en-US">
                    <a:latin typeface="+mn-lt"/>
                  </a:endParaRPr>
                </a:p>
              </p:txBody>
            </p:sp>
          </p:grpSp>
          <p:grpSp>
            <p:nvGrpSpPr>
              <p:cNvPr id="13" name="Group 48"/>
              <p:cNvGrpSpPr>
                <a:grpSpLocks noChangeAspect="1"/>
              </p:cNvGrpSpPr>
              <p:nvPr/>
            </p:nvGrpSpPr>
            <p:grpSpPr>
              <a:xfrm>
                <a:off x="5" y="685788"/>
                <a:ext cx="1312809" cy="1509326"/>
                <a:chOff x="1447800" y="3114675"/>
                <a:chExt cx="1836489" cy="2111412"/>
              </a:xfrm>
              <a:solidFill>
                <a:schemeClr val="bg2">
                  <a:lumMod val="50000"/>
                  <a:lumOff val="50000"/>
                  <a:alpha val="18000"/>
                </a:schemeClr>
              </a:solidFill>
            </p:grpSpPr>
            <p:sp>
              <p:nvSpPr>
                <p:cNvPr id="30" name="Freeform 42"/>
                <p:cNvSpPr>
                  <a:spLocks/>
                </p:cNvSpPr>
                <p:nvPr/>
              </p:nvSpPr>
              <p:spPr bwMode="auto">
                <a:xfrm>
                  <a:off x="1990725" y="4175125"/>
                  <a:ext cx="498475" cy="269875"/>
                </a:xfrm>
                <a:custGeom>
                  <a:avLst/>
                  <a:gdLst>
                    <a:gd name="T0" fmla="*/ 314 w 314"/>
                    <a:gd name="T1" fmla="*/ 170 h 170"/>
                    <a:gd name="T2" fmla="*/ 314 w 314"/>
                    <a:gd name="T3" fmla="*/ 170 h 170"/>
                    <a:gd name="T4" fmla="*/ 314 w 314"/>
                    <a:gd name="T5" fmla="*/ 168 h 170"/>
                    <a:gd name="T6" fmla="*/ 314 w 314"/>
                    <a:gd name="T7" fmla="*/ 166 h 170"/>
                    <a:gd name="T8" fmla="*/ 314 w 314"/>
                    <a:gd name="T9" fmla="*/ 166 h 170"/>
                    <a:gd name="T10" fmla="*/ 300 w 314"/>
                    <a:gd name="T11" fmla="*/ 158 h 170"/>
                    <a:gd name="T12" fmla="*/ 58 w 314"/>
                    <a:gd name="T13" fmla="*/ 22 h 170"/>
                    <a:gd name="T14" fmla="*/ 58 w 314"/>
                    <a:gd name="T15" fmla="*/ 22 h 170"/>
                    <a:gd name="T16" fmla="*/ 34 w 314"/>
                    <a:gd name="T17" fmla="*/ 8 h 170"/>
                    <a:gd name="T18" fmla="*/ 34 w 314"/>
                    <a:gd name="T19" fmla="*/ 8 h 170"/>
                    <a:gd name="T20" fmla="*/ 22 w 314"/>
                    <a:gd name="T21" fmla="*/ 2 h 170"/>
                    <a:gd name="T22" fmla="*/ 8 w 314"/>
                    <a:gd name="T23" fmla="*/ 0 h 170"/>
                    <a:gd name="T24" fmla="*/ 8 w 314"/>
                    <a:gd name="T25" fmla="*/ 0 h 170"/>
                    <a:gd name="T26" fmla="*/ 4 w 314"/>
                    <a:gd name="T27" fmla="*/ 0 h 170"/>
                    <a:gd name="T28" fmla="*/ 2 w 314"/>
                    <a:gd name="T29" fmla="*/ 2 h 170"/>
                    <a:gd name="T30" fmla="*/ 0 w 314"/>
                    <a:gd name="T31" fmla="*/ 4 h 170"/>
                    <a:gd name="T32" fmla="*/ 2 w 314"/>
                    <a:gd name="T33" fmla="*/ 6 h 170"/>
                    <a:gd name="T34" fmla="*/ 2 w 314"/>
                    <a:gd name="T35" fmla="*/ 6 h 170"/>
                    <a:gd name="T36" fmla="*/ 8 w 314"/>
                    <a:gd name="T37" fmla="*/ 12 h 170"/>
                    <a:gd name="T38" fmla="*/ 16 w 314"/>
                    <a:gd name="T39" fmla="*/ 14 h 170"/>
                    <a:gd name="T40" fmla="*/ 16 w 314"/>
                    <a:gd name="T41" fmla="*/ 14 h 170"/>
                    <a:gd name="T42" fmla="*/ 28 w 314"/>
                    <a:gd name="T43" fmla="*/ 18 h 170"/>
                    <a:gd name="T44" fmla="*/ 40 w 314"/>
                    <a:gd name="T45" fmla="*/ 24 h 170"/>
                    <a:gd name="T46" fmla="*/ 298 w 314"/>
                    <a:gd name="T47" fmla="*/ 162 h 170"/>
                    <a:gd name="T48" fmla="*/ 298 w 314"/>
                    <a:gd name="T49" fmla="*/ 162 h 170"/>
                    <a:gd name="T50" fmla="*/ 308 w 314"/>
                    <a:gd name="T51" fmla="*/ 168 h 170"/>
                    <a:gd name="T52" fmla="*/ 314 w 314"/>
                    <a:gd name="T53" fmla="*/ 170 h 170"/>
                    <a:gd name="T54" fmla="*/ 314 w 314"/>
                    <a:gd name="T55" fmla="*/ 170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14" h="170">
                      <a:moveTo>
                        <a:pt x="314" y="170"/>
                      </a:moveTo>
                      <a:lnTo>
                        <a:pt x="314" y="170"/>
                      </a:lnTo>
                      <a:lnTo>
                        <a:pt x="314" y="168"/>
                      </a:lnTo>
                      <a:lnTo>
                        <a:pt x="314" y="166"/>
                      </a:lnTo>
                      <a:lnTo>
                        <a:pt x="314" y="166"/>
                      </a:lnTo>
                      <a:lnTo>
                        <a:pt x="300" y="158"/>
                      </a:lnTo>
                      <a:lnTo>
                        <a:pt x="58" y="22"/>
                      </a:lnTo>
                      <a:lnTo>
                        <a:pt x="58" y="22"/>
                      </a:lnTo>
                      <a:lnTo>
                        <a:pt x="34" y="8"/>
                      </a:lnTo>
                      <a:lnTo>
                        <a:pt x="34" y="8"/>
                      </a:lnTo>
                      <a:lnTo>
                        <a:pt x="22" y="2"/>
                      </a:lnTo>
                      <a:lnTo>
                        <a:pt x="8" y="0"/>
                      </a:lnTo>
                      <a:lnTo>
                        <a:pt x="8" y="0"/>
                      </a:lnTo>
                      <a:lnTo>
                        <a:pt x="4" y="0"/>
                      </a:lnTo>
                      <a:lnTo>
                        <a:pt x="2" y="2"/>
                      </a:lnTo>
                      <a:lnTo>
                        <a:pt x="0" y="4"/>
                      </a:lnTo>
                      <a:lnTo>
                        <a:pt x="2" y="6"/>
                      </a:lnTo>
                      <a:lnTo>
                        <a:pt x="2" y="6"/>
                      </a:lnTo>
                      <a:lnTo>
                        <a:pt x="8" y="12"/>
                      </a:lnTo>
                      <a:lnTo>
                        <a:pt x="16" y="14"/>
                      </a:lnTo>
                      <a:lnTo>
                        <a:pt x="16" y="14"/>
                      </a:lnTo>
                      <a:lnTo>
                        <a:pt x="28" y="18"/>
                      </a:lnTo>
                      <a:lnTo>
                        <a:pt x="40" y="24"/>
                      </a:lnTo>
                      <a:lnTo>
                        <a:pt x="298" y="162"/>
                      </a:lnTo>
                      <a:lnTo>
                        <a:pt x="298" y="162"/>
                      </a:lnTo>
                      <a:lnTo>
                        <a:pt x="308" y="168"/>
                      </a:lnTo>
                      <a:lnTo>
                        <a:pt x="314" y="170"/>
                      </a:lnTo>
                      <a:lnTo>
                        <a:pt x="314" y="170"/>
                      </a:lnTo>
                      <a:close/>
                    </a:path>
                  </a:pathLst>
                </a:custGeom>
                <a:grpFill/>
                <a:ln>
                  <a:noFill/>
                </a:ln>
                <a:extLst/>
              </p:spPr>
              <p:txBody>
                <a:bodyPr/>
                <a:lstStyle/>
                <a:p>
                  <a:pPr fontAlgn="auto">
                    <a:spcBef>
                      <a:spcPts val="0"/>
                    </a:spcBef>
                    <a:spcAft>
                      <a:spcPts val="0"/>
                    </a:spcAft>
                    <a:defRPr/>
                  </a:pPr>
                  <a:endParaRPr lang="en-US">
                    <a:latin typeface="+mn-lt"/>
                  </a:endParaRPr>
                </a:p>
              </p:txBody>
            </p:sp>
            <p:sp>
              <p:nvSpPr>
                <p:cNvPr id="31" name="Freeform 43"/>
                <p:cNvSpPr>
                  <a:spLocks/>
                </p:cNvSpPr>
                <p:nvPr/>
              </p:nvSpPr>
              <p:spPr bwMode="auto">
                <a:xfrm>
                  <a:off x="2498725" y="445135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p:spPr>
              <p:txBody>
                <a:bodyPr/>
                <a:lstStyle/>
                <a:p>
                  <a:pPr fontAlgn="auto">
                    <a:spcBef>
                      <a:spcPts val="0"/>
                    </a:spcBef>
                    <a:spcAft>
                      <a:spcPts val="0"/>
                    </a:spcAft>
                    <a:defRPr/>
                  </a:pPr>
                  <a:endParaRPr lang="en-US">
                    <a:latin typeface="+mn-lt"/>
                  </a:endParaRPr>
                </a:p>
              </p:txBody>
            </p:sp>
            <p:sp>
              <p:nvSpPr>
                <p:cNvPr id="32" name="Freeform 44"/>
                <p:cNvSpPr>
                  <a:spLocks/>
                </p:cNvSpPr>
                <p:nvPr/>
              </p:nvSpPr>
              <p:spPr bwMode="auto">
                <a:xfrm>
                  <a:off x="2511425" y="3870325"/>
                  <a:ext cx="60325" cy="561975"/>
                </a:xfrm>
                <a:custGeom>
                  <a:avLst/>
                  <a:gdLst>
                    <a:gd name="T0" fmla="*/ 2 w 38"/>
                    <a:gd name="T1" fmla="*/ 352 h 354"/>
                    <a:gd name="T2" fmla="*/ 2 w 38"/>
                    <a:gd name="T3" fmla="*/ 352 h 354"/>
                    <a:gd name="T4" fmla="*/ 4 w 38"/>
                    <a:gd name="T5" fmla="*/ 346 h 354"/>
                    <a:gd name="T6" fmla="*/ 6 w 38"/>
                    <a:gd name="T7" fmla="*/ 336 h 354"/>
                    <a:gd name="T8" fmla="*/ 32 w 38"/>
                    <a:gd name="T9" fmla="*/ 44 h 354"/>
                    <a:gd name="T10" fmla="*/ 32 w 38"/>
                    <a:gd name="T11" fmla="*/ 44 h 354"/>
                    <a:gd name="T12" fmla="*/ 34 w 38"/>
                    <a:gd name="T13" fmla="*/ 30 h 354"/>
                    <a:gd name="T14" fmla="*/ 36 w 38"/>
                    <a:gd name="T15" fmla="*/ 20 h 354"/>
                    <a:gd name="T16" fmla="*/ 36 w 38"/>
                    <a:gd name="T17" fmla="*/ 20 h 354"/>
                    <a:gd name="T18" fmla="*/ 38 w 38"/>
                    <a:gd name="T19" fmla="*/ 10 h 354"/>
                    <a:gd name="T20" fmla="*/ 38 w 38"/>
                    <a:gd name="T21" fmla="*/ 2 h 354"/>
                    <a:gd name="T22" fmla="*/ 38 w 38"/>
                    <a:gd name="T23" fmla="*/ 2 h 354"/>
                    <a:gd name="T24" fmla="*/ 36 w 38"/>
                    <a:gd name="T25" fmla="*/ 0 h 354"/>
                    <a:gd name="T26" fmla="*/ 34 w 38"/>
                    <a:gd name="T27" fmla="*/ 0 h 354"/>
                    <a:gd name="T28" fmla="*/ 32 w 38"/>
                    <a:gd name="T29" fmla="*/ 0 h 354"/>
                    <a:gd name="T30" fmla="*/ 28 w 38"/>
                    <a:gd name="T31" fmla="*/ 4 h 354"/>
                    <a:gd name="T32" fmla="*/ 28 w 38"/>
                    <a:gd name="T33" fmla="*/ 4 h 354"/>
                    <a:gd name="T34" fmla="*/ 24 w 38"/>
                    <a:gd name="T35" fmla="*/ 16 h 354"/>
                    <a:gd name="T36" fmla="*/ 22 w 38"/>
                    <a:gd name="T37" fmla="*/ 30 h 354"/>
                    <a:gd name="T38" fmla="*/ 22 w 38"/>
                    <a:gd name="T39" fmla="*/ 30 h 354"/>
                    <a:gd name="T40" fmla="*/ 20 w 38"/>
                    <a:gd name="T41" fmla="*/ 58 h 354"/>
                    <a:gd name="T42" fmla="*/ 0 w 38"/>
                    <a:gd name="T43" fmla="*/ 334 h 354"/>
                    <a:gd name="T44" fmla="*/ 0 w 38"/>
                    <a:gd name="T45" fmla="*/ 334 h 354"/>
                    <a:gd name="T46" fmla="*/ 0 w 38"/>
                    <a:gd name="T47" fmla="*/ 352 h 354"/>
                    <a:gd name="T48" fmla="*/ 0 w 38"/>
                    <a:gd name="T49" fmla="*/ 352 h 354"/>
                    <a:gd name="T50" fmla="*/ 0 w 38"/>
                    <a:gd name="T51" fmla="*/ 354 h 354"/>
                    <a:gd name="T52" fmla="*/ 0 w 38"/>
                    <a:gd name="T53" fmla="*/ 354 h 354"/>
                    <a:gd name="T54" fmla="*/ 2 w 38"/>
                    <a:gd name="T55" fmla="*/ 352 h 354"/>
                    <a:gd name="T56" fmla="*/ 2 w 38"/>
                    <a:gd name="T57" fmla="*/ 352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8" h="354">
                      <a:moveTo>
                        <a:pt x="2" y="352"/>
                      </a:moveTo>
                      <a:lnTo>
                        <a:pt x="2" y="352"/>
                      </a:lnTo>
                      <a:lnTo>
                        <a:pt x="4" y="346"/>
                      </a:lnTo>
                      <a:lnTo>
                        <a:pt x="6" y="336"/>
                      </a:lnTo>
                      <a:lnTo>
                        <a:pt x="32" y="44"/>
                      </a:lnTo>
                      <a:lnTo>
                        <a:pt x="32" y="44"/>
                      </a:lnTo>
                      <a:lnTo>
                        <a:pt x="34" y="30"/>
                      </a:lnTo>
                      <a:lnTo>
                        <a:pt x="36" y="20"/>
                      </a:lnTo>
                      <a:lnTo>
                        <a:pt x="36" y="20"/>
                      </a:lnTo>
                      <a:lnTo>
                        <a:pt x="38" y="10"/>
                      </a:lnTo>
                      <a:lnTo>
                        <a:pt x="38" y="2"/>
                      </a:lnTo>
                      <a:lnTo>
                        <a:pt x="38" y="2"/>
                      </a:lnTo>
                      <a:lnTo>
                        <a:pt x="36" y="0"/>
                      </a:lnTo>
                      <a:lnTo>
                        <a:pt x="34" y="0"/>
                      </a:lnTo>
                      <a:lnTo>
                        <a:pt x="32" y="0"/>
                      </a:lnTo>
                      <a:lnTo>
                        <a:pt x="28" y="4"/>
                      </a:lnTo>
                      <a:lnTo>
                        <a:pt x="28" y="4"/>
                      </a:lnTo>
                      <a:lnTo>
                        <a:pt x="24" y="16"/>
                      </a:lnTo>
                      <a:lnTo>
                        <a:pt x="22" y="30"/>
                      </a:lnTo>
                      <a:lnTo>
                        <a:pt x="22" y="30"/>
                      </a:lnTo>
                      <a:lnTo>
                        <a:pt x="20" y="58"/>
                      </a:lnTo>
                      <a:lnTo>
                        <a:pt x="0" y="334"/>
                      </a:lnTo>
                      <a:lnTo>
                        <a:pt x="0" y="334"/>
                      </a:lnTo>
                      <a:lnTo>
                        <a:pt x="0" y="352"/>
                      </a:lnTo>
                      <a:lnTo>
                        <a:pt x="0" y="352"/>
                      </a:lnTo>
                      <a:lnTo>
                        <a:pt x="0" y="354"/>
                      </a:lnTo>
                      <a:lnTo>
                        <a:pt x="0" y="354"/>
                      </a:lnTo>
                      <a:lnTo>
                        <a:pt x="2" y="352"/>
                      </a:lnTo>
                      <a:lnTo>
                        <a:pt x="2" y="352"/>
                      </a:lnTo>
                      <a:close/>
                    </a:path>
                  </a:pathLst>
                </a:custGeom>
                <a:grpFill/>
                <a:ln>
                  <a:noFill/>
                </a:ln>
                <a:extLst/>
              </p:spPr>
              <p:txBody>
                <a:bodyPr/>
                <a:lstStyle/>
                <a:p>
                  <a:pPr fontAlgn="auto">
                    <a:spcBef>
                      <a:spcPts val="0"/>
                    </a:spcBef>
                    <a:spcAft>
                      <a:spcPts val="0"/>
                    </a:spcAft>
                    <a:defRPr/>
                  </a:pPr>
                  <a:endParaRPr lang="en-US">
                    <a:latin typeface="+mn-lt"/>
                  </a:endParaRPr>
                </a:p>
              </p:txBody>
            </p:sp>
            <p:sp>
              <p:nvSpPr>
                <p:cNvPr id="33" name="Freeform 45"/>
                <p:cNvSpPr>
                  <a:spLocks noEditPoints="1"/>
                </p:cNvSpPr>
                <p:nvPr/>
              </p:nvSpPr>
              <p:spPr bwMode="auto">
                <a:xfrm>
                  <a:off x="1447800" y="3114675"/>
                  <a:ext cx="1836489" cy="2111412"/>
                </a:xfrm>
                <a:custGeom>
                  <a:avLst/>
                  <a:gdLst>
                    <a:gd name="T0" fmla="*/ 1324 w 1336"/>
                    <a:gd name="T1" fmla="*/ 968 h 1536"/>
                    <a:gd name="T2" fmla="*/ 1306 w 1336"/>
                    <a:gd name="T3" fmla="*/ 886 h 1536"/>
                    <a:gd name="T4" fmla="*/ 1268 w 1336"/>
                    <a:gd name="T5" fmla="*/ 846 h 1536"/>
                    <a:gd name="T6" fmla="*/ 1108 w 1336"/>
                    <a:gd name="T7" fmla="*/ 788 h 1536"/>
                    <a:gd name="T8" fmla="*/ 1220 w 1336"/>
                    <a:gd name="T9" fmla="*/ 664 h 1536"/>
                    <a:gd name="T10" fmla="*/ 1246 w 1336"/>
                    <a:gd name="T11" fmla="*/ 442 h 1536"/>
                    <a:gd name="T12" fmla="*/ 1102 w 1336"/>
                    <a:gd name="T13" fmla="*/ 20 h 1536"/>
                    <a:gd name="T14" fmla="*/ 1084 w 1336"/>
                    <a:gd name="T15" fmla="*/ 0 h 1536"/>
                    <a:gd name="T16" fmla="*/ 1000 w 1336"/>
                    <a:gd name="T17" fmla="*/ 18 h 1536"/>
                    <a:gd name="T18" fmla="*/ 740 w 1336"/>
                    <a:gd name="T19" fmla="*/ 628 h 1536"/>
                    <a:gd name="T20" fmla="*/ 728 w 1336"/>
                    <a:gd name="T21" fmla="*/ 864 h 1536"/>
                    <a:gd name="T22" fmla="*/ 708 w 1336"/>
                    <a:gd name="T23" fmla="*/ 844 h 1536"/>
                    <a:gd name="T24" fmla="*/ 688 w 1336"/>
                    <a:gd name="T25" fmla="*/ 826 h 1536"/>
                    <a:gd name="T26" fmla="*/ 674 w 1336"/>
                    <a:gd name="T27" fmla="*/ 828 h 1536"/>
                    <a:gd name="T28" fmla="*/ 662 w 1336"/>
                    <a:gd name="T29" fmla="*/ 828 h 1536"/>
                    <a:gd name="T30" fmla="*/ 650 w 1336"/>
                    <a:gd name="T31" fmla="*/ 840 h 1536"/>
                    <a:gd name="T32" fmla="*/ 650 w 1336"/>
                    <a:gd name="T33" fmla="*/ 846 h 1536"/>
                    <a:gd name="T34" fmla="*/ 642 w 1336"/>
                    <a:gd name="T35" fmla="*/ 870 h 1536"/>
                    <a:gd name="T36" fmla="*/ 650 w 1336"/>
                    <a:gd name="T37" fmla="*/ 904 h 1536"/>
                    <a:gd name="T38" fmla="*/ 158 w 1336"/>
                    <a:gd name="T39" fmla="*/ 670 h 1536"/>
                    <a:gd name="T40" fmla="*/ 44 w 1336"/>
                    <a:gd name="T41" fmla="*/ 1130 h 1536"/>
                    <a:gd name="T42" fmla="*/ 258 w 1336"/>
                    <a:gd name="T43" fmla="*/ 1190 h 1536"/>
                    <a:gd name="T44" fmla="*/ 380 w 1336"/>
                    <a:gd name="T45" fmla="*/ 1180 h 1536"/>
                    <a:gd name="T46" fmla="*/ 340 w 1336"/>
                    <a:gd name="T47" fmla="*/ 1346 h 1536"/>
                    <a:gd name="T48" fmla="*/ 354 w 1336"/>
                    <a:gd name="T49" fmla="*/ 1398 h 1536"/>
                    <a:gd name="T50" fmla="*/ 438 w 1336"/>
                    <a:gd name="T51" fmla="*/ 1488 h 1536"/>
                    <a:gd name="T52" fmla="*/ 464 w 1336"/>
                    <a:gd name="T53" fmla="*/ 1502 h 1536"/>
                    <a:gd name="T54" fmla="*/ 498 w 1336"/>
                    <a:gd name="T55" fmla="*/ 1504 h 1536"/>
                    <a:gd name="T56" fmla="*/ 524 w 1336"/>
                    <a:gd name="T57" fmla="*/ 1520 h 1536"/>
                    <a:gd name="T58" fmla="*/ 562 w 1336"/>
                    <a:gd name="T59" fmla="*/ 1520 h 1536"/>
                    <a:gd name="T60" fmla="*/ 594 w 1336"/>
                    <a:gd name="T61" fmla="*/ 1526 h 1536"/>
                    <a:gd name="T62" fmla="*/ 634 w 1336"/>
                    <a:gd name="T63" fmla="*/ 1530 h 1536"/>
                    <a:gd name="T64" fmla="*/ 712 w 1336"/>
                    <a:gd name="T65" fmla="*/ 1536 h 1536"/>
                    <a:gd name="T66" fmla="*/ 738 w 1336"/>
                    <a:gd name="T67" fmla="*/ 1514 h 1536"/>
                    <a:gd name="T68" fmla="*/ 758 w 1336"/>
                    <a:gd name="T69" fmla="*/ 1500 h 1536"/>
                    <a:gd name="T70" fmla="*/ 792 w 1336"/>
                    <a:gd name="T71" fmla="*/ 1420 h 1536"/>
                    <a:gd name="T72" fmla="*/ 790 w 1336"/>
                    <a:gd name="T73" fmla="*/ 1286 h 1536"/>
                    <a:gd name="T74" fmla="*/ 746 w 1336"/>
                    <a:gd name="T75" fmla="*/ 1062 h 1536"/>
                    <a:gd name="T76" fmla="*/ 812 w 1336"/>
                    <a:gd name="T77" fmla="*/ 1210 h 1536"/>
                    <a:gd name="T78" fmla="*/ 850 w 1336"/>
                    <a:gd name="T79" fmla="*/ 1282 h 1536"/>
                    <a:gd name="T80" fmla="*/ 938 w 1336"/>
                    <a:gd name="T81" fmla="*/ 1348 h 1536"/>
                    <a:gd name="T82" fmla="*/ 932 w 1336"/>
                    <a:gd name="T83" fmla="*/ 1238 h 1536"/>
                    <a:gd name="T84" fmla="*/ 892 w 1336"/>
                    <a:gd name="T85" fmla="*/ 1166 h 1536"/>
                    <a:gd name="T86" fmla="*/ 804 w 1336"/>
                    <a:gd name="T87" fmla="*/ 1030 h 1536"/>
                    <a:gd name="T88" fmla="*/ 884 w 1336"/>
                    <a:gd name="T89" fmla="*/ 1104 h 1536"/>
                    <a:gd name="T90" fmla="*/ 1036 w 1336"/>
                    <a:gd name="T91" fmla="*/ 1238 h 1536"/>
                    <a:gd name="T92" fmla="*/ 1138 w 1336"/>
                    <a:gd name="T93" fmla="*/ 1282 h 1536"/>
                    <a:gd name="T94" fmla="*/ 1174 w 1336"/>
                    <a:gd name="T95" fmla="*/ 1274 h 1536"/>
                    <a:gd name="T96" fmla="*/ 1196 w 1336"/>
                    <a:gd name="T97" fmla="*/ 1272 h 1536"/>
                    <a:gd name="T98" fmla="*/ 1244 w 1336"/>
                    <a:gd name="T99" fmla="*/ 1216 h 1536"/>
                    <a:gd name="T100" fmla="*/ 1268 w 1336"/>
                    <a:gd name="T101" fmla="*/ 1184 h 1536"/>
                    <a:gd name="T102" fmla="*/ 1282 w 1336"/>
                    <a:gd name="T103" fmla="*/ 1144 h 1536"/>
                    <a:gd name="T104" fmla="*/ 1296 w 1336"/>
                    <a:gd name="T105" fmla="*/ 1124 h 1536"/>
                    <a:gd name="T106" fmla="*/ 1314 w 1336"/>
                    <a:gd name="T107" fmla="*/ 1078 h 1536"/>
                    <a:gd name="T108" fmla="*/ 1316 w 1336"/>
                    <a:gd name="T109" fmla="*/ 1054 h 1536"/>
                    <a:gd name="T110" fmla="*/ 1336 w 1336"/>
                    <a:gd name="T111" fmla="*/ 1020 h 1536"/>
                    <a:gd name="T112" fmla="*/ 662 w 1336"/>
                    <a:gd name="T113" fmla="*/ 842 h 1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336" h="1536">
                      <a:moveTo>
                        <a:pt x="1336" y="1020"/>
                      </a:moveTo>
                      <a:lnTo>
                        <a:pt x="1336" y="1012"/>
                      </a:lnTo>
                      <a:lnTo>
                        <a:pt x="1336" y="1012"/>
                      </a:lnTo>
                      <a:lnTo>
                        <a:pt x="1334" y="1006"/>
                      </a:lnTo>
                      <a:lnTo>
                        <a:pt x="1324" y="968"/>
                      </a:lnTo>
                      <a:lnTo>
                        <a:pt x="1326" y="934"/>
                      </a:lnTo>
                      <a:lnTo>
                        <a:pt x="1312" y="908"/>
                      </a:lnTo>
                      <a:lnTo>
                        <a:pt x="1312" y="908"/>
                      </a:lnTo>
                      <a:lnTo>
                        <a:pt x="1308" y="896"/>
                      </a:lnTo>
                      <a:lnTo>
                        <a:pt x="1306" y="886"/>
                      </a:lnTo>
                      <a:lnTo>
                        <a:pt x="1300" y="876"/>
                      </a:lnTo>
                      <a:lnTo>
                        <a:pt x="1300" y="876"/>
                      </a:lnTo>
                      <a:lnTo>
                        <a:pt x="1292" y="868"/>
                      </a:lnTo>
                      <a:lnTo>
                        <a:pt x="1282" y="858"/>
                      </a:lnTo>
                      <a:lnTo>
                        <a:pt x="1268" y="846"/>
                      </a:lnTo>
                      <a:lnTo>
                        <a:pt x="1194" y="804"/>
                      </a:lnTo>
                      <a:lnTo>
                        <a:pt x="1194" y="804"/>
                      </a:lnTo>
                      <a:lnTo>
                        <a:pt x="1124" y="788"/>
                      </a:lnTo>
                      <a:lnTo>
                        <a:pt x="1124" y="788"/>
                      </a:lnTo>
                      <a:lnTo>
                        <a:pt x="1108" y="788"/>
                      </a:lnTo>
                      <a:lnTo>
                        <a:pt x="1082" y="790"/>
                      </a:lnTo>
                      <a:lnTo>
                        <a:pt x="1020" y="800"/>
                      </a:lnTo>
                      <a:lnTo>
                        <a:pt x="1148" y="718"/>
                      </a:lnTo>
                      <a:lnTo>
                        <a:pt x="1184" y="692"/>
                      </a:lnTo>
                      <a:lnTo>
                        <a:pt x="1220" y="664"/>
                      </a:lnTo>
                      <a:lnTo>
                        <a:pt x="1240" y="634"/>
                      </a:lnTo>
                      <a:lnTo>
                        <a:pt x="1254" y="592"/>
                      </a:lnTo>
                      <a:lnTo>
                        <a:pt x="1258" y="536"/>
                      </a:lnTo>
                      <a:lnTo>
                        <a:pt x="1252" y="478"/>
                      </a:lnTo>
                      <a:lnTo>
                        <a:pt x="1246" y="442"/>
                      </a:lnTo>
                      <a:lnTo>
                        <a:pt x="1214" y="344"/>
                      </a:lnTo>
                      <a:lnTo>
                        <a:pt x="1198" y="280"/>
                      </a:lnTo>
                      <a:lnTo>
                        <a:pt x="1150" y="122"/>
                      </a:lnTo>
                      <a:lnTo>
                        <a:pt x="1118" y="46"/>
                      </a:lnTo>
                      <a:lnTo>
                        <a:pt x="1102" y="20"/>
                      </a:lnTo>
                      <a:lnTo>
                        <a:pt x="1102" y="20"/>
                      </a:lnTo>
                      <a:lnTo>
                        <a:pt x="1102" y="18"/>
                      </a:lnTo>
                      <a:lnTo>
                        <a:pt x="1100" y="12"/>
                      </a:lnTo>
                      <a:lnTo>
                        <a:pt x="1094" y="6"/>
                      </a:lnTo>
                      <a:lnTo>
                        <a:pt x="1084" y="0"/>
                      </a:lnTo>
                      <a:lnTo>
                        <a:pt x="1044" y="0"/>
                      </a:lnTo>
                      <a:lnTo>
                        <a:pt x="1044" y="0"/>
                      </a:lnTo>
                      <a:lnTo>
                        <a:pt x="1028" y="6"/>
                      </a:lnTo>
                      <a:lnTo>
                        <a:pt x="1014" y="12"/>
                      </a:lnTo>
                      <a:lnTo>
                        <a:pt x="1000" y="18"/>
                      </a:lnTo>
                      <a:lnTo>
                        <a:pt x="930" y="90"/>
                      </a:lnTo>
                      <a:lnTo>
                        <a:pt x="860" y="190"/>
                      </a:lnTo>
                      <a:lnTo>
                        <a:pt x="806" y="322"/>
                      </a:lnTo>
                      <a:lnTo>
                        <a:pt x="772" y="442"/>
                      </a:lnTo>
                      <a:lnTo>
                        <a:pt x="740" y="628"/>
                      </a:lnTo>
                      <a:lnTo>
                        <a:pt x="732" y="758"/>
                      </a:lnTo>
                      <a:lnTo>
                        <a:pt x="730" y="842"/>
                      </a:lnTo>
                      <a:lnTo>
                        <a:pt x="730" y="870"/>
                      </a:lnTo>
                      <a:lnTo>
                        <a:pt x="730" y="870"/>
                      </a:lnTo>
                      <a:lnTo>
                        <a:pt x="728" y="864"/>
                      </a:lnTo>
                      <a:lnTo>
                        <a:pt x="728" y="864"/>
                      </a:lnTo>
                      <a:lnTo>
                        <a:pt x="720" y="858"/>
                      </a:lnTo>
                      <a:lnTo>
                        <a:pt x="708" y="850"/>
                      </a:lnTo>
                      <a:lnTo>
                        <a:pt x="708" y="850"/>
                      </a:lnTo>
                      <a:lnTo>
                        <a:pt x="708" y="844"/>
                      </a:lnTo>
                      <a:lnTo>
                        <a:pt x="706" y="836"/>
                      </a:lnTo>
                      <a:lnTo>
                        <a:pt x="706" y="836"/>
                      </a:lnTo>
                      <a:lnTo>
                        <a:pt x="702" y="830"/>
                      </a:lnTo>
                      <a:lnTo>
                        <a:pt x="696" y="828"/>
                      </a:lnTo>
                      <a:lnTo>
                        <a:pt x="688" y="826"/>
                      </a:lnTo>
                      <a:lnTo>
                        <a:pt x="680" y="828"/>
                      </a:lnTo>
                      <a:lnTo>
                        <a:pt x="680" y="828"/>
                      </a:lnTo>
                      <a:lnTo>
                        <a:pt x="678" y="830"/>
                      </a:lnTo>
                      <a:lnTo>
                        <a:pt x="678" y="824"/>
                      </a:lnTo>
                      <a:lnTo>
                        <a:pt x="674" y="828"/>
                      </a:lnTo>
                      <a:lnTo>
                        <a:pt x="670" y="830"/>
                      </a:lnTo>
                      <a:lnTo>
                        <a:pt x="670" y="830"/>
                      </a:lnTo>
                      <a:lnTo>
                        <a:pt x="664" y="828"/>
                      </a:lnTo>
                      <a:lnTo>
                        <a:pt x="664" y="828"/>
                      </a:lnTo>
                      <a:lnTo>
                        <a:pt x="662" y="828"/>
                      </a:lnTo>
                      <a:lnTo>
                        <a:pt x="660" y="832"/>
                      </a:lnTo>
                      <a:lnTo>
                        <a:pt x="656" y="834"/>
                      </a:lnTo>
                      <a:lnTo>
                        <a:pt x="658" y="836"/>
                      </a:lnTo>
                      <a:lnTo>
                        <a:pt x="654" y="838"/>
                      </a:lnTo>
                      <a:lnTo>
                        <a:pt x="650" y="840"/>
                      </a:lnTo>
                      <a:lnTo>
                        <a:pt x="656" y="842"/>
                      </a:lnTo>
                      <a:lnTo>
                        <a:pt x="656" y="844"/>
                      </a:lnTo>
                      <a:lnTo>
                        <a:pt x="656" y="844"/>
                      </a:lnTo>
                      <a:lnTo>
                        <a:pt x="650" y="846"/>
                      </a:lnTo>
                      <a:lnTo>
                        <a:pt x="650" y="846"/>
                      </a:lnTo>
                      <a:lnTo>
                        <a:pt x="644" y="850"/>
                      </a:lnTo>
                      <a:lnTo>
                        <a:pt x="640" y="856"/>
                      </a:lnTo>
                      <a:lnTo>
                        <a:pt x="640" y="864"/>
                      </a:lnTo>
                      <a:lnTo>
                        <a:pt x="642" y="870"/>
                      </a:lnTo>
                      <a:lnTo>
                        <a:pt x="642" y="870"/>
                      </a:lnTo>
                      <a:lnTo>
                        <a:pt x="646" y="876"/>
                      </a:lnTo>
                      <a:lnTo>
                        <a:pt x="650" y="878"/>
                      </a:lnTo>
                      <a:lnTo>
                        <a:pt x="650" y="878"/>
                      </a:lnTo>
                      <a:lnTo>
                        <a:pt x="648" y="894"/>
                      </a:lnTo>
                      <a:lnTo>
                        <a:pt x="650" y="904"/>
                      </a:lnTo>
                      <a:lnTo>
                        <a:pt x="634" y="894"/>
                      </a:lnTo>
                      <a:lnTo>
                        <a:pt x="562" y="848"/>
                      </a:lnTo>
                      <a:lnTo>
                        <a:pt x="450" y="784"/>
                      </a:lnTo>
                      <a:lnTo>
                        <a:pt x="276" y="708"/>
                      </a:lnTo>
                      <a:lnTo>
                        <a:pt x="158" y="670"/>
                      </a:lnTo>
                      <a:lnTo>
                        <a:pt x="18" y="644"/>
                      </a:lnTo>
                      <a:lnTo>
                        <a:pt x="0" y="644"/>
                      </a:lnTo>
                      <a:lnTo>
                        <a:pt x="0" y="1084"/>
                      </a:lnTo>
                      <a:lnTo>
                        <a:pt x="16" y="1104"/>
                      </a:lnTo>
                      <a:lnTo>
                        <a:pt x="44" y="1130"/>
                      </a:lnTo>
                      <a:lnTo>
                        <a:pt x="88" y="1166"/>
                      </a:lnTo>
                      <a:lnTo>
                        <a:pt x="138" y="1194"/>
                      </a:lnTo>
                      <a:lnTo>
                        <a:pt x="180" y="1206"/>
                      </a:lnTo>
                      <a:lnTo>
                        <a:pt x="216" y="1206"/>
                      </a:lnTo>
                      <a:lnTo>
                        <a:pt x="258" y="1190"/>
                      </a:lnTo>
                      <a:lnTo>
                        <a:pt x="300" y="1174"/>
                      </a:lnTo>
                      <a:lnTo>
                        <a:pt x="440" y="1114"/>
                      </a:lnTo>
                      <a:lnTo>
                        <a:pt x="440" y="1114"/>
                      </a:lnTo>
                      <a:lnTo>
                        <a:pt x="396" y="1160"/>
                      </a:lnTo>
                      <a:lnTo>
                        <a:pt x="380" y="1180"/>
                      </a:lnTo>
                      <a:lnTo>
                        <a:pt x="372" y="1192"/>
                      </a:lnTo>
                      <a:lnTo>
                        <a:pt x="372" y="1192"/>
                      </a:lnTo>
                      <a:lnTo>
                        <a:pt x="348" y="1260"/>
                      </a:lnTo>
                      <a:lnTo>
                        <a:pt x="340" y="1346"/>
                      </a:lnTo>
                      <a:lnTo>
                        <a:pt x="340" y="1346"/>
                      </a:lnTo>
                      <a:lnTo>
                        <a:pt x="344" y="1364"/>
                      </a:lnTo>
                      <a:lnTo>
                        <a:pt x="346" y="1378"/>
                      </a:lnTo>
                      <a:lnTo>
                        <a:pt x="348" y="1390"/>
                      </a:lnTo>
                      <a:lnTo>
                        <a:pt x="348" y="1390"/>
                      </a:lnTo>
                      <a:lnTo>
                        <a:pt x="354" y="1398"/>
                      </a:lnTo>
                      <a:lnTo>
                        <a:pt x="360" y="1406"/>
                      </a:lnTo>
                      <a:lnTo>
                        <a:pt x="368" y="1416"/>
                      </a:lnTo>
                      <a:lnTo>
                        <a:pt x="382" y="1444"/>
                      </a:lnTo>
                      <a:lnTo>
                        <a:pt x="412" y="1460"/>
                      </a:lnTo>
                      <a:lnTo>
                        <a:pt x="438" y="1488"/>
                      </a:lnTo>
                      <a:lnTo>
                        <a:pt x="438" y="1488"/>
                      </a:lnTo>
                      <a:lnTo>
                        <a:pt x="440" y="1492"/>
                      </a:lnTo>
                      <a:lnTo>
                        <a:pt x="446" y="1496"/>
                      </a:lnTo>
                      <a:lnTo>
                        <a:pt x="458" y="1500"/>
                      </a:lnTo>
                      <a:lnTo>
                        <a:pt x="464" y="1502"/>
                      </a:lnTo>
                      <a:lnTo>
                        <a:pt x="474" y="1500"/>
                      </a:lnTo>
                      <a:lnTo>
                        <a:pt x="474" y="1500"/>
                      </a:lnTo>
                      <a:lnTo>
                        <a:pt x="488" y="1500"/>
                      </a:lnTo>
                      <a:lnTo>
                        <a:pt x="496" y="1502"/>
                      </a:lnTo>
                      <a:lnTo>
                        <a:pt x="498" y="1504"/>
                      </a:lnTo>
                      <a:lnTo>
                        <a:pt x="500" y="1506"/>
                      </a:lnTo>
                      <a:lnTo>
                        <a:pt x="500" y="1506"/>
                      </a:lnTo>
                      <a:lnTo>
                        <a:pt x="510" y="1512"/>
                      </a:lnTo>
                      <a:lnTo>
                        <a:pt x="524" y="1520"/>
                      </a:lnTo>
                      <a:lnTo>
                        <a:pt x="524" y="1520"/>
                      </a:lnTo>
                      <a:lnTo>
                        <a:pt x="542" y="1522"/>
                      </a:lnTo>
                      <a:lnTo>
                        <a:pt x="554" y="1522"/>
                      </a:lnTo>
                      <a:lnTo>
                        <a:pt x="558" y="1522"/>
                      </a:lnTo>
                      <a:lnTo>
                        <a:pt x="562" y="1520"/>
                      </a:lnTo>
                      <a:lnTo>
                        <a:pt x="562" y="1520"/>
                      </a:lnTo>
                      <a:lnTo>
                        <a:pt x="566" y="1518"/>
                      </a:lnTo>
                      <a:lnTo>
                        <a:pt x="570" y="1518"/>
                      </a:lnTo>
                      <a:lnTo>
                        <a:pt x="582" y="1520"/>
                      </a:lnTo>
                      <a:lnTo>
                        <a:pt x="594" y="1526"/>
                      </a:lnTo>
                      <a:lnTo>
                        <a:pt x="594" y="1526"/>
                      </a:lnTo>
                      <a:lnTo>
                        <a:pt x="604" y="1530"/>
                      </a:lnTo>
                      <a:lnTo>
                        <a:pt x="612" y="1532"/>
                      </a:lnTo>
                      <a:lnTo>
                        <a:pt x="622" y="1532"/>
                      </a:lnTo>
                      <a:lnTo>
                        <a:pt x="622" y="1532"/>
                      </a:lnTo>
                      <a:lnTo>
                        <a:pt x="634" y="1530"/>
                      </a:lnTo>
                      <a:lnTo>
                        <a:pt x="648" y="1528"/>
                      </a:lnTo>
                      <a:lnTo>
                        <a:pt x="662" y="1528"/>
                      </a:lnTo>
                      <a:lnTo>
                        <a:pt x="686" y="1532"/>
                      </a:lnTo>
                      <a:lnTo>
                        <a:pt x="712" y="1536"/>
                      </a:lnTo>
                      <a:lnTo>
                        <a:pt x="712" y="1536"/>
                      </a:lnTo>
                      <a:lnTo>
                        <a:pt x="722" y="1532"/>
                      </a:lnTo>
                      <a:lnTo>
                        <a:pt x="732" y="1524"/>
                      </a:lnTo>
                      <a:lnTo>
                        <a:pt x="734" y="1520"/>
                      </a:lnTo>
                      <a:lnTo>
                        <a:pt x="738" y="1514"/>
                      </a:lnTo>
                      <a:lnTo>
                        <a:pt x="738" y="1514"/>
                      </a:lnTo>
                      <a:lnTo>
                        <a:pt x="740" y="1510"/>
                      </a:lnTo>
                      <a:lnTo>
                        <a:pt x="744" y="1506"/>
                      </a:lnTo>
                      <a:lnTo>
                        <a:pt x="750" y="1502"/>
                      </a:lnTo>
                      <a:lnTo>
                        <a:pt x="754" y="1500"/>
                      </a:lnTo>
                      <a:lnTo>
                        <a:pt x="758" y="1500"/>
                      </a:lnTo>
                      <a:lnTo>
                        <a:pt x="766" y="1494"/>
                      </a:lnTo>
                      <a:lnTo>
                        <a:pt x="776" y="1476"/>
                      </a:lnTo>
                      <a:lnTo>
                        <a:pt x="788" y="1438"/>
                      </a:lnTo>
                      <a:lnTo>
                        <a:pt x="788" y="1438"/>
                      </a:lnTo>
                      <a:lnTo>
                        <a:pt x="792" y="1420"/>
                      </a:lnTo>
                      <a:lnTo>
                        <a:pt x="794" y="1398"/>
                      </a:lnTo>
                      <a:lnTo>
                        <a:pt x="796" y="1368"/>
                      </a:lnTo>
                      <a:lnTo>
                        <a:pt x="796" y="1368"/>
                      </a:lnTo>
                      <a:lnTo>
                        <a:pt x="794" y="1330"/>
                      </a:lnTo>
                      <a:lnTo>
                        <a:pt x="790" y="1286"/>
                      </a:lnTo>
                      <a:lnTo>
                        <a:pt x="786" y="1238"/>
                      </a:lnTo>
                      <a:lnTo>
                        <a:pt x="786" y="1238"/>
                      </a:lnTo>
                      <a:lnTo>
                        <a:pt x="770" y="1172"/>
                      </a:lnTo>
                      <a:lnTo>
                        <a:pt x="756" y="1114"/>
                      </a:lnTo>
                      <a:lnTo>
                        <a:pt x="746" y="1062"/>
                      </a:lnTo>
                      <a:lnTo>
                        <a:pt x="760" y="1088"/>
                      </a:lnTo>
                      <a:lnTo>
                        <a:pt x="780" y="1138"/>
                      </a:lnTo>
                      <a:lnTo>
                        <a:pt x="790" y="1152"/>
                      </a:lnTo>
                      <a:lnTo>
                        <a:pt x="794" y="1176"/>
                      </a:lnTo>
                      <a:lnTo>
                        <a:pt x="812" y="1210"/>
                      </a:lnTo>
                      <a:lnTo>
                        <a:pt x="816" y="1218"/>
                      </a:lnTo>
                      <a:lnTo>
                        <a:pt x="840" y="1266"/>
                      </a:lnTo>
                      <a:lnTo>
                        <a:pt x="850" y="1264"/>
                      </a:lnTo>
                      <a:lnTo>
                        <a:pt x="854" y="1272"/>
                      </a:lnTo>
                      <a:lnTo>
                        <a:pt x="850" y="1282"/>
                      </a:lnTo>
                      <a:lnTo>
                        <a:pt x="864" y="1304"/>
                      </a:lnTo>
                      <a:lnTo>
                        <a:pt x="884" y="1340"/>
                      </a:lnTo>
                      <a:lnTo>
                        <a:pt x="914" y="1362"/>
                      </a:lnTo>
                      <a:lnTo>
                        <a:pt x="946" y="1370"/>
                      </a:lnTo>
                      <a:lnTo>
                        <a:pt x="938" y="1348"/>
                      </a:lnTo>
                      <a:lnTo>
                        <a:pt x="952" y="1366"/>
                      </a:lnTo>
                      <a:lnTo>
                        <a:pt x="964" y="1336"/>
                      </a:lnTo>
                      <a:lnTo>
                        <a:pt x="962" y="1298"/>
                      </a:lnTo>
                      <a:lnTo>
                        <a:pt x="942" y="1262"/>
                      </a:lnTo>
                      <a:lnTo>
                        <a:pt x="932" y="1238"/>
                      </a:lnTo>
                      <a:lnTo>
                        <a:pt x="922" y="1236"/>
                      </a:lnTo>
                      <a:lnTo>
                        <a:pt x="918" y="1228"/>
                      </a:lnTo>
                      <a:lnTo>
                        <a:pt x="922" y="1222"/>
                      </a:lnTo>
                      <a:lnTo>
                        <a:pt x="898" y="1174"/>
                      </a:lnTo>
                      <a:lnTo>
                        <a:pt x="892" y="1166"/>
                      </a:lnTo>
                      <a:lnTo>
                        <a:pt x="874" y="1132"/>
                      </a:lnTo>
                      <a:lnTo>
                        <a:pt x="856" y="1116"/>
                      </a:lnTo>
                      <a:lnTo>
                        <a:pt x="850" y="1100"/>
                      </a:lnTo>
                      <a:lnTo>
                        <a:pt x="820" y="1056"/>
                      </a:lnTo>
                      <a:lnTo>
                        <a:pt x="804" y="1030"/>
                      </a:lnTo>
                      <a:lnTo>
                        <a:pt x="804" y="1030"/>
                      </a:lnTo>
                      <a:lnTo>
                        <a:pt x="800" y="1022"/>
                      </a:lnTo>
                      <a:lnTo>
                        <a:pt x="800" y="1022"/>
                      </a:lnTo>
                      <a:lnTo>
                        <a:pt x="840" y="1058"/>
                      </a:lnTo>
                      <a:lnTo>
                        <a:pt x="884" y="1104"/>
                      </a:lnTo>
                      <a:lnTo>
                        <a:pt x="934" y="1158"/>
                      </a:lnTo>
                      <a:lnTo>
                        <a:pt x="934" y="1158"/>
                      </a:lnTo>
                      <a:lnTo>
                        <a:pt x="972" y="1190"/>
                      </a:lnTo>
                      <a:lnTo>
                        <a:pt x="1006" y="1216"/>
                      </a:lnTo>
                      <a:lnTo>
                        <a:pt x="1036" y="1238"/>
                      </a:lnTo>
                      <a:lnTo>
                        <a:pt x="1036" y="1238"/>
                      </a:lnTo>
                      <a:lnTo>
                        <a:pt x="1062" y="1254"/>
                      </a:lnTo>
                      <a:lnTo>
                        <a:pt x="1082" y="1264"/>
                      </a:lnTo>
                      <a:lnTo>
                        <a:pt x="1098" y="1270"/>
                      </a:lnTo>
                      <a:lnTo>
                        <a:pt x="1138" y="1282"/>
                      </a:lnTo>
                      <a:lnTo>
                        <a:pt x="1158" y="1282"/>
                      </a:lnTo>
                      <a:lnTo>
                        <a:pt x="1168" y="1280"/>
                      </a:lnTo>
                      <a:lnTo>
                        <a:pt x="1168" y="1280"/>
                      </a:lnTo>
                      <a:lnTo>
                        <a:pt x="1170" y="1278"/>
                      </a:lnTo>
                      <a:lnTo>
                        <a:pt x="1174" y="1274"/>
                      </a:lnTo>
                      <a:lnTo>
                        <a:pt x="1180" y="1270"/>
                      </a:lnTo>
                      <a:lnTo>
                        <a:pt x="1186" y="1270"/>
                      </a:lnTo>
                      <a:lnTo>
                        <a:pt x="1190" y="1270"/>
                      </a:lnTo>
                      <a:lnTo>
                        <a:pt x="1190" y="1270"/>
                      </a:lnTo>
                      <a:lnTo>
                        <a:pt x="1196" y="1272"/>
                      </a:lnTo>
                      <a:lnTo>
                        <a:pt x="1202" y="1270"/>
                      </a:lnTo>
                      <a:lnTo>
                        <a:pt x="1214" y="1266"/>
                      </a:lnTo>
                      <a:lnTo>
                        <a:pt x="1224" y="1260"/>
                      </a:lnTo>
                      <a:lnTo>
                        <a:pt x="1234" y="1236"/>
                      </a:lnTo>
                      <a:lnTo>
                        <a:pt x="1244" y="1216"/>
                      </a:lnTo>
                      <a:lnTo>
                        <a:pt x="1244" y="1216"/>
                      </a:lnTo>
                      <a:lnTo>
                        <a:pt x="1252" y="1202"/>
                      </a:lnTo>
                      <a:lnTo>
                        <a:pt x="1260" y="1192"/>
                      </a:lnTo>
                      <a:lnTo>
                        <a:pt x="1268" y="1184"/>
                      </a:lnTo>
                      <a:lnTo>
                        <a:pt x="1268" y="1184"/>
                      </a:lnTo>
                      <a:lnTo>
                        <a:pt x="1274" y="1176"/>
                      </a:lnTo>
                      <a:lnTo>
                        <a:pt x="1278" y="1168"/>
                      </a:lnTo>
                      <a:lnTo>
                        <a:pt x="1278" y="1156"/>
                      </a:lnTo>
                      <a:lnTo>
                        <a:pt x="1278" y="1156"/>
                      </a:lnTo>
                      <a:lnTo>
                        <a:pt x="1282" y="1144"/>
                      </a:lnTo>
                      <a:lnTo>
                        <a:pt x="1286" y="1132"/>
                      </a:lnTo>
                      <a:lnTo>
                        <a:pt x="1288" y="1128"/>
                      </a:lnTo>
                      <a:lnTo>
                        <a:pt x="1292" y="1126"/>
                      </a:lnTo>
                      <a:lnTo>
                        <a:pt x="1292" y="1126"/>
                      </a:lnTo>
                      <a:lnTo>
                        <a:pt x="1296" y="1124"/>
                      </a:lnTo>
                      <a:lnTo>
                        <a:pt x="1298" y="1120"/>
                      </a:lnTo>
                      <a:lnTo>
                        <a:pt x="1306" y="1112"/>
                      </a:lnTo>
                      <a:lnTo>
                        <a:pt x="1312" y="1096"/>
                      </a:lnTo>
                      <a:lnTo>
                        <a:pt x="1312" y="1096"/>
                      </a:lnTo>
                      <a:lnTo>
                        <a:pt x="1314" y="1078"/>
                      </a:lnTo>
                      <a:lnTo>
                        <a:pt x="1316" y="1068"/>
                      </a:lnTo>
                      <a:lnTo>
                        <a:pt x="1316" y="1068"/>
                      </a:lnTo>
                      <a:lnTo>
                        <a:pt x="1314" y="1066"/>
                      </a:lnTo>
                      <a:lnTo>
                        <a:pt x="1314" y="1062"/>
                      </a:lnTo>
                      <a:lnTo>
                        <a:pt x="1316" y="1054"/>
                      </a:lnTo>
                      <a:lnTo>
                        <a:pt x="1324" y="1042"/>
                      </a:lnTo>
                      <a:lnTo>
                        <a:pt x="1324" y="1042"/>
                      </a:lnTo>
                      <a:lnTo>
                        <a:pt x="1330" y="1036"/>
                      </a:lnTo>
                      <a:lnTo>
                        <a:pt x="1334" y="1030"/>
                      </a:lnTo>
                      <a:lnTo>
                        <a:pt x="1336" y="1020"/>
                      </a:lnTo>
                      <a:lnTo>
                        <a:pt x="1336" y="1020"/>
                      </a:lnTo>
                      <a:close/>
                      <a:moveTo>
                        <a:pt x="662" y="842"/>
                      </a:moveTo>
                      <a:lnTo>
                        <a:pt x="662" y="842"/>
                      </a:lnTo>
                      <a:lnTo>
                        <a:pt x="662" y="842"/>
                      </a:lnTo>
                      <a:lnTo>
                        <a:pt x="662" y="842"/>
                      </a:lnTo>
                      <a:lnTo>
                        <a:pt x="662" y="842"/>
                      </a:lnTo>
                      <a:close/>
                    </a:path>
                  </a:pathLst>
                </a:custGeom>
                <a:solidFill>
                  <a:schemeClr val="bg2">
                    <a:lumMod val="60000"/>
                    <a:lumOff val="40000"/>
                    <a:alpha val="72000"/>
                  </a:schemeClr>
                </a:solidFill>
                <a:ln>
                  <a:noFill/>
                </a:ln>
                <a:effectLst/>
                <a:extLst/>
              </p:spPr>
              <p:txBody>
                <a:bodyPr/>
                <a:lstStyle/>
                <a:p>
                  <a:pPr defTabSz="457200" fontAlgn="auto">
                    <a:spcBef>
                      <a:spcPts val="0"/>
                    </a:spcBef>
                    <a:spcAft>
                      <a:spcPts val="0"/>
                    </a:spcAft>
                    <a:defRPr/>
                  </a:pPr>
                  <a:endParaRPr lang="en-US">
                    <a:latin typeface="+mn-lt"/>
                  </a:endParaRPr>
                </a:p>
              </p:txBody>
            </p:sp>
          </p:grpSp>
          <p:grpSp>
            <p:nvGrpSpPr>
              <p:cNvPr id="14" name="Group 53"/>
              <p:cNvGrpSpPr>
                <a:grpSpLocks noChangeAspect="1"/>
              </p:cNvGrpSpPr>
              <p:nvPr/>
            </p:nvGrpSpPr>
            <p:grpSpPr>
              <a:xfrm>
                <a:off x="117" y="4273544"/>
                <a:ext cx="1192658" cy="1365244"/>
                <a:chOff x="6991351" y="2448533"/>
                <a:chExt cx="1646965" cy="1885342"/>
              </a:xfrm>
              <a:solidFill>
                <a:schemeClr val="bg2">
                  <a:lumMod val="50000"/>
                  <a:lumOff val="50000"/>
                  <a:alpha val="18000"/>
                </a:schemeClr>
              </a:solidFill>
            </p:grpSpPr>
            <p:sp>
              <p:nvSpPr>
                <p:cNvPr id="26" name="Freeform 56"/>
                <p:cNvSpPr>
                  <a:spLocks/>
                </p:cNvSpPr>
                <p:nvPr/>
              </p:nvSpPr>
              <p:spPr bwMode="auto">
                <a:xfrm>
                  <a:off x="7543643" y="2953066"/>
                  <a:ext cx="19050" cy="498475"/>
                </a:xfrm>
                <a:custGeom>
                  <a:avLst/>
                  <a:gdLst>
                    <a:gd name="T0" fmla="*/ 2 w 12"/>
                    <a:gd name="T1" fmla="*/ 314 h 314"/>
                    <a:gd name="T2" fmla="*/ 2 w 12"/>
                    <a:gd name="T3" fmla="*/ 314 h 314"/>
                    <a:gd name="T4" fmla="*/ 4 w 12"/>
                    <a:gd name="T5" fmla="*/ 314 h 314"/>
                    <a:gd name="T6" fmla="*/ 4 w 12"/>
                    <a:gd name="T7" fmla="*/ 314 h 314"/>
                    <a:gd name="T8" fmla="*/ 4 w 12"/>
                    <a:gd name="T9" fmla="*/ 296 h 314"/>
                    <a:gd name="T10" fmla="*/ 12 w 12"/>
                    <a:gd name="T11" fmla="*/ 56 h 314"/>
                    <a:gd name="T12" fmla="*/ 12 w 12"/>
                    <a:gd name="T13" fmla="*/ 56 h 314"/>
                    <a:gd name="T14" fmla="*/ 12 w 12"/>
                    <a:gd name="T15" fmla="*/ 28 h 314"/>
                    <a:gd name="T16" fmla="*/ 12 w 12"/>
                    <a:gd name="T17" fmla="*/ 28 h 314"/>
                    <a:gd name="T18" fmla="*/ 12 w 12"/>
                    <a:gd name="T19" fmla="*/ 16 h 314"/>
                    <a:gd name="T20" fmla="*/ 10 w 12"/>
                    <a:gd name="T21" fmla="*/ 6 h 314"/>
                    <a:gd name="T22" fmla="*/ 10 w 12"/>
                    <a:gd name="T23" fmla="*/ 6 h 314"/>
                    <a:gd name="T24" fmla="*/ 6 w 12"/>
                    <a:gd name="T25" fmla="*/ 0 h 314"/>
                    <a:gd name="T26" fmla="*/ 4 w 12"/>
                    <a:gd name="T27" fmla="*/ 0 h 314"/>
                    <a:gd name="T28" fmla="*/ 2 w 12"/>
                    <a:gd name="T29" fmla="*/ 2 h 314"/>
                    <a:gd name="T30" fmla="*/ 2 w 12"/>
                    <a:gd name="T31" fmla="*/ 2 h 314"/>
                    <a:gd name="T32" fmla="*/ 0 w 12"/>
                    <a:gd name="T33" fmla="*/ 10 h 314"/>
                    <a:gd name="T34" fmla="*/ 0 w 12"/>
                    <a:gd name="T35" fmla="*/ 18 h 314"/>
                    <a:gd name="T36" fmla="*/ 0 w 12"/>
                    <a:gd name="T37" fmla="*/ 18 h 314"/>
                    <a:gd name="T38" fmla="*/ 2 w 12"/>
                    <a:gd name="T39" fmla="*/ 28 h 314"/>
                    <a:gd name="T40" fmla="*/ 2 w 12"/>
                    <a:gd name="T41" fmla="*/ 42 h 314"/>
                    <a:gd name="T42" fmla="*/ 0 w 12"/>
                    <a:gd name="T43" fmla="*/ 298 h 314"/>
                    <a:gd name="T44" fmla="*/ 0 w 12"/>
                    <a:gd name="T45" fmla="*/ 298 h 314"/>
                    <a:gd name="T46" fmla="*/ 0 w 12"/>
                    <a:gd name="T47" fmla="*/ 310 h 314"/>
                    <a:gd name="T48" fmla="*/ 2 w 12"/>
                    <a:gd name="T49" fmla="*/ 314 h 314"/>
                    <a:gd name="T50" fmla="*/ 2 w 12"/>
                    <a:gd name="T51" fmla="*/ 314 h 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 h="314">
                      <a:moveTo>
                        <a:pt x="2" y="314"/>
                      </a:moveTo>
                      <a:lnTo>
                        <a:pt x="2" y="314"/>
                      </a:lnTo>
                      <a:lnTo>
                        <a:pt x="4" y="314"/>
                      </a:lnTo>
                      <a:lnTo>
                        <a:pt x="4" y="314"/>
                      </a:lnTo>
                      <a:lnTo>
                        <a:pt x="4" y="296"/>
                      </a:lnTo>
                      <a:lnTo>
                        <a:pt x="12" y="56"/>
                      </a:lnTo>
                      <a:lnTo>
                        <a:pt x="12" y="56"/>
                      </a:lnTo>
                      <a:lnTo>
                        <a:pt x="12" y="28"/>
                      </a:lnTo>
                      <a:lnTo>
                        <a:pt x="12" y="28"/>
                      </a:lnTo>
                      <a:lnTo>
                        <a:pt x="12" y="16"/>
                      </a:lnTo>
                      <a:lnTo>
                        <a:pt x="10" y="6"/>
                      </a:lnTo>
                      <a:lnTo>
                        <a:pt x="10" y="6"/>
                      </a:lnTo>
                      <a:lnTo>
                        <a:pt x="6" y="0"/>
                      </a:lnTo>
                      <a:lnTo>
                        <a:pt x="4" y="0"/>
                      </a:lnTo>
                      <a:lnTo>
                        <a:pt x="2" y="2"/>
                      </a:lnTo>
                      <a:lnTo>
                        <a:pt x="2" y="2"/>
                      </a:lnTo>
                      <a:lnTo>
                        <a:pt x="0" y="10"/>
                      </a:lnTo>
                      <a:lnTo>
                        <a:pt x="0" y="18"/>
                      </a:lnTo>
                      <a:lnTo>
                        <a:pt x="0" y="18"/>
                      </a:lnTo>
                      <a:lnTo>
                        <a:pt x="2" y="28"/>
                      </a:lnTo>
                      <a:lnTo>
                        <a:pt x="2" y="42"/>
                      </a:lnTo>
                      <a:lnTo>
                        <a:pt x="0" y="298"/>
                      </a:lnTo>
                      <a:lnTo>
                        <a:pt x="0" y="298"/>
                      </a:lnTo>
                      <a:lnTo>
                        <a:pt x="0" y="310"/>
                      </a:lnTo>
                      <a:lnTo>
                        <a:pt x="2" y="314"/>
                      </a:lnTo>
                      <a:lnTo>
                        <a:pt x="2" y="314"/>
                      </a:lnTo>
                      <a:close/>
                    </a:path>
                  </a:pathLst>
                </a:custGeom>
                <a:grpFill/>
                <a:ln>
                  <a:noFill/>
                </a:ln>
                <a:extLst/>
              </p:spPr>
              <p:txBody>
                <a:bodyPr/>
                <a:lstStyle/>
                <a:p>
                  <a:pPr fontAlgn="auto">
                    <a:spcBef>
                      <a:spcPts val="0"/>
                    </a:spcBef>
                    <a:spcAft>
                      <a:spcPts val="0"/>
                    </a:spcAft>
                    <a:defRPr/>
                  </a:pPr>
                  <a:endParaRPr lang="en-US">
                    <a:latin typeface="+mn-lt"/>
                  </a:endParaRPr>
                </a:p>
              </p:txBody>
            </p:sp>
            <p:sp>
              <p:nvSpPr>
                <p:cNvPr id="27" name="Freeform 57"/>
                <p:cNvSpPr>
                  <a:spLocks/>
                </p:cNvSpPr>
                <p:nvPr/>
              </p:nvSpPr>
              <p:spPr bwMode="auto">
                <a:xfrm>
                  <a:off x="7597775" y="335597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p:spPr>
              <p:txBody>
                <a:bodyPr/>
                <a:lstStyle/>
                <a:p>
                  <a:pPr fontAlgn="auto">
                    <a:spcBef>
                      <a:spcPts val="0"/>
                    </a:spcBef>
                    <a:spcAft>
                      <a:spcPts val="0"/>
                    </a:spcAft>
                    <a:defRPr/>
                  </a:pPr>
                  <a:endParaRPr lang="en-US">
                    <a:latin typeface="+mn-lt"/>
                  </a:endParaRPr>
                </a:p>
              </p:txBody>
            </p:sp>
            <p:sp>
              <p:nvSpPr>
                <p:cNvPr id="28" name="Freeform 58"/>
                <p:cNvSpPr>
                  <a:spLocks/>
                </p:cNvSpPr>
                <p:nvPr/>
              </p:nvSpPr>
              <p:spPr bwMode="auto">
                <a:xfrm>
                  <a:off x="7565869" y="3273742"/>
                  <a:ext cx="463550" cy="193675"/>
                </a:xfrm>
                <a:custGeom>
                  <a:avLst/>
                  <a:gdLst>
                    <a:gd name="T0" fmla="*/ 0 w 292"/>
                    <a:gd name="T1" fmla="*/ 122 h 122"/>
                    <a:gd name="T2" fmla="*/ 0 w 292"/>
                    <a:gd name="T3" fmla="*/ 122 h 122"/>
                    <a:gd name="T4" fmla="*/ 18 w 292"/>
                    <a:gd name="T5" fmla="*/ 116 h 122"/>
                    <a:gd name="T6" fmla="*/ 254 w 292"/>
                    <a:gd name="T7" fmla="*/ 20 h 122"/>
                    <a:gd name="T8" fmla="*/ 254 w 292"/>
                    <a:gd name="T9" fmla="*/ 20 h 122"/>
                    <a:gd name="T10" fmla="*/ 268 w 292"/>
                    <a:gd name="T11" fmla="*/ 14 h 122"/>
                    <a:gd name="T12" fmla="*/ 278 w 292"/>
                    <a:gd name="T13" fmla="*/ 12 h 122"/>
                    <a:gd name="T14" fmla="*/ 278 w 292"/>
                    <a:gd name="T15" fmla="*/ 12 h 122"/>
                    <a:gd name="T16" fmla="*/ 284 w 292"/>
                    <a:gd name="T17" fmla="*/ 10 h 122"/>
                    <a:gd name="T18" fmla="*/ 292 w 292"/>
                    <a:gd name="T19" fmla="*/ 6 h 122"/>
                    <a:gd name="T20" fmla="*/ 292 w 292"/>
                    <a:gd name="T21" fmla="*/ 6 h 122"/>
                    <a:gd name="T22" fmla="*/ 292 w 292"/>
                    <a:gd name="T23" fmla="*/ 4 h 122"/>
                    <a:gd name="T24" fmla="*/ 292 w 292"/>
                    <a:gd name="T25" fmla="*/ 2 h 122"/>
                    <a:gd name="T26" fmla="*/ 286 w 292"/>
                    <a:gd name="T27" fmla="*/ 0 h 122"/>
                    <a:gd name="T28" fmla="*/ 286 w 292"/>
                    <a:gd name="T29" fmla="*/ 0 h 122"/>
                    <a:gd name="T30" fmla="*/ 274 w 292"/>
                    <a:gd name="T31" fmla="*/ 2 h 122"/>
                    <a:gd name="T32" fmla="*/ 264 w 292"/>
                    <a:gd name="T33" fmla="*/ 6 h 122"/>
                    <a:gd name="T34" fmla="*/ 264 w 292"/>
                    <a:gd name="T35" fmla="*/ 6 h 122"/>
                    <a:gd name="T36" fmla="*/ 238 w 292"/>
                    <a:gd name="T37" fmla="*/ 16 h 122"/>
                    <a:gd name="T38" fmla="*/ 16 w 292"/>
                    <a:gd name="T39" fmla="*/ 112 h 122"/>
                    <a:gd name="T40" fmla="*/ 16 w 292"/>
                    <a:gd name="T41" fmla="*/ 112 h 122"/>
                    <a:gd name="T42" fmla="*/ 0 w 292"/>
                    <a:gd name="T43" fmla="*/ 120 h 122"/>
                    <a:gd name="T44" fmla="*/ 0 w 292"/>
                    <a:gd name="T45" fmla="*/ 120 h 122"/>
                    <a:gd name="T46" fmla="*/ 0 w 292"/>
                    <a:gd name="T47" fmla="*/ 120 h 122"/>
                    <a:gd name="T48" fmla="*/ 0 w 292"/>
                    <a:gd name="T49" fmla="*/ 120 h 122"/>
                    <a:gd name="T50" fmla="*/ 0 w 292"/>
                    <a:gd name="T51" fmla="*/ 122 h 122"/>
                    <a:gd name="T52" fmla="*/ 0 w 292"/>
                    <a:gd name="T53" fmla="*/ 122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92" h="122">
                      <a:moveTo>
                        <a:pt x="0" y="122"/>
                      </a:moveTo>
                      <a:lnTo>
                        <a:pt x="0" y="122"/>
                      </a:lnTo>
                      <a:lnTo>
                        <a:pt x="18" y="116"/>
                      </a:lnTo>
                      <a:lnTo>
                        <a:pt x="254" y="20"/>
                      </a:lnTo>
                      <a:lnTo>
                        <a:pt x="254" y="20"/>
                      </a:lnTo>
                      <a:lnTo>
                        <a:pt x="268" y="14"/>
                      </a:lnTo>
                      <a:lnTo>
                        <a:pt x="278" y="12"/>
                      </a:lnTo>
                      <a:lnTo>
                        <a:pt x="278" y="12"/>
                      </a:lnTo>
                      <a:lnTo>
                        <a:pt x="284" y="10"/>
                      </a:lnTo>
                      <a:lnTo>
                        <a:pt x="292" y="6"/>
                      </a:lnTo>
                      <a:lnTo>
                        <a:pt x="292" y="6"/>
                      </a:lnTo>
                      <a:lnTo>
                        <a:pt x="292" y="4"/>
                      </a:lnTo>
                      <a:lnTo>
                        <a:pt x="292" y="2"/>
                      </a:lnTo>
                      <a:lnTo>
                        <a:pt x="286" y="0"/>
                      </a:lnTo>
                      <a:lnTo>
                        <a:pt x="286" y="0"/>
                      </a:lnTo>
                      <a:lnTo>
                        <a:pt x="274" y="2"/>
                      </a:lnTo>
                      <a:lnTo>
                        <a:pt x="264" y="6"/>
                      </a:lnTo>
                      <a:lnTo>
                        <a:pt x="264" y="6"/>
                      </a:lnTo>
                      <a:lnTo>
                        <a:pt x="238" y="16"/>
                      </a:lnTo>
                      <a:lnTo>
                        <a:pt x="16" y="112"/>
                      </a:lnTo>
                      <a:lnTo>
                        <a:pt x="16" y="112"/>
                      </a:lnTo>
                      <a:lnTo>
                        <a:pt x="0" y="120"/>
                      </a:lnTo>
                      <a:lnTo>
                        <a:pt x="0" y="120"/>
                      </a:lnTo>
                      <a:lnTo>
                        <a:pt x="0" y="120"/>
                      </a:lnTo>
                      <a:lnTo>
                        <a:pt x="0" y="120"/>
                      </a:lnTo>
                      <a:lnTo>
                        <a:pt x="0" y="122"/>
                      </a:lnTo>
                      <a:lnTo>
                        <a:pt x="0" y="122"/>
                      </a:lnTo>
                      <a:close/>
                    </a:path>
                  </a:pathLst>
                </a:custGeom>
                <a:grpFill/>
                <a:ln>
                  <a:noFill/>
                </a:ln>
                <a:extLst/>
              </p:spPr>
              <p:txBody>
                <a:bodyPr/>
                <a:lstStyle/>
                <a:p>
                  <a:pPr fontAlgn="auto">
                    <a:spcBef>
                      <a:spcPts val="0"/>
                    </a:spcBef>
                    <a:spcAft>
                      <a:spcPts val="0"/>
                    </a:spcAft>
                    <a:defRPr/>
                  </a:pPr>
                  <a:endParaRPr lang="en-US">
                    <a:latin typeface="+mn-lt"/>
                  </a:endParaRPr>
                </a:p>
              </p:txBody>
            </p:sp>
            <p:sp>
              <p:nvSpPr>
                <p:cNvPr id="29" name="Freeform 59"/>
                <p:cNvSpPr>
                  <a:spLocks noEditPoints="1"/>
                </p:cNvSpPr>
                <p:nvPr/>
              </p:nvSpPr>
              <p:spPr bwMode="auto">
                <a:xfrm>
                  <a:off x="6991351" y="2448533"/>
                  <a:ext cx="1646965" cy="1885342"/>
                </a:xfrm>
                <a:custGeom>
                  <a:avLst/>
                  <a:gdLst>
                    <a:gd name="T0" fmla="*/ 1212 w 1216"/>
                    <a:gd name="T1" fmla="*/ 748 h 1392"/>
                    <a:gd name="T2" fmla="*/ 1174 w 1216"/>
                    <a:gd name="T3" fmla="*/ 708 h 1392"/>
                    <a:gd name="T4" fmla="*/ 850 w 1216"/>
                    <a:gd name="T5" fmla="*/ 674 h 1392"/>
                    <a:gd name="T6" fmla="*/ 410 w 1216"/>
                    <a:gd name="T7" fmla="*/ 830 h 1392"/>
                    <a:gd name="T8" fmla="*/ 392 w 1216"/>
                    <a:gd name="T9" fmla="*/ 836 h 1392"/>
                    <a:gd name="T10" fmla="*/ 400 w 1216"/>
                    <a:gd name="T11" fmla="*/ 812 h 1392"/>
                    <a:gd name="T12" fmla="*/ 408 w 1216"/>
                    <a:gd name="T13" fmla="*/ 796 h 1392"/>
                    <a:gd name="T14" fmla="*/ 398 w 1216"/>
                    <a:gd name="T15" fmla="*/ 784 h 1392"/>
                    <a:gd name="T16" fmla="*/ 396 w 1216"/>
                    <a:gd name="T17" fmla="*/ 776 h 1392"/>
                    <a:gd name="T18" fmla="*/ 390 w 1216"/>
                    <a:gd name="T19" fmla="*/ 770 h 1392"/>
                    <a:gd name="T20" fmla="*/ 380 w 1216"/>
                    <a:gd name="T21" fmla="*/ 766 h 1392"/>
                    <a:gd name="T22" fmla="*/ 374 w 1216"/>
                    <a:gd name="T23" fmla="*/ 768 h 1392"/>
                    <a:gd name="T24" fmla="*/ 356 w 1216"/>
                    <a:gd name="T25" fmla="*/ 768 h 1392"/>
                    <a:gd name="T26" fmla="*/ 348 w 1216"/>
                    <a:gd name="T27" fmla="*/ 782 h 1392"/>
                    <a:gd name="T28" fmla="*/ 330 w 1216"/>
                    <a:gd name="T29" fmla="*/ 774 h 1392"/>
                    <a:gd name="T30" fmla="*/ 310 w 1216"/>
                    <a:gd name="T31" fmla="*/ 308 h 1392"/>
                    <a:gd name="T32" fmla="*/ 164 w 1216"/>
                    <a:gd name="T33" fmla="*/ 22 h 1392"/>
                    <a:gd name="T34" fmla="*/ 90 w 1216"/>
                    <a:gd name="T35" fmla="*/ 0 h 1392"/>
                    <a:gd name="T36" fmla="*/ 76 w 1216"/>
                    <a:gd name="T37" fmla="*/ 14 h 1392"/>
                    <a:gd name="T38" fmla="*/ 0 w 1216"/>
                    <a:gd name="T39" fmla="*/ 650 h 1392"/>
                    <a:gd name="T40" fmla="*/ 0 w 1216"/>
                    <a:gd name="T41" fmla="*/ 692 h 1392"/>
                    <a:gd name="T42" fmla="*/ 22 w 1216"/>
                    <a:gd name="T43" fmla="*/ 1096 h 1392"/>
                    <a:gd name="T44" fmla="*/ 120 w 1216"/>
                    <a:gd name="T45" fmla="*/ 1036 h 1392"/>
                    <a:gd name="T46" fmla="*/ 228 w 1216"/>
                    <a:gd name="T47" fmla="*/ 952 h 1392"/>
                    <a:gd name="T48" fmla="*/ 154 w 1216"/>
                    <a:gd name="T49" fmla="*/ 1044 h 1392"/>
                    <a:gd name="T50" fmla="*/ 122 w 1216"/>
                    <a:gd name="T51" fmla="*/ 1102 h 1392"/>
                    <a:gd name="T52" fmla="*/ 76 w 1216"/>
                    <a:gd name="T53" fmla="*/ 1188 h 1392"/>
                    <a:gd name="T54" fmla="*/ 118 w 1216"/>
                    <a:gd name="T55" fmla="*/ 1216 h 1392"/>
                    <a:gd name="T56" fmla="*/ 178 w 1216"/>
                    <a:gd name="T57" fmla="*/ 1142 h 1392"/>
                    <a:gd name="T58" fmla="*/ 222 w 1216"/>
                    <a:gd name="T59" fmla="*/ 1090 h 1392"/>
                    <a:gd name="T60" fmla="*/ 278 w 1216"/>
                    <a:gd name="T61" fmla="*/ 988 h 1392"/>
                    <a:gd name="T62" fmla="*/ 296 w 1216"/>
                    <a:gd name="T63" fmla="*/ 960 h 1392"/>
                    <a:gd name="T64" fmla="*/ 244 w 1216"/>
                    <a:gd name="T65" fmla="*/ 1120 h 1392"/>
                    <a:gd name="T66" fmla="*/ 224 w 1216"/>
                    <a:gd name="T67" fmla="*/ 1234 h 1392"/>
                    <a:gd name="T68" fmla="*/ 232 w 1216"/>
                    <a:gd name="T69" fmla="*/ 1330 h 1392"/>
                    <a:gd name="T70" fmla="*/ 248 w 1216"/>
                    <a:gd name="T71" fmla="*/ 1354 h 1392"/>
                    <a:gd name="T72" fmla="*/ 262 w 1216"/>
                    <a:gd name="T73" fmla="*/ 1368 h 1392"/>
                    <a:gd name="T74" fmla="*/ 282 w 1216"/>
                    <a:gd name="T75" fmla="*/ 1390 h 1392"/>
                    <a:gd name="T76" fmla="*/ 338 w 1216"/>
                    <a:gd name="T77" fmla="*/ 1388 h 1392"/>
                    <a:gd name="T78" fmla="*/ 388 w 1216"/>
                    <a:gd name="T79" fmla="*/ 1390 h 1392"/>
                    <a:gd name="T80" fmla="*/ 412 w 1216"/>
                    <a:gd name="T81" fmla="*/ 1386 h 1392"/>
                    <a:gd name="T82" fmla="*/ 428 w 1216"/>
                    <a:gd name="T83" fmla="*/ 1392 h 1392"/>
                    <a:gd name="T84" fmla="*/ 450 w 1216"/>
                    <a:gd name="T85" fmla="*/ 1392 h 1392"/>
                    <a:gd name="T86" fmla="*/ 474 w 1216"/>
                    <a:gd name="T87" fmla="*/ 1380 h 1392"/>
                    <a:gd name="T88" fmla="*/ 496 w 1216"/>
                    <a:gd name="T89" fmla="*/ 1380 h 1392"/>
                    <a:gd name="T90" fmla="*/ 526 w 1216"/>
                    <a:gd name="T91" fmla="*/ 1374 h 1392"/>
                    <a:gd name="T92" fmla="*/ 598 w 1216"/>
                    <a:gd name="T93" fmla="*/ 1314 h 1392"/>
                    <a:gd name="T94" fmla="*/ 616 w 1216"/>
                    <a:gd name="T95" fmla="*/ 1292 h 1392"/>
                    <a:gd name="T96" fmla="*/ 630 w 1216"/>
                    <a:gd name="T97" fmla="*/ 1178 h 1392"/>
                    <a:gd name="T98" fmla="*/ 608 w 1216"/>
                    <a:gd name="T99" fmla="*/ 1104 h 1392"/>
                    <a:gd name="T100" fmla="*/ 714 w 1216"/>
                    <a:gd name="T101" fmla="*/ 1124 h 1392"/>
                    <a:gd name="T102" fmla="*/ 866 w 1216"/>
                    <a:gd name="T103" fmla="*/ 1120 h 1392"/>
                    <a:gd name="T104" fmla="*/ 1044 w 1216"/>
                    <a:gd name="T105" fmla="*/ 966 h 1392"/>
                    <a:gd name="T106" fmla="*/ 1210 w 1216"/>
                    <a:gd name="T107" fmla="*/ 784 h 1392"/>
                    <a:gd name="T108" fmla="*/ 382 w 1216"/>
                    <a:gd name="T109" fmla="*/ 776 h 1392"/>
                    <a:gd name="T110" fmla="*/ 382 w 1216"/>
                    <a:gd name="T111" fmla="*/ 776 h 1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216" h="1392">
                      <a:moveTo>
                        <a:pt x="1216" y="756"/>
                      </a:moveTo>
                      <a:lnTo>
                        <a:pt x="1216" y="756"/>
                      </a:lnTo>
                      <a:lnTo>
                        <a:pt x="1212" y="748"/>
                      </a:lnTo>
                      <a:lnTo>
                        <a:pt x="1212" y="748"/>
                      </a:lnTo>
                      <a:lnTo>
                        <a:pt x="1206" y="738"/>
                      </a:lnTo>
                      <a:lnTo>
                        <a:pt x="1200" y="730"/>
                      </a:lnTo>
                      <a:lnTo>
                        <a:pt x="1186" y="716"/>
                      </a:lnTo>
                      <a:lnTo>
                        <a:pt x="1174" y="708"/>
                      </a:lnTo>
                      <a:lnTo>
                        <a:pt x="1168" y="704"/>
                      </a:lnTo>
                      <a:lnTo>
                        <a:pt x="1084" y="676"/>
                      </a:lnTo>
                      <a:lnTo>
                        <a:pt x="976" y="664"/>
                      </a:lnTo>
                      <a:lnTo>
                        <a:pt x="850" y="674"/>
                      </a:lnTo>
                      <a:lnTo>
                        <a:pt x="742" y="698"/>
                      </a:lnTo>
                      <a:lnTo>
                        <a:pt x="582" y="748"/>
                      </a:lnTo>
                      <a:lnTo>
                        <a:pt x="476" y="796"/>
                      </a:lnTo>
                      <a:lnTo>
                        <a:pt x="410" y="830"/>
                      </a:lnTo>
                      <a:lnTo>
                        <a:pt x="388" y="842"/>
                      </a:lnTo>
                      <a:lnTo>
                        <a:pt x="388" y="842"/>
                      </a:lnTo>
                      <a:lnTo>
                        <a:pt x="392" y="836"/>
                      </a:lnTo>
                      <a:lnTo>
                        <a:pt x="392" y="836"/>
                      </a:lnTo>
                      <a:lnTo>
                        <a:pt x="394" y="828"/>
                      </a:lnTo>
                      <a:lnTo>
                        <a:pt x="394" y="814"/>
                      </a:lnTo>
                      <a:lnTo>
                        <a:pt x="394" y="814"/>
                      </a:lnTo>
                      <a:lnTo>
                        <a:pt x="400" y="812"/>
                      </a:lnTo>
                      <a:lnTo>
                        <a:pt x="404" y="808"/>
                      </a:lnTo>
                      <a:lnTo>
                        <a:pt x="404" y="808"/>
                      </a:lnTo>
                      <a:lnTo>
                        <a:pt x="408" y="802"/>
                      </a:lnTo>
                      <a:lnTo>
                        <a:pt x="408" y="796"/>
                      </a:lnTo>
                      <a:lnTo>
                        <a:pt x="404" y="790"/>
                      </a:lnTo>
                      <a:lnTo>
                        <a:pt x="400" y="784"/>
                      </a:lnTo>
                      <a:lnTo>
                        <a:pt x="400" y="784"/>
                      </a:lnTo>
                      <a:lnTo>
                        <a:pt x="398" y="784"/>
                      </a:lnTo>
                      <a:lnTo>
                        <a:pt x="402" y="782"/>
                      </a:lnTo>
                      <a:lnTo>
                        <a:pt x="398" y="780"/>
                      </a:lnTo>
                      <a:lnTo>
                        <a:pt x="396" y="778"/>
                      </a:lnTo>
                      <a:lnTo>
                        <a:pt x="396" y="776"/>
                      </a:lnTo>
                      <a:lnTo>
                        <a:pt x="394" y="770"/>
                      </a:lnTo>
                      <a:lnTo>
                        <a:pt x="392" y="772"/>
                      </a:lnTo>
                      <a:lnTo>
                        <a:pt x="392" y="770"/>
                      </a:lnTo>
                      <a:lnTo>
                        <a:pt x="390" y="770"/>
                      </a:lnTo>
                      <a:lnTo>
                        <a:pt x="386" y="766"/>
                      </a:lnTo>
                      <a:lnTo>
                        <a:pt x="384" y="770"/>
                      </a:lnTo>
                      <a:lnTo>
                        <a:pt x="382" y="768"/>
                      </a:lnTo>
                      <a:lnTo>
                        <a:pt x="380" y="766"/>
                      </a:lnTo>
                      <a:lnTo>
                        <a:pt x="378" y="772"/>
                      </a:lnTo>
                      <a:lnTo>
                        <a:pt x="378" y="772"/>
                      </a:lnTo>
                      <a:lnTo>
                        <a:pt x="378" y="772"/>
                      </a:lnTo>
                      <a:lnTo>
                        <a:pt x="374" y="768"/>
                      </a:lnTo>
                      <a:lnTo>
                        <a:pt x="374" y="768"/>
                      </a:lnTo>
                      <a:lnTo>
                        <a:pt x="368" y="764"/>
                      </a:lnTo>
                      <a:lnTo>
                        <a:pt x="362" y="764"/>
                      </a:lnTo>
                      <a:lnTo>
                        <a:pt x="356" y="768"/>
                      </a:lnTo>
                      <a:lnTo>
                        <a:pt x="352" y="772"/>
                      </a:lnTo>
                      <a:lnTo>
                        <a:pt x="352" y="772"/>
                      </a:lnTo>
                      <a:lnTo>
                        <a:pt x="348" y="776"/>
                      </a:lnTo>
                      <a:lnTo>
                        <a:pt x="348" y="782"/>
                      </a:lnTo>
                      <a:lnTo>
                        <a:pt x="348" y="782"/>
                      </a:lnTo>
                      <a:lnTo>
                        <a:pt x="336" y="786"/>
                      </a:lnTo>
                      <a:lnTo>
                        <a:pt x="328" y="792"/>
                      </a:lnTo>
                      <a:lnTo>
                        <a:pt x="330" y="774"/>
                      </a:lnTo>
                      <a:lnTo>
                        <a:pt x="336" y="700"/>
                      </a:lnTo>
                      <a:lnTo>
                        <a:pt x="340" y="586"/>
                      </a:lnTo>
                      <a:lnTo>
                        <a:pt x="328" y="418"/>
                      </a:lnTo>
                      <a:lnTo>
                        <a:pt x="310" y="308"/>
                      </a:lnTo>
                      <a:lnTo>
                        <a:pt x="274" y="186"/>
                      </a:lnTo>
                      <a:lnTo>
                        <a:pt x="222" y="92"/>
                      </a:lnTo>
                      <a:lnTo>
                        <a:pt x="164" y="22"/>
                      </a:lnTo>
                      <a:lnTo>
                        <a:pt x="164" y="22"/>
                      </a:lnTo>
                      <a:lnTo>
                        <a:pt x="152" y="14"/>
                      </a:lnTo>
                      <a:lnTo>
                        <a:pt x="136" y="6"/>
                      </a:lnTo>
                      <a:lnTo>
                        <a:pt x="118" y="0"/>
                      </a:lnTo>
                      <a:lnTo>
                        <a:pt x="90" y="0"/>
                      </a:lnTo>
                      <a:lnTo>
                        <a:pt x="90" y="0"/>
                      </a:lnTo>
                      <a:lnTo>
                        <a:pt x="82" y="4"/>
                      </a:lnTo>
                      <a:lnTo>
                        <a:pt x="78" y="10"/>
                      </a:lnTo>
                      <a:lnTo>
                        <a:pt x="76" y="14"/>
                      </a:lnTo>
                      <a:lnTo>
                        <a:pt x="58" y="38"/>
                      </a:lnTo>
                      <a:lnTo>
                        <a:pt x="24" y="100"/>
                      </a:lnTo>
                      <a:lnTo>
                        <a:pt x="0" y="158"/>
                      </a:lnTo>
                      <a:lnTo>
                        <a:pt x="0" y="650"/>
                      </a:lnTo>
                      <a:lnTo>
                        <a:pt x="76" y="712"/>
                      </a:lnTo>
                      <a:lnTo>
                        <a:pt x="76" y="712"/>
                      </a:lnTo>
                      <a:lnTo>
                        <a:pt x="36" y="700"/>
                      </a:lnTo>
                      <a:lnTo>
                        <a:pt x="0" y="692"/>
                      </a:lnTo>
                      <a:lnTo>
                        <a:pt x="0" y="1108"/>
                      </a:lnTo>
                      <a:lnTo>
                        <a:pt x="0" y="1108"/>
                      </a:lnTo>
                      <a:lnTo>
                        <a:pt x="22" y="1096"/>
                      </a:lnTo>
                      <a:lnTo>
                        <a:pt x="22" y="1096"/>
                      </a:lnTo>
                      <a:lnTo>
                        <a:pt x="52" y="1080"/>
                      </a:lnTo>
                      <a:lnTo>
                        <a:pt x="84" y="1060"/>
                      </a:lnTo>
                      <a:lnTo>
                        <a:pt x="120" y="1036"/>
                      </a:lnTo>
                      <a:lnTo>
                        <a:pt x="120" y="1036"/>
                      </a:lnTo>
                      <a:lnTo>
                        <a:pt x="166" y="996"/>
                      </a:lnTo>
                      <a:lnTo>
                        <a:pt x="206" y="962"/>
                      </a:lnTo>
                      <a:lnTo>
                        <a:pt x="244" y="932"/>
                      </a:lnTo>
                      <a:lnTo>
                        <a:pt x="228" y="952"/>
                      </a:lnTo>
                      <a:lnTo>
                        <a:pt x="198" y="990"/>
                      </a:lnTo>
                      <a:lnTo>
                        <a:pt x="190" y="1004"/>
                      </a:lnTo>
                      <a:lnTo>
                        <a:pt x="172" y="1016"/>
                      </a:lnTo>
                      <a:lnTo>
                        <a:pt x="154" y="1044"/>
                      </a:lnTo>
                      <a:lnTo>
                        <a:pt x="148" y="1052"/>
                      </a:lnTo>
                      <a:lnTo>
                        <a:pt x="122" y="1090"/>
                      </a:lnTo>
                      <a:lnTo>
                        <a:pt x="126" y="1096"/>
                      </a:lnTo>
                      <a:lnTo>
                        <a:pt x="122" y="1102"/>
                      </a:lnTo>
                      <a:lnTo>
                        <a:pt x="112" y="1104"/>
                      </a:lnTo>
                      <a:lnTo>
                        <a:pt x="102" y="1124"/>
                      </a:lnTo>
                      <a:lnTo>
                        <a:pt x="80" y="1154"/>
                      </a:lnTo>
                      <a:lnTo>
                        <a:pt x="76" y="1188"/>
                      </a:lnTo>
                      <a:lnTo>
                        <a:pt x="84" y="1216"/>
                      </a:lnTo>
                      <a:lnTo>
                        <a:pt x="98" y="1200"/>
                      </a:lnTo>
                      <a:lnTo>
                        <a:pt x="88" y="1218"/>
                      </a:lnTo>
                      <a:lnTo>
                        <a:pt x="118" y="1216"/>
                      </a:lnTo>
                      <a:lnTo>
                        <a:pt x="146" y="1198"/>
                      </a:lnTo>
                      <a:lnTo>
                        <a:pt x="166" y="1168"/>
                      </a:lnTo>
                      <a:lnTo>
                        <a:pt x="180" y="1150"/>
                      </a:lnTo>
                      <a:lnTo>
                        <a:pt x="178" y="1142"/>
                      </a:lnTo>
                      <a:lnTo>
                        <a:pt x="182" y="1136"/>
                      </a:lnTo>
                      <a:lnTo>
                        <a:pt x="190" y="1136"/>
                      </a:lnTo>
                      <a:lnTo>
                        <a:pt x="216" y="1098"/>
                      </a:lnTo>
                      <a:lnTo>
                        <a:pt x="222" y="1090"/>
                      </a:lnTo>
                      <a:lnTo>
                        <a:pt x="240" y="1062"/>
                      </a:lnTo>
                      <a:lnTo>
                        <a:pt x="246" y="1042"/>
                      </a:lnTo>
                      <a:lnTo>
                        <a:pt x="256" y="1030"/>
                      </a:lnTo>
                      <a:lnTo>
                        <a:pt x="278" y="988"/>
                      </a:lnTo>
                      <a:lnTo>
                        <a:pt x="292" y="964"/>
                      </a:lnTo>
                      <a:lnTo>
                        <a:pt x="292" y="964"/>
                      </a:lnTo>
                      <a:lnTo>
                        <a:pt x="296" y="960"/>
                      </a:lnTo>
                      <a:lnTo>
                        <a:pt x="296" y="960"/>
                      </a:lnTo>
                      <a:lnTo>
                        <a:pt x="284" y="1004"/>
                      </a:lnTo>
                      <a:lnTo>
                        <a:pt x="266" y="1058"/>
                      </a:lnTo>
                      <a:lnTo>
                        <a:pt x="244" y="1120"/>
                      </a:lnTo>
                      <a:lnTo>
                        <a:pt x="244" y="1120"/>
                      </a:lnTo>
                      <a:lnTo>
                        <a:pt x="236" y="1162"/>
                      </a:lnTo>
                      <a:lnTo>
                        <a:pt x="228" y="1200"/>
                      </a:lnTo>
                      <a:lnTo>
                        <a:pt x="224" y="1234"/>
                      </a:lnTo>
                      <a:lnTo>
                        <a:pt x="224" y="1234"/>
                      </a:lnTo>
                      <a:lnTo>
                        <a:pt x="222" y="1260"/>
                      </a:lnTo>
                      <a:lnTo>
                        <a:pt x="222" y="1278"/>
                      </a:lnTo>
                      <a:lnTo>
                        <a:pt x="224" y="1294"/>
                      </a:lnTo>
                      <a:lnTo>
                        <a:pt x="232" y="1330"/>
                      </a:lnTo>
                      <a:lnTo>
                        <a:pt x="238" y="1346"/>
                      </a:lnTo>
                      <a:lnTo>
                        <a:pt x="246" y="1354"/>
                      </a:lnTo>
                      <a:lnTo>
                        <a:pt x="246" y="1354"/>
                      </a:lnTo>
                      <a:lnTo>
                        <a:pt x="248" y="1354"/>
                      </a:lnTo>
                      <a:lnTo>
                        <a:pt x="252" y="1356"/>
                      </a:lnTo>
                      <a:lnTo>
                        <a:pt x="258" y="1360"/>
                      </a:lnTo>
                      <a:lnTo>
                        <a:pt x="262" y="1368"/>
                      </a:lnTo>
                      <a:lnTo>
                        <a:pt x="262" y="1368"/>
                      </a:lnTo>
                      <a:lnTo>
                        <a:pt x="264" y="1372"/>
                      </a:lnTo>
                      <a:lnTo>
                        <a:pt x="266" y="1378"/>
                      </a:lnTo>
                      <a:lnTo>
                        <a:pt x="274" y="1384"/>
                      </a:lnTo>
                      <a:lnTo>
                        <a:pt x="282" y="1390"/>
                      </a:lnTo>
                      <a:lnTo>
                        <a:pt x="306" y="1388"/>
                      </a:lnTo>
                      <a:lnTo>
                        <a:pt x="326" y="1386"/>
                      </a:lnTo>
                      <a:lnTo>
                        <a:pt x="326" y="1386"/>
                      </a:lnTo>
                      <a:lnTo>
                        <a:pt x="338" y="1388"/>
                      </a:lnTo>
                      <a:lnTo>
                        <a:pt x="358" y="1392"/>
                      </a:lnTo>
                      <a:lnTo>
                        <a:pt x="382" y="1392"/>
                      </a:lnTo>
                      <a:lnTo>
                        <a:pt x="382" y="1392"/>
                      </a:lnTo>
                      <a:lnTo>
                        <a:pt x="388" y="1390"/>
                      </a:lnTo>
                      <a:lnTo>
                        <a:pt x="388" y="1390"/>
                      </a:lnTo>
                      <a:lnTo>
                        <a:pt x="400" y="1386"/>
                      </a:lnTo>
                      <a:lnTo>
                        <a:pt x="408" y="1386"/>
                      </a:lnTo>
                      <a:lnTo>
                        <a:pt x="412" y="1386"/>
                      </a:lnTo>
                      <a:lnTo>
                        <a:pt x="416" y="1388"/>
                      </a:lnTo>
                      <a:lnTo>
                        <a:pt x="416" y="1388"/>
                      </a:lnTo>
                      <a:lnTo>
                        <a:pt x="422" y="1390"/>
                      </a:lnTo>
                      <a:lnTo>
                        <a:pt x="428" y="1392"/>
                      </a:lnTo>
                      <a:lnTo>
                        <a:pt x="446" y="1392"/>
                      </a:lnTo>
                      <a:lnTo>
                        <a:pt x="446" y="1392"/>
                      </a:lnTo>
                      <a:lnTo>
                        <a:pt x="450" y="1392"/>
                      </a:lnTo>
                      <a:lnTo>
                        <a:pt x="450" y="1392"/>
                      </a:lnTo>
                      <a:lnTo>
                        <a:pt x="464" y="1386"/>
                      </a:lnTo>
                      <a:lnTo>
                        <a:pt x="472" y="1382"/>
                      </a:lnTo>
                      <a:lnTo>
                        <a:pt x="472" y="1382"/>
                      </a:lnTo>
                      <a:lnTo>
                        <a:pt x="474" y="1380"/>
                      </a:lnTo>
                      <a:lnTo>
                        <a:pt x="476" y="1378"/>
                      </a:lnTo>
                      <a:lnTo>
                        <a:pt x="484" y="1378"/>
                      </a:lnTo>
                      <a:lnTo>
                        <a:pt x="496" y="1380"/>
                      </a:lnTo>
                      <a:lnTo>
                        <a:pt x="496" y="1380"/>
                      </a:lnTo>
                      <a:lnTo>
                        <a:pt x="504" y="1380"/>
                      </a:lnTo>
                      <a:lnTo>
                        <a:pt x="510" y="1380"/>
                      </a:lnTo>
                      <a:lnTo>
                        <a:pt x="520" y="1378"/>
                      </a:lnTo>
                      <a:lnTo>
                        <a:pt x="526" y="1374"/>
                      </a:lnTo>
                      <a:lnTo>
                        <a:pt x="528" y="1372"/>
                      </a:lnTo>
                      <a:lnTo>
                        <a:pt x="554" y="1350"/>
                      </a:lnTo>
                      <a:lnTo>
                        <a:pt x="582" y="1336"/>
                      </a:lnTo>
                      <a:lnTo>
                        <a:pt x="598" y="1314"/>
                      </a:lnTo>
                      <a:lnTo>
                        <a:pt x="598" y="1314"/>
                      </a:lnTo>
                      <a:lnTo>
                        <a:pt x="606" y="1306"/>
                      </a:lnTo>
                      <a:lnTo>
                        <a:pt x="612" y="1300"/>
                      </a:lnTo>
                      <a:lnTo>
                        <a:pt x="616" y="1292"/>
                      </a:lnTo>
                      <a:lnTo>
                        <a:pt x="616" y="1292"/>
                      </a:lnTo>
                      <a:lnTo>
                        <a:pt x="624" y="1270"/>
                      </a:lnTo>
                      <a:lnTo>
                        <a:pt x="628" y="1254"/>
                      </a:lnTo>
                      <a:lnTo>
                        <a:pt x="630" y="1178"/>
                      </a:lnTo>
                      <a:lnTo>
                        <a:pt x="630" y="1178"/>
                      </a:lnTo>
                      <a:lnTo>
                        <a:pt x="614" y="1116"/>
                      </a:lnTo>
                      <a:lnTo>
                        <a:pt x="614" y="1116"/>
                      </a:lnTo>
                      <a:lnTo>
                        <a:pt x="608" y="1104"/>
                      </a:lnTo>
                      <a:lnTo>
                        <a:pt x="594" y="1086"/>
                      </a:lnTo>
                      <a:lnTo>
                        <a:pt x="562" y="1042"/>
                      </a:lnTo>
                      <a:lnTo>
                        <a:pt x="678" y="1106"/>
                      </a:lnTo>
                      <a:lnTo>
                        <a:pt x="714" y="1124"/>
                      </a:lnTo>
                      <a:lnTo>
                        <a:pt x="750" y="1142"/>
                      </a:lnTo>
                      <a:lnTo>
                        <a:pt x="782" y="1146"/>
                      </a:lnTo>
                      <a:lnTo>
                        <a:pt x="822" y="1140"/>
                      </a:lnTo>
                      <a:lnTo>
                        <a:pt x="866" y="1120"/>
                      </a:lnTo>
                      <a:lnTo>
                        <a:pt x="910" y="1090"/>
                      </a:lnTo>
                      <a:lnTo>
                        <a:pt x="936" y="1070"/>
                      </a:lnTo>
                      <a:lnTo>
                        <a:pt x="1000" y="1006"/>
                      </a:lnTo>
                      <a:lnTo>
                        <a:pt x="1044" y="966"/>
                      </a:lnTo>
                      <a:lnTo>
                        <a:pt x="1148" y="864"/>
                      </a:lnTo>
                      <a:lnTo>
                        <a:pt x="1194" y="808"/>
                      </a:lnTo>
                      <a:lnTo>
                        <a:pt x="1210" y="784"/>
                      </a:lnTo>
                      <a:lnTo>
                        <a:pt x="1210" y="784"/>
                      </a:lnTo>
                      <a:lnTo>
                        <a:pt x="1212" y="782"/>
                      </a:lnTo>
                      <a:lnTo>
                        <a:pt x="1216" y="776"/>
                      </a:lnTo>
                      <a:lnTo>
                        <a:pt x="1216" y="756"/>
                      </a:lnTo>
                      <a:close/>
                      <a:moveTo>
                        <a:pt x="382" y="776"/>
                      </a:moveTo>
                      <a:lnTo>
                        <a:pt x="382" y="776"/>
                      </a:lnTo>
                      <a:lnTo>
                        <a:pt x="382" y="776"/>
                      </a:lnTo>
                      <a:lnTo>
                        <a:pt x="382" y="776"/>
                      </a:lnTo>
                      <a:lnTo>
                        <a:pt x="382" y="776"/>
                      </a:lnTo>
                      <a:close/>
                    </a:path>
                  </a:pathLst>
                </a:custGeom>
                <a:solidFill>
                  <a:schemeClr val="bg2">
                    <a:lumMod val="60000"/>
                    <a:lumOff val="40000"/>
                    <a:alpha val="72000"/>
                  </a:schemeClr>
                </a:solidFill>
                <a:ln>
                  <a:noFill/>
                </a:ln>
                <a:effectLst/>
                <a:extLst/>
              </p:spPr>
              <p:txBody>
                <a:bodyPr/>
                <a:lstStyle/>
                <a:p>
                  <a:pPr fontAlgn="auto">
                    <a:spcBef>
                      <a:spcPts val="0"/>
                    </a:spcBef>
                    <a:spcAft>
                      <a:spcPts val="0"/>
                    </a:spcAft>
                    <a:defRPr/>
                  </a:pPr>
                  <a:endParaRPr lang="en-US">
                    <a:latin typeface="+mn-lt"/>
                  </a:endParaRPr>
                </a:p>
              </p:txBody>
            </p:sp>
          </p:grpSp>
          <p:grpSp>
            <p:nvGrpSpPr>
              <p:cNvPr id="15" name="Group 58"/>
              <p:cNvGrpSpPr>
                <a:grpSpLocks noChangeAspect="1"/>
              </p:cNvGrpSpPr>
              <p:nvPr/>
            </p:nvGrpSpPr>
            <p:grpSpPr>
              <a:xfrm>
                <a:off x="7366653" y="-19"/>
                <a:ext cx="1266631" cy="990597"/>
                <a:chOff x="5410249" y="5114925"/>
                <a:chExt cx="1558925" cy="1219200"/>
              </a:xfrm>
              <a:solidFill>
                <a:schemeClr val="bg2">
                  <a:lumMod val="50000"/>
                  <a:lumOff val="50000"/>
                  <a:alpha val="18000"/>
                </a:schemeClr>
              </a:solidFill>
            </p:grpSpPr>
            <p:sp>
              <p:nvSpPr>
                <p:cNvPr id="22" name="Freeform 63"/>
                <p:cNvSpPr>
                  <a:spLocks/>
                </p:cNvSpPr>
                <p:nvPr/>
              </p:nvSpPr>
              <p:spPr bwMode="auto">
                <a:xfrm>
                  <a:off x="5819775" y="5114925"/>
                  <a:ext cx="228600" cy="231775"/>
                </a:xfrm>
                <a:custGeom>
                  <a:avLst/>
                  <a:gdLst>
                    <a:gd name="T0" fmla="*/ 144 w 144"/>
                    <a:gd name="T1" fmla="*/ 146 h 146"/>
                    <a:gd name="T2" fmla="*/ 144 w 144"/>
                    <a:gd name="T3" fmla="*/ 146 h 146"/>
                    <a:gd name="T4" fmla="*/ 144 w 144"/>
                    <a:gd name="T5" fmla="*/ 146 h 146"/>
                    <a:gd name="T6" fmla="*/ 144 w 144"/>
                    <a:gd name="T7" fmla="*/ 146 h 146"/>
                    <a:gd name="T8" fmla="*/ 132 w 144"/>
                    <a:gd name="T9" fmla="*/ 132 h 146"/>
                    <a:gd name="T10" fmla="*/ 32 w 144"/>
                    <a:gd name="T11" fmla="*/ 22 h 146"/>
                    <a:gd name="T12" fmla="*/ 32 w 144"/>
                    <a:gd name="T13" fmla="*/ 22 h 146"/>
                    <a:gd name="T14" fmla="*/ 18 w 144"/>
                    <a:gd name="T15" fmla="*/ 4 h 146"/>
                    <a:gd name="T16" fmla="*/ 18 w 144"/>
                    <a:gd name="T17" fmla="*/ 4 h 146"/>
                    <a:gd name="T18" fmla="*/ 12 w 144"/>
                    <a:gd name="T19" fmla="*/ 2 h 146"/>
                    <a:gd name="T20" fmla="*/ 8 w 144"/>
                    <a:gd name="T21" fmla="*/ 0 h 146"/>
                    <a:gd name="T22" fmla="*/ 8 w 144"/>
                    <a:gd name="T23" fmla="*/ 0 h 146"/>
                    <a:gd name="T24" fmla="*/ 0 w 144"/>
                    <a:gd name="T25" fmla="*/ 0 h 146"/>
                    <a:gd name="T26" fmla="*/ 0 w 144"/>
                    <a:gd name="T27" fmla="*/ 0 h 146"/>
                    <a:gd name="T28" fmla="*/ 6 w 144"/>
                    <a:gd name="T29" fmla="*/ 4 h 146"/>
                    <a:gd name="T30" fmla="*/ 6 w 144"/>
                    <a:gd name="T31" fmla="*/ 4 h 146"/>
                    <a:gd name="T32" fmla="*/ 22 w 144"/>
                    <a:gd name="T33" fmla="*/ 18 h 146"/>
                    <a:gd name="T34" fmla="*/ 130 w 144"/>
                    <a:gd name="T35" fmla="*/ 136 h 146"/>
                    <a:gd name="T36" fmla="*/ 130 w 144"/>
                    <a:gd name="T37" fmla="*/ 136 h 146"/>
                    <a:gd name="T38" fmla="*/ 144 w 144"/>
                    <a:gd name="T39" fmla="*/ 146 h 146"/>
                    <a:gd name="T40" fmla="*/ 144 w 144"/>
                    <a:gd name="T41" fmla="*/ 146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4" h="146">
                      <a:moveTo>
                        <a:pt x="144" y="146"/>
                      </a:moveTo>
                      <a:lnTo>
                        <a:pt x="144" y="146"/>
                      </a:lnTo>
                      <a:lnTo>
                        <a:pt x="144" y="146"/>
                      </a:lnTo>
                      <a:lnTo>
                        <a:pt x="144" y="146"/>
                      </a:lnTo>
                      <a:lnTo>
                        <a:pt x="132" y="132"/>
                      </a:lnTo>
                      <a:lnTo>
                        <a:pt x="32" y="22"/>
                      </a:lnTo>
                      <a:lnTo>
                        <a:pt x="32" y="22"/>
                      </a:lnTo>
                      <a:lnTo>
                        <a:pt x="18" y="4"/>
                      </a:lnTo>
                      <a:lnTo>
                        <a:pt x="18" y="4"/>
                      </a:lnTo>
                      <a:lnTo>
                        <a:pt x="12" y="2"/>
                      </a:lnTo>
                      <a:lnTo>
                        <a:pt x="8" y="0"/>
                      </a:lnTo>
                      <a:lnTo>
                        <a:pt x="8" y="0"/>
                      </a:lnTo>
                      <a:lnTo>
                        <a:pt x="0" y="0"/>
                      </a:lnTo>
                      <a:lnTo>
                        <a:pt x="0" y="0"/>
                      </a:lnTo>
                      <a:lnTo>
                        <a:pt x="6" y="4"/>
                      </a:lnTo>
                      <a:lnTo>
                        <a:pt x="6" y="4"/>
                      </a:lnTo>
                      <a:lnTo>
                        <a:pt x="22" y="18"/>
                      </a:lnTo>
                      <a:lnTo>
                        <a:pt x="130" y="136"/>
                      </a:lnTo>
                      <a:lnTo>
                        <a:pt x="130" y="136"/>
                      </a:lnTo>
                      <a:lnTo>
                        <a:pt x="144" y="146"/>
                      </a:lnTo>
                      <a:lnTo>
                        <a:pt x="144" y="146"/>
                      </a:lnTo>
                      <a:close/>
                    </a:path>
                  </a:pathLst>
                </a:custGeom>
                <a:grpFill/>
                <a:ln>
                  <a:noFill/>
                </a:ln>
                <a:extLst/>
              </p:spPr>
              <p:txBody>
                <a:bodyPr/>
                <a:lstStyle/>
                <a:p>
                  <a:pPr fontAlgn="auto">
                    <a:spcBef>
                      <a:spcPts val="0"/>
                    </a:spcBef>
                    <a:spcAft>
                      <a:spcPts val="0"/>
                    </a:spcAft>
                    <a:defRPr/>
                  </a:pPr>
                  <a:endParaRPr lang="en-US">
                    <a:latin typeface="+mn-lt"/>
                  </a:endParaRPr>
                </a:p>
              </p:txBody>
            </p:sp>
            <p:sp>
              <p:nvSpPr>
                <p:cNvPr id="23" name="Freeform 64"/>
                <p:cNvSpPr>
                  <a:spLocks/>
                </p:cNvSpPr>
                <p:nvPr/>
              </p:nvSpPr>
              <p:spPr bwMode="auto">
                <a:xfrm>
                  <a:off x="6051550" y="535305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p:spPr>
              <p:txBody>
                <a:bodyPr/>
                <a:lstStyle/>
                <a:p>
                  <a:pPr fontAlgn="auto">
                    <a:spcBef>
                      <a:spcPts val="0"/>
                    </a:spcBef>
                    <a:spcAft>
                      <a:spcPts val="0"/>
                    </a:spcAft>
                    <a:defRPr/>
                  </a:pPr>
                  <a:endParaRPr lang="en-US">
                    <a:latin typeface="+mn-lt"/>
                  </a:endParaRPr>
                </a:p>
              </p:txBody>
            </p:sp>
            <p:sp>
              <p:nvSpPr>
                <p:cNvPr id="24" name="Freeform 65"/>
                <p:cNvSpPr>
                  <a:spLocks/>
                </p:cNvSpPr>
                <p:nvPr/>
              </p:nvSpPr>
              <p:spPr bwMode="auto">
                <a:xfrm>
                  <a:off x="6061075" y="5114925"/>
                  <a:ext cx="104775" cy="228600"/>
                </a:xfrm>
                <a:custGeom>
                  <a:avLst/>
                  <a:gdLst>
                    <a:gd name="T0" fmla="*/ 2 w 66"/>
                    <a:gd name="T1" fmla="*/ 144 h 144"/>
                    <a:gd name="T2" fmla="*/ 2 w 66"/>
                    <a:gd name="T3" fmla="*/ 144 h 144"/>
                    <a:gd name="T4" fmla="*/ 10 w 66"/>
                    <a:gd name="T5" fmla="*/ 130 h 144"/>
                    <a:gd name="T6" fmla="*/ 62 w 66"/>
                    <a:gd name="T7" fmla="*/ 14 h 144"/>
                    <a:gd name="T8" fmla="*/ 62 w 66"/>
                    <a:gd name="T9" fmla="*/ 14 h 144"/>
                    <a:gd name="T10" fmla="*/ 66 w 66"/>
                    <a:gd name="T11" fmla="*/ 4 h 144"/>
                    <a:gd name="T12" fmla="*/ 66 w 66"/>
                    <a:gd name="T13" fmla="*/ 2 h 144"/>
                    <a:gd name="T14" fmla="*/ 66 w 66"/>
                    <a:gd name="T15" fmla="*/ 0 h 144"/>
                    <a:gd name="T16" fmla="*/ 66 w 66"/>
                    <a:gd name="T17" fmla="*/ 0 h 144"/>
                    <a:gd name="T18" fmla="*/ 62 w 66"/>
                    <a:gd name="T19" fmla="*/ 4 h 144"/>
                    <a:gd name="T20" fmla="*/ 56 w 66"/>
                    <a:gd name="T21" fmla="*/ 14 h 144"/>
                    <a:gd name="T22" fmla="*/ 6 w 66"/>
                    <a:gd name="T23" fmla="*/ 128 h 144"/>
                    <a:gd name="T24" fmla="*/ 6 w 66"/>
                    <a:gd name="T25" fmla="*/ 128 h 144"/>
                    <a:gd name="T26" fmla="*/ 0 w 66"/>
                    <a:gd name="T27" fmla="*/ 144 h 144"/>
                    <a:gd name="T28" fmla="*/ 0 w 66"/>
                    <a:gd name="T29" fmla="*/ 144 h 144"/>
                    <a:gd name="T30" fmla="*/ 0 w 66"/>
                    <a:gd name="T31" fmla="*/ 144 h 144"/>
                    <a:gd name="T32" fmla="*/ 0 w 66"/>
                    <a:gd name="T33" fmla="*/ 144 h 144"/>
                    <a:gd name="T34" fmla="*/ 2 w 66"/>
                    <a:gd name="T35" fmla="*/ 144 h 144"/>
                    <a:gd name="T36" fmla="*/ 2 w 66"/>
                    <a:gd name="T37"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6" h="144">
                      <a:moveTo>
                        <a:pt x="2" y="144"/>
                      </a:moveTo>
                      <a:lnTo>
                        <a:pt x="2" y="144"/>
                      </a:lnTo>
                      <a:lnTo>
                        <a:pt x="10" y="130"/>
                      </a:lnTo>
                      <a:lnTo>
                        <a:pt x="62" y="14"/>
                      </a:lnTo>
                      <a:lnTo>
                        <a:pt x="62" y="14"/>
                      </a:lnTo>
                      <a:lnTo>
                        <a:pt x="66" y="4"/>
                      </a:lnTo>
                      <a:lnTo>
                        <a:pt x="66" y="2"/>
                      </a:lnTo>
                      <a:lnTo>
                        <a:pt x="66" y="0"/>
                      </a:lnTo>
                      <a:lnTo>
                        <a:pt x="66" y="0"/>
                      </a:lnTo>
                      <a:lnTo>
                        <a:pt x="62" y="4"/>
                      </a:lnTo>
                      <a:lnTo>
                        <a:pt x="56" y="14"/>
                      </a:lnTo>
                      <a:lnTo>
                        <a:pt x="6" y="128"/>
                      </a:lnTo>
                      <a:lnTo>
                        <a:pt x="6" y="128"/>
                      </a:lnTo>
                      <a:lnTo>
                        <a:pt x="0" y="144"/>
                      </a:lnTo>
                      <a:lnTo>
                        <a:pt x="0" y="144"/>
                      </a:lnTo>
                      <a:lnTo>
                        <a:pt x="0" y="144"/>
                      </a:lnTo>
                      <a:lnTo>
                        <a:pt x="0" y="144"/>
                      </a:lnTo>
                      <a:lnTo>
                        <a:pt x="2" y="144"/>
                      </a:lnTo>
                      <a:lnTo>
                        <a:pt x="2" y="144"/>
                      </a:lnTo>
                      <a:close/>
                    </a:path>
                  </a:pathLst>
                </a:custGeom>
                <a:grpFill/>
                <a:ln>
                  <a:noFill/>
                </a:ln>
                <a:extLst/>
              </p:spPr>
              <p:txBody>
                <a:bodyPr/>
                <a:lstStyle/>
                <a:p>
                  <a:pPr fontAlgn="auto">
                    <a:spcBef>
                      <a:spcPts val="0"/>
                    </a:spcBef>
                    <a:spcAft>
                      <a:spcPts val="0"/>
                    </a:spcAft>
                    <a:defRPr/>
                  </a:pPr>
                  <a:endParaRPr lang="en-US">
                    <a:latin typeface="+mn-lt"/>
                  </a:endParaRPr>
                </a:p>
              </p:txBody>
            </p:sp>
            <p:sp>
              <p:nvSpPr>
                <p:cNvPr id="25" name="Freeform 66"/>
                <p:cNvSpPr>
                  <a:spLocks noEditPoints="1"/>
                </p:cNvSpPr>
                <p:nvPr/>
              </p:nvSpPr>
              <p:spPr bwMode="auto">
                <a:xfrm>
                  <a:off x="5410249" y="5114925"/>
                  <a:ext cx="1558925" cy="1219200"/>
                </a:xfrm>
                <a:custGeom>
                  <a:avLst/>
                  <a:gdLst>
                    <a:gd name="T0" fmla="*/ 604 w 982"/>
                    <a:gd name="T1" fmla="*/ 146 h 768"/>
                    <a:gd name="T2" fmla="*/ 588 w 982"/>
                    <a:gd name="T3" fmla="*/ 156 h 768"/>
                    <a:gd name="T4" fmla="*/ 572 w 982"/>
                    <a:gd name="T5" fmla="*/ 144 h 768"/>
                    <a:gd name="T6" fmla="*/ 560 w 982"/>
                    <a:gd name="T7" fmla="*/ 146 h 768"/>
                    <a:gd name="T8" fmla="*/ 550 w 982"/>
                    <a:gd name="T9" fmla="*/ 152 h 768"/>
                    <a:gd name="T10" fmla="*/ 542 w 982"/>
                    <a:gd name="T11" fmla="*/ 182 h 768"/>
                    <a:gd name="T12" fmla="*/ 346 w 982"/>
                    <a:gd name="T13" fmla="*/ 0 h 768"/>
                    <a:gd name="T14" fmla="*/ 44 w 982"/>
                    <a:gd name="T15" fmla="*/ 62 h 768"/>
                    <a:gd name="T16" fmla="*/ 76 w 982"/>
                    <a:gd name="T17" fmla="*/ 92 h 768"/>
                    <a:gd name="T18" fmla="*/ 110 w 982"/>
                    <a:gd name="T19" fmla="*/ 124 h 768"/>
                    <a:gd name="T20" fmla="*/ 126 w 982"/>
                    <a:gd name="T21" fmla="*/ 160 h 768"/>
                    <a:gd name="T22" fmla="*/ 146 w 982"/>
                    <a:gd name="T23" fmla="*/ 188 h 768"/>
                    <a:gd name="T24" fmla="*/ 166 w 982"/>
                    <a:gd name="T25" fmla="*/ 220 h 768"/>
                    <a:gd name="T26" fmla="*/ 206 w 982"/>
                    <a:gd name="T27" fmla="*/ 270 h 768"/>
                    <a:gd name="T28" fmla="*/ 322 w 982"/>
                    <a:gd name="T29" fmla="*/ 280 h 768"/>
                    <a:gd name="T30" fmla="*/ 294 w 982"/>
                    <a:gd name="T31" fmla="*/ 348 h 768"/>
                    <a:gd name="T32" fmla="*/ 256 w 982"/>
                    <a:gd name="T33" fmla="*/ 484 h 768"/>
                    <a:gd name="T34" fmla="*/ 282 w 982"/>
                    <a:gd name="T35" fmla="*/ 514 h 768"/>
                    <a:gd name="T36" fmla="*/ 312 w 982"/>
                    <a:gd name="T37" fmla="*/ 550 h 768"/>
                    <a:gd name="T38" fmla="*/ 330 w 982"/>
                    <a:gd name="T39" fmla="*/ 570 h 768"/>
                    <a:gd name="T40" fmla="*/ 350 w 982"/>
                    <a:gd name="T41" fmla="*/ 598 h 768"/>
                    <a:gd name="T42" fmla="*/ 378 w 982"/>
                    <a:gd name="T43" fmla="*/ 616 h 768"/>
                    <a:gd name="T44" fmla="*/ 354 w 982"/>
                    <a:gd name="T45" fmla="*/ 684 h 768"/>
                    <a:gd name="T46" fmla="*/ 338 w 982"/>
                    <a:gd name="T47" fmla="*/ 754 h 768"/>
                    <a:gd name="T48" fmla="*/ 378 w 982"/>
                    <a:gd name="T49" fmla="*/ 758 h 768"/>
                    <a:gd name="T50" fmla="*/ 414 w 982"/>
                    <a:gd name="T51" fmla="*/ 660 h 768"/>
                    <a:gd name="T52" fmla="*/ 456 w 982"/>
                    <a:gd name="T53" fmla="*/ 662 h 768"/>
                    <a:gd name="T54" fmla="*/ 474 w 982"/>
                    <a:gd name="T55" fmla="*/ 652 h 768"/>
                    <a:gd name="T56" fmla="*/ 504 w 982"/>
                    <a:gd name="T57" fmla="*/ 652 h 768"/>
                    <a:gd name="T58" fmla="*/ 530 w 982"/>
                    <a:gd name="T59" fmla="*/ 582 h 768"/>
                    <a:gd name="T60" fmla="*/ 560 w 982"/>
                    <a:gd name="T61" fmla="*/ 332 h 768"/>
                    <a:gd name="T62" fmla="*/ 568 w 982"/>
                    <a:gd name="T63" fmla="*/ 306 h 768"/>
                    <a:gd name="T64" fmla="*/ 586 w 982"/>
                    <a:gd name="T65" fmla="*/ 428 h 768"/>
                    <a:gd name="T66" fmla="*/ 636 w 982"/>
                    <a:gd name="T67" fmla="*/ 484 h 768"/>
                    <a:gd name="T68" fmla="*/ 628 w 982"/>
                    <a:gd name="T69" fmla="*/ 376 h 768"/>
                    <a:gd name="T70" fmla="*/ 612 w 982"/>
                    <a:gd name="T71" fmla="*/ 288 h 768"/>
                    <a:gd name="T72" fmla="*/ 678 w 982"/>
                    <a:gd name="T73" fmla="*/ 454 h 768"/>
                    <a:gd name="T74" fmla="*/ 762 w 982"/>
                    <a:gd name="T75" fmla="*/ 592 h 768"/>
                    <a:gd name="T76" fmla="*/ 790 w 982"/>
                    <a:gd name="T77" fmla="*/ 602 h 768"/>
                    <a:gd name="T78" fmla="*/ 820 w 982"/>
                    <a:gd name="T79" fmla="*/ 598 h 768"/>
                    <a:gd name="T80" fmla="*/ 842 w 982"/>
                    <a:gd name="T81" fmla="*/ 590 h 768"/>
                    <a:gd name="T82" fmla="*/ 886 w 982"/>
                    <a:gd name="T83" fmla="*/ 598 h 768"/>
                    <a:gd name="T84" fmla="*/ 958 w 982"/>
                    <a:gd name="T85" fmla="*/ 668 h 768"/>
                    <a:gd name="T86" fmla="*/ 964 w 982"/>
                    <a:gd name="T87" fmla="*/ 616 h 768"/>
                    <a:gd name="T88" fmla="*/ 920 w 982"/>
                    <a:gd name="T89" fmla="*/ 576 h 768"/>
                    <a:gd name="T90" fmla="*/ 894 w 982"/>
                    <a:gd name="T91" fmla="*/ 516 h 768"/>
                    <a:gd name="T92" fmla="*/ 920 w 982"/>
                    <a:gd name="T93" fmla="*/ 500 h 768"/>
                    <a:gd name="T94" fmla="*/ 920 w 982"/>
                    <a:gd name="T95" fmla="*/ 460 h 768"/>
                    <a:gd name="T96" fmla="*/ 950 w 982"/>
                    <a:gd name="T97" fmla="*/ 436 h 768"/>
                    <a:gd name="T98" fmla="*/ 956 w 982"/>
                    <a:gd name="T99" fmla="*/ 388 h 768"/>
                    <a:gd name="T100" fmla="*/ 934 w 982"/>
                    <a:gd name="T101" fmla="*/ 318 h 768"/>
                    <a:gd name="T102" fmla="*/ 866 w 982"/>
                    <a:gd name="T103" fmla="*/ 238 h 768"/>
                    <a:gd name="T104" fmla="*/ 914 w 982"/>
                    <a:gd name="T105" fmla="*/ 178 h 768"/>
                    <a:gd name="T106" fmla="*/ 958 w 982"/>
                    <a:gd name="T107" fmla="*/ 118 h 768"/>
                    <a:gd name="T108" fmla="*/ 970 w 982"/>
                    <a:gd name="T109" fmla="*/ 78 h 768"/>
                    <a:gd name="T110" fmla="*/ 970 w 982"/>
                    <a:gd name="T111" fmla="*/ 38 h 768"/>
                    <a:gd name="T112" fmla="*/ 978 w 982"/>
                    <a:gd name="T113" fmla="*/ 14 h 768"/>
                    <a:gd name="T114" fmla="*/ 562 w 982"/>
                    <a:gd name="T115" fmla="*/ 150 h 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82" h="768">
                      <a:moveTo>
                        <a:pt x="676" y="0"/>
                      </a:moveTo>
                      <a:lnTo>
                        <a:pt x="676" y="0"/>
                      </a:lnTo>
                      <a:lnTo>
                        <a:pt x="666" y="14"/>
                      </a:lnTo>
                      <a:lnTo>
                        <a:pt x="666" y="14"/>
                      </a:lnTo>
                      <a:lnTo>
                        <a:pt x="654" y="36"/>
                      </a:lnTo>
                      <a:lnTo>
                        <a:pt x="642" y="58"/>
                      </a:lnTo>
                      <a:lnTo>
                        <a:pt x="620" y="104"/>
                      </a:lnTo>
                      <a:lnTo>
                        <a:pt x="604" y="146"/>
                      </a:lnTo>
                      <a:lnTo>
                        <a:pt x="594" y="174"/>
                      </a:lnTo>
                      <a:lnTo>
                        <a:pt x="594" y="174"/>
                      </a:lnTo>
                      <a:lnTo>
                        <a:pt x="592" y="170"/>
                      </a:lnTo>
                      <a:lnTo>
                        <a:pt x="586" y="164"/>
                      </a:lnTo>
                      <a:lnTo>
                        <a:pt x="586" y="164"/>
                      </a:lnTo>
                      <a:lnTo>
                        <a:pt x="588" y="160"/>
                      </a:lnTo>
                      <a:lnTo>
                        <a:pt x="588" y="156"/>
                      </a:lnTo>
                      <a:lnTo>
                        <a:pt x="588" y="156"/>
                      </a:lnTo>
                      <a:lnTo>
                        <a:pt x="586" y="152"/>
                      </a:lnTo>
                      <a:lnTo>
                        <a:pt x="582" y="148"/>
                      </a:lnTo>
                      <a:lnTo>
                        <a:pt x="580" y="146"/>
                      </a:lnTo>
                      <a:lnTo>
                        <a:pt x="574" y="146"/>
                      </a:lnTo>
                      <a:lnTo>
                        <a:pt x="574" y="146"/>
                      </a:lnTo>
                      <a:lnTo>
                        <a:pt x="574" y="146"/>
                      </a:lnTo>
                      <a:lnTo>
                        <a:pt x="574" y="144"/>
                      </a:lnTo>
                      <a:lnTo>
                        <a:pt x="572" y="144"/>
                      </a:lnTo>
                      <a:lnTo>
                        <a:pt x="568" y="144"/>
                      </a:lnTo>
                      <a:lnTo>
                        <a:pt x="568" y="144"/>
                      </a:lnTo>
                      <a:lnTo>
                        <a:pt x="564" y="142"/>
                      </a:lnTo>
                      <a:lnTo>
                        <a:pt x="564" y="144"/>
                      </a:lnTo>
                      <a:lnTo>
                        <a:pt x="564" y="142"/>
                      </a:lnTo>
                      <a:lnTo>
                        <a:pt x="562" y="144"/>
                      </a:lnTo>
                      <a:lnTo>
                        <a:pt x="560" y="144"/>
                      </a:lnTo>
                      <a:lnTo>
                        <a:pt x="560" y="146"/>
                      </a:lnTo>
                      <a:lnTo>
                        <a:pt x="558" y="146"/>
                      </a:lnTo>
                      <a:lnTo>
                        <a:pt x="556" y="148"/>
                      </a:lnTo>
                      <a:lnTo>
                        <a:pt x="558" y="150"/>
                      </a:lnTo>
                      <a:lnTo>
                        <a:pt x="558" y="150"/>
                      </a:lnTo>
                      <a:lnTo>
                        <a:pt x="558" y="150"/>
                      </a:lnTo>
                      <a:lnTo>
                        <a:pt x="554" y="150"/>
                      </a:lnTo>
                      <a:lnTo>
                        <a:pt x="554" y="150"/>
                      </a:lnTo>
                      <a:lnTo>
                        <a:pt x="550" y="152"/>
                      </a:lnTo>
                      <a:lnTo>
                        <a:pt x="546" y="154"/>
                      </a:lnTo>
                      <a:lnTo>
                        <a:pt x="544" y="158"/>
                      </a:lnTo>
                      <a:lnTo>
                        <a:pt x="544" y="162"/>
                      </a:lnTo>
                      <a:lnTo>
                        <a:pt x="544" y="162"/>
                      </a:lnTo>
                      <a:lnTo>
                        <a:pt x="548" y="168"/>
                      </a:lnTo>
                      <a:lnTo>
                        <a:pt x="548" y="168"/>
                      </a:lnTo>
                      <a:lnTo>
                        <a:pt x="542" y="182"/>
                      </a:lnTo>
                      <a:lnTo>
                        <a:pt x="542" y="182"/>
                      </a:lnTo>
                      <a:lnTo>
                        <a:pt x="522" y="158"/>
                      </a:lnTo>
                      <a:lnTo>
                        <a:pt x="494" y="124"/>
                      </a:lnTo>
                      <a:lnTo>
                        <a:pt x="460" y="88"/>
                      </a:lnTo>
                      <a:lnTo>
                        <a:pt x="442" y="70"/>
                      </a:lnTo>
                      <a:lnTo>
                        <a:pt x="424" y="54"/>
                      </a:lnTo>
                      <a:lnTo>
                        <a:pt x="424" y="54"/>
                      </a:lnTo>
                      <a:lnTo>
                        <a:pt x="384" y="26"/>
                      </a:lnTo>
                      <a:lnTo>
                        <a:pt x="346" y="0"/>
                      </a:lnTo>
                      <a:lnTo>
                        <a:pt x="0" y="0"/>
                      </a:lnTo>
                      <a:lnTo>
                        <a:pt x="0" y="8"/>
                      </a:lnTo>
                      <a:lnTo>
                        <a:pt x="10" y="28"/>
                      </a:lnTo>
                      <a:lnTo>
                        <a:pt x="24" y="48"/>
                      </a:lnTo>
                      <a:lnTo>
                        <a:pt x="24" y="48"/>
                      </a:lnTo>
                      <a:lnTo>
                        <a:pt x="32" y="54"/>
                      </a:lnTo>
                      <a:lnTo>
                        <a:pt x="38" y="60"/>
                      </a:lnTo>
                      <a:lnTo>
                        <a:pt x="44" y="62"/>
                      </a:lnTo>
                      <a:lnTo>
                        <a:pt x="44" y="62"/>
                      </a:lnTo>
                      <a:lnTo>
                        <a:pt x="48" y="66"/>
                      </a:lnTo>
                      <a:lnTo>
                        <a:pt x="52" y="70"/>
                      </a:lnTo>
                      <a:lnTo>
                        <a:pt x="56" y="76"/>
                      </a:lnTo>
                      <a:lnTo>
                        <a:pt x="56" y="76"/>
                      </a:lnTo>
                      <a:lnTo>
                        <a:pt x="62" y="82"/>
                      </a:lnTo>
                      <a:lnTo>
                        <a:pt x="68" y="88"/>
                      </a:lnTo>
                      <a:lnTo>
                        <a:pt x="76" y="92"/>
                      </a:lnTo>
                      <a:lnTo>
                        <a:pt x="76" y="92"/>
                      </a:lnTo>
                      <a:lnTo>
                        <a:pt x="84" y="96"/>
                      </a:lnTo>
                      <a:lnTo>
                        <a:pt x="92" y="102"/>
                      </a:lnTo>
                      <a:lnTo>
                        <a:pt x="98" y="108"/>
                      </a:lnTo>
                      <a:lnTo>
                        <a:pt x="100" y="112"/>
                      </a:lnTo>
                      <a:lnTo>
                        <a:pt x="100" y="112"/>
                      </a:lnTo>
                      <a:lnTo>
                        <a:pt x="104" y="118"/>
                      </a:lnTo>
                      <a:lnTo>
                        <a:pt x="110" y="124"/>
                      </a:lnTo>
                      <a:lnTo>
                        <a:pt x="120" y="132"/>
                      </a:lnTo>
                      <a:lnTo>
                        <a:pt x="120" y="132"/>
                      </a:lnTo>
                      <a:lnTo>
                        <a:pt x="126" y="142"/>
                      </a:lnTo>
                      <a:lnTo>
                        <a:pt x="128" y="152"/>
                      </a:lnTo>
                      <a:lnTo>
                        <a:pt x="128" y="154"/>
                      </a:lnTo>
                      <a:lnTo>
                        <a:pt x="128" y="158"/>
                      </a:lnTo>
                      <a:lnTo>
                        <a:pt x="128" y="158"/>
                      </a:lnTo>
                      <a:lnTo>
                        <a:pt x="126" y="160"/>
                      </a:lnTo>
                      <a:lnTo>
                        <a:pt x="128" y="162"/>
                      </a:lnTo>
                      <a:lnTo>
                        <a:pt x="132" y="166"/>
                      </a:lnTo>
                      <a:lnTo>
                        <a:pt x="138" y="170"/>
                      </a:lnTo>
                      <a:lnTo>
                        <a:pt x="138" y="170"/>
                      </a:lnTo>
                      <a:lnTo>
                        <a:pt x="144" y="176"/>
                      </a:lnTo>
                      <a:lnTo>
                        <a:pt x="146" y="182"/>
                      </a:lnTo>
                      <a:lnTo>
                        <a:pt x="146" y="184"/>
                      </a:lnTo>
                      <a:lnTo>
                        <a:pt x="146" y="188"/>
                      </a:lnTo>
                      <a:lnTo>
                        <a:pt x="146" y="188"/>
                      </a:lnTo>
                      <a:lnTo>
                        <a:pt x="146" y="192"/>
                      </a:lnTo>
                      <a:lnTo>
                        <a:pt x="146" y="196"/>
                      </a:lnTo>
                      <a:lnTo>
                        <a:pt x="150" y="206"/>
                      </a:lnTo>
                      <a:lnTo>
                        <a:pt x="156" y="214"/>
                      </a:lnTo>
                      <a:lnTo>
                        <a:pt x="162" y="218"/>
                      </a:lnTo>
                      <a:lnTo>
                        <a:pt x="162" y="218"/>
                      </a:lnTo>
                      <a:lnTo>
                        <a:pt x="166" y="220"/>
                      </a:lnTo>
                      <a:lnTo>
                        <a:pt x="170" y="226"/>
                      </a:lnTo>
                      <a:lnTo>
                        <a:pt x="172" y="234"/>
                      </a:lnTo>
                      <a:lnTo>
                        <a:pt x="172" y="234"/>
                      </a:lnTo>
                      <a:lnTo>
                        <a:pt x="176" y="240"/>
                      </a:lnTo>
                      <a:lnTo>
                        <a:pt x="182" y="248"/>
                      </a:lnTo>
                      <a:lnTo>
                        <a:pt x="192" y="256"/>
                      </a:lnTo>
                      <a:lnTo>
                        <a:pt x="192" y="256"/>
                      </a:lnTo>
                      <a:lnTo>
                        <a:pt x="206" y="270"/>
                      </a:lnTo>
                      <a:lnTo>
                        <a:pt x="216" y="280"/>
                      </a:lnTo>
                      <a:lnTo>
                        <a:pt x="216" y="280"/>
                      </a:lnTo>
                      <a:lnTo>
                        <a:pt x="222" y="284"/>
                      </a:lnTo>
                      <a:lnTo>
                        <a:pt x="232" y="286"/>
                      </a:lnTo>
                      <a:lnTo>
                        <a:pt x="242" y="290"/>
                      </a:lnTo>
                      <a:lnTo>
                        <a:pt x="270" y="288"/>
                      </a:lnTo>
                      <a:lnTo>
                        <a:pt x="296" y="284"/>
                      </a:lnTo>
                      <a:lnTo>
                        <a:pt x="322" y="280"/>
                      </a:lnTo>
                      <a:lnTo>
                        <a:pt x="358" y="276"/>
                      </a:lnTo>
                      <a:lnTo>
                        <a:pt x="368" y="276"/>
                      </a:lnTo>
                      <a:lnTo>
                        <a:pt x="368" y="276"/>
                      </a:lnTo>
                      <a:lnTo>
                        <a:pt x="320" y="316"/>
                      </a:lnTo>
                      <a:lnTo>
                        <a:pt x="308" y="330"/>
                      </a:lnTo>
                      <a:lnTo>
                        <a:pt x="300" y="340"/>
                      </a:lnTo>
                      <a:lnTo>
                        <a:pt x="296" y="346"/>
                      </a:lnTo>
                      <a:lnTo>
                        <a:pt x="294" y="348"/>
                      </a:lnTo>
                      <a:lnTo>
                        <a:pt x="294" y="350"/>
                      </a:lnTo>
                      <a:lnTo>
                        <a:pt x="266" y="412"/>
                      </a:lnTo>
                      <a:lnTo>
                        <a:pt x="270" y="420"/>
                      </a:lnTo>
                      <a:lnTo>
                        <a:pt x="270" y="428"/>
                      </a:lnTo>
                      <a:lnTo>
                        <a:pt x="264" y="446"/>
                      </a:lnTo>
                      <a:lnTo>
                        <a:pt x="258" y="460"/>
                      </a:lnTo>
                      <a:lnTo>
                        <a:pt x="256" y="484"/>
                      </a:lnTo>
                      <a:lnTo>
                        <a:pt x="256" y="484"/>
                      </a:lnTo>
                      <a:lnTo>
                        <a:pt x="260" y="492"/>
                      </a:lnTo>
                      <a:lnTo>
                        <a:pt x="264" y="498"/>
                      </a:lnTo>
                      <a:lnTo>
                        <a:pt x="268" y="500"/>
                      </a:lnTo>
                      <a:lnTo>
                        <a:pt x="272" y="502"/>
                      </a:lnTo>
                      <a:lnTo>
                        <a:pt x="272" y="502"/>
                      </a:lnTo>
                      <a:lnTo>
                        <a:pt x="276" y="504"/>
                      </a:lnTo>
                      <a:lnTo>
                        <a:pt x="278" y="506"/>
                      </a:lnTo>
                      <a:lnTo>
                        <a:pt x="282" y="514"/>
                      </a:lnTo>
                      <a:lnTo>
                        <a:pt x="282" y="524"/>
                      </a:lnTo>
                      <a:lnTo>
                        <a:pt x="286" y="540"/>
                      </a:lnTo>
                      <a:lnTo>
                        <a:pt x="286" y="540"/>
                      </a:lnTo>
                      <a:lnTo>
                        <a:pt x="288" y="542"/>
                      </a:lnTo>
                      <a:lnTo>
                        <a:pt x="292" y="546"/>
                      </a:lnTo>
                      <a:lnTo>
                        <a:pt x="300" y="550"/>
                      </a:lnTo>
                      <a:lnTo>
                        <a:pt x="306" y="550"/>
                      </a:lnTo>
                      <a:lnTo>
                        <a:pt x="312" y="550"/>
                      </a:lnTo>
                      <a:lnTo>
                        <a:pt x="312" y="550"/>
                      </a:lnTo>
                      <a:lnTo>
                        <a:pt x="318" y="550"/>
                      </a:lnTo>
                      <a:lnTo>
                        <a:pt x="322" y="552"/>
                      </a:lnTo>
                      <a:lnTo>
                        <a:pt x="326" y="554"/>
                      </a:lnTo>
                      <a:lnTo>
                        <a:pt x="328" y="558"/>
                      </a:lnTo>
                      <a:lnTo>
                        <a:pt x="330" y="566"/>
                      </a:lnTo>
                      <a:lnTo>
                        <a:pt x="330" y="570"/>
                      </a:lnTo>
                      <a:lnTo>
                        <a:pt x="330" y="570"/>
                      </a:lnTo>
                      <a:lnTo>
                        <a:pt x="332" y="580"/>
                      </a:lnTo>
                      <a:lnTo>
                        <a:pt x="334" y="588"/>
                      </a:lnTo>
                      <a:lnTo>
                        <a:pt x="336" y="594"/>
                      </a:lnTo>
                      <a:lnTo>
                        <a:pt x="336" y="594"/>
                      </a:lnTo>
                      <a:lnTo>
                        <a:pt x="340" y="598"/>
                      </a:lnTo>
                      <a:lnTo>
                        <a:pt x="344" y="598"/>
                      </a:lnTo>
                      <a:lnTo>
                        <a:pt x="350" y="598"/>
                      </a:lnTo>
                      <a:lnTo>
                        <a:pt x="350" y="598"/>
                      </a:lnTo>
                      <a:lnTo>
                        <a:pt x="358" y="598"/>
                      </a:lnTo>
                      <a:lnTo>
                        <a:pt x="364" y="598"/>
                      </a:lnTo>
                      <a:lnTo>
                        <a:pt x="370" y="600"/>
                      </a:lnTo>
                      <a:lnTo>
                        <a:pt x="372" y="604"/>
                      </a:lnTo>
                      <a:lnTo>
                        <a:pt x="372" y="604"/>
                      </a:lnTo>
                      <a:lnTo>
                        <a:pt x="374" y="608"/>
                      </a:lnTo>
                      <a:lnTo>
                        <a:pt x="378" y="612"/>
                      </a:lnTo>
                      <a:lnTo>
                        <a:pt x="378" y="616"/>
                      </a:lnTo>
                      <a:lnTo>
                        <a:pt x="380" y="622"/>
                      </a:lnTo>
                      <a:lnTo>
                        <a:pt x="378" y="628"/>
                      </a:lnTo>
                      <a:lnTo>
                        <a:pt x="376" y="636"/>
                      </a:lnTo>
                      <a:lnTo>
                        <a:pt x="376" y="636"/>
                      </a:lnTo>
                      <a:lnTo>
                        <a:pt x="364" y="668"/>
                      </a:lnTo>
                      <a:lnTo>
                        <a:pt x="360" y="680"/>
                      </a:lnTo>
                      <a:lnTo>
                        <a:pt x="354" y="684"/>
                      </a:lnTo>
                      <a:lnTo>
                        <a:pt x="354" y="684"/>
                      </a:lnTo>
                      <a:lnTo>
                        <a:pt x="348" y="692"/>
                      </a:lnTo>
                      <a:lnTo>
                        <a:pt x="344" y="702"/>
                      </a:lnTo>
                      <a:lnTo>
                        <a:pt x="338" y="716"/>
                      </a:lnTo>
                      <a:lnTo>
                        <a:pt x="338" y="716"/>
                      </a:lnTo>
                      <a:lnTo>
                        <a:pt x="336" y="720"/>
                      </a:lnTo>
                      <a:lnTo>
                        <a:pt x="334" y="734"/>
                      </a:lnTo>
                      <a:lnTo>
                        <a:pt x="336" y="748"/>
                      </a:lnTo>
                      <a:lnTo>
                        <a:pt x="338" y="754"/>
                      </a:lnTo>
                      <a:lnTo>
                        <a:pt x="342" y="760"/>
                      </a:lnTo>
                      <a:lnTo>
                        <a:pt x="342" y="760"/>
                      </a:lnTo>
                      <a:lnTo>
                        <a:pt x="348" y="764"/>
                      </a:lnTo>
                      <a:lnTo>
                        <a:pt x="356" y="768"/>
                      </a:lnTo>
                      <a:lnTo>
                        <a:pt x="364" y="768"/>
                      </a:lnTo>
                      <a:lnTo>
                        <a:pt x="364" y="768"/>
                      </a:lnTo>
                      <a:lnTo>
                        <a:pt x="372" y="764"/>
                      </a:lnTo>
                      <a:lnTo>
                        <a:pt x="378" y="758"/>
                      </a:lnTo>
                      <a:lnTo>
                        <a:pt x="386" y="746"/>
                      </a:lnTo>
                      <a:lnTo>
                        <a:pt x="390" y="730"/>
                      </a:lnTo>
                      <a:lnTo>
                        <a:pt x="390" y="730"/>
                      </a:lnTo>
                      <a:lnTo>
                        <a:pt x="398" y="700"/>
                      </a:lnTo>
                      <a:lnTo>
                        <a:pt x="406" y="678"/>
                      </a:lnTo>
                      <a:lnTo>
                        <a:pt x="412" y="662"/>
                      </a:lnTo>
                      <a:lnTo>
                        <a:pt x="412" y="662"/>
                      </a:lnTo>
                      <a:lnTo>
                        <a:pt x="414" y="660"/>
                      </a:lnTo>
                      <a:lnTo>
                        <a:pt x="418" y="658"/>
                      </a:lnTo>
                      <a:lnTo>
                        <a:pt x="428" y="654"/>
                      </a:lnTo>
                      <a:lnTo>
                        <a:pt x="434" y="654"/>
                      </a:lnTo>
                      <a:lnTo>
                        <a:pt x="444" y="656"/>
                      </a:lnTo>
                      <a:lnTo>
                        <a:pt x="444" y="656"/>
                      </a:lnTo>
                      <a:lnTo>
                        <a:pt x="454" y="660"/>
                      </a:lnTo>
                      <a:lnTo>
                        <a:pt x="456" y="660"/>
                      </a:lnTo>
                      <a:lnTo>
                        <a:pt x="456" y="662"/>
                      </a:lnTo>
                      <a:lnTo>
                        <a:pt x="454" y="662"/>
                      </a:lnTo>
                      <a:lnTo>
                        <a:pt x="456" y="662"/>
                      </a:lnTo>
                      <a:lnTo>
                        <a:pt x="456" y="662"/>
                      </a:lnTo>
                      <a:lnTo>
                        <a:pt x="462" y="660"/>
                      </a:lnTo>
                      <a:lnTo>
                        <a:pt x="466" y="658"/>
                      </a:lnTo>
                      <a:lnTo>
                        <a:pt x="470" y="654"/>
                      </a:lnTo>
                      <a:lnTo>
                        <a:pt x="470" y="654"/>
                      </a:lnTo>
                      <a:lnTo>
                        <a:pt x="474" y="652"/>
                      </a:lnTo>
                      <a:lnTo>
                        <a:pt x="478" y="648"/>
                      </a:lnTo>
                      <a:lnTo>
                        <a:pt x="482" y="648"/>
                      </a:lnTo>
                      <a:lnTo>
                        <a:pt x="482" y="648"/>
                      </a:lnTo>
                      <a:lnTo>
                        <a:pt x="492" y="648"/>
                      </a:lnTo>
                      <a:lnTo>
                        <a:pt x="498" y="650"/>
                      </a:lnTo>
                      <a:lnTo>
                        <a:pt x="498" y="650"/>
                      </a:lnTo>
                      <a:lnTo>
                        <a:pt x="500" y="650"/>
                      </a:lnTo>
                      <a:lnTo>
                        <a:pt x="504" y="652"/>
                      </a:lnTo>
                      <a:lnTo>
                        <a:pt x="510" y="650"/>
                      </a:lnTo>
                      <a:lnTo>
                        <a:pt x="514" y="648"/>
                      </a:lnTo>
                      <a:lnTo>
                        <a:pt x="516" y="644"/>
                      </a:lnTo>
                      <a:lnTo>
                        <a:pt x="516" y="644"/>
                      </a:lnTo>
                      <a:lnTo>
                        <a:pt x="520" y="632"/>
                      </a:lnTo>
                      <a:lnTo>
                        <a:pt x="522" y="620"/>
                      </a:lnTo>
                      <a:lnTo>
                        <a:pt x="522" y="606"/>
                      </a:lnTo>
                      <a:lnTo>
                        <a:pt x="530" y="582"/>
                      </a:lnTo>
                      <a:lnTo>
                        <a:pt x="530" y="572"/>
                      </a:lnTo>
                      <a:lnTo>
                        <a:pt x="544" y="570"/>
                      </a:lnTo>
                      <a:lnTo>
                        <a:pt x="550" y="534"/>
                      </a:lnTo>
                      <a:lnTo>
                        <a:pt x="556" y="474"/>
                      </a:lnTo>
                      <a:lnTo>
                        <a:pt x="558" y="398"/>
                      </a:lnTo>
                      <a:lnTo>
                        <a:pt x="558" y="340"/>
                      </a:lnTo>
                      <a:lnTo>
                        <a:pt x="558" y="340"/>
                      </a:lnTo>
                      <a:lnTo>
                        <a:pt x="560" y="332"/>
                      </a:lnTo>
                      <a:lnTo>
                        <a:pt x="562" y="322"/>
                      </a:lnTo>
                      <a:lnTo>
                        <a:pt x="562" y="308"/>
                      </a:lnTo>
                      <a:lnTo>
                        <a:pt x="562" y="308"/>
                      </a:lnTo>
                      <a:lnTo>
                        <a:pt x="560" y="300"/>
                      </a:lnTo>
                      <a:lnTo>
                        <a:pt x="562" y="296"/>
                      </a:lnTo>
                      <a:lnTo>
                        <a:pt x="564" y="294"/>
                      </a:lnTo>
                      <a:lnTo>
                        <a:pt x="568" y="294"/>
                      </a:lnTo>
                      <a:lnTo>
                        <a:pt x="568" y="306"/>
                      </a:lnTo>
                      <a:lnTo>
                        <a:pt x="570" y="338"/>
                      </a:lnTo>
                      <a:lnTo>
                        <a:pt x="574" y="348"/>
                      </a:lnTo>
                      <a:lnTo>
                        <a:pt x="570" y="362"/>
                      </a:lnTo>
                      <a:lnTo>
                        <a:pt x="574" y="384"/>
                      </a:lnTo>
                      <a:lnTo>
                        <a:pt x="576" y="390"/>
                      </a:lnTo>
                      <a:lnTo>
                        <a:pt x="580" y="422"/>
                      </a:lnTo>
                      <a:lnTo>
                        <a:pt x="586" y="422"/>
                      </a:lnTo>
                      <a:lnTo>
                        <a:pt x="586" y="428"/>
                      </a:lnTo>
                      <a:lnTo>
                        <a:pt x="582" y="432"/>
                      </a:lnTo>
                      <a:lnTo>
                        <a:pt x="586" y="448"/>
                      </a:lnTo>
                      <a:lnTo>
                        <a:pt x="590" y="472"/>
                      </a:lnTo>
                      <a:lnTo>
                        <a:pt x="602" y="490"/>
                      </a:lnTo>
                      <a:lnTo>
                        <a:pt x="620" y="500"/>
                      </a:lnTo>
                      <a:lnTo>
                        <a:pt x="620" y="486"/>
                      </a:lnTo>
                      <a:lnTo>
                        <a:pt x="624" y="498"/>
                      </a:lnTo>
                      <a:lnTo>
                        <a:pt x="636" y="484"/>
                      </a:lnTo>
                      <a:lnTo>
                        <a:pt x="642" y="462"/>
                      </a:lnTo>
                      <a:lnTo>
                        <a:pt x="638" y="438"/>
                      </a:lnTo>
                      <a:lnTo>
                        <a:pt x="636" y="424"/>
                      </a:lnTo>
                      <a:lnTo>
                        <a:pt x="632" y="420"/>
                      </a:lnTo>
                      <a:lnTo>
                        <a:pt x="630" y="416"/>
                      </a:lnTo>
                      <a:lnTo>
                        <a:pt x="636" y="412"/>
                      </a:lnTo>
                      <a:lnTo>
                        <a:pt x="630" y="382"/>
                      </a:lnTo>
                      <a:lnTo>
                        <a:pt x="628" y="376"/>
                      </a:lnTo>
                      <a:lnTo>
                        <a:pt x="626" y="354"/>
                      </a:lnTo>
                      <a:lnTo>
                        <a:pt x="618" y="340"/>
                      </a:lnTo>
                      <a:lnTo>
                        <a:pt x="618" y="330"/>
                      </a:lnTo>
                      <a:lnTo>
                        <a:pt x="610" y="300"/>
                      </a:lnTo>
                      <a:lnTo>
                        <a:pt x="606" y="288"/>
                      </a:lnTo>
                      <a:lnTo>
                        <a:pt x="606" y="288"/>
                      </a:lnTo>
                      <a:lnTo>
                        <a:pt x="610" y="286"/>
                      </a:lnTo>
                      <a:lnTo>
                        <a:pt x="612" y="288"/>
                      </a:lnTo>
                      <a:lnTo>
                        <a:pt x="616" y="292"/>
                      </a:lnTo>
                      <a:lnTo>
                        <a:pt x="618" y="298"/>
                      </a:lnTo>
                      <a:lnTo>
                        <a:pt x="618" y="298"/>
                      </a:lnTo>
                      <a:lnTo>
                        <a:pt x="622" y="312"/>
                      </a:lnTo>
                      <a:lnTo>
                        <a:pt x="626" y="322"/>
                      </a:lnTo>
                      <a:lnTo>
                        <a:pt x="632" y="328"/>
                      </a:lnTo>
                      <a:lnTo>
                        <a:pt x="652" y="384"/>
                      </a:lnTo>
                      <a:lnTo>
                        <a:pt x="678" y="454"/>
                      </a:lnTo>
                      <a:lnTo>
                        <a:pt x="702" y="508"/>
                      </a:lnTo>
                      <a:lnTo>
                        <a:pt x="720" y="540"/>
                      </a:lnTo>
                      <a:lnTo>
                        <a:pt x="732" y="540"/>
                      </a:lnTo>
                      <a:lnTo>
                        <a:pt x="736" y="548"/>
                      </a:lnTo>
                      <a:lnTo>
                        <a:pt x="752" y="568"/>
                      </a:lnTo>
                      <a:lnTo>
                        <a:pt x="752" y="568"/>
                      </a:lnTo>
                      <a:lnTo>
                        <a:pt x="756" y="582"/>
                      </a:lnTo>
                      <a:lnTo>
                        <a:pt x="762" y="592"/>
                      </a:lnTo>
                      <a:lnTo>
                        <a:pt x="768" y="602"/>
                      </a:lnTo>
                      <a:lnTo>
                        <a:pt x="768" y="602"/>
                      </a:lnTo>
                      <a:lnTo>
                        <a:pt x="774" y="604"/>
                      </a:lnTo>
                      <a:lnTo>
                        <a:pt x="776" y="606"/>
                      </a:lnTo>
                      <a:lnTo>
                        <a:pt x="784" y="604"/>
                      </a:lnTo>
                      <a:lnTo>
                        <a:pt x="788" y="602"/>
                      </a:lnTo>
                      <a:lnTo>
                        <a:pt x="790" y="602"/>
                      </a:lnTo>
                      <a:lnTo>
                        <a:pt x="790" y="602"/>
                      </a:lnTo>
                      <a:lnTo>
                        <a:pt x="794" y="598"/>
                      </a:lnTo>
                      <a:lnTo>
                        <a:pt x="804" y="594"/>
                      </a:lnTo>
                      <a:lnTo>
                        <a:pt x="804" y="594"/>
                      </a:lnTo>
                      <a:lnTo>
                        <a:pt x="808" y="594"/>
                      </a:lnTo>
                      <a:lnTo>
                        <a:pt x="812" y="594"/>
                      </a:lnTo>
                      <a:lnTo>
                        <a:pt x="816" y="596"/>
                      </a:lnTo>
                      <a:lnTo>
                        <a:pt x="816" y="596"/>
                      </a:lnTo>
                      <a:lnTo>
                        <a:pt x="820" y="598"/>
                      </a:lnTo>
                      <a:lnTo>
                        <a:pt x="826" y="600"/>
                      </a:lnTo>
                      <a:lnTo>
                        <a:pt x="832" y="600"/>
                      </a:lnTo>
                      <a:lnTo>
                        <a:pt x="832" y="600"/>
                      </a:lnTo>
                      <a:lnTo>
                        <a:pt x="836" y="600"/>
                      </a:lnTo>
                      <a:lnTo>
                        <a:pt x="834" y="598"/>
                      </a:lnTo>
                      <a:lnTo>
                        <a:pt x="832" y="598"/>
                      </a:lnTo>
                      <a:lnTo>
                        <a:pt x="834" y="596"/>
                      </a:lnTo>
                      <a:lnTo>
                        <a:pt x="842" y="590"/>
                      </a:lnTo>
                      <a:lnTo>
                        <a:pt x="842" y="590"/>
                      </a:lnTo>
                      <a:lnTo>
                        <a:pt x="850" y="586"/>
                      </a:lnTo>
                      <a:lnTo>
                        <a:pt x="856" y="582"/>
                      </a:lnTo>
                      <a:lnTo>
                        <a:pt x="866" y="582"/>
                      </a:lnTo>
                      <a:lnTo>
                        <a:pt x="872" y="584"/>
                      </a:lnTo>
                      <a:lnTo>
                        <a:pt x="874" y="586"/>
                      </a:lnTo>
                      <a:lnTo>
                        <a:pt x="874" y="586"/>
                      </a:lnTo>
                      <a:lnTo>
                        <a:pt x="886" y="598"/>
                      </a:lnTo>
                      <a:lnTo>
                        <a:pt x="898" y="616"/>
                      </a:lnTo>
                      <a:lnTo>
                        <a:pt x="916" y="642"/>
                      </a:lnTo>
                      <a:lnTo>
                        <a:pt x="916" y="642"/>
                      </a:lnTo>
                      <a:lnTo>
                        <a:pt x="926" y="656"/>
                      </a:lnTo>
                      <a:lnTo>
                        <a:pt x="934" y="664"/>
                      </a:lnTo>
                      <a:lnTo>
                        <a:pt x="944" y="668"/>
                      </a:lnTo>
                      <a:lnTo>
                        <a:pt x="952" y="670"/>
                      </a:lnTo>
                      <a:lnTo>
                        <a:pt x="958" y="668"/>
                      </a:lnTo>
                      <a:lnTo>
                        <a:pt x="964" y="666"/>
                      </a:lnTo>
                      <a:lnTo>
                        <a:pt x="968" y="660"/>
                      </a:lnTo>
                      <a:lnTo>
                        <a:pt x="972" y="654"/>
                      </a:lnTo>
                      <a:lnTo>
                        <a:pt x="972" y="654"/>
                      </a:lnTo>
                      <a:lnTo>
                        <a:pt x="974" y="648"/>
                      </a:lnTo>
                      <a:lnTo>
                        <a:pt x="974" y="642"/>
                      </a:lnTo>
                      <a:lnTo>
                        <a:pt x="970" y="628"/>
                      </a:lnTo>
                      <a:lnTo>
                        <a:pt x="964" y="616"/>
                      </a:lnTo>
                      <a:lnTo>
                        <a:pt x="962" y="612"/>
                      </a:lnTo>
                      <a:lnTo>
                        <a:pt x="962" y="612"/>
                      </a:lnTo>
                      <a:lnTo>
                        <a:pt x="952" y="600"/>
                      </a:lnTo>
                      <a:lnTo>
                        <a:pt x="944" y="592"/>
                      </a:lnTo>
                      <a:lnTo>
                        <a:pt x="936" y="588"/>
                      </a:lnTo>
                      <a:lnTo>
                        <a:pt x="936" y="588"/>
                      </a:lnTo>
                      <a:lnTo>
                        <a:pt x="928" y="584"/>
                      </a:lnTo>
                      <a:lnTo>
                        <a:pt x="920" y="576"/>
                      </a:lnTo>
                      <a:lnTo>
                        <a:pt x="900" y="550"/>
                      </a:lnTo>
                      <a:lnTo>
                        <a:pt x="900" y="550"/>
                      </a:lnTo>
                      <a:lnTo>
                        <a:pt x="894" y="542"/>
                      </a:lnTo>
                      <a:lnTo>
                        <a:pt x="892" y="536"/>
                      </a:lnTo>
                      <a:lnTo>
                        <a:pt x="890" y="530"/>
                      </a:lnTo>
                      <a:lnTo>
                        <a:pt x="890" y="526"/>
                      </a:lnTo>
                      <a:lnTo>
                        <a:pt x="892" y="520"/>
                      </a:lnTo>
                      <a:lnTo>
                        <a:pt x="894" y="516"/>
                      </a:lnTo>
                      <a:lnTo>
                        <a:pt x="894" y="516"/>
                      </a:lnTo>
                      <a:lnTo>
                        <a:pt x="894" y="514"/>
                      </a:lnTo>
                      <a:lnTo>
                        <a:pt x="898" y="510"/>
                      </a:lnTo>
                      <a:lnTo>
                        <a:pt x="904" y="508"/>
                      </a:lnTo>
                      <a:lnTo>
                        <a:pt x="912" y="506"/>
                      </a:lnTo>
                      <a:lnTo>
                        <a:pt x="912" y="506"/>
                      </a:lnTo>
                      <a:lnTo>
                        <a:pt x="918" y="504"/>
                      </a:lnTo>
                      <a:lnTo>
                        <a:pt x="920" y="500"/>
                      </a:lnTo>
                      <a:lnTo>
                        <a:pt x="924" y="496"/>
                      </a:lnTo>
                      <a:lnTo>
                        <a:pt x="924" y="496"/>
                      </a:lnTo>
                      <a:lnTo>
                        <a:pt x="924" y="490"/>
                      </a:lnTo>
                      <a:lnTo>
                        <a:pt x="924" y="482"/>
                      </a:lnTo>
                      <a:lnTo>
                        <a:pt x="920" y="472"/>
                      </a:lnTo>
                      <a:lnTo>
                        <a:pt x="920" y="472"/>
                      </a:lnTo>
                      <a:lnTo>
                        <a:pt x="920" y="468"/>
                      </a:lnTo>
                      <a:lnTo>
                        <a:pt x="920" y="460"/>
                      </a:lnTo>
                      <a:lnTo>
                        <a:pt x="920" y="456"/>
                      </a:lnTo>
                      <a:lnTo>
                        <a:pt x="924" y="452"/>
                      </a:lnTo>
                      <a:lnTo>
                        <a:pt x="926" y="448"/>
                      </a:lnTo>
                      <a:lnTo>
                        <a:pt x="932" y="446"/>
                      </a:lnTo>
                      <a:lnTo>
                        <a:pt x="932" y="446"/>
                      </a:lnTo>
                      <a:lnTo>
                        <a:pt x="938" y="446"/>
                      </a:lnTo>
                      <a:lnTo>
                        <a:pt x="942" y="442"/>
                      </a:lnTo>
                      <a:lnTo>
                        <a:pt x="950" y="436"/>
                      </a:lnTo>
                      <a:lnTo>
                        <a:pt x="952" y="432"/>
                      </a:lnTo>
                      <a:lnTo>
                        <a:pt x="952" y="428"/>
                      </a:lnTo>
                      <a:lnTo>
                        <a:pt x="952" y="412"/>
                      </a:lnTo>
                      <a:lnTo>
                        <a:pt x="952" y="412"/>
                      </a:lnTo>
                      <a:lnTo>
                        <a:pt x="948" y="402"/>
                      </a:lnTo>
                      <a:lnTo>
                        <a:pt x="950" y="394"/>
                      </a:lnTo>
                      <a:lnTo>
                        <a:pt x="952" y="392"/>
                      </a:lnTo>
                      <a:lnTo>
                        <a:pt x="956" y="388"/>
                      </a:lnTo>
                      <a:lnTo>
                        <a:pt x="956" y="388"/>
                      </a:lnTo>
                      <a:lnTo>
                        <a:pt x="958" y="386"/>
                      </a:lnTo>
                      <a:lnTo>
                        <a:pt x="962" y="382"/>
                      </a:lnTo>
                      <a:lnTo>
                        <a:pt x="964" y="374"/>
                      </a:lnTo>
                      <a:lnTo>
                        <a:pt x="962" y="366"/>
                      </a:lnTo>
                      <a:lnTo>
                        <a:pt x="954" y="344"/>
                      </a:lnTo>
                      <a:lnTo>
                        <a:pt x="944" y="332"/>
                      </a:lnTo>
                      <a:lnTo>
                        <a:pt x="934" y="318"/>
                      </a:lnTo>
                      <a:lnTo>
                        <a:pt x="930" y="310"/>
                      </a:lnTo>
                      <a:lnTo>
                        <a:pt x="930" y="302"/>
                      </a:lnTo>
                      <a:lnTo>
                        <a:pt x="884" y="252"/>
                      </a:lnTo>
                      <a:lnTo>
                        <a:pt x="884" y="252"/>
                      </a:lnTo>
                      <a:lnTo>
                        <a:pt x="884" y="250"/>
                      </a:lnTo>
                      <a:lnTo>
                        <a:pt x="882" y="248"/>
                      </a:lnTo>
                      <a:lnTo>
                        <a:pt x="876" y="244"/>
                      </a:lnTo>
                      <a:lnTo>
                        <a:pt x="866" y="238"/>
                      </a:lnTo>
                      <a:lnTo>
                        <a:pt x="850" y="228"/>
                      </a:lnTo>
                      <a:lnTo>
                        <a:pt x="792" y="204"/>
                      </a:lnTo>
                      <a:lnTo>
                        <a:pt x="800" y="202"/>
                      </a:lnTo>
                      <a:lnTo>
                        <a:pt x="834" y="194"/>
                      </a:lnTo>
                      <a:lnTo>
                        <a:pt x="860" y="190"/>
                      </a:lnTo>
                      <a:lnTo>
                        <a:pt x="888" y="186"/>
                      </a:lnTo>
                      <a:lnTo>
                        <a:pt x="914" y="178"/>
                      </a:lnTo>
                      <a:lnTo>
                        <a:pt x="914" y="178"/>
                      </a:lnTo>
                      <a:lnTo>
                        <a:pt x="924" y="172"/>
                      </a:lnTo>
                      <a:lnTo>
                        <a:pt x="932" y="166"/>
                      </a:lnTo>
                      <a:lnTo>
                        <a:pt x="936" y="160"/>
                      </a:lnTo>
                      <a:lnTo>
                        <a:pt x="936" y="160"/>
                      </a:lnTo>
                      <a:lnTo>
                        <a:pt x="942" y="148"/>
                      </a:lnTo>
                      <a:lnTo>
                        <a:pt x="952" y="130"/>
                      </a:lnTo>
                      <a:lnTo>
                        <a:pt x="952" y="130"/>
                      </a:lnTo>
                      <a:lnTo>
                        <a:pt x="958" y="118"/>
                      </a:lnTo>
                      <a:lnTo>
                        <a:pt x="960" y="110"/>
                      </a:lnTo>
                      <a:lnTo>
                        <a:pt x="962" y="104"/>
                      </a:lnTo>
                      <a:lnTo>
                        <a:pt x="962" y="104"/>
                      </a:lnTo>
                      <a:lnTo>
                        <a:pt x="962" y="94"/>
                      </a:lnTo>
                      <a:lnTo>
                        <a:pt x="964" y="88"/>
                      </a:lnTo>
                      <a:lnTo>
                        <a:pt x="966" y="84"/>
                      </a:lnTo>
                      <a:lnTo>
                        <a:pt x="966" y="84"/>
                      </a:lnTo>
                      <a:lnTo>
                        <a:pt x="970" y="78"/>
                      </a:lnTo>
                      <a:lnTo>
                        <a:pt x="974" y="68"/>
                      </a:lnTo>
                      <a:lnTo>
                        <a:pt x="974" y="58"/>
                      </a:lnTo>
                      <a:lnTo>
                        <a:pt x="974" y="54"/>
                      </a:lnTo>
                      <a:lnTo>
                        <a:pt x="972" y="50"/>
                      </a:lnTo>
                      <a:lnTo>
                        <a:pt x="972" y="50"/>
                      </a:lnTo>
                      <a:lnTo>
                        <a:pt x="970" y="48"/>
                      </a:lnTo>
                      <a:lnTo>
                        <a:pt x="970" y="44"/>
                      </a:lnTo>
                      <a:lnTo>
                        <a:pt x="970" y="38"/>
                      </a:lnTo>
                      <a:lnTo>
                        <a:pt x="974" y="30"/>
                      </a:lnTo>
                      <a:lnTo>
                        <a:pt x="974" y="30"/>
                      </a:lnTo>
                      <a:lnTo>
                        <a:pt x="978" y="24"/>
                      </a:lnTo>
                      <a:lnTo>
                        <a:pt x="980" y="20"/>
                      </a:lnTo>
                      <a:lnTo>
                        <a:pt x="982" y="18"/>
                      </a:lnTo>
                      <a:lnTo>
                        <a:pt x="980" y="16"/>
                      </a:lnTo>
                      <a:lnTo>
                        <a:pt x="980" y="16"/>
                      </a:lnTo>
                      <a:lnTo>
                        <a:pt x="978" y="14"/>
                      </a:lnTo>
                      <a:lnTo>
                        <a:pt x="978" y="10"/>
                      </a:lnTo>
                      <a:lnTo>
                        <a:pt x="976" y="0"/>
                      </a:lnTo>
                      <a:lnTo>
                        <a:pt x="676" y="0"/>
                      </a:lnTo>
                      <a:close/>
                      <a:moveTo>
                        <a:pt x="562" y="150"/>
                      </a:moveTo>
                      <a:lnTo>
                        <a:pt x="562" y="150"/>
                      </a:lnTo>
                      <a:lnTo>
                        <a:pt x="562" y="150"/>
                      </a:lnTo>
                      <a:lnTo>
                        <a:pt x="562" y="150"/>
                      </a:lnTo>
                      <a:lnTo>
                        <a:pt x="562" y="150"/>
                      </a:lnTo>
                      <a:close/>
                    </a:path>
                  </a:pathLst>
                </a:custGeom>
                <a:solidFill>
                  <a:schemeClr val="bg2">
                    <a:lumMod val="60000"/>
                    <a:lumOff val="40000"/>
                    <a:alpha val="72000"/>
                  </a:schemeClr>
                </a:solidFill>
                <a:ln>
                  <a:noFill/>
                </a:ln>
                <a:effectLst/>
                <a:extLst/>
              </p:spPr>
              <p:txBody>
                <a:bodyPr/>
                <a:lstStyle/>
                <a:p>
                  <a:pPr defTabSz="457200" fontAlgn="auto">
                    <a:spcBef>
                      <a:spcPts val="0"/>
                    </a:spcBef>
                    <a:spcAft>
                      <a:spcPts val="0"/>
                    </a:spcAft>
                    <a:defRPr/>
                  </a:pPr>
                  <a:endParaRPr lang="en-US">
                    <a:latin typeface="+mn-lt"/>
                  </a:endParaRPr>
                </a:p>
              </p:txBody>
            </p:sp>
          </p:grpSp>
          <p:grpSp>
            <p:nvGrpSpPr>
              <p:cNvPr id="16" name="Group 63"/>
              <p:cNvGrpSpPr>
                <a:grpSpLocks noChangeAspect="1"/>
              </p:cNvGrpSpPr>
              <p:nvPr/>
            </p:nvGrpSpPr>
            <p:grpSpPr>
              <a:xfrm>
                <a:off x="8324137" y="990585"/>
                <a:ext cx="819855" cy="1066798"/>
                <a:chOff x="7315200" y="5334000"/>
                <a:chExt cx="1054100" cy="1371600"/>
              </a:xfrm>
              <a:solidFill>
                <a:schemeClr val="bg2">
                  <a:lumMod val="50000"/>
                  <a:lumOff val="50000"/>
                  <a:alpha val="18000"/>
                </a:schemeClr>
              </a:solidFill>
            </p:grpSpPr>
            <p:sp>
              <p:nvSpPr>
                <p:cNvPr id="17" name="Freeform 70"/>
                <p:cNvSpPr>
                  <a:spLocks/>
                </p:cNvSpPr>
                <p:nvPr/>
              </p:nvSpPr>
              <p:spPr bwMode="auto">
                <a:xfrm>
                  <a:off x="7810500" y="5715000"/>
                  <a:ext cx="241300" cy="158750"/>
                </a:xfrm>
                <a:custGeom>
                  <a:avLst/>
                  <a:gdLst>
                    <a:gd name="T0" fmla="*/ 152 w 152"/>
                    <a:gd name="T1" fmla="*/ 100 h 100"/>
                    <a:gd name="T2" fmla="*/ 152 w 152"/>
                    <a:gd name="T3" fmla="*/ 100 h 100"/>
                    <a:gd name="T4" fmla="*/ 152 w 152"/>
                    <a:gd name="T5" fmla="*/ 100 h 100"/>
                    <a:gd name="T6" fmla="*/ 152 w 152"/>
                    <a:gd name="T7" fmla="*/ 100 h 100"/>
                    <a:gd name="T8" fmla="*/ 138 w 152"/>
                    <a:gd name="T9" fmla="*/ 90 h 100"/>
                    <a:gd name="T10" fmla="*/ 34 w 152"/>
                    <a:gd name="T11" fmla="*/ 18 h 100"/>
                    <a:gd name="T12" fmla="*/ 34 w 152"/>
                    <a:gd name="T13" fmla="*/ 18 h 100"/>
                    <a:gd name="T14" fmla="*/ 16 w 152"/>
                    <a:gd name="T15" fmla="*/ 6 h 100"/>
                    <a:gd name="T16" fmla="*/ 16 w 152"/>
                    <a:gd name="T17" fmla="*/ 6 h 100"/>
                    <a:gd name="T18" fmla="*/ 10 w 152"/>
                    <a:gd name="T19" fmla="*/ 2 h 100"/>
                    <a:gd name="T20" fmla="*/ 4 w 152"/>
                    <a:gd name="T21" fmla="*/ 0 h 100"/>
                    <a:gd name="T22" fmla="*/ 4 w 152"/>
                    <a:gd name="T23" fmla="*/ 0 h 100"/>
                    <a:gd name="T24" fmla="*/ 0 w 152"/>
                    <a:gd name="T25" fmla="*/ 0 h 100"/>
                    <a:gd name="T26" fmla="*/ 0 w 152"/>
                    <a:gd name="T27" fmla="*/ 2 h 100"/>
                    <a:gd name="T28" fmla="*/ 0 w 152"/>
                    <a:gd name="T29" fmla="*/ 2 h 100"/>
                    <a:gd name="T30" fmla="*/ 4 w 152"/>
                    <a:gd name="T31" fmla="*/ 6 h 100"/>
                    <a:gd name="T32" fmla="*/ 8 w 152"/>
                    <a:gd name="T33" fmla="*/ 8 h 100"/>
                    <a:gd name="T34" fmla="*/ 8 w 152"/>
                    <a:gd name="T35" fmla="*/ 8 h 100"/>
                    <a:gd name="T36" fmla="*/ 24 w 152"/>
                    <a:gd name="T37" fmla="*/ 18 h 100"/>
                    <a:gd name="T38" fmla="*/ 138 w 152"/>
                    <a:gd name="T39" fmla="*/ 92 h 100"/>
                    <a:gd name="T40" fmla="*/ 138 w 152"/>
                    <a:gd name="T41" fmla="*/ 92 h 100"/>
                    <a:gd name="T42" fmla="*/ 152 w 152"/>
                    <a:gd name="T43" fmla="*/ 100 h 100"/>
                    <a:gd name="T44" fmla="*/ 152 w 152"/>
                    <a:gd name="T4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2" h="100">
                      <a:moveTo>
                        <a:pt x="152" y="100"/>
                      </a:moveTo>
                      <a:lnTo>
                        <a:pt x="152" y="100"/>
                      </a:lnTo>
                      <a:lnTo>
                        <a:pt x="152" y="100"/>
                      </a:lnTo>
                      <a:lnTo>
                        <a:pt x="152" y="100"/>
                      </a:lnTo>
                      <a:lnTo>
                        <a:pt x="138" y="90"/>
                      </a:lnTo>
                      <a:lnTo>
                        <a:pt x="34" y="18"/>
                      </a:lnTo>
                      <a:lnTo>
                        <a:pt x="34" y="18"/>
                      </a:lnTo>
                      <a:lnTo>
                        <a:pt x="16" y="6"/>
                      </a:lnTo>
                      <a:lnTo>
                        <a:pt x="16" y="6"/>
                      </a:lnTo>
                      <a:lnTo>
                        <a:pt x="10" y="2"/>
                      </a:lnTo>
                      <a:lnTo>
                        <a:pt x="4" y="0"/>
                      </a:lnTo>
                      <a:lnTo>
                        <a:pt x="4" y="0"/>
                      </a:lnTo>
                      <a:lnTo>
                        <a:pt x="0" y="0"/>
                      </a:lnTo>
                      <a:lnTo>
                        <a:pt x="0" y="2"/>
                      </a:lnTo>
                      <a:lnTo>
                        <a:pt x="0" y="2"/>
                      </a:lnTo>
                      <a:lnTo>
                        <a:pt x="4" y="6"/>
                      </a:lnTo>
                      <a:lnTo>
                        <a:pt x="8" y="8"/>
                      </a:lnTo>
                      <a:lnTo>
                        <a:pt x="8" y="8"/>
                      </a:lnTo>
                      <a:lnTo>
                        <a:pt x="24" y="18"/>
                      </a:lnTo>
                      <a:lnTo>
                        <a:pt x="138" y="92"/>
                      </a:lnTo>
                      <a:lnTo>
                        <a:pt x="138" y="92"/>
                      </a:lnTo>
                      <a:lnTo>
                        <a:pt x="152" y="100"/>
                      </a:lnTo>
                      <a:lnTo>
                        <a:pt x="152" y="100"/>
                      </a:lnTo>
                      <a:close/>
                    </a:path>
                  </a:pathLst>
                </a:custGeom>
                <a:grpFill/>
                <a:ln>
                  <a:noFill/>
                </a:ln>
                <a:extLst/>
              </p:spPr>
              <p:txBody>
                <a:bodyPr/>
                <a:lstStyle/>
                <a:p>
                  <a:pPr fontAlgn="auto">
                    <a:spcBef>
                      <a:spcPts val="0"/>
                    </a:spcBef>
                    <a:spcAft>
                      <a:spcPts val="0"/>
                    </a:spcAft>
                    <a:defRPr/>
                  </a:pPr>
                  <a:endParaRPr lang="en-US">
                    <a:latin typeface="+mn-lt"/>
                  </a:endParaRPr>
                </a:p>
              </p:txBody>
            </p:sp>
            <p:sp>
              <p:nvSpPr>
                <p:cNvPr id="19" name="Freeform 71"/>
                <p:cNvSpPr>
                  <a:spLocks/>
                </p:cNvSpPr>
                <p:nvPr/>
              </p:nvSpPr>
              <p:spPr bwMode="auto">
                <a:xfrm>
                  <a:off x="8054975" y="588010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p:spPr>
              <p:txBody>
                <a:bodyPr/>
                <a:lstStyle/>
                <a:p>
                  <a:pPr fontAlgn="auto">
                    <a:spcBef>
                      <a:spcPts val="0"/>
                    </a:spcBef>
                    <a:spcAft>
                      <a:spcPts val="0"/>
                    </a:spcAft>
                    <a:defRPr/>
                  </a:pPr>
                  <a:endParaRPr lang="en-US">
                    <a:latin typeface="+mn-lt"/>
                  </a:endParaRPr>
                </a:p>
              </p:txBody>
            </p:sp>
            <p:sp>
              <p:nvSpPr>
                <p:cNvPr id="20" name="Freeform 72"/>
                <p:cNvSpPr>
                  <a:spLocks/>
                </p:cNvSpPr>
                <p:nvPr/>
              </p:nvSpPr>
              <p:spPr bwMode="auto">
                <a:xfrm>
                  <a:off x="8064500" y="5584825"/>
                  <a:ext cx="53975" cy="285750"/>
                </a:xfrm>
                <a:custGeom>
                  <a:avLst/>
                  <a:gdLst>
                    <a:gd name="T0" fmla="*/ 0 w 34"/>
                    <a:gd name="T1" fmla="*/ 178 h 180"/>
                    <a:gd name="T2" fmla="*/ 0 w 34"/>
                    <a:gd name="T3" fmla="*/ 178 h 180"/>
                    <a:gd name="T4" fmla="*/ 4 w 34"/>
                    <a:gd name="T5" fmla="*/ 162 h 180"/>
                    <a:gd name="T6" fmla="*/ 28 w 34"/>
                    <a:gd name="T7" fmla="*/ 30 h 180"/>
                    <a:gd name="T8" fmla="*/ 28 w 34"/>
                    <a:gd name="T9" fmla="*/ 30 h 180"/>
                    <a:gd name="T10" fmla="*/ 34 w 34"/>
                    <a:gd name="T11" fmla="*/ 10 h 180"/>
                    <a:gd name="T12" fmla="*/ 34 w 34"/>
                    <a:gd name="T13" fmla="*/ 10 h 180"/>
                    <a:gd name="T14" fmla="*/ 34 w 34"/>
                    <a:gd name="T15" fmla="*/ 6 h 180"/>
                    <a:gd name="T16" fmla="*/ 34 w 34"/>
                    <a:gd name="T17" fmla="*/ 2 h 180"/>
                    <a:gd name="T18" fmla="*/ 34 w 34"/>
                    <a:gd name="T19" fmla="*/ 2 h 180"/>
                    <a:gd name="T20" fmla="*/ 32 w 34"/>
                    <a:gd name="T21" fmla="*/ 0 h 180"/>
                    <a:gd name="T22" fmla="*/ 30 w 34"/>
                    <a:gd name="T23" fmla="*/ 2 h 180"/>
                    <a:gd name="T24" fmla="*/ 30 w 34"/>
                    <a:gd name="T25" fmla="*/ 2 h 180"/>
                    <a:gd name="T26" fmla="*/ 28 w 34"/>
                    <a:gd name="T27" fmla="*/ 8 h 180"/>
                    <a:gd name="T28" fmla="*/ 26 w 34"/>
                    <a:gd name="T29" fmla="*/ 14 h 180"/>
                    <a:gd name="T30" fmla="*/ 26 w 34"/>
                    <a:gd name="T31" fmla="*/ 14 h 180"/>
                    <a:gd name="T32" fmla="*/ 22 w 34"/>
                    <a:gd name="T33" fmla="*/ 38 h 180"/>
                    <a:gd name="T34" fmla="*/ 2 w 34"/>
                    <a:gd name="T35" fmla="*/ 162 h 180"/>
                    <a:gd name="T36" fmla="*/ 2 w 34"/>
                    <a:gd name="T37" fmla="*/ 162 h 180"/>
                    <a:gd name="T38" fmla="*/ 0 w 34"/>
                    <a:gd name="T39" fmla="*/ 178 h 180"/>
                    <a:gd name="T40" fmla="*/ 0 w 34"/>
                    <a:gd name="T41" fmla="*/ 178 h 180"/>
                    <a:gd name="T42" fmla="*/ 0 w 34"/>
                    <a:gd name="T43" fmla="*/ 180 h 180"/>
                    <a:gd name="T44" fmla="*/ 0 w 34"/>
                    <a:gd name="T45" fmla="*/ 180 h 180"/>
                    <a:gd name="T46" fmla="*/ 0 w 34"/>
                    <a:gd name="T47" fmla="*/ 178 h 180"/>
                    <a:gd name="T48" fmla="*/ 0 w 34"/>
                    <a:gd name="T49" fmla="*/ 17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 h="180">
                      <a:moveTo>
                        <a:pt x="0" y="178"/>
                      </a:moveTo>
                      <a:lnTo>
                        <a:pt x="0" y="178"/>
                      </a:lnTo>
                      <a:lnTo>
                        <a:pt x="4" y="162"/>
                      </a:lnTo>
                      <a:lnTo>
                        <a:pt x="28" y="30"/>
                      </a:lnTo>
                      <a:lnTo>
                        <a:pt x="28" y="30"/>
                      </a:lnTo>
                      <a:lnTo>
                        <a:pt x="34" y="10"/>
                      </a:lnTo>
                      <a:lnTo>
                        <a:pt x="34" y="10"/>
                      </a:lnTo>
                      <a:lnTo>
                        <a:pt x="34" y="6"/>
                      </a:lnTo>
                      <a:lnTo>
                        <a:pt x="34" y="2"/>
                      </a:lnTo>
                      <a:lnTo>
                        <a:pt x="34" y="2"/>
                      </a:lnTo>
                      <a:lnTo>
                        <a:pt x="32" y="0"/>
                      </a:lnTo>
                      <a:lnTo>
                        <a:pt x="30" y="2"/>
                      </a:lnTo>
                      <a:lnTo>
                        <a:pt x="30" y="2"/>
                      </a:lnTo>
                      <a:lnTo>
                        <a:pt x="28" y="8"/>
                      </a:lnTo>
                      <a:lnTo>
                        <a:pt x="26" y="14"/>
                      </a:lnTo>
                      <a:lnTo>
                        <a:pt x="26" y="14"/>
                      </a:lnTo>
                      <a:lnTo>
                        <a:pt x="22" y="38"/>
                      </a:lnTo>
                      <a:lnTo>
                        <a:pt x="2" y="162"/>
                      </a:lnTo>
                      <a:lnTo>
                        <a:pt x="2" y="162"/>
                      </a:lnTo>
                      <a:lnTo>
                        <a:pt x="0" y="178"/>
                      </a:lnTo>
                      <a:lnTo>
                        <a:pt x="0" y="178"/>
                      </a:lnTo>
                      <a:lnTo>
                        <a:pt x="0" y="180"/>
                      </a:lnTo>
                      <a:lnTo>
                        <a:pt x="0" y="180"/>
                      </a:lnTo>
                      <a:lnTo>
                        <a:pt x="0" y="178"/>
                      </a:lnTo>
                      <a:lnTo>
                        <a:pt x="0" y="178"/>
                      </a:lnTo>
                      <a:close/>
                    </a:path>
                  </a:pathLst>
                </a:custGeom>
                <a:grpFill/>
                <a:ln>
                  <a:noFill/>
                </a:ln>
                <a:extLst/>
              </p:spPr>
              <p:txBody>
                <a:bodyPr/>
                <a:lstStyle/>
                <a:p>
                  <a:pPr fontAlgn="auto">
                    <a:spcBef>
                      <a:spcPts val="0"/>
                    </a:spcBef>
                    <a:spcAft>
                      <a:spcPts val="0"/>
                    </a:spcAft>
                    <a:defRPr/>
                  </a:pPr>
                  <a:endParaRPr lang="en-US">
                    <a:latin typeface="+mn-lt"/>
                  </a:endParaRPr>
                </a:p>
              </p:txBody>
            </p:sp>
            <p:sp>
              <p:nvSpPr>
                <p:cNvPr id="21" name="Freeform 73"/>
                <p:cNvSpPr>
                  <a:spLocks noEditPoints="1"/>
                </p:cNvSpPr>
                <p:nvPr/>
              </p:nvSpPr>
              <p:spPr bwMode="auto">
                <a:xfrm>
                  <a:off x="7315200" y="5334000"/>
                  <a:ext cx="1054100" cy="1371600"/>
                </a:xfrm>
                <a:custGeom>
                  <a:avLst/>
                  <a:gdLst>
                    <a:gd name="T0" fmla="*/ 582 w 664"/>
                    <a:gd name="T1" fmla="*/ 488 h 864"/>
                    <a:gd name="T2" fmla="*/ 664 w 664"/>
                    <a:gd name="T3" fmla="*/ 356 h 864"/>
                    <a:gd name="T4" fmla="*/ 664 w 664"/>
                    <a:gd name="T5" fmla="*/ 0 h 864"/>
                    <a:gd name="T6" fmla="*/ 608 w 664"/>
                    <a:gd name="T7" fmla="*/ 50 h 864"/>
                    <a:gd name="T8" fmla="*/ 548 w 664"/>
                    <a:gd name="T9" fmla="*/ 146 h 864"/>
                    <a:gd name="T10" fmla="*/ 508 w 664"/>
                    <a:gd name="T11" fmla="*/ 294 h 864"/>
                    <a:gd name="T12" fmla="*/ 498 w 664"/>
                    <a:gd name="T13" fmla="*/ 358 h 864"/>
                    <a:gd name="T14" fmla="*/ 490 w 664"/>
                    <a:gd name="T15" fmla="*/ 342 h 864"/>
                    <a:gd name="T16" fmla="*/ 476 w 664"/>
                    <a:gd name="T17" fmla="*/ 338 h 864"/>
                    <a:gd name="T18" fmla="*/ 472 w 664"/>
                    <a:gd name="T19" fmla="*/ 338 h 864"/>
                    <a:gd name="T20" fmla="*/ 464 w 664"/>
                    <a:gd name="T21" fmla="*/ 338 h 864"/>
                    <a:gd name="T22" fmla="*/ 464 w 664"/>
                    <a:gd name="T23" fmla="*/ 344 h 864"/>
                    <a:gd name="T24" fmla="*/ 454 w 664"/>
                    <a:gd name="T25" fmla="*/ 350 h 864"/>
                    <a:gd name="T26" fmla="*/ 458 w 664"/>
                    <a:gd name="T27" fmla="*/ 362 h 864"/>
                    <a:gd name="T28" fmla="*/ 456 w 664"/>
                    <a:gd name="T29" fmla="*/ 376 h 864"/>
                    <a:gd name="T30" fmla="*/ 336 w 664"/>
                    <a:gd name="T31" fmla="*/ 294 h 864"/>
                    <a:gd name="T32" fmla="*/ 204 w 664"/>
                    <a:gd name="T33" fmla="*/ 246 h 864"/>
                    <a:gd name="T34" fmla="*/ 116 w 664"/>
                    <a:gd name="T35" fmla="*/ 242 h 864"/>
                    <a:gd name="T36" fmla="*/ 8 w 664"/>
                    <a:gd name="T37" fmla="*/ 282 h 864"/>
                    <a:gd name="T38" fmla="*/ 28 w 664"/>
                    <a:gd name="T39" fmla="*/ 358 h 864"/>
                    <a:gd name="T40" fmla="*/ 46 w 664"/>
                    <a:gd name="T41" fmla="*/ 368 h 864"/>
                    <a:gd name="T42" fmla="*/ 64 w 664"/>
                    <a:gd name="T43" fmla="*/ 380 h 864"/>
                    <a:gd name="T44" fmla="*/ 92 w 664"/>
                    <a:gd name="T45" fmla="*/ 390 h 864"/>
                    <a:gd name="T46" fmla="*/ 112 w 664"/>
                    <a:gd name="T47" fmla="*/ 406 h 864"/>
                    <a:gd name="T48" fmla="*/ 130 w 664"/>
                    <a:gd name="T49" fmla="*/ 430 h 864"/>
                    <a:gd name="T50" fmla="*/ 142 w 664"/>
                    <a:gd name="T51" fmla="*/ 438 h 864"/>
                    <a:gd name="T52" fmla="*/ 152 w 664"/>
                    <a:gd name="T53" fmla="*/ 456 h 864"/>
                    <a:gd name="T54" fmla="*/ 170 w 664"/>
                    <a:gd name="T55" fmla="*/ 474 h 864"/>
                    <a:gd name="T56" fmla="*/ 186 w 664"/>
                    <a:gd name="T57" fmla="*/ 490 h 864"/>
                    <a:gd name="T58" fmla="*/ 224 w 664"/>
                    <a:gd name="T59" fmla="*/ 516 h 864"/>
                    <a:gd name="T60" fmla="*/ 268 w 664"/>
                    <a:gd name="T61" fmla="*/ 512 h 864"/>
                    <a:gd name="T62" fmla="*/ 350 w 664"/>
                    <a:gd name="T63" fmla="*/ 482 h 864"/>
                    <a:gd name="T64" fmla="*/ 302 w 664"/>
                    <a:gd name="T65" fmla="*/ 566 h 864"/>
                    <a:gd name="T66" fmla="*/ 302 w 664"/>
                    <a:gd name="T67" fmla="*/ 586 h 864"/>
                    <a:gd name="T68" fmla="*/ 344 w 664"/>
                    <a:gd name="T69" fmla="*/ 630 h 864"/>
                    <a:gd name="T70" fmla="*/ 384 w 664"/>
                    <a:gd name="T71" fmla="*/ 646 h 864"/>
                    <a:gd name="T72" fmla="*/ 404 w 664"/>
                    <a:gd name="T73" fmla="*/ 662 h 864"/>
                    <a:gd name="T74" fmla="*/ 434 w 664"/>
                    <a:gd name="T75" fmla="*/ 676 h 864"/>
                    <a:gd name="T76" fmla="*/ 460 w 664"/>
                    <a:gd name="T77" fmla="*/ 704 h 864"/>
                    <a:gd name="T78" fmla="*/ 472 w 664"/>
                    <a:gd name="T79" fmla="*/ 740 h 864"/>
                    <a:gd name="T80" fmla="*/ 460 w 664"/>
                    <a:gd name="T81" fmla="*/ 788 h 864"/>
                    <a:gd name="T82" fmla="*/ 452 w 664"/>
                    <a:gd name="T83" fmla="*/ 824 h 864"/>
                    <a:gd name="T84" fmla="*/ 466 w 664"/>
                    <a:gd name="T85" fmla="*/ 864 h 864"/>
                    <a:gd name="T86" fmla="*/ 476 w 664"/>
                    <a:gd name="T87" fmla="*/ 860 h 864"/>
                    <a:gd name="T88" fmla="*/ 492 w 664"/>
                    <a:gd name="T89" fmla="*/ 792 h 864"/>
                    <a:gd name="T90" fmla="*/ 506 w 664"/>
                    <a:gd name="T91" fmla="*/ 770 h 864"/>
                    <a:gd name="T92" fmla="*/ 520 w 664"/>
                    <a:gd name="T93" fmla="*/ 726 h 864"/>
                    <a:gd name="T94" fmla="*/ 504 w 664"/>
                    <a:gd name="T95" fmla="*/ 578 h 864"/>
                    <a:gd name="T96" fmla="*/ 494 w 664"/>
                    <a:gd name="T97" fmla="*/ 502 h 864"/>
                    <a:gd name="T98" fmla="*/ 518 w 664"/>
                    <a:gd name="T99" fmla="*/ 508 h 864"/>
                    <a:gd name="T100" fmla="*/ 542 w 664"/>
                    <a:gd name="T101" fmla="*/ 568 h 864"/>
                    <a:gd name="T102" fmla="*/ 570 w 664"/>
                    <a:gd name="T103" fmla="*/ 620 h 864"/>
                    <a:gd name="T104" fmla="*/ 598 w 664"/>
                    <a:gd name="T105" fmla="*/ 590 h 864"/>
                    <a:gd name="T106" fmla="*/ 582 w 664"/>
                    <a:gd name="T107" fmla="*/ 548 h 864"/>
                    <a:gd name="T108" fmla="*/ 550 w 664"/>
                    <a:gd name="T109" fmla="*/ 484 h 864"/>
                    <a:gd name="T110" fmla="*/ 566 w 664"/>
                    <a:gd name="T111" fmla="*/ 472 h 864"/>
                    <a:gd name="T112" fmla="*/ 466 w 664"/>
                    <a:gd name="T113" fmla="*/ 344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4" h="864">
                      <a:moveTo>
                        <a:pt x="566" y="472"/>
                      </a:moveTo>
                      <a:lnTo>
                        <a:pt x="566" y="472"/>
                      </a:lnTo>
                      <a:lnTo>
                        <a:pt x="568" y="472"/>
                      </a:lnTo>
                      <a:lnTo>
                        <a:pt x="572" y="476"/>
                      </a:lnTo>
                      <a:lnTo>
                        <a:pt x="582" y="488"/>
                      </a:lnTo>
                      <a:lnTo>
                        <a:pt x="612" y="532"/>
                      </a:lnTo>
                      <a:lnTo>
                        <a:pt x="660" y="604"/>
                      </a:lnTo>
                      <a:lnTo>
                        <a:pt x="660" y="604"/>
                      </a:lnTo>
                      <a:lnTo>
                        <a:pt x="664" y="608"/>
                      </a:lnTo>
                      <a:lnTo>
                        <a:pt x="664" y="356"/>
                      </a:lnTo>
                      <a:lnTo>
                        <a:pt x="664" y="356"/>
                      </a:lnTo>
                      <a:lnTo>
                        <a:pt x="650" y="354"/>
                      </a:lnTo>
                      <a:lnTo>
                        <a:pt x="650" y="354"/>
                      </a:lnTo>
                      <a:lnTo>
                        <a:pt x="664" y="346"/>
                      </a:lnTo>
                      <a:lnTo>
                        <a:pt x="664" y="0"/>
                      </a:lnTo>
                      <a:lnTo>
                        <a:pt x="664" y="0"/>
                      </a:lnTo>
                      <a:lnTo>
                        <a:pt x="638" y="20"/>
                      </a:lnTo>
                      <a:lnTo>
                        <a:pt x="624" y="34"/>
                      </a:lnTo>
                      <a:lnTo>
                        <a:pt x="608" y="50"/>
                      </a:lnTo>
                      <a:lnTo>
                        <a:pt x="608" y="50"/>
                      </a:lnTo>
                      <a:lnTo>
                        <a:pt x="594" y="68"/>
                      </a:lnTo>
                      <a:lnTo>
                        <a:pt x="580" y="86"/>
                      </a:lnTo>
                      <a:lnTo>
                        <a:pt x="568" y="104"/>
                      </a:lnTo>
                      <a:lnTo>
                        <a:pt x="558" y="124"/>
                      </a:lnTo>
                      <a:lnTo>
                        <a:pt x="548" y="146"/>
                      </a:lnTo>
                      <a:lnTo>
                        <a:pt x="540" y="166"/>
                      </a:lnTo>
                      <a:lnTo>
                        <a:pt x="524" y="214"/>
                      </a:lnTo>
                      <a:lnTo>
                        <a:pt x="524" y="214"/>
                      </a:lnTo>
                      <a:lnTo>
                        <a:pt x="514" y="254"/>
                      </a:lnTo>
                      <a:lnTo>
                        <a:pt x="508" y="294"/>
                      </a:lnTo>
                      <a:lnTo>
                        <a:pt x="504" y="330"/>
                      </a:lnTo>
                      <a:lnTo>
                        <a:pt x="502" y="356"/>
                      </a:lnTo>
                      <a:lnTo>
                        <a:pt x="502" y="356"/>
                      </a:lnTo>
                      <a:lnTo>
                        <a:pt x="498" y="358"/>
                      </a:lnTo>
                      <a:lnTo>
                        <a:pt x="498" y="358"/>
                      </a:lnTo>
                      <a:lnTo>
                        <a:pt x="490" y="350"/>
                      </a:lnTo>
                      <a:lnTo>
                        <a:pt x="490" y="350"/>
                      </a:lnTo>
                      <a:lnTo>
                        <a:pt x="490" y="346"/>
                      </a:lnTo>
                      <a:lnTo>
                        <a:pt x="490" y="342"/>
                      </a:lnTo>
                      <a:lnTo>
                        <a:pt x="490" y="342"/>
                      </a:lnTo>
                      <a:lnTo>
                        <a:pt x="488" y="340"/>
                      </a:lnTo>
                      <a:lnTo>
                        <a:pt x="484" y="338"/>
                      </a:lnTo>
                      <a:lnTo>
                        <a:pt x="480" y="336"/>
                      </a:lnTo>
                      <a:lnTo>
                        <a:pt x="476" y="338"/>
                      </a:lnTo>
                      <a:lnTo>
                        <a:pt x="476" y="338"/>
                      </a:lnTo>
                      <a:lnTo>
                        <a:pt x="476" y="338"/>
                      </a:lnTo>
                      <a:lnTo>
                        <a:pt x="476" y="336"/>
                      </a:lnTo>
                      <a:lnTo>
                        <a:pt x="474" y="336"/>
                      </a:lnTo>
                      <a:lnTo>
                        <a:pt x="472" y="338"/>
                      </a:lnTo>
                      <a:lnTo>
                        <a:pt x="472" y="338"/>
                      </a:lnTo>
                      <a:lnTo>
                        <a:pt x="468" y="336"/>
                      </a:lnTo>
                      <a:lnTo>
                        <a:pt x="468" y="336"/>
                      </a:lnTo>
                      <a:lnTo>
                        <a:pt x="468" y="336"/>
                      </a:lnTo>
                      <a:lnTo>
                        <a:pt x="466" y="338"/>
                      </a:lnTo>
                      <a:lnTo>
                        <a:pt x="464" y="338"/>
                      </a:lnTo>
                      <a:lnTo>
                        <a:pt x="464" y="340"/>
                      </a:lnTo>
                      <a:lnTo>
                        <a:pt x="462" y="340"/>
                      </a:lnTo>
                      <a:lnTo>
                        <a:pt x="462" y="342"/>
                      </a:lnTo>
                      <a:lnTo>
                        <a:pt x="464" y="344"/>
                      </a:lnTo>
                      <a:lnTo>
                        <a:pt x="464" y="344"/>
                      </a:lnTo>
                      <a:lnTo>
                        <a:pt x="464" y="344"/>
                      </a:lnTo>
                      <a:lnTo>
                        <a:pt x="460" y="344"/>
                      </a:lnTo>
                      <a:lnTo>
                        <a:pt x="460" y="344"/>
                      </a:lnTo>
                      <a:lnTo>
                        <a:pt x="456" y="346"/>
                      </a:lnTo>
                      <a:lnTo>
                        <a:pt x="454" y="350"/>
                      </a:lnTo>
                      <a:lnTo>
                        <a:pt x="454" y="354"/>
                      </a:lnTo>
                      <a:lnTo>
                        <a:pt x="456" y="358"/>
                      </a:lnTo>
                      <a:lnTo>
                        <a:pt x="456" y="358"/>
                      </a:lnTo>
                      <a:lnTo>
                        <a:pt x="458" y="362"/>
                      </a:lnTo>
                      <a:lnTo>
                        <a:pt x="458" y="362"/>
                      </a:lnTo>
                      <a:lnTo>
                        <a:pt x="458" y="370"/>
                      </a:lnTo>
                      <a:lnTo>
                        <a:pt x="458" y="374"/>
                      </a:lnTo>
                      <a:lnTo>
                        <a:pt x="458" y="374"/>
                      </a:lnTo>
                      <a:lnTo>
                        <a:pt x="456" y="376"/>
                      </a:lnTo>
                      <a:lnTo>
                        <a:pt x="456" y="376"/>
                      </a:lnTo>
                      <a:lnTo>
                        <a:pt x="434" y="360"/>
                      </a:lnTo>
                      <a:lnTo>
                        <a:pt x="406" y="338"/>
                      </a:lnTo>
                      <a:lnTo>
                        <a:pt x="372" y="314"/>
                      </a:lnTo>
                      <a:lnTo>
                        <a:pt x="336" y="294"/>
                      </a:lnTo>
                      <a:lnTo>
                        <a:pt x="336" y="294"/>
                      </a:lnTo>
                      <a:lnTo>
                        <a:pt x="292" y="272"/>
                      </a:lnTo>
                      <a:lnTo>
                        <a:pt x="270" y="264"/>
                      </a:lnTo>
                      <a:lnTo>
                        <a:pt x="248" y="256"/>
                      </a:lnTo>
                      <a:lnTo>
                        <a:pt x="226" y="250"/>
                      </a:lnTo>
                      <a:lnTo>
                        <a:pt x="204" y="246"/>
                      </a:lnTo>
                      <a:lnTo>
                        <a:pt x="182" y="244"/>
                      </a:lnTo>
                      <a:lnTo>
                        <a:pt x="160" y="242"/>
                      </a:lnTo>
                      <a:lnTo>
                        <a:pt x="160" y="242"/>
                      </a:lnTo>
                      <a:lnTo>
                        <a:pt x="138" y="242"/>
                      </a:lnTo>
                      <a:lnTo>
                        <a:pt x="116" y="242"/>
                      </a:lnTo>
                      <a:lnTo>
                        <a:pt x="84" y="248"/>
                      </a:lnTo>
                      <a:lnTo>
                        <a:pt x="62" y="252"/>
                      </a:lnTo>
                      <a:lnTo>
                        <a:pt x="56" y="256"/>
                      </a:lnTo>
                      <a:lnTo>
                        <a:pt x="30" y="266"/>
                      </a:lnTo>
                      <a:lnTo>
                        <a:pt x="8" y="282"/>
                      </a:lnTo>
                      <a:lnTo>
                        <a:pt x="0" y="296"/>
                      </a:lnTo>
                      <a:lnTo>
                        <a:pt x="0" y="324"/>
                      </a:lnTo>
                      <a:lnTo>
                        <a:pt x="2" y="330"/>
                      </a:lnTo>
                      <a:lnTo>
                        <a:pt x="14" y="344"/>
                      </a:lnTo>
                      <a:lnTo>
                        <a:pt x="28" y="358"/>
                      </a:lnTo>
                      <a:lnTo>
                        <a:pt x="28" y="358"/>
                      </a:lnTo>
                      <a:lnTo>
                        <a:pt x="36" y="364"/>
                      </a:lnTo>
                      <a:lnTo>
                        <a:pt x="42" y="366"/>
                      </a:lnTo>
                      <a:lnTo>
                        <a:pt x="46" y="368"/>
                      </a:lnTo>
                      <a:lnTo>
                        <a:pt x="46" y="368"/>
                      </a:lnTo>
                      <a:lnTo>
                        <a:pt x="52" y="368"/>
                      </a:lnTo>
                      <a:lnTo>
                        <a:pt x="56" y="372"/>
                      </a:lnTo>
                      <a:lnTo>
                        <a:pt x="60" y="376"/>
                      </a:lnTo>
                      <a:lnTo>
                        <a:pt x="60" y="376"/>
                      </a:lnTo>
                      <a:lnTo>
                        <a:pt x="64" y="380"/>
                      </a:lnTo>
                      <a:lnTo>
                        <a:pt x="70" y="384"/>
                      </a:lnTo>
                      <a:lnTo>
                        <a:pt x="78" y="386"/>
                      </a:lnTo>
                      <a:lnTo>
                        <a:pt x="78" y="386"/>
                      </a:lnTo>
                      <a:lnTo>
                        <a:pt x="84" y="386"/>
                      </a:lnTo>
                      <a:lnTo>
                        <a:pt x="92" y="390"/>
                      </a:lnTo>
                      <a:lnTo>
                        <a:pt x="98" y="394"/>
                      </a:lnTo>
                      <a:lnTo>
                        <a:pt x="100" y="398"/>
                      </a:lnTo>
                      <a:lnTo>
                        <a:pt x="100" y="398"/>
                      </a:lnTo>
                      <a:lnTo>
                        <a:pt x="104" y="402"/>
                      </a:lnTo>
                      <a:lnTo>
                        <a:pt x="112" y="406"/>
                      </a:lnTo>
                      <a:lnTo>
                        <a:pt x="120" y="410"/>
                      </a:lnTo>
                      <a:lnTo>
                        <a:pt x="120" y="410"/>
                      </a:lnTo>
                      <a:lnTo>
                        <a:pt x="126" y="418"/>
                      </a:lnTo>
                      <a:lnTo>
                        <a:pt x="130" y="426"/>
                      </a:lnTo>
                      <a:lnTo>
                        <a:pt x="130" y="430"/>
                      </a:lnTo>
                      <a:lnTo>
                        <a:pt x="130" y="430"/>
                      </a:lnTo>
                      <a:lnTo>
                        <a:pt x="132" y="434"/>
                      </a:lnTo>
                      <a:lnTo>
                        <a:pt x="136" y="436"/>
                      </a:lnTo>
                      <a:lnTo>
                        <a:pt x="142" y="438"/>
                      </a:lnTo>
                      <a:lnTo>
                        <a:pt x="142" y="438"/>
                      </a:lnTo>
                      <a:lnTo>
                        <a:pt x="146" y="442"/>
                      </a:lnTo>
                      <a:lnTo>
                        <a:pt x="150" y="446"/>
                      </a:lnTo>
                      <a:lnTo>
                        <a:pt x="152" y="452"/>
                      </a:lnTo>
                      <a:lnTo>
                        <a:pt x="152" y="452"/>
                      </a:lnTo>
                      <a:lnTo>
                        <a:pt x="152" y="456"/>
                      </a:lnTo>
                      <a:lnTo>
                        <a:pt x="154" y="458"/>
                      </a:lnTo>
                      <a:lnTo>
                        <a:pt x="158" y="466"/>
                      </a:lnTo>
                      <a:lnTo>
                        <a:pt x="166" y="472"/>
                      </a:lnTo>
                      <a:lnTo>
                        <a:pt x="170" y="474"/>
                      </a:lnTo>
                      <a:lnTo>
                        <a:pt x="170" y="474"/>
                      </a:lnTo>
                      <a:lnTo>
                        <a:pt x="174" y="476"/>
                      </a:lnTo>
                      <a:lnTo>
                        <a:pt x="178" y="480"/>
                      </a:lnTo>
                      <a:lnTo>
                        <a:pt x="182" y="486"/>
                      </a:lnTo>
                      <a:lnTo>
                        <a:pt x="182" y="486"/>
                      </a:lnTo>
                      <a:lnTo>
                        <a:pt x="186" y="490"/>
                      </a:lnTo>
                      <a:lnTo>
                        <a:pt x="192" y="494"/>
                      </a:lnTo>
                      <a:lnTo>
                        <a:pt x="200" y="500"/>
                      </a:lnTo>
                      <a:lnTo>
                        <a:pt x="200" y="500"/>
                      </a:lnTo>
                      <a:lnTo>
                        <a:pt x="216" y="510"/>
                      </a:lnTo>
                      <a:lnTo>
                        <a:pt x="224" y="516"/>
                      </a:lnTo>
                      <a:lnTo>
                        <a:pt x="224" y="516"/>
                      </a:lnTo>
                      <a:lnTo>
                        <a:pt x="230" y="518"/>
                      </a:lnTo>
                      <a:lnTo>
                        <a:pt x="238" y="518"/>
                      </a:lnTo>
                      <a:lnTo>
                        <a:pt x="246" y="518"/>
                      </a:lnTo>
                      <a:lnTo>
                        <a:pt x="268" y="512"/>
                      </a:lnTo>
                      <a:lnTo>
                        <a:pt x="288" y="504"/>
                      </a:lnTo>
                      <a:lnTo>
                        <a:pt x="306" y="496"/>
                      </a:lnTo>
                      <a:lnTo>
                        <a:pt x="332" y="486"/>
                      </a:lnTo>
                      <a:lnTo>
                        <a:pt x="350" y="482"/>
                      </a:lnTo>
                      <a:lnTo>
                        <a:pt x="350" y="482"/>
                      </a:lnTo>
                      <a:lnTo>
                        <a:pt x="350" y="482"/>
                      </a:lnTo>
                      <a:lnTo>
                        <a:pt x="334" y="504"/>
                      </a:lnTo>
                      <a:lnTo>
                        <a:pt x="320" y="526"/>
                      </a:lnTo>
                      <a:lnTo>
                        <a:pt x="320" y="526"/>
                      </a:lnTo>
                      <a:lnTo>
                        <a:pt x="302" y="566"/>
                      </a:lnTo>
                      <a:lnTo>
                        <a:pt x="298" y="576"/>
                      </a:lnTo>
                      <a:lnTo>
                        <a:pt x="298" y="582"/>
                      </a:lnTo>
                      <a:lnTo>
                        <a:pt x="298" y="586"/>
                      </a:lnTo>
                      <a:lnTo>
                        <a:pt x="300" y="586"/>
                      </a:lnTo>
                      <a:lnTo>
                        <a:pt x="302" y="586"/>
                      </a:lnTo>
                      <a:lnTo>
                        <a:pt x="310" y="598"/>
                      </a:lnTo>
                      <a:lnTo>
                        <a:pt x="310" y="598"/>
                      </a:lnTo>
                      <a:lnTo>
                        <a:pt x="318" y="604"/>
                      </a:lnTo>
                      <a:lnTo>
                        <a:pt x="334" y="622"/>
                      </a:lnTo>
                      <a:lnTo>
                        <a:pt x="344" y="630"/>
                      </a:lnTo>
                      <a:lnTo>
                        <a:pt x="356" y="638"/>
                      </a:lnTo>
                      <a:lnTo>
                        <a:pt x="366" y="644"/>
                      </a:lnTo>
                      <a:lnTo>
                        <a:pt x="376" y="646"/>
                      </a:lnTo>
                      <a:lnTo>
                        <a:pt x="376" y="646"/>
                      </a:lnTo>
                      <a:lnTo>
                        <a:pt x="384" y="646"/>
                      </a:lnTo>
                      <a:lnTo>
                        <a:pt x="390" y="648"/>
                      </a:lnTo>
                      <a:lnTo>
                        <a:pt x="396" y="650"/>
                      </a:lnTo>
                      <a:lnTo>
                        <a:pt x="398" y="654"/>
                      </a:lnTo>
                      <a:lnTo>
                        <a:pt x="402" y="660"/>
                      </a:lnTo>
                      <a:lnTo>
                        <a:pt x="404" y="662"/>
                      </a:lnTo>
                      <a:lnTo>
                        <a:pt x="404" y="662"/>
                      </a:lnTo>
                      <a:lnTo>
                        <a:pt x="414" y="670"/>
                      </a:lnTo>
                      <a:lnTo>
                        <a:pt x="424" y="676"/>
                      </a:lnTo>
                      <a:lnTo>
                        <a:pt x="428" y="678"/>
                      </a:lnTo>
                      <a:lnTo>
                        <a:pt x="434" y="676"/>
                      </a:lnTo>
                      <a:lnTo>
                        <a:pt x="434" y="676"/>
                      </a:lnTo>
                      <a:lnTo>
                        <a:pt x="438" y="678"/>
                      </a:lnTo>
                      <a:lnTo>
                        <a:pt x="444" y="680"/>
                      </a:lnTo>
                      <a:lnTo>
                        <a:pt x="454" y="692"/>
                      </a:lnTo>
                      <a:lnTo>
                        <a:pt x="460" y="704"/>
                      </a:lnTo>
                      <a:lnTo>
                        <a:pt x="464" y="710"/>
                      </a:lnTo>
                      <a:lnTo>
                        <a:pt x="464" y="710"/>
                      </a:lnTo>
                      <a:lnTo>
                        <a:pt x="466" y="716"/>
                      </a:lnTo>
                      <a:lnTo>
                        <a:pt x="470" y="730"/>
                      </a:lnTo>
                      <a:lnTo>
                        <a:pt x="472" y="740"/>
                      </a:lnTo>
                      <a:lnTo>
                        <a:pt x="472" y="750"/>
                      </a:lnTo>
                      <a:lnTo>
                        <a:pt x="470" y="760"/>
                      </a:lnTo>
                      <a:lnTo>
                        <a:pt x="468" y="770"/>
                      </a:lnTo>
                      <a:lnTo>
                        <a:pt x="468" y="770"/>
                      </a:lnTo>
                      <a:lnTo>
                        <a:pt x="460" y="788"/>
                      </a:lnTo>
                      <a:lnTo>
                        <a:pt x="456" y="800"/>
                      </a:lnTo>
                      <a:lnTo>
                        <a:pt x="454" y="810"/>
                      </a:lnTo>
                      <a:lnTo>
                        <a:pt x="454" y="810"/>
                      </a:lnTo>
                      <a:lnTo>
                        <a:pt x="452" y="816"/>
                      </a:lnTo>
                      <a:lnTo>
                        <a:pt x="452" y="824"/>
                      </a:lnTo>
                      <a:lnTo>
                        <a:pt x="454" y="832"/>
                      </a:lnTo>
                      <a:lnTo>
                        <a:pt x="454" y="832"/>
                      </a:lnTo>
                      <a:lnTo>
                        <a:pt x="458" y="852"/>
                      </a:lnTo>
                      <a:lnTo>
                        <a:pt x="462" y="858"/>
                      </a:lnTo>
                      <a:lnTo>
                        <a:pt x="466" y="864"/>
                      </a:lnTo>
                      <a:lnTo>
                        <a:pt x="466" y="864"/>
                      </a:lnTo>
                      <a:lnTo>
                        <a:pt x="468" y="864"/>
                      </a:lnTo>
                      <a:lnTo>
                        <a:pt x="472" y="864"/>
                      </a:lnTo>
                      <a:lnTo>
                        <a:pt x="472" y="864"/>
                      </a:lnTo>
                      <a:lnTo>
                        <a:pt x="476" y="860"/>
                      </a:lnTo>
                      <a:lnTo>
                        <a:pt x="480" y="858"/>
                      </a:lnTo>
                      <a:lnTo>
                        <a:pt x="496" y="810"/>
                      </a:lnTo>
                      <a:lnTo>
                        <a:pt x="490" y="798"/>
                      </a:lnTo>
                      <a:lnTo>
                        <a:pt x="490" y="798"/>
                      </a:lnTo>
                      <a:lnTo>
                        <a:pt x="492" y="792"/>
                      </a:lnTo>
                      <a:lnTo>
                        <a:pt x="494" y="786"/>
                      </a:lnTo>
                      <a:lnTo>
                        <a:pt x="498" y="784"/>
                      </a:lnTo>
                      <a:lnTo>
                        <a:pt x="498" y="784"/>
                      </a:lnTo>
                      <a:lnTo>
                        <a:pt x="502" y="778"/>
                      </a:lnTo>
                      <a:lnTo>
                        <a:pt x="506" y="770"/>
                      </a:lnTo>
                      <a:lnTo>
                        <a:pt x="508" y="758"/>
                      </a:lnTo>
                      <a:lnTo>
                        <a:pt x="508" y="758"/>
                      </a:lnTo>
                      <a:lnTo>
                        <a:pt x="512" y="748"/>
                      </a:lnTo>
                      <a:lnTo>
                        <a:pt x="520" y="726"/>
                      </a:lnTo>
                      <a:lnTo>
                        <a:pt x="520" y="726"/>
                      </a:lnTo>
                      <a:lnTo>
                        <a:pt x="524" y="694"/>
                      </a:lnTo>
                      <a:lnTo>
                        <a:pt x="526" y="676"/>
                      </a:lnTo>
                      <a:lnTo>
                        <a:pt x="524" y="662"/>
                      </a:lnTo>
                      <a:lnTo>
                        <a:pt x="524" y="662"/>
                      </a:lnTo>
                      <a:lnTo>
                        <a:pt x="504" y="578"/>
                      </a:lnTo>
                      <a:lnTo>
                        <a:pt x="494" y="526"/>
                      </a:lnTo>
                      <a:lnTo>
                        <a:pt x="492" y="510"/>
                      </a:lnTo>
                      <a:lnTo>
                        <a:pt x="492" y="504"/>
                      </a:lnTo>
                      <a:lnTo>
                        <a:pt x="494" y="502"/>
                      </a:lnTo>
                      <a:lnTo>
                        <a:pt x="494" y="502"/>
                      </a:lnTo>
                      <a:lnTo>
                        <a:pt x="498" y="498"/>
                      </a:lnTo>
                      <a:lnTo>
                        <a:pt x="500" y="492"/>
                      </a:lnTo>
                      <a:lnTo>
                        <a:pt x="504" y="474"/>
                      </a:lnTo>
                      <a:lnTo>
                        <a:pt x="512" y="500"/>
                      </a:lnTo>
                      <a:lnTo>
                        <a:pt x="518" y="508"/>
                      </a:lnTo>
                      <a:lnTo>
                        <a:pt x="518" y="520"/>
                      </a:lnTo>
                      <a:lnTo>
                        <a:pt x="526" y="538"/>
                      </a:lnTo>
                      <a:lnTo>
                        <a:pt x="528" y="542"/>
                      </a:lnTo>
                      <a:lnTo>
                        <a:pt x="538" y="568"/>
                      </a:lnTo>
                      <a:lnTo>
                        <a:pt x="542" y="568"/>
                      </a:lnTo>
                      <a:lnTo>
                        <a:pt x="544" y="572"/>
                      </a:lnTo>
                      <a:lnTo>
                        <a:pt x="542" y="576"/>
                      </a:lnTo>
                      <a:lnTo>
                        <a:pt x="548" y="588"/>
                      </a:lnTo>
                      <a:lnTo>
                        <a:pt x="556" y="608"/>
                      </a:lnTo>
                      <a:lnTo>
                        <a:pt x="570" y="620"/>
                      </a:lnTo>
                      <a:lnTo>
                        <a:pt x="588" y="626"/>
                      </a:lnTo>
                      <a:lnTo>
                        <a:pt x="584" y="614"/>
                      </a:lnTo>
                      <a:lnTo>
                        <a:pt x="590" y="624"/>
                      </a:lnTo>
                      <a:lnTo>
                        <a:pt x="598" y="608"/>
                      </a:lnTo>
                      <a:lnTo>
                        <a:pt x="598" y="590"/>
                      </a:lnTo>
                      <a:lnTo>
                        <a:pt x="590" y="570"/>
                      </a:lnTo>
                      <a:lnTo>
                        <a:pt x="586" y="558"/>
                      </a:lnTo>
                      <a:lnTo>
                        <a:pt x="580" y="556"/>
                      </a:lnTo>
                      <a:lnTo>
                        <a:pt x="580" y="552"/>
                      </a:lnTo>
                      <a:lnTo>
                        <a:pt x="582" y="548"/>
                      </a:lnTo>
                      <a:lnTo>
                        <a:pt x="572" y="524"/>
                      </a:lnTo>
                      <a:lnTo>
                        <a:pt x="570" y="520"/>
                      </a:lnTo>
                      <a:lnTo>
                        <a:pt x="562" y="502"/>
                      </a:lnTo>
                      <a:lnTo>
                        <a:pt x="554" y="492"/>
                      </a:lnTo>
                      <a:lnTo>
                        <a:pt x="550" y="484"/>
                      </a:lnTo>
                      <a:lnTo>
                        <a:pt x="538" y="460"/>
                      </a:lnTo>
                      <a:lnTo>
                        <a:pt x="538" y="460"/>
                      </a:lnTo>
                      <a:lnTo>
                        <a:pt x="554" y="470"/>
                      </a:lnTo>
                      <a:lnTo>
                        <a:pt x="560" y="472"/>
                      </a:lnTo>
                      <a:lnTo>
                        <a:pt x="566" y="472"/>
                      </a:lnTo>
                      <a:lnTo>
                        <a:pt x="566" y="472"/>
                      </a:lnTo>
                      <a:close/>
                      <a:moveTo>
                        <a:pt x="466" y="344"/>
                      </a:moveTo>
                      <a:lnTo>
                        <a:pt x="466" y="344"/>
                      </a:lnTo>
                      <a:lnTo>
                        <a:pt x="466" y="344"/>
                      </a:lnTo>
                      <a:lnTo>
                        <a:pt x="466" y="344"/>
                      </a:lnTo>
                      <a:lnTo>
                        <a:pt x="466" y="344"/>
                      </a:lnTo>
                      <a:close/>
                    </a:path>
                  </a:pathLst>
                </a:custGeom>
                <a:solidFill>
                  <a:schemeClr val="bg2">
                    <a:lumMod val="60000"/>
                    <a:lumOff val="40000"/>
                    <a:alpha val="72000"/>
                  </a:schemeClr>
                </a:solidFill>
                <a:ln>
                  <a:noFill/>
                </a:ln>
                <a:effectLst/>
                <a:extLst/>
              </p:spPr>
              <p:txBody>
                <a:bodyPr/>
                <a:lstStyle/>
                <a:p>
                  <a:pPr defTabSz="457200" fontAlgn="auto">
                    <a:spcBef>
                      <a:spcPts val="0"/>
                    </a:spcBef>
                    <a:spcAft>
                      <a:spcPts val="0"/>
                    </a:spcAft>
                    <a:defRPr/>
                  </a:pPr>
                  <a:endParaRPr lang="en-US">
                    <a:latin typeface="+mn-lt"/>
                  </a:endParaRPr>
                </a:p>
              </p:txBody>
            </p:sp>
          </p:grpSp>
        </p:grpSp>
      </p:grpSp>
      <p:grpSp>
        <p:nvGrpSpPr>
          <p:cNvPr id="120" name="Group 16"/>
          <p:cNvGrpSpPr>
            <a:grpSpLocks/>
          </p:cNvGrpSpPr>
          <p:nvPr/>
        </p:nvGrpSpPr>
        <p:grpSpPr bwMode="auto">
          <a:xfrm>
            <a:off x="4718050" y="993775"/>
            <a:ext cx="1847850" cy="1530350"/>
            <a:chOff x="4718762" y="993075"/>
            <a:chExt cx="1847138" cy="1530439"/>
          </a:xfrm>
        </p:grpSpPr>
        <p:sp>
          <p:nvSpPr>
            <p:cNvPr id="121" name="Oval 31"/>
            <p:cNvSpPr/>
            <p:nvPr/>
          </p:nvSpPr>
          <p:spPr>
            <a:xfrm>
              <a:off x="5479247" y="1436861"/>
              <a:ext cx="1086653" cy="1086653"/>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2" name="Oval 32"/>
            <p:cNvSpPr/>
            <p:nvPr/>
          </p:nvSpPr>
          <p:spPr>
            <a:xfrm>
              <a:off x="5650541" y="1411791"/>
              <a:ext cx="830365" cy="830365"/>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3" name="Oval 28"/>
            <p:cNvSpPr/>
            <p:nvPr/>
          </p:nvSpPr>
          <p:spPr>
            <a:xfrm>
              <a:off x="5256184" y="1894454"/>
              <a:ext cx="602364" cy="602364"/>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4" name="Oval 30"/>
            <p:cNvSpPr/>
            <p:nvPr/>
          </p:nvSpPr>
          <p:spPr>
            <a:xfrm>
              <a:off x="5424145" y="1811313"/>
              <a:ext cx="489588" cy="489588"/>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5" name="Oval 27"/>
            <p:cNvSpPr/>
            <p:nvPr/>
          </p:nvSpPr>
          <p:spPr>
            <a:xfrm>
              <a:off x="4718762" y="2083426"/>
              <a:ext cx="256601" cy="256601"/>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6" name="Oval 29"/>
            <p:cNvSpPr/>
            <p:nvPr/>
          </p:nvSpPr>
          <p:spPr>
            <a:xfrm>
              <a:off x="6132091" y="993075"/>
              <a:ext cx="256601" cy="256601"/>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7" name="Oval 33"/>
            <p:cNvSpPr/>
            <p:nvPr/>
          </p:nvSpPr>
          <p:spPr>
            <a:xfrm>
              <a:off x="5059596" y="1894454"/>
              <a:ext cx="197439" cy="197439"/>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8" name="Oval 34"/>
            <p:cNvSpPr/>
            <p:nvPr/>
          </p:nvSpPr>
          <p:spPr>
            <a:xfrm>
              <a:off x="6148801" y="1060593"/>
              <a:ext cx="197439" cy="197439"/>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a:p>
          </p:txBody>
        </p:sp>
      </p:grpSp>
      <p:sp>
        <p:nvSpPr>
          <p:cNvPr id="2" name="Title 1"/>
          <p:cNvSpPr>
            <a:spLocks noGrp="1"/>
          </p:cNvSpPr>
          <p:nvPr>
            <p:ph type="title"/>
          </p:nvPr>
        </p:nvSpPr>
        <p:spPr>
          <a:xfrm>
            <a:off x="1009442" y="1387058"/>
            <a:ext cx="3481387" cy="1113254"/>
          </a:xfrm>
        </p:spPr>
        <p:txBody>
          <a:bodyPr anchor="b">
            <a:normAutofit/>
          </a:bodyPr>
          <a:lstStyle>
            <a:lvl1pPr algn="l">
              <a:defRPr sz="2400" b="0"/>
            </a:lvl1pPr>
          </a:lstStyle>
          <a:p>
            <a:r>
              <a:rPr lang="en-US" smtClean="0"/>
              <a:t>Click to edit Master title style</a:t>
            </a:r>
            <a:endParaRPr lang="en-US"/>
          </a:p>
        </p:txBody>
      </p:sp>
      <p:sp>
        <p:nvSpPr>
          <p:cNvPr id="4" name="Text Placeholder 3"/>
          <p:cNvSpPr>
            <a:spLocks noGrp="1"/>
          </p:cNvSpPr>
          <p:nvPr>
            <p:ph type="body" sz="half" idx="2"/>
          </p:nvPr>
        </p:nvSpPr>
        <p:spPr>
          <a:xfrm>
            <a:off x="1009442" y="2500312"/>
            <a:ext cx="3481387"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8" name="Picture Placeholder 17"/>
          <p:cNvSpPr>
            <a:spLocks noGrp="1"/>
          </p:cNvSpPr>
          <p:nvPr>
            <p:ph type="pic" sz="quarter" idx="14"/>
          </p:nvPr>
        </p:nvSpPr>
        <p:spPr>
          <a:xfrm>
            <a:off x="4876800" y="1600200"/>
            <a:ext cx="3429000" cy="3429000"/>
          </a:xfrm>
          <a:prstGeom prst="ellipse">
            <a:avLst/>
          </a:prstGeom>
          <a:ln w="76200">
            <a:solidFill>
              <a:schemeClr val="bg2">
                <a:lumMod val="75000"/>
              </a:schemeClr>
            </a:solidFill>
          </a:ln>
        </p:spPr>
        <p:txBody>
          <a:bodyPr rtlCol="0">
            <a:normAutofit/>
          </a:bodyPr>
          <a:lstStyle>
            <a:lvl1pPr marL="0" indent="0" algn="ctr">
              <a:buFontTx/>
              <a:buNone/>
              <a:defRPr/>
            </a:lvl1pPr>
          </a:lstStyle>
          <a:p>
            <a:pPr lvl="0"/>
            <a:r>
              <a:rPr lang="en-US" noProof="0" smtClean="0"/>
              <a:t>Click icon to add picture</a:t>
            </a:r>
            <a:endParaRPr lang="en-US" noProof="0"/>
          </a:p>
        </p:txBody>
      </p:sp>
      <p:sp>
        <p:nvSpPr>
          <p:cNvPr id="129" name="Date Placeholder 4"/>
          <p:cNvSpPr>
            <a:spLocks noGrp="1"/>
          </p:cNvSpPr>
          <p:nvPr>
            <p:ph type="dt" sz="half" idx="15"/>
          </p:nvPr>
        </p:nvSpPr>
        <p:spPr/>
        <p:txBody>
          <a:bodyPr/>
          <a:lstStyle>
            <a:lvl1pPr>
              <a:defRPr/>
            </a:lvl1pPr>
          </a:lstStyle>
          <a:p>
            <a:pPr>
              <a:defRPr/>
            </a:pPr>
            <a:fld id="{7468B8A5-E4B9-496D-947E-37DC3EEA90AD}" type="datetimeFigureOut">
              <a:rPr lang="en-GB"/>
              <a:pPr>
                <a:defRPr/>
              </a:pPr>
              <a:t>30/04/2015</a:t>
            </a:fld>
            <a:endParaRPr lang="en-GB"/>
          </a:p>
        </p:txBody>
      </p:sp>
      <p:sp>
        <p:nvSpPr>
          <p:cNvPr id="130" name="Footer Placeholder 5"/>
          <p:cNvSpPr>
            <a:spLocks noGrp="1"/>
          </p:cNvSpPr>
          <p:nvPr>
            <p:ph type="ftr" sz="quarter" idx="16"/>
          </p:nvPr>
        </p:nvSpPr>
        <p:spPr/>
        <p:txBody>
          <a:bodyPr/>
          <a:lstStyle>
            <a:lvl1pPr>
              <a:defRPr/>
            </a:lvl1pPr>
          </a:lstStyle>
          <a:p>
            <a:pPr>
              <a:defRPr/>
            </a:pPr>
            <a:endParaRPr lang="en-GB"/>
          </a:p>
        </p:txBody>
      </p:sp>
      <p:sp>
        <p:nvSpPr>
          <p:cNvPr id="131" name="Slide Number Placeholder 6"/>
          <p:cNvSpPr>
            <a:spLocks noGrp="1"/>
          </p:cNvSpPr>
          <p:nvPr>
            <p:ph type="sldNum" sz="quarter" idx="17"/>
          </p:nvPr>
        </p:nvSpPr>
        <p:spPr/>
        <p:txBody>
          <a:bodyPr/>
          <a:lstStyle>
            <a:lvl1pPr>
              <a:defRPr/>
            </a:lvl1pPr>
          </a:lstStyle>
          <a:p>
            <a:pPr>
              <a:defRPr/>
            </a:pPr>
            <a:fld id="{10617B73-8376-42B4-83B3-564DCE229673}"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4"/>
          <p:cNvSpPr>
            <a:spLocks noGrp="1" noChangeArrowheads="1"/>
          </p:cNvSpPr>
          <p:nvPr>
            <p:ph type="dt" sz="half" idx="10"/>
          </p:nvPr>
        </p:nvSpPr>
        <p:spPr>
          <a:ln/>
        </p:spPr>
        <p:txBody>
          <a:bodyPr/>
          <a:lstStyle>
            <a:lvl1pPr>
              <a:defRPr/>
            </a:lvl1pPr>
          </a:lstStyle>
          <a:p>
            <a:pPr>
              <a:defRPr/>
            </a:pPr>
            <a:fld id="{3B578192-120B-4C09-B9B8-EE9F8AC3D0CA}" type="datetimeFigureOut">
              <a:rPr lang="en-GB"/>
              <a:pPr>
                <a:defRPr/>
              </a:pPr>
              <a:t>30/04/2015</a:t>
            </a:fld>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4406B157-C9D6-4510-B7CB-273DC427EE51}"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3314" name="Title Placeholder 1"/>
          <p:cNvSpPr>
            <a:spLocks noGrp="1"/>
          </p:cNvSpPr>
          <p:nvPr>
            <p:ph type="title"/>
          </p:nvPr>
        </p:nvSpPr>
        <p:spPr bwMode="auto">
          <a:xfrm>
            <a:off x="1009650" y="676275"/>
            <a:ext cx="7124700" cy="9239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Placeholder 2"/>
          <p:cNvSpPr>
            <a:spLocks noGrp="1"/>
          </p:cNvSpPr>
          <p:nvPr>
            <p:ph type="body" idx="1"/>
          </p:nvPr>
        </p:nvSpPr>
        <p:spPr bwMode="auto">
          <a:xfrm>
            <a:off x="1009650" y="1806575"/>
            <a:ext cx="7124700" cy="4052888"/>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31" name="Date Placeholder 4"/>
          <p:cNvSpPr>
            <a:spLocks noGrp="1"/>
          </p:cNvSpPr>
          <p:nvPr>
            <p:ph type="dt" sz="half" idx="2"/>
          </p:nvPr>
        </p:nvSpPr>
        <p:spPr>
          <a:xfrm>
            <a:off x="6437313" y="5951538"/>
            <a:ext cx="2133600" cy="365125"/>
          </a:xfrm>
          <a:prstGeom prst="rect">
            <a:avLst/>
          </a:prstGeom>
        </p:spPr>
        <p:txBody>
          <a:bodyPr vert="horz" lIns="91440" tIns="45720" rIns="91440" bIns="45720" rtlCol="0" anchor="b"/>
          <a:lstStyle>
            <a:lvl1pPr algn="r" fontAlgn="auto">
              <a:spcBef>
                <a:spcPts val="0"/>
              </a:spcBef>
              <a:spcAft>
                <a:spcPts val="0"/>
              </a:spcAft>
              <a:defRPr sz="900">
                <a:solidFill>
                  <a:schemeClr val="tx1">
                    <a:lumMod val="75000"/>
                    <a:lumOff val="25000"/>
                  </a:schemeClr>
                </a:solidFill>
                <a:latin typeface="+mn-lt"/>
              </a:defRPr>
            </a:lvl1pPr>
          </a:lstStyle>
          <a:p>
            <a:pPr>
              <a:defRPr/>
            </a:pPr>
            <a:fld id="{AE82EAA4-8295-41D8-A2DE-09B18B4758BA}" type="datetimeFigureOut">
              <a:rPr lang="en-GB"/>
              <a:pPr>
                <a:defRPr/>
              </a:pPr>
              <a:t>30/04/2015</a:t>
            </a:fld>
            <a:endParaRPr lang="en-GB"/>
          </a:p>
        </p:txBody>
      </p:sp>
      <p:sp>
        <p:nvSpPr>
          <p:cNvPr id="132" name="Footer Placeholder 5"/>
          <p:cNvSpPr>
            <a:spLocks noGrp="1"/>
          </p:cNvSpPr>
          <p:nvPr>
            <p:ph type="ftr" sz="quarter" idx="3"/>
          </p:nvPr>
        </p:nvSpPr>
        <p:spPr>
          <a:xfrm>
            <a:off x="1181100" y="5951538"/>
            <a:ext cx="5256213" cy="365125"/>
          </a:xfrm>
          <a:prstGeom prst="rect">
            <a:avLst/>
          </a:prstGeom>
        </p:spPr>
        <p:txBody>
          <a:bodyPr vert="horz" lIns="91440" tIns="45720" rIns="91440" bIns="45720" rtlCol="0" anchor="b"/>
          <a:lstStyle>
            <a:lvl1pPr fontAlgn="auto">
              <a:spcBef>
                <a:spcPts val="0"/>
              </a:spcBef>
              <a:spcAft>
                <a:spcPts val="0"/>
              </a:spcAft>
              <a:defRPr sz="900">
                <a:solidFill>
                  <a:schemeClr val="tx1">
                    <a:lumMod val="75000"/>
                    <a:lumOff val="25000"/>
                  </a:schemeClr>
                </a:solidFill>
                <a:latin typeface="+mn-lt"/>
              </a:defRPr>
            </a:lvl1pPr>
          </a:lstStyle>
          <a:p>
            <a:pPr>
              <a:defRPr/>
            </a:pPr>
            <a:endParaRPr lang="en-GB"/>
          </a:p>
        </p:txBody>
      </p:sp>
      <p:sp>
        <p:nvSpPr>
          <p:cNvPr id="133" name="Slide Number Placeholder 6"/>
          <p:cNvSpPr>
            <a:spLocks noGrp="1"/>
          </p:cNvSpPr>
          <p:nvPr>
            <p:ph type="sldNum" sz="quarter" idx="4"/>
          </p:nvPr>
        </p:nvSpPr>
        <p:spPr>
          <a:xfrm>
            <a:off x="573088" y="5951538"/>
            <a:ext cx="608012" cy="365125"/>
          </a:xfrm>
          <a:prstGeom prst="rect">
            <a:avLst/>
          </a:prstGeom>
        </p:spPr>
        <p:txBody>
          <a:bodyPr vert="horz" lIns="91440" tIns="45720" rIns="91440" bIns="45720" rtlCol="0" anchor="b"/>
          <a:lstStyle>
            <a:lvl1pPr fontAlgn="auto">
              <a:spcBef>
                <a:spcPts val="0"/>
              </a:spcBef>
              <a:spcAft>
                <a:spcPts val="0"/>
              </a:spcAft>
              <a:defRPr>
                <a:solidFill>
                  <a:schemeClr val="tx1">
                    <a:lumMod val="75000"/>
                    <a:lumOff val="25000"/>
                  </a:schemeClr>
                </a:solidFill>
                <a:latin typeface="+mn-lt"/>
              </a:defRPr>
            </a:lvl1pPr>
          </a:lstStyle>
          <a:p>
            <a:pPr>
              <a:defRPr/>
            </a:pPr>
            <a:fld id="{1744FE94-D4DC-44F4-8BE4-E96C24BEA88B}"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711" r:id="rId1"/>
    <p:sldLayoutId id="2147483712" r:id="rId2"/>
  </p:sldLayoutIdLst>
  <p:txStyles>
    <p:titleStyle>
      <a:lvl1pPr algn="l" defTabSz="457200" rtl="0" eaLnBrk="0" fontAlgn="base" hangingPunct="0">
        <a:spcBef>
          <a:spcPct val="0"/>
        </a:spcBef>
        <a:spcAft>
          <a:spcPct val="0"/>
        </a:spcAft>
        <a:defRPr sz="3200" kern="1200">
          <a:solidFill>
            <a:srgbClr val="404040"/>
          </a:solidFill>
          <a:latin typeface="Arial" charset="0"/>
          <a:ea typeface="+mj-ea"/>
          <a:cs typeface="+mj-cs"/>
        </a:defRPr>
      </a:lvl1pPr>
      <a:lvl2pPr algn="l" defTabSz="457200" rtl="0" eaLnBrk="0" fontAlgn="base" hangingPunct="0">
        <a:spcBef>
          <a:spcPct val="0"/>
        </a:spcBef>
        <a:spcAft>
          <a:spcPct val="0"/>
        </a:spcAft>
        <a:defRPr sz="3200">
          <a:solidFill>
            <a:srgbClr val="404040"/>
          </a:solidFill>
          <a:latin typeface="Arial" charset="0"/>
          <a:ea typeface="Trebuchet MS" pitchFamily="34" charset="0"/>
          <a:cs typeface="Trebuchet MS" pitchFamily="34" charset="0"/>
        </a:defRPr>
      </a:lvl2pPr>
      <a:lvl3pPr algn="l" defTabSz="457200" rtl="0" eaLnBrk="0" fontAlgn="base" hangingPunct="0">
        <a:spcBef>
          <a:spcPct val="0"/>
        </a:spcBef>
        <a:spcAft>
          <a:spcPct val="0"/>
        </a:spcAft>
        <a:defRPr sz="3200">
          <a:solidFill>
            <a:srgbClr val="404040"/>
          </a:solidFill>
          <a:latin typeface="Arial" charset="0"/>
          <a:ea typeface="Trebuchet MS" pitchFamily="34" charset="0"/>
          <a:cs typeface="Trebuchet MS" pitchFamily="34" charset="0"/>
        </a:defRPr>
      </a:lvl3pPr>
      <a:lvl4pPr algn="l" defTabSz="457200" rtl="0" eaLnBrk="0" fontAlgn="base" hangingPunct="0">
        <a:spcBef>
          <a:spcPct val="0"/>
        </a:spcBef>
        <a:spcAft>
          <a:spcPct val="0"/>
        </a:spcAft>
        <a:defRPr sz="3200">
          <a:solidFill>
            <a:srgbClr val="404040"/>
          </a:solidFill>
          <a:latin typeface="Arial" charset="0"/>
          <a:ea typeface="Trebuchet MS" pitchFamily="34" charset="0"/>
          <a:cs typeface="Trebuchet MS" pitchFamily="34" charset="0"/>
        </a:defRPr>
      </a:lvl4pPr>
      <a:lvl5pPr algn="l" defTabSz="457200" rtl="0" eaLnBrk="0" fontAlgn="base" hangingPunct="0">
        <a:spcBef>
          <a:spcPct val="0"/>
        </a:spcBef>
        <a:spcAft>
          <a:spcPct val="0"/>
        </a:spcAft>
        <a:defRPr sz="3200">
          <a:solidFill>
            <a:srgbClr val="404040"/>
          </a:solidFill>
          <a:latin typeface="Arial" charset="0"/>
          <a:ea typeface="Trebuchet MS" pitchFamily="34" charset="0"/>
          <a:cs typeface="Trebuchet MS"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ct val="20000"/>
        </a:spcBef>
        <a:spcAft>
          <a:spcPts val="600"/>
        </a:spcAft>
        <a:buClr>
          <a:srgbClr val="404040"/>
        </a:buClr>
        <a:buFont typeface="Wingdings 2" pitchFamily="18" charset="2"/>
        <a:buChar char=""/>
        <a:defRPr kern="1200">
          <a:solidFill>
            <a:srgbClr val="404040"/>
          </a:solidFill>
          <a:latin typeface="Arial" charset="0"/>
          <a:ea typeface="+mn-ea"/>
          <a:cs typeface="+mn-cs"/>
        </a:defRPr>
      </a:lvl1pPr>
      <a:lvl2pPr marL="742950" indent="-285750" algn="l" defTabSz="457200" rtl="0" eaLnBrk="0" fontAlgn="base" hangingPunct="0">
        <a:spcBef>
          <a:spcPct val="20000"/>
        </a:spcBef>
        <a:spcAft>
          <a:spcPts val="600"/>
        </a:spcAft>
        <a:buClr>
          <a:srgbClr val="404040"/>
        </a:buClr>
        <a:buFont typeface="Wingdings 2" pitchFamily="18" charset="2"/>
        <a:buChar char=""/>
        <a:defRPr sz="1600" kern="1200">
          <a:solidFill>
            <a:srgbClr val="404040"/>
          </a:solidFill>
          <a:latin typeface="Arial" charset="0"/>
          <a:ea typeface="+mn-ea"/>
          <a:cs typeface="+mn-cs"/>
        </a:defRPr>
      </a:lvl2pPr>
      <a:lvl3pPr marL="1143000" indent="-228600" algn="l" defTabSz="457200" rtl="0" eaLnBrk="0" fontAlgn="base" hangingPunct="0">
        <a:spcBef>
          <a:spcPct val="20000"/>
        </a:spcBef>
        <a:spcAft>
          <a:spcPts val="600"/>
        </a:spcAft>
        <a:buClr>
          <a:srgbClr val="404040"/>
        </a:buClr>
        <a:buFont typeface="Wingdings 2" pitchFamily="18" charset="2"/>
        <a:buChar char=""/>
        <a:defRPr sz="1400" kern="1200">
          <a:solidFill>
            <a:srgbClr val="404040"/>
          </a:solidFill>
          <a:latin typeface="Arial" charset="0"/>
          <a:ea typeface="+mn-ea"/>
          <a:cs typeface="+mn-cs"/>
        </a:defRPr>
      </a:lvl3pPr>
      <a:lvl4pPr marL="1600200" indent="-228600" algn="l" defTabSz="457200" rtl="0" eaLnBrk="0" fontAlgn="base" hangingPunct="0">
        <a:spcBef>
          <a:spcPct val="20000"/>
        </a:spcBef>
        <a:spcAft>
          <a:spcPts val="600"/>
        </a:spcAft>
        <a:buClr>
          <a:srgbClr val="404040"/>
        </a:buClr>
        <a:buFont typeface="Wingdings 2" pitchFamily="18" charset="2"/>
        <a:buChar char=""/>
        <a:defRPr sz="1200" kern="1200">
          <a:solidFill>
            <a:srgbClr val="404040"/>
          </a:solidFill>
          <a:latin typeface="Arial" charset="0"/>
          <a:ea typeface="+mn-ea"/>
          <a:cs typeface="+mn-cs"/>
        </a:defRPr>
      </a:lvl4pPr>
      <a:lvl5pPr marL="2057400" indent="-228600" algn="l" defTabSz="457200" rtl="0" eaLnBrk="0" fontAlgn="base" hangingPunct="0">
        <a:spcBef>
          <a:spcPct val="20000"/>
        </a:spcBef>
        <a:spcAft>
          <a:spcPts val="600"/>
        </a:spcAft>
        <a:buClr>
          <a:srgbClr val="404040"/>
        </a:buClr>
        <a:buFont typeface="Wingdings 2" pitchFamily="18" charset="2"/>
        <a:buChar char=""/>
        <a:defRPr sz="1200" kern="1200">
          <a:solidFill>
            <a:srgbClr val="404040"/>
          </a:solidFill>
          <a:latin typeface="Arial"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8" Type="http://schemas.openxmlformats.org/officeDocument/2006/relationships/diagramLayout" Target="../diagrams/layout7.xml"/><Relationship Id="rId3" Type="http://schemas.openxmlformats.org/officeDocument/2006/relationships/diagramLayout" Target="../diagrams/layout6.xml"/><Relationship Id="rId7" Type="http://schemas.openxmlformats.org/officeDocument/2006/relationships/diagramData" Target="../diagrams/data7.xml"/><Relationship Id="rId2" Type="http://schemas.openxmlformats.org/officeDocument/2006/relationships/diagramData" Target="../diagrams/data6.xml"/><Relationship Id="rId1" Type="http://schemas.openxmlformats.org/officeDocument/2006/relationships/slideLayout" Target="../slideLayouts/slideLayout1.xml"/><Relationship Id="rId6" Type="http://schemas.microsoft.com/office/2007/relationships/diagramDrawing" Target="../diagrams/drawing6.xml"/><Relationship Id="rId11" Type="http://schemas.microsoft.com/office/2007/relationships/diagramDrawing" Target="../diagrams/drawing7.xml"/><Relationship Id="rId5" Type="http://schemas.openxmlformats.org/officeDocument/2006/relationships/diagramColors" Target="../diagrams/colors6.xml"/><Relationship Id="rId10" Type="http://schemas.openxmlformats.org/officeDocument/2006/relationships/diagramColors" Target="../diagrams/colors7.xml"/><Relationship Id="rId4" Type="http://schemas.openxmlformats.org/officeDocument/2006/relationships/diagramQuickStyle" Target="../diagrams/quickStyle6.xml"/><Relationship Id="rId9" Type="http://schemas.openxmlformats.org/officeDocument/2006/relationships/diagramQuickStyle" Target="../diagrams/quickStyle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Заголовок 1"/>
          <p:cNvSpPr>
            <a:spLocks noGrp="1"/>
          </p:cNvSpPr>
          <p:nvPr>
            <p:ph type="title" idx="4294967295"/>
          </p:nvPr>
        </p:nvSpPr>
        <p:spPr>
          <a:xfrm>
            <a:off x="500063" y="676275"/>
            <a:ext cx="8001000" cy="5395913"/>
          </a:xfrm>
        </p:spPr>
        <p:txBody>
          <a:bodyPr/>
          <a:lstStyle/>
          <a:p>
            <a:pPr algn="ctr" eaLnBrk="1" hangingPunct="1"/>
            <a:r>
              <a:rPr lang="en-US" b="1" smtClean="0">
                <a:solidFill>
                  <a:srgbClr val="002060"/>
                </a:solidFill>
                <a:latin typeface="Malgun Gothic"/>
                <a:ea typeface="Malgun Gothic"/>
                <a:cs typeface="Malgun Gothic"/>
              </a:rPr>
              <a:t>THE MINISTRY OF HIGHER AND SECONDARY SPECIALIZED EDUCATION OF THE REPUBLIC OF UZBEKISTAN</a:t>
            </a:r>
            <a:r>
              <a:rPr lang="ru-RU" smtClean="0">
                <a:solidFill>
                  <a:srgbClr val="002060"/>
                </a:solidFill>
                <a:latin typeface="Malgun Gothic"/>
                <a:ea typeface="Malgun Gothic"/>
                <a:cs typeface="Malgun Gothic"/>
              </a:rPr>
              <a:t/>
            </a:r>
            <a:br>
              <a:rPr lang="ru-RU" smtClean="0">
                <a:solidFill>
                  <a:srgbClr val="002060"/>
                </a:solidFill>
                <a:latin typeface="Malgun Gothic"/>
                <a:ea typeface="Malgun Gothic"/>
                <a:cs typeface="Malgun Gothic"/>
              </a:rPr>
            </a:br>
            <a:r>
              <a:rPr lang="en-US" b="1" smtClean="0">
                <a:solidFill>
                  <a:srgbClr val="002060"/>
                </a:solidFill>
                <a:latin typeface="Malgun Gothic"/>
                <a:ea typeface="Malgun Gothic"/>
                <a:cs typeface="Malgun Gothic"/>
              </a:rPr>
              <a:t> </a:t>
            </a:r>
            <a:r>
              <a:rPr lang="ru-RU" smtClean="0">
                <a:solidFill>
                  <a:srgbClr val="002060"/>
                </a:solidFill>
                <a:latin typeface="Malgun Gothic"/>
                <a:ea typeface="Malgun Gothic"/>
                <a:cs typeface="Malgun Gothic"/>
              </a:rPr>
              <a:t/>
            </a:r>
            <a:br>
              <a:rPr lang="ru-RU" smtClean="0">
                <a:solidFill>
                  <a:srgbClr val="002060"/>
                </a:solidFill>
                <a:latin typeface="Malgun Gothic"/>
                <a:ea typeface="Malgun Gothic"/>
                <a:cs typeface="Malgun Gothic"/>
              </a:rPr>
            </a:br>
            <a:r>
              <a:rPr lang="en-US" b="1" smtClean="0">
                <a:solidFill>
                  <a:srgbClr val="002060"/>
                </a:solidFill>
                <a:latin typeface="Malgun Gothic"/>
                <a:ea typeface="Malgun Gothic"/>
                <a:cs typeface="Malgun Gothic"/>
              </a:rPr>
              <a:t>THE UZBEK STATE WORLD LANGUAGES UNIVERSITY</a:t>
            </a:r>
            <a:r>
              <a:rPr lang="ru-RU" smtClean="0">
                <a:solidFill>
                  <a:srgbClr val="002060"/>
                </a:solidFill>
                <a:latin typeface="Malgun Gothic"/>
                <a:ea typeface="Malgun Gothic"/>
                <a:cs typeface="Malgun Gothic"/>
              </a:rPr>
              <a:t/>
            </a:r>
            <a:br>
              <a:rPr lang="ru-RU" smtClean="0">
                <a:solidFill>
                  <a:srgbClr val="002060"/>
                </a:solidFill>
                <a:latin typeface="Malgun Gothic"/>
                <a:ea typeface="Malgun Gothic"/>
                <a:cs typeface="Malgun Gothic"/>
              </a:rPr>
            </a:br>
            <a:r>
              <a:rPr lang="en-US" b="1" smtClean="0">
                <a:solidFill>
                  <a:srgbClr val="002060"/>
                </a:solidFill>
                <a:latin typeface="Malgun Gothic"/>
                <a:ea typeface="Malgun Gothic"/>
                <a:cs typeface="Malgun Gothic"/>
              </a:rPr>
              <a:t> </a:t>
            </a:r>
            <a:r>
              <a:rPr lang="ru-RU" smtClean="0">
                <a:solidFill>
                  <a:srgbClr val="002060"/>
                </a:solidFill>
                <a:latin typeface="Malgun Gothic"/>
                <a:ea typeface="Malgun Gothic"/>
                <a:cs typeface="Malgun Gothic"/>
              </a:rPr>
              <a:t/>
            </a:r>
            <a:br>
              <a:rPr lang="ru-RU" smtClean="0">
                <a:solidFill>
                  <a:srgbClr val="002060"/>
                </a:solidFill>
                <a:latin typeface="Malgun Gothic"/>
                <a:ea typeface="Malgun Gothic"/>
                <a:cs typeface="Malgun Gothic"/>
              </a:rPr>
            </a:br>
            <a:r>
              <a:rPr lang="en-US" b="1" smtClean="0">
                <a:solidFill>
                  <a:srgbClr val="002060"/>
                </a:solidFill>
                <a:latin typeface="Malgun Gothic"/>
                <a:ea typeface="Malgun Gothic"/>
                <a:cs typeface="Malgun Gothic"/>
              </a:rPr>
              <a:t>ENGLISH FACULTY II</a:t>
            </a:r>
            <a:r>
              <a:rPr lang="ru-RU" smtClean="0">
                <a:solidFill>
                  <a:srgbClr val="002060"/>
                </a:solidFill>
                <a:latin typeface="Malgun Gothic"/>
                <a:ea typeface="Malgun Gothic"/>
                <a:cs typeface="Malgun Gothic"/>
              </a:rPr>
              <a:t/>
            </a:r>
            <a:br>
              <a:rPr lang="ru-RU" smtClean="0">
                <a:solidFill>
                  <a:srgbClr val="002060"/>
                </a:solidFill>
                <a:latin typeface="Malgun Gothic"/>
                <a:ea typeface="Malgun Gothic"/>
                <a:cs typeface="Malgun Gothic"/>
              </a:rPr>
            </a:br>
            <a:r>
              <a:rPr lang="en-US" b="1" smtClean="0">
                <a:solidFill>
                  <a:srgbClr val="002060"/>
                </a:solidFill>
                <a:latin typeface="Malgun Gothic"/>
                <a:ea typeface="Malgun Gothic"/>
                <a:cs typeface="Malgun Gothic"/>
              </a:rPr>
              <a:t> </a:t>
            </a:r>
            <a:r>
              <a:rPr lang="ru-RU" smtClean="0">
                <a:solidFill>
                  <a:srgbClr val="002060"/>
                </a:solidFill>
                <a:latin typeface="Malgun Gothic"/>
                <a:ea typeface="Malgun Gothic"/>
                <a:cs typeface="Malgun Gothic"/>
              </a:rPr>
              <a:t/>
            </a:r>
            <a:br>
              <a:rPr lang="ru-RU" smtClean="0">
                <a:solidFill>
                  <a:srgbClr val="002060"/>
                </a:solidFill>
                <a:latin typeface="Malgun Gothic"/>
                <a:ea typeface="Malgun Gothic"/>
                <a:cs typeface="Malgun Gothic"/>
              </a:rPr>
            </a:br>
            <a:r>
              <a:rPr lang="en-US" b="1" smtClean="0">
                <a:solidFill>
                  <a:srgbClr val="002060"/>
                </a:solidFill>
                <a:latin typeface="Malgun Gothic"/>
                <a:ea typeface="Malgun Gothic"/>
                <a:cs typeface="Malgun Gothic"/>
              </a:rPr>
              <a:t>THE DEPARTMENT ENGLISH STYLISTICS</a:t>
            </a:r>
            <a:endParaRPr lang="ru-RU" smtClean="0">
              <a:solidFill>
                <a:srgbClr val="002060"/>
              </a:solidFill>
              <a:latin typeface="Malgun Gothic"/>
              <a:ea typeface="Malgun Gothic"/>
              <a:cs typeface="Malgun Gothic"/>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Заголовок 1"/>
          <p:cNvSpPr>
            <a:spLocks noGrp="1"/>
          </p:cNvSpPr>
          <p:nvPr>
            <p:ph type="title" idx="4294967295"/>
          </p:nvPr>
        </p:nvSpPr>
        <p:spPr/>
        <p:txBody>
          <a:bodyPr/>
          <a:lstStyle/>
          <a:p>
            <a:pPr eaLnBrk="1" hangingPunct="1"/>
            <a:endParaRPr lang="ru-RU" smtClean="0">
              <a:latin typeface="Verdana" pitchFamily="34" charset="0"/>
            </a:endParaRPr>
          </a:p>
        </p:txBody>
      </p:sp>
      <p:graphicFrame>
        <p:nvGraphicFramePr>
          <p:cNvPr id="5" name="Схема 4"/>
          <p:cNvGraphicFramePr/>
          <p:nvPr/>
        </p:nvGraphicFramePr>
        <p:xfrm>
          <a:off x="285721" y="285728"/>
          <a:ext cx="8572560" cy="62151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Схема 11"/>
          <p:cNvGraphicFramePr/>
          <p:nvPr/>
        </p:nvGraphicFramePr>
        <p:xfrm>
          <a:off x="133351" y="4739"/>
          <a:ext cx="9001155" cy="37068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3" name="Прямоугольник 12"/>
          <p:cNvSpPr/>
          <p:nvPr/>
        </p:nvSpPr>
        <p:spPr>
          <a:xfrm>
            <a:off x="3357563" y="1714500"/>
            <a:ext cx="1785937" cy="714375"/>
          </a:xfrm>
          <a:prstGeom prst="rect">
            <a:avLst/>
          </a:prstGeom>
          <a:solidFill>
            <a:srgbClr val="FFFF00"/>
          </a:solidFill>
        </p:spPr>
        <p:style>
          <a:lnRef idx="3">
            <a:schemeClr val="lt1"/>
          </a:lnRef>
          <a:fillRef idx="1">
            <a:schemeClr val="accent4"/>
          </a:fillRef>
          <a:effectRef idx="1">
            <a:schemeClr val="accent4"/>
          </a:effectRef>
          <a:fontRef idx="minor">
            <a:schemeClr val="lt1"/>
          </a:fontRef>
        </p:style>
        <p:txBody>
          <a:bodyPr anchor="ctr"/>
          <a:lstStyle/>
          <a:p>
            <a:pPr algn="ctr" fontAlgn="auto">
              <a:spcBef>
                <a:spcPts val="0"/>
              </a:spcBef>
              <a:spcAft>
                <a:spcPts val="0"/>
              </a:spcAft>
              <a:defRPr/>
            </a:pPr>
            <a:r>
              <a:rPr lang="en-US" sz="2200" dirty="0">
                <a:solidFill>
                  <a:schemeClr val="tx1">
                    <a:lumMod val="95000"/>
                    <a:lumOff val="5000"/>
                  </a:schemeClr>
                </a:solidFill>
                <a:latin typeface="Impact" pitchFamily="34" charset="0"/>
              </a:rPr>
              <a:t>Oaths and swear words</a:t>
            </a:r>
            <a:r>
              <a:rPr lang="en-US" sz="2200" dirty="0">
                <a:solidFill>
                  <a:srgbClr val="00B0F0"/>
                </a:solidFill>
                <a:latin typeface="Impact" pitchFamily="34" charset="0"/>
              </a:rPr>
              <a:t> </a:t>
            </a:r>
            <a:endParaRPr lang="ru-RU" sz="2200" dirty="0">
              <a:solidFill>
                <a:srgbClr val="00B0F0"/>
              </a:solidFill>
              <a:latin typeface="Impact" pitchFamily="34" charset="0"/>
            </a:endParaRPr>
          </a:p>
        </p:txBody>
      </p:sp>
      <p:sp>
        <p:nvSpPr>
          <p:cNvPr id="14" name="Прямоугольник 13"/>
          <p:cNvSpPr/>
          <p:nvPr/>
        </p:nvSpPr>
        <p:spPr>
          <a:xfrm>
            <a:off x="3357563" y="2571750"/>
            <a:ext cx="1785937" cy="1143000"/>
          </a:xfrm>
          <a:prstGeom prst="rect">
            <a:avLst/>
          </a:prstGeom>
          <a:solidFill>
            <a:srgbClr val="FFFF00"/>
          </a:solidFill>
        </p:spPr>
        <p:style>
          <a:lnRef idx="3">
            <a:schemeClr val="lt1"/>
          </a:lnRef>
          <a:fillRef idx="1">
            <a:schemeClr val="accent4"/>
          </a:fillRef>
          <a:effectRef idx="1">
            <a:schemeClr val="accent4"/>
          </a:effectRef>
          <a:fontRef idx="minor">
            <a:schemeClr val="lt1"/>
          </a:fontRef>
        </p:style>
        <p:txBody>
          <a:bodyPr anchor="ctr"/>
          <a:lstStyle/>
          <a:p>
            <a:pPr algn="ctr" fontAlgn="auto">
              <a:spcBef>
                <a:spcPts val="0"/>
              </a:spcBef>
              <a:spcAft>
                <a:spcPts val="0"/>
              </a:spcAft>
              <a:defRPr/>
            </a:pPr>
            <a:r>
              <a:rPr lang="en-US" sz="1900" dirty="0">
                <a:solidFill>
                  <a:schemeClr val="tx1">
                    <a:lumMod val="95000"/>
                    <a:lumOff val="5000"/>
                  </a:schemeClr>
                </a:solidFill>
                <a:latin typeface="Impact" pitchFamily="34" charset="0"/>
              </a:rPr>
              <a:t>Qualitative and intensifying adjectives and adverbs</a:t>
            </a:r>
            <a:endParaRPr lang="ru-RU" sz="1900" dirty="0">
              <a:solidFill>
                <a:schemeClr val="tx1">
                  <a:lumMod val="95000"/>
                  <a:lumOff val="5000"/>
                </a:schemeClr>
              </a:solidFill>
              <a:latin typeface="Impact" pitchFamily="34" charset="0"/>
            </a:endParaRPr>
          </a:p>
        </p:txBody>
      </p:sp>
      <p:sp>
        <p:nvSpPr>
          <p:cNvPr id="15" name="Прямоугольник 14"/>
          <p:cNvSpPr/>
          <p:nvPr/>
        </p:nvSpPr>
        <p:spPr>
          <a:xfrm>
            <a:off x="6072188" y="2997200"/>
            <a:ext cx="2428875" cy="1143000"/>
          </a:xfrm>
          <a:prstGeom prst="rect">
            <a:avLst/>
          </a:prstGeom>
          <a:solidFill>
            <a:srgbClr val="FFFF00"/>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fontAlgn="auto">
              <a:spcBef>
                <a:spcPts val="0"/>
              </a:spcBef>
              <a:spcAft>
                <a:spcPts val="0"/>
              </a:spcAft>
              <a:defRPr/>
            </a:pPr>
            <a:r>
              <a:rPr lang="en-US" sz="2400" b="1" i="1" dirty="0">
                <a:solidFill>
                  <a:schemeClr val="tx1"/>
                </a:solidFill>
              </a:rPr>
              <a:t>Awfully, terrible, fine, fantastic </a:t>
            </a:r>
            <a:endParaRPr lang="ru-RU" sz="2400" b="1" i="1" dirty="0">
              <a:solidFill>
                <a:schemeClr val="tx1"/>
              </a:solidFill>
            </a:endParaRPr>
          </a:p>
        </p:txBody>
      </p:sp>
      <p:sp>
        <p:nvSpPr>
          <p:cNvPr id="16" name="Прямоугольник 15"/>
          <p:cNvSpPr/>
          <p:nvPr/>
        </p:nvSpPr>
        <p:spPr>
          <a:xfrm>
            <a:off x="6072188" y="1785938"/>
            <a:ext cx="2428875" cy="1066800"/>
          </a:xfrm>
          <a:prstGeom prst="rect">
            <a:avLst/>
          </a:prstGeom>
          <a:solidFill>
            <a:srgbClr val="FFFF00"/>
          </a:solidFill>
        </p:spPr>
        <p:style>
          <a:lnRef idx="2">
            <a:schemeClr val="accent5">
              <a:shade val="50000"/>
            </a:schemeClr>
          </a:lnRef>
          <a:fillRef idx="1">
            <a:schemeClr val="accent5"/>
          </a:fillRef>
          <a:effectRef idx="0">
            <a:schemeClr val="accent5"/>
          </a:effectRef>
          <a:fontRef idx="minor">
            <a:schemeClr val="lt1"/>
          </a:fontRef>
        </p:style>
        <p:txBody>
          <a:bodyPr anchor="ctr"/>
          <a:lstStyle/>
          <a:p>
            <a:pPr algn="ctr" fontAlgn="auto">
              <a:spcBef>
                <a:spcPts val="0"/>
              </a:spcBef>
              <a:spcAft>
                <a:spcPts val="0"/>
              </a:spcAft>
              <a:defRPr/>
            </a:pPr>
            <a:r>
              <a:rPr lang="en-US" sz="2400" b="1" i="1" dirty="0">
                <a:solidFill>
                  <a:schemeClr val="tx1"/>
                </a:solidFill>
              </a:rPr>
              <a:t>The devil, Christ, God etc.</a:t>
            </a:r>
            <a:endParaRPr lang="ru-RU" sz="2400" b="1" i="1" dirty="0">
              <a:solidFill>
                <a:schemeClr val="tx1"/>
              </a:solidFill>
            </a:endParaRPr>
          </a:p>
        </p:txBody>
      </p:sp>
      <p:cxnSp>
        <p:nvCxnSpPr>
          <p:cNvPr id="20" name="Прямая соединительная линия 19"/>
          <p:cNvCxnSpPr>
            <a:endCxn id="13" idx="1"/>
          </p:cNvCxnSpPr>
          <p:nvPr/>
        </p:nvCxnSpPr>
        <p:spPr>
          <a:xfrm>
            <a:off x="2428875" y="1857375"/>
            <a:ext cx="928688" cy="214313"/>
          </a:xfrm>
          <a:prstGeom prst="line">
            <a:avLst/>
          </a:prstGeom>
        </p:spPr>
        <p:style>
          <a:lnRef idx="2">
            <a:schemeClr val="accent4"/>
          </a:lnRef>
          <a:fillRef idx="0">
            <a:schemeClr val="accent4"/>
          </a:fillRef>
          <a:effectRef idx="1">
            <a:schemeClr val="accent4"/>
          </a:effectRef>
          <a:fontRef idx="minor">
            <a:schemeClr val="tx1"/>
          </a:fontRef>
        </p:style>
      </p:cxnSp>
      <p:cxnSp>
        <p:nvCxnSpPr>
          <p:cNvPr id="21" name="Прямая соединительная линия 20"/>
          <p:cNvCxnSpPr>
            <a:endCxn id="14" idx="1"/>
          </p:cNvCxnSpPr>
          <p:nvPr/>
        </p:nvCxnSpPr>
        <p:spPr>
          <a:xfrm rot="16200000" flipH="1">
            <a:off x="2214563" y="2000250"/>
            <a:ext cx="1357312" cy="928688"/>
          </a:xfrm>
          <a:prstGeom prst="line">
            <a:avLst/>
          </a:prstGeom>
        </p:spPr>
        <p:style>
          <a:lnRef idx="2">
            <a:schemeClr val="accent4"/>
          </a:lnRef>
          <a:fillRef idx="0">
            <a:schemeClr val="accent4"/>
          </a:fillRef>
          <a:effectRef idx="1">
            <a:schemeClr val="accent4"/>
          </a:effectRef>
          <a:fontRef idx="minor">
            <a:schemeClr val="tx1"/>
          </a:fontRef>
        </p:style>
      </p:cxnSp>
      <p:cxnSp>
        <p:nvCxnSpPr>
          <p:cNvPr id="25" name="Прямая соединительная линия 24"/>
          <p:cNvCxnSpPr>
            <a:stCxn id="13" idx="3"/>
            <a:endCxn id="16" idx="1"/>
          </p:cNvCxnSpPr>
          <p:nvPr/>
        </p:nvCxnSpPr>
        <p:spPr>
          <a:xfrm>
            <a:off x="5143500" y="2071688"/>
            <a:ext cx="928688" cy="247650"/>
          </a:xfrm>
          <a:prstGeom prst="line">
            <a:avLst/>
          </a:prstGeom>
        </p:spPr>
        <p:style>
          <a:lnRef idx="2">
            <a:schemeClr val="accent6"/>
          </a:lnRef>
          <a:fillRef idx="0">
            <a:schemeClr val="accent6"/>
          </a:fillRef>
          <a:effectRef idx="1">
            <a:schemeClr val="accent6"/>
          </a:effectRef>
          <a:fontRef idx="minor">
            <a:schemeClr val="tx1"/>
          </a:fontRef>
        </p:style>
      </p:cxnSp>
      <p:cxnSp>
        <p:nvCxnSpPr>
          <p:cNvPr id="32" name="Прямая соединительная линия 31"/>
          <p:cNvCxnSpPr>
            <a:stCxn id="14" idx="3"/>
            <a:endCxn id="15" idx="1"/>
          </p:cNvCxnSpPr>
          <p:nvPr/>
        </p:nvCxnSpPr>
        <p:spPr>
          <a:xfrm>
            <a:off x="5143500" y="3143250"/>
            <a:ext cx="928688" cy="425450"/>
          </a:xfrm>
          <a:prstGeom prst="line">
            <a:avLst/>
          </a:prstGeom>
        </p:spPr>
        <p:style>
          <a:lnRef idx="2">
            <a:schemeClr val="accent6"/>
          </a:lnRef>
          <a:fillRef idx="0">
            <a:schemeClr val="accent6"/>
          </a:fillRef>
          <a:effectRef idx="1">
            <a:schemeClr val="accent6"/>
          </a:effectRef>
          <a:fontRef idx="minor">
            <a:schemeClr val="tx1"/>
          </a:fontRef>
        </p:style>
      </p:cxnSp>
      <p:graphicFrame>
        <p:nvGraphicFramePr>
          <p:cNvPr id="39" name="Схема 38"/>
          <p:cNvGraphicFramePr/>
          <p:nvPr/>
        </p:nvGraphicFramePr>
        <p:xfrm>
          <a:off x="208957" y="4065697"/>
          <a:ext cx="5786111" cy="257217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p:transition spd="slow">
    <p:strips dir="ld"/>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0" presetClass="entr" presetSubtype="0" decel="100000" fill="hold" grpId="0" nodeType="with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p:cTn id="7" dur="1000" fill="hold"/>
                                        <p:tgtEl>
                                          <p:spTgt spid="12"/>
                                        </p:tgtEl>
                                        <p:attrNameLst>
                                          <p:attrName>ppt_w</p:attrName>
                                        </p:attrNameLst>
                                      </p:cBhvr>
                                      <p:tavLst>
                                        <p:tav tm="0">
                                          <p:val>
                                            <p:strVal val="#ppt_w+.3"/>
                                          </p:val>
                                        </p:tav>
                                        <p:tav tm="100000">
                                          <p:val>
                                            <p:strVal val="#ppt_w"/>
                                          </p:val>
                                        </p:tav>
                                      </p:tavLst>
                                    </p:anim>
                                    <p:anim calcmode="lin" valueType="num">
                                      <p:cBhvr>
                                        <p:cTn id="8" dur="1000" fill="hold"/>
                                        <p:tgtEl>
                                          <p:spTgt spid="12"/>
                                        </p:tgtEl>
                                        <p:attrNameLst>
                                          <p:attrName>ppt_h</p:attrName>
                                        </p:attrNameLst>
                                      </p:cBhvr>
                                      <p:tavLst>
                                        <p:tav tm="0">
                                          <p:val>
                                            <p:strVal val="#ppt_h"/>
                                          </p:val>
                                        </p:tav>
                                        <p:tav tm="100000">
                                          <p:val>
                                            <p:strVal val="#ppt_h"/>
                                          </p:val>
                                        </p:tav>
                                      </p:tavLst>
                                    </p:anim>
                                    <p:animEffect transition="in" filter="fade">
                                      <p:cBhvr>
                                        <p:cTn id="9" dur="1000"/>
                                        <p:tgtEl>
                                          <p:spTgt spid="12"/>
                                        </p:tgtEl>
                                      </p:cBhvr>
                                    </p:animEffect>
                                  </p:childTnLst>
                                </p:cTn>
                              </p:par>
                              <p:par>
                                <p:cTn id="10" presetID="50" presetClass="entr" presetSubtype="0" decel="100000" fill="hold" nodeType="withEffect">
                                  <p:stCondLst>
                                    <p:cond delay="0"/>
                                  </p:stCondLst>
                                  <p:childTnLst>
                                    <p:set>
                                      <p:cBhvr>
                                        <p:cTn id="11" dur="1" fill="hold">
                                          <p:stCondLst>
                                            <p:cond delay="0"/>
                                          </p:stCondLst>
                                        </p:cTn>
                                        <p:tgtEl>
                                          <p:spTgt spid="20"/>
                                        </p:tgtEl>
                                        <p:attrNameLst>
                                          <p:attrName>style.visibility</p:attrName>
                                        </p:attrNameLst>
                                      </p:cBhvr>
                                      <p:to>
                                        <p:strVal val="visible"/>
                                      </p:to>
                                    </p:set>
                                    <p:anim calcmode="lin" valueType="num">
                                      <p:cBhvr>
                                        <p:cTn id="12" dur="1000" fill="hold"/>
                                        <p:tgtEl>
                                          <p:spTgt spid="20"/>
                                        </p:tgtEl>
                                        <p:attrNameLst>
                                          <p:attrName>ppt_w</p:attrName>
                                        </p:attrNameLst>
                                      </p:cBhvr>
                                      <p:tavLst>
                                        <p:tav tm="0">
                                          <p:val>
                                            <p:strVal val="#ppt_w+.3"/>
                                          </p:val>
                                        </p:tav>
                                        <p:tav tm="100000">
                                          <p:val>
                                            <p:strVal val="#ppt_w"/>
                                          </p:val>
                                        </p:tav>
                                      </p:tavLst>
                                    </p:anim>
                                    <p:anim calcmode="lin" valueType="num">
                                      <p:cBhvr>
                                        <p:cTn id="13" dur="1000" fill="hold"/>
                                        <p:tgtEl>
                                          <p:spTgt spid="20"/>
                                        </p:tgtEl>
                                        <p:attrNameLst>
                                          <p:attrName>ppt_h</p:attrName>
                                        </p:attrNameLst>
                                      </p:cBhvr>
                                      <p:tavLst>
                                        <p:tav tm="0">
                                          <p:val>
                                            <p:strVal val="#ppt_h"/>
                                          </p:val>
                                        </p:tav>
                                        <p:tav tm="100000">
                                          <p:val>
                                            <p:strVal val="#ppt_h"/>
                                          </p:val>
                                        </p:tav>
                                      </p:tavLst>
                                    </p:anim>
                                    <p:animEffect transition="in" filter="fade">
                                      <p:cBhvr>
                                        <p:cTn id="14" dur="1000"/>
                                        <p:tgtEl>
                                          <p:spTgt spid="20"/>
                                        </p:tgtEl>
                                      </p:cBhvr>
                                    </p:animEffect>
                                  </p:childTnLst>
                                </p:cTn>
                              </p:par>
                              <p:par>
                                <p:cTn id="15" presetID="50" presetClass="entr" presetSubtype="0" decel="100000" fill="hold" nodeType="withEffect">
                                  <p:stCondLst>
                                    <p:cond delay="0"/>
                                  </p:stCondLst>
                                  <p:childTnLst>
                                    <p:set>
                                      <p:cBhvr>
                                        <p:cTn id="16" dur="1" fill="hold">
                                          <p:stCondLst>
                                            <p:cond delay="0"/>
                                          </p:stCondLst>
                                        </p:cTn>
                                        <p:tgtEl>
                                          <p:spTgt spid="21"/>
                                        </p:tgtEl>
                                        <p:attrNameLst>
                                          <p:attrName>style.visibility</p:attrName>
                                        </p:attrNameLst>
                                      </p:cBhvr>
                                      <p:to>
                                        <p:strVal val="visible"/>
                                      </p:to>
                                    </p:set>
                                    <p:anim calcmode="lin" valueType="num">
                                      <p:cBhvr>
                                        <p:cTn id="17" dur="1000" fill="hold"/>
                                        <p:tgtEl>
                                          <p:spTgt spid="21"/>
                                        </p:tgtEl>
                                        <p:attrNameLst>
                                          <p:attrName>ppt_w</p:attrName>
                                        </p:attrNameLst>
                                      </p:cBhvr>
                                      <p:tavLst>
                                        <p:tav tm="0">
                                          <p:val>
                                            <p:strVal val="#ppt_w+.3"/>
                                          </p:val>
                                        </p:tav>
                                        <p:tav tm="100000">
                                          <p:val>
                                            <p:strVal val="#ppt_w"/>
                                          </p:val>
                                        </p:tav>
                                      </p:tavLst>
                                    </p:anim>
                                    <p:anim calcmode="lin" valueType="num">
                                      <p:cBhvr>
                                        <p:cTn id="18" dur="1000" fill="hold"/>
                                        <p:tgtEl>
                                          <p:spTgt spid="21"/>
                                        </p:tgtEl>
                                        <p:attrNameLst>
                                          <p:attrName>ppt_h</p:attrName>
                                        </p:attrNameLst>
                                      </p:cBhvr>
                                      <p:tavLst>
                                        <p:tav tm="0">
                                          <p:val>
                                            <p:strVal val="#ppt_h"/>
                                          </p:val>
                                        </p:tav>
                                        <p:tav tm="100000">
                                          <p:val>
                                            <p:strVal val="#ppt_h"/>
                                          </p:val>
                                        </p:tav>
                                      </p:tavLst>
                                    </p:anim>
                                    <p:animEffect transition="in" filter="fade">
                                      <p:cBhvr>
                                        <p:cTn id="19" dur="1000"/>
                                        <p:tgtEl>
                                          <p:spTgt spid="21"/>
                                        </p:tgtEl>
                                      </p:cBhvr>
                                    </p:animEffect>
                                  </p:childTnLst>
                                </p:cTn>
                              </p:par>
                              <p:par>
                                <p:cTn id="20" presetID="50" presetClass="entr" presetSubtype="0" decel="100000" fill="hold" grpId="0" nodeType="withEffect">
                                  <p:stCondLst>
                                    <p:cond delay="0"/>
                                  </p:stCondLst>
                                  <p:childTnLst>
                                    <p:set>
                                      <p:cBhvr>
                                        <p:cTn id="21" dur="1" fill="hold">
                                          <p:stCondLst>
                                            <p:cond delay="0"/>
                                          </p:stCondLst>
                                        </p:cTn>
                                        <p:tgtEl>
                                          <p:spTgt spid="13"/>
                                        </p:tgtEl>
                                        <p:attrNameLst>
                                          <p:attrName>style.visibility</p:attrName>
                                        </p:attrNameLst>
                                      </p:cBhvr>
                                      <p:to>
                                        <p:strVal val="visible"/>
                                      </p:to>
                                    </p:set>
                                    <p:anim calcmode="lin" valueType="num">
                                      <p:cBhvr>
                                        <p:cTn id="22" dur="1000" fill="hold"/>
                                        <p:tgtEl>
                                          <p:spTgt spid="13"/>
                                        </p:tgtEl>
                                        <p:attrNameLst>
                                          <p:attrName>ppt_w</p:attrName>
                                        </p:attrNameLst>
                                      </p:cBhvr>
                                      <p:tavLst>
                                        <p:tav tm="0">
                                          <p:val>
                                            <p:strVal val="#ppt_w+.3"/>
                                          </p:val>
                                        </p:tav>
                                        <p:tav tm="100000">
                                          <p:val>
                                            <p:strVal val="#ppt_w"/>
                                          </p:val>
                                        </p:tav>
                                      </p:tavLst>
                                    </p:anim>
                                    <p:anim calcmode="lin" valueType="num">
                                      <p:cBhvr>
                                        <p:cTn id="23" dur="1000" fill="hold"/>
                                        <p:tgtEl>
                                          <p:spTgt spid="13"/>
                                        </p:tgtEl>
                                        <p:attrNameLst>
                                          <p:attrName>ppt_h</p:attrName>
                                        </p:attrNameLst>
                                      </p:cBhvr>
                                      <p:tavLst>
                                        <p:tav tm="0">
                                          <p:val>
                                            <p:strVal val="#ppt_h"/>
                                          </p:val>
                                        </p:tav>
                                        <p:tav tm="100000">
                                          <p:val>
                                            <p:strVal val="#ppt_h"/>
                                          </p:val>
                                        </p:tav>
                                      </p:tavLst>
                                    </p:anim>
                                    <p:animEffect transition="in" filter="fade">
                                      <p:cBhvr>
                                        <p:cTn id="24" dur="1000"/>
                                        <p:tgtEl>
                                          <p:spTgt spid="13"/>
                                        </p:tgtEl>
                                      </p:cBhvr>
                                    </p:animEffect>
                                  </p:childTnLst>
                                </p:cTn>
                              </p:par>
                              <p:par>
                                <p:cTn id="25" presetID="50" presetClass="entr" presetSubtype="0" decel="100000" fill="hold" grpId="0" nodeType="withEffect">
                                  <p:stCondLst>
                                    <p:cond delay="0"/>
                                  </p:stCondLst>
                                  <p:childTnLst>
                                    <p:set>
                                      <p:cBhvr>
                                        <p:cTn id="26" dur="1" fill="hold">
                                          <p:stCondLst>
                                            <p:cond delay="0"/>
                                          </p:stCondLst>
                                        </p:cTn>
                                        <p:tgtEl>
                                          <p:spTgt spid="14"/>
                                        </p:tgtEl>
                                        <p:attrNameLst>
                                          <p:attrName>style.visibility</p:attrName>
                                        </p:attrNameLst>
                                      </p:cBhvr>
                                      <p:to>
                                        <p:strVal val="visible"/>
                                      </p:to>
                                    </p:set>
                                    <p:anim calcmode="lin" valueType="num">
                                      <p:cBhvr>
                                        <p:cTn id="27" dur="1000" fill="hold"/>
                                        <p:tgtEl>
                                          <p:spTgt spid="14"/>
                                        </p:tgtEl>
                                        <p:attrNameLst>
                                          <p:attrName>ppt_w</p:attrName>
                                        </p:attrNameLst>
                                      </p:cBhvr>
                                      <p:tavLst>
                                        <p:tav tm="0">
                                          <p:val>
                                            <p:strVal val="#ppt_w+.3"/>
                                          </p:val>
                                        </p:tav>
                                        <p:tav tm="100000">
                                          <p:val>
                                            <p:strVal val="#ppt_w"/>
                                          </p:val>
                                        </p:tav>
                                      </p:tavLst>
                                    </p:anim>
                                    <p:anim calcmode="lin" valueType="num">
                                      <p:cBhvr>
                                        <p:cTn id="28" dur="1000" fill="hold"/>
                                        <p:tgtEl>
                                          <p:spTgt spid="14"/>
                                        </p:tgtEl>
                                        <p:attrNameLst>
                                          <p:attrName>ppt_h</p:attrName>
                                        </p:attrNameLst>
                                      </p:cBhvr>
                                      <p:tavLst>
                                        <p:tav tm="0">
                                          <p:val>
                                            <p:strVal val="#ppt_h"/>
                                          </p:val>
                                        </p:tav>
                                        <p:tav tm="100000">
                                          <p:val>
                                            <p:strVal val="#ppt_h"/>
                                          </p:val>
                                        </p:tav>
                                      </p:tavLst>
                                    </p:anim>
                                    <p:animEffect transition="in" filter="fade">
                                      <p:cBhvr>
                                        <p:cTn id="29" dur="1000"/>
                                        <p:tgtEl>
                                          <p:spTgt spid="14"/>
                                        </p:tgtEl>
                                      </p:cBhvr>
                                    </p:animEffect>
                                  </p:childTnLst>
                                </p:cTn>
                              </p:par>
                              <p:par>
                                <p:cTn id="30" presetID="50" presetClass="entr" presetSubtype="0" decel="100000" fill="hold" nodeType="withEffect">
                                  <p:stCondLst>
                                    <p:cond delay="0"/>
                                  </p:stCondLst>
                                  <p:childTnLst>
                                    <p:set>
                                      <p:cBhvr>
                                        <p:cTn id="31" dur="1" fill="hold">
                                          <p:stCondLst>
                                            <p:cond delay="0"/>
                                          </p:stCondLst>
                                        </p:cTn>
                                        <p:tgtEl>
                                          <p:spTgt spid="25"/>
                                        </p:tgtEl>
                                        <p:attrNameLst>
                                          <p:attrName>style.visibility</p:attrName>
                                        </p:attrNameLst>
                                      </p:cBhvr>
                                      <p:to>
                                        <p:strVal val="visible"/>
                                      </p:to>
                                    </p:set>
                                    <p:anim calcmode="lin" valueType="num">
                                      <p:cBhvr>
                                        <p:cTn id="32" dur="1000" fill="hold"/>
                                        <p:tgtEl>
                                          <p:spTgt spid="25"/>
                                        </p:tgtEl>
                                        <p:attrNameLst>
                                          <p:attrName>ppt_w</p:attrName>
                                        </p:attrNameLst>
                                      </p:cBhvr>
                                      <p:tavLst>
                                        <p:tav tm="0">
                                          <p:val>
                                            <p:strVal val="#ppt_w+.3"/>
                                          </p:val>
                                        </p:tav>
                                        <p:tav tm="100000">
                                          <p:val>
                                            <p:strVal val="#ppt_w"/>
                                          </p:val>
                                        </p:tav>
                                      </p:tavLst>
                                    </p:anim>
                                    <p:anim calcmode="lin" valueType="num">
                                      <p:cBhvr>
                                        <p:cTn id="33" dur="1000" fill="hold"/>
                                        <p:tgtEl>
                                          <p:spTgt spid="25"/>
                                        </p:tgtEl>
                                        <p:attrNameLst>
                                          <p:attrName>ppt_h</p:attrName>
                                        </p:attrNameLst>
                                      </p:cBhvr>
                                      <p:tavLst>
                                        <p:tav tm="0">
                                          <p:val>
                                            <p:strVal val="#ppt_h"/>
                                          </p:val>
                                        </p:tav>
                                        <p:tav tm="100000">
                                          <p:val>
                                            <p:strVal val="#ppt_h"/>
                                          </p:val>
                                        </p:tav>
                                      </p:tavLst>
                                    </p:anim>
                                    <p:animEffect transition="in" filter="fade">
                                      <p:cBhvr>
                                        <p:cTn id="34" dur="1000"/>
                                        <p:tgtEl>
                                          <p:spTgt spid="25"/>
                                        </p:tgtEl>
                                      </p:cBhvr>
                                    </p:animEffect>
                                  </p:childTnLst>
                                </p:cTn>
                              </p:par>
                              <p:par>
                                <p:cTn id="35" presetID="50" presetClass="entr" presetSubtype="0" decel="100000" fill="hold" nodeType="withEffect">
                                  <p:stCondLst>
                                    <p:cond delay="0"/>
                                  </p:stCondLst>
                                  <p:childTnLst>
                                    <p:set>
                                      <p:cBhvr>
                                        <p:cTn id="36" dur="1" fill="hold">
                                          <p:stCondLst>
                                            <p:cond delay="0"/>
                                          </p:stCondLst>
                                        </p:cTn>
                                        <p:tgtEl>
                                          <p:spTgt spid="32"/>
                                        </p:tgtEl>
                                        <p:attrNameLst>
                                          <p:attrName>style.visibility</p:attrName>
                                        </p:attrNameLst>
                                      </p:cBhvr>
                                      <p:to>
                                        <p:strVal val="visible"/>
                                      </p:to>
                                    </p:set>
                                    <p:anim calcmode="lin" valueType="num">
                                      <p:cBhvr>
                                        <p:cTn id="37" dur="1000" fill="hold"/>
                                        <p:tgtEl>
                                          <p:spTgt spid="32"/>
                                        </p:tgtEl>
                                        <p:attrNameLst>
                                          <p:attrName>ppt_w</p:attrName>
                                        </p:attrNameLst>
                                      </p:cBhvr>
                                      <p:tavLst>
                                        <p:tav tm="0">
                                          <p:val>
                                            <p:strVal val="#ppt_w+.3"/>
                                          </p:val>
                                        </p:tav>
                                        <p:tav tm="100000">
                                          <p:val>
                                            <p:strVal val="#ppt_w"/>
                                          </p:val>
                                        </p:tav>
                                      </p:tavLst>
                                    </p:anim>
                                    <p:anim calcmode="lin" valueType="num">
                                      <p:cBhvr>
                                        <p:cTn id="38" dur="1000" fill="hold"/>
                                        <p:tgtEl>
                                          <p:spTgt spid="32"/>
                                        </p:tgtEl>
                                        <p:attrNameLst>
                                          <p:attrName>ppt_h</p:attrName>
                                        </p:attrNameLst>
                                      </p:cBhvr>
                                      <p:tavLst>
                                        <p:tav tm="0">
                                          <p:val>
                                            <p:strVal val="#ppt_h"/>
                                          </p:val>
                                        </p:tav>
                                        <p:tav tm="100000">
                                          <p:val>
                                            <p:strVal val="#ppt_h"/>
                                          </p:val>
                                        </p:tav>
                                      </p:tavLst>
                                    </p:anim>
                                    <p:animEffect transition="in" filter="fade">
                                      <p:cBhvr>
                                        <p:cTn id="39" dur="1000"/>
                                        <p:tgtEl>
                                          <p:spTgt spid="32"/>
                                        </p:tgtEl>
                                      </p:cBhvr>
                                    </p:animEffect>
                                  </p:childTnLst>
                                </p:cTn>
                              </p:par>
                              <p:par>
                                <p:cTn id="40" presetID="50" presetClass="entr" presetSubtype="0" decel="100000" fill="hold" grpId="0" nodeType="withEffect">
                                  <p:stCondLst>
                                    <p:cond delay="0"/>
                                  </p:stCondLst>
                                  <p:childTnLst>
                                    <p:set>
                                      <p:cBhvr>
                                        <p:cTn id="41" dur="1" fill="hold">
                                          <p:stCondLst>
                                            <p:cond delay="0"/>
                                          </p:stCondLst>
                                        </p:cTn>
                                        <p:tgtEl>
                                          <p:spTgt spid="16"/>
                                        </p:tgtEl>
                                        <p:attrNameLst>
                                          <p:attrName>style.visibility</p:attrName>
                                        </p:attrNameLst>
                                      </p:cBhvr>
                                      <p:to>
                                        <p:strVal val="visible"/>
                                      </p:to>
                                    </p:set>
                                    <p:anim calcmode="lin" valueType="num">
                                      <p:cBhvr>
                                        <p:cTn id="42" dur="1000" fill="hold"/>
                                        <p:tgtEl>
                                          <p:spTgt spid="16"/>
                                        </p:tgtEl>
                                        <p:attrNameLst>
                                          <p:attrName>ppt_w</p:attrName>
                                        </p:attrNameLst>
                                      </p:cBhvr>
                                      <p:tavLst>
                                        <p:tav tm="0">
                                          <p:val>
                                            <p:strVal val="#ppt_w+.3"/>
                                          </p:val>
                                        </p:tav>
                                        <p:tav tm="100000">
                                          <p:val>
                                            <p:strVal val="#ppt_w"/>
                                          </p:val>
                                        </p:tav>
                                      </p:tavLst>
                                    </p:anim>
                                    <p:anim calcmode="lin" valueType="num">
                                      <p:cBhvr>
                                        <p:cTn id="43" dur="1000" fill="hold"/>
                                        <p:tgtEl>
                                          <p:spTgt spid="16"/>
                                        </p:tgtEl>
                                        <p:attrNameLst>
                                          <p:attrName>ppt_h</p:attrName>
                                        </p:attrNameLst>
                                      </p:cBhvr>
                                      <p:tavLst>
                                        <p:tav tm="0">
                                          <p:val>
                                            <p:strVal val="#ppt_h"/>
                                          </p:val>
                                        </p:tav>
                                        <p:tav tm="100000">
                                          <p:val>
                                            <p:strVal val="#ppt_h"/>
                                          </p:val>
                                        </p:tav>
                                      </p:tavLst>
                                    </p:anim>
                                    <p:animEffect transition="in" filter="fade">
                                      <p:cBhvr>
                                        <p:cTn id="44" dur="1000"/>
                                        <p:tgtEl>
                                          <p:spTgt spid="16"/>
                                        </p:tgtEl>
                                      </p:cBhvr>
                                    </p:animEffect>
                                  </p:childTnLst>
                                </p:cTn>
                              </p:par>
                              <p:par>
                                <p:cTn id="45" presetID="50" presetClass="entr" presetSubtype="0" decel="100000" fill="hold" grpId="0" nodeType="withEffect">
                                  <p:stCondLst>
                                    <p:cond delay="0"/>
                                  </p:stCondLst>
                                  <p:childTnLst>
                                    <p:set>
                                      <p:cBhvr>
                                        <p:cTn id="46" dur="1" fill="hold">
                                          <p:stCondLst>
                                            <p:cond delay="0"/>
                                          </p:stCondLst>
                                        </p:cTn>
                                        <p:tgtEl>
                                          <p:spTgt spid="15"/>
                                        </p:tgtEl>
                                        <p:attrNameLst>
                                          <p:attrName>style.visibility</p:attrName>
                                        </p:attrNameLst>
                                      </p:cBhvr>
                                      <p:to>
                                        <p:strVal val="visible"/>
                                      </p:to>
                                    </p:set>
                                    <p:anim calcmode="lin" valueType="num">
                                      <p:cBhvr>
                                        <p:cTn id="47" dur="1000" fill="hold"/>
                                        <p:tgtEl>
                                          <p:spTgt spid="15"/>
                                        </p:tgtEl>
                                        <p:attrNameLst>
                                          <p:attrName>ppt_w</p:attrName>
                                        </p:attrNameLst>
                                      </p:cBhvr>
                                      <p:tavLst>
                                        <p:tav tm="0">
                                          <p:val>
                                            <p:strVal val="#ppt_w+.3"/>
                                          </p:val>
                                        </p:tav>
                                        <p:tav tm="100000">
                                          <p:val>
                                            <p:strVal val="#ppt_w"/>
                                          </p:val>
                                        </p:tav>
                                      </p:tavLst>
                                    </p:anim>
                                    <p:anim calcmode="lin" valueType="num">
                                      <p:cBhvr>
                                        <p:cTn id="48" dur="1000" fill="hold"/>
                                        <p:tgtEl>
                                          <p:spTgt spid="15"/>
                                        </p:tgtEl>
                                        <p:attrNameLst>
                                          <p:attrName>ppt_h</p:attrName>
                                        </p:attrNameLst>
                                      </p:cBhvr>
                                      <p:tavLst>
                                        <p:tav tm="0">
                                          <p:val>
                                            <p:strVal val="#ppt_h"/>
                                          </p:val>
                                        </p:tav>
                                        <p:tav tm="100000">
                                          <p:val>
                                            <p:strVal val="#ppt_h"/>
                                          </p:val>
                                        </p:tav>
                                      </p:tavLst>
                                    </p:anim>
                                    <p:animEffect transition="in" filter="fade">
                                      <p:cBhvr>
                                        <p:cTn id="49" dur="1000"/>
                                        <p:tgtEl>
                                          <p:spTgt spid="15"/>
                                        </p:tgtEl>
                                      </p:cBhvr>
                                    </p:animEffect>
                                  </p:childTnLst>
                                </p:cTn>
                              </p:par>
                            </p:childTnLst>
                          </p:cTn>
                        </p:par>
                        <p:par>
                          <p:cTn id="50" fill="hold">
                            <p:stCondLst>
                              <p:cond delay="1000"/>
                            </p:stCondLst>
                            <p:childTnLst>
                              <p:par>
                                <p:cTn id="51" presetID="50" presetClass="entr" presetSubtype="0" decel="100000" fill="hold" grpId="0" nodeType="afterEffect">
                                  <p:stCondLst>
                                    <p:cond delay="0"/>
                                  </p:stCondLst>
                                  <p:childTnLst>
                                    <p:set>
                                      <p:cBhvr>
                                        <p:cTn id="52" dur="1" fill="hold">
                                          <p:stCondLst>
                                            <p:cond delay="0"/>
                                          </p:stCondLst>
                                        </p:cTn>
                                        <p:tgtEl>
                                          <p:spTgt spid="39"/>
                                        </p:tgtEl>
                                        <p:attrNameLst>
                                          <p:attrName>style.visibility</p:attrName>
                                        </p:attrNameLst>
                                      </p:cBhvr>
                                      <p:to>
                                        <p:strVal val="visible"/>
                                      </p:to>
                                    </p:set>
                                    <p:anim calcmode="lin" valueType="num">
                                      <p:cBhvr>
                                        <p:cTn id="53" dur="1000" fill="hold"/>
                                        <p:tgtEl>
                                          <p:spTgt spid="39"/>
                                        </p:tgtEl>
                                        <p:attrNameLst>
                                          <p:attrName>ppt_w</p:attrName>
                                        </p:attrNameLst>
                                      </p:cBhvr>
                                      <p:tavLst>
                                        <p:tav tm="0">
                                          <p:val>
                                            <p:strVal val="#ppt_w+.3"/>
                                          </p:val>
                                        </p:tav>
                                        <p:tav tm="100000">
                                          <p:val>
                                            <p:strVal val="#ppt_w"/>
                                          </p:val>
                                        </p:tav>
                                      </p:tavLst>
                                    </p:anim>
                                    <p:anim calcmode="lin" valueType="num">
                                      <p:cBhvr>
                                        <p:cTn id="54" dur="1000" fill="hold"/>
                                        <p:tgtEl>
                                          <p:spTgt spid="39"/>
                                        </p:tgtEl>
                                        <p:attrNameLst>
                                          <p:attrName>ppt_h</p:attrName>
                                        </p:attrNameLst>
                                      </p:cBhvr>
                                      <p:tavLst>
                                        <p:tav tm="0">
                                          <p:val>
                                            <p:strVal val="#ppt_h"/>
                                          </p:val>
                                        </p:tav>
                                        <p:tav tm="100000">
                                          <p:val>
                                            <p:strVal val="#ppt_h"/>
                                          </p:val>
                                        </p:tav>
                                      </p:tavLst>
                                    </p:anim>
                                    <p:animEffect transition="in" filter="fade">
                                      <p:cBhvr>
                                        <p:cTn id="55" dur="10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2" grpId="0">
        <p:bldAsOne/>
      </p:bldGraphic>
      <p:bldP spid="13" grpId="0" animBg="1"/>
      <p:bldP spid="14" grpId="0" animBg="1"/>
      <p:bldP spid="15" grpId="0" animBg="1"/>
      <p:bldP spid="16" grpId="0" animBg="1"/>
      <p:bldGraphic spid="39" grpId="0">
        <p:bldAsOne/>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Прямоугольник 2"/>
          <p:cNvSpPr>
            <a:spLocks noChangeArrowheads="1"/>
          </p:cNvSpPr>
          <p:nvPr/>
        </p:nvSpPr>
        <p:spPr bwMode="auto">
          <a:xfrm>
            <a:off x="1000125" y="285750"/>
            <a:ext cx="7572375" cy="1016000"/>
          </a:xfrm>
          <a:prstGeom prst="rect">
            <a:avLst/>
          </a:prstGeom>
          <a:noFill/>
          <a:ln w="9525">
            <a:noFill/>
            <a:miter lim="800000"/>
            <a:headEnd/>
            <a:tailEnd/>
          </a:ln>
        </p:spPr>
        <p:txBody>
          <a:bodyPr>
            <a:spAutoFit/>
          </a:bodyPr>
          <a:lstStyle/>
          <a:p>
            <a:pPr algn="ctr"/>
            <a:r>
              <a:rPr lang="en-US" sz="3000" b="1">
                <a:solidFill>
                  <a:srgbClr val="C00000"/>
                </a:solidFill>
                <a:latin typeface="Times New Roman" pitchFamily="18" charset="0"/>
                <a:ea typeface="Malgun Gothic"/>
                <a:cs typeface="Times New Roman" pitchFamily="18" charset="0"/>
              </a:rPr>
              <a:t>2.2. Intertextuality  as a main signal of conceptualization</a:t>
            </a:r>
            <a:endParaRPr lang="ru-RU" sz="3000" b="1">
              <a:solidFill>
                <a:srgbClr val="C00000"/>
              </a:solidFill>
              <a:ea typeface="Malgun Gothic"/>
              <a:cs typeface="Times New Roman" pitchFamily="18" charset="0"/>
            </a:endParaRPr>
          </a:p>
        </p:txBody>
      </p:sp>
      <p:sp>
        <p:nvSpPr>
          <p:cNvPr id="26635" name="Rectangle 11"/>
          <p:cNvSpPr>
            <a:spLocks noGrp="1"/>
          </p:cNvSpPr>
          <p:nvPr>
            <p:ph type="ctrTitle" idx="4294967295"/>
          </p:nvPr>
        </p:nvSpPr>
        <p:spPr>
          <a:xfrm>
            <a:off x="179388" y="3860800"/>
            <a:ext cx="1870075" cy="1470025"/>
          </a:xfrm>
        </p:spPr>
        <p:txBody>
          <a:bodyPr/>
          <a:lstStyle/>
          <a:p>
            <a:r>
              <a:rPr lang="en-US" sz="2800" smtClean="0">
                <a:solidFill>
                  <a:schemeClr val="tx1"/>
                </a:solidFill>
              </a:rPr>
              <a:t>Devotion</a:t>
            </a:r>
            <a:br>
              <a:rPr lang="en-US" sz="2800" smtClean="0">
                <a:solidFill>
                  <a:schemeClr val="tx1"/>
                </a:solidFill>
              </a:rPr>
            </a:br>
            <a:r>
              <a:rPr lang="en-US" sz="2800" smtClean="0">
                <a:solidFill>
                  <a:schemeClr val="tx1"/>
                </a:solidFill>
              </a:rPr>
              <a:t>Dedication</a:t>
            </a:r>
            <a:r>
              <a:rPr lang="en-US" sz="2800" smtClean="0"/>
              <a:t> </a:t>
            </a:r>
            <a:r>
              <a:rPr lang="en-US" sz="2800" b="1" smtClean="0"/>
              <a:t/>
            </a:r>
            <a:br>
              <a:rPr lang="en-US" sz="2800" b="1" smtClean="0"/>
            </a:br>
            <a:r>
              <a:rPr lang="en-US" sz="2800" b="1" smtClean="0">
                <a:solidFill>
                  <a:srgbClr val="800000"/>
                </a:solidFill>
              </a:rPr>
              <a:t>Sacrifice</a:t>
            </a:r>
            <a:endParaRPr lang="ru-RU" sz="2800" b="1" smtClean="0">
              <a:solidFill>
                <a:srgbClr val="800000"/>
              </a:solidFill>
            </a:endParaRPr>
          </a:p>
        </p:txBody>
      </p:sp>
      <p:sp>
        <p:nvSpPr>
          <p:cNvPr id="26636" name="Rectangle 12"/>
          <p:cNvSpPr>
            <a:spLocks noGrp="1"/>
          </p:cNvSpPr>
          <p:nvPr>
            <p:ph type="subTitle" idx="4294967295"/>
          </p:nvPr>
        </p:nvSpPr>
        <p:spPr>
          <a:xfrm>
            <a:off x="2051050" y="5084763"/>
            <a:ext cx="1944688" cy="1223962"/>
          </a:xfrm>
        </p:spPr>
        <p:txBody>
          <a:bodyPr/>
          <a:lstStyle/>
          <a:p>
            <a:pPr marL="0" indent="0" algn="ctr">
              <a:buFont typeface="Wingdings 2" pitchFamily="18" charset="2"/>
              <a:buNone/>
            </a:pPr>
            <a:r>
              <a:rPr lang="en-US" sz="2600" smtClean="0"/>
              <a:t>Adore</a:t>
            </a:r>
          </a:p>
          <a:p>
            <a:pPr marL="0" indent="0" algn="ctr">
              <a:buFont typeface="Wingdings 2" pitchFamily="18" charset="2"/>
              <a:buNone/>
            </a:pPr>
            <a:r>
              <a:rPr lang="en-US" sz="2600" smtClean="0"/>
              <a:t>Love</a:t>
            </a:r>
          </a:p>
          <a:p>
            <a:pPr marL="0" indent="0" algn="ctr">
              <a:buFont typeface="Wingdings 2" pitchFamily="18" charset="2"/>
              <a:buNone/>
            </a:pPr>
            <a:r>
              <a:rPr lang="en-US" sz="2600" b="1" smtClean="0">
                <a:solidFill>
                  <a:srgbClr val="800000"/>
                </a:solidFill>
              </a:rPr>
              <a:t>Generosity</a:t>
            </a:r>
            <a:endParaRPr lang="ru-RU" sz="2600" b="1" smtClean="0">
              <a:solidFill>
                <a:srgbClr val="800000"/>
              </a:solidFill>
            </a:endParaRPr>
          </a:p>
        </p:txBody>
      </p:sp>
      <p:sp>
        <p:nvSpPr>
          <p:cNvPr id="26637" name="Rectangle 13"/>
          <p:cNvSpPr>
            <a:spLocks noChangeArrowheads="1"/>
          </p:cNvSpPr>
          <p:nvPr/>
        </p:nvSpPr>
        <p:spPr bwMode="auto">
          <a:xfrm>
            <a:off x="4067175" y="3860800"/>
            <a:ext cx="1825625" cy="1282700"/>
          </a:xfrm>
          <a:prstGeom prst="rect">
            <a:avLst/>
          </a:prstGeom>
          <a:noFill/>
          <a:ln w="9525">
            <a:noFill/>
            <a:miter lim="800000"/>
            <a:headEnd/>
            <a:tailEnd/>
          </a:ln>
          <a:effectLst/>
        </p:spPr>
        <p:txBody>
          <a:bodyPr anchor="ctr">
            <a:spAutoFit/>
          </a:bodyPr>
          <a:lstStyle/>
          <a:p>
            <a:pPr algn="ctr"/>
            <a:r>
              <a:rPr lang="en-US" sz="2600"/>
              <a:t>Innocence</a:t>
            </a:r>
            <a:endParaRPr lang="ru-RU" sz="2600"/>
          </a:p>
          <a:p>
            <a:pPr algn="ctr"/>
            <a:r>
              <a:rPr lang="en-US" sz="2600"/>
              <a:t>True love</a:t>
            </a:r>
            <a:endParaRPr lang="ru-RU" sz="2600"/>
          </a:p>
          <a:p>
            <a:pPr algn="ctr"/>
            <a:r>
              <a:rPr lang="en-US" sz="2600" b="1">
                <a:solidFill>
                  <a:srgbClr val="800000"/>
                </a:solidFill>
              </a:rPr>
              <a:t>Loyalty </a:t>
            </a:r>
            <a:r>
              <a:rPr lang="en-US" sz="2600" b="1"/>
              <a:t>   </a:t>
            </a:r>
          </a:p>
        </p:txBody>
      </p:sp>
      <p:sp>
        <p:nvSpPr>
          <p:cNvPr id="26638" name="Rectangle 14"/>
          <p:cNvSpPr>
            <a:spLocks noChangeArrowheads="1"/>
          </p:cNvSpPr>
          <p:nvPr/>
        </p:nvSpPr>
        <p:spPr bwMode="auto">
          <a:xfrm>
            <a:off x="5651500" y="5157788"/>
            <a:ext cx="1838325" cy="1282700"/>
          </a:xfrm>
          <a:prstGeom prst="rect">
            <a:avLst/>
          </a:prstGeom>
          <a:noFill/>
          <a:ln w="9525">
            <a:noFill/>
            <a:miter lim="800000"/>
            <a:headEnd/>
            <a:tailEnd/>
          </a:ln>
          <a:effectLst/>
        </p:spPr>
        <p:txBody>
          <a:bodyPr wrap="none" anchor="ctr">
            <a:spAutoFit/>
          </a:bodyPr>
          <a:lstStyle/>
          <a:p>
            <a:pPr algn="ctr"/>
            <a:r>
              <a:rPr lang="en-US" sz="2600"/>
              <a:t>Donation</a:t>
            </a:r>
            <a:endParaRPr lang="ru-RU" sz="2600"/>
          </a:p>
          <a:p>
            <a:pPr algn="ctr"/>
            <a:r>
              <a:rPr lang="en-US" sz="2600"/>
              <a:t>Gift</a:t>
            </a:r>
            <a:endParaRPr lang="ru-RU" sz="2600"/>
          </a:p>
          <a:p>
            <a:pPr algn="ctr"/>
            <a:r>
              <a:rPr lang="en-US" sz="2600" b="1">
                <a:solidFill>
                  <a:srgbClr val="800000"/>
                </a:solidFill>
              </a:rPr>
              <a:t>Respect </a:t>
            </a:r>
            <a:r>
              <a:rPr lang="en-US" sz="2600" b="1"/>
              <a:t>   </a:t>
            </a:r>
          </a:p>
        </p:txBody>
      </p:sp>
      <p:sp>
        <p:nvSpPr>
          <p:cNvPr id="26639" name="Rectangle 15"/>
          <p:cNvSpPr>
            <a:spLocks noChangeArrowheads="1"/>
          </p:cNvSpPr>
          <p:nvPr/>
        </p:nvSpPr>
        <p:spPr bwMode="auto">
          <a:xfrm>
            <a:off x="7380288" y="3860800"/>
            <a:ext cx="1416050" cy="1282700"/>
          </a:xfrm>
          <a:prstGeom prst="rect">
            <a:avLst/>
          </a:prstGeom>
          <a:noFill/>
          <a:ln w="9525">
            <a:noFill/>
            <a:miter lim="800000"/>
            <a:headEnd/>
            <a:tailEnd/>
          </a:ln>
          <a:effectLst/>
        </p:spPr>
        <p:txBody>
          <a:bodyPr wrap="none" anchor="ctr">
            <a:spAutoFit/>
          </a:bodyPr>
          <a:lstStyle/>
          <a:p>
            <a:pPr algn="ctr"/>
            <a:r>
              <a:rPr lang="en-US" sz="2600"/>
              <a:t>Oblation</a:t>
            </a:r>
            <a:endParaRPr lang="ru-RU" sz="2600"/>
          </a:p>
          <a:p>
            <a:pPr algn="ctr"/>
            <a:r>
              <a:rPr lang="en-US" sz="2600"/>
              <a:t>Offering</a:t>
            </a:r>
            <a:endParaRPr lang="ru-RU" sz="2600"/>
          </a:p>
          <a:p>
            <a:pPr algn="ctr"/>
            <a:r>
              <a:rPr lang="en-US" sz="2600" b="1">
                <a:solidFill>
                  <a:srgbClr val="800000"/>
                </a:solidFill>
              </a:rPr>
              <a:t>Tribute</a:t>
            </a:r>
            <a:r>
              <a:rPr lang="en-US" sz="2600"/>
              <a:t> </a:t>
            </a:r>
          </a:p>
        </p:txBody>
      </p:sp>
      <p:sp>
        <p:nvSpPr>
          <p:cNvPr id="26642" name="Rectangle 18"/>
          <p:cNvSpPr>
            <a:spLocks noChangeArrowheads="1"/>
          </p:cNvSpPr>
          <p:nvPr/>
        </p:nvSpPr>
        <p:spPr bwMode="auto">
          <a:xfrm>
            <a:off x="0" y="2989263"/>
            <a:ext cx="9144000" cy="0"/>
          </a:xfrm>
          <a:prstGeom prst="rect">
            <a:avLst/>
          </a:prstGeom>
          <a:noFill/>
          <a:ln w="9525">
            <a:noFill/>
            <a:miter lim="800000"/>
            <a:headEnd/>
            <a:tailEnd/>
          </a:ln>
          <a:effectLst/>
        </p:spPr>
        <p:txBody>
          <a:bodyPr wrap="none" anchor="ctr">
            <a:spAutoFit/>
          </a:bodyPr>
          <a:lstStyle/>
          <a:p>
            <a:endParaRPr lang="ru-RU"/>
          </a:p>
        </p:txBody>
      </p:sp>
      <p:sp>
        <p:nvSpPr>
          <p:cNvPr id="26643" name="Rectangle 19"/>
          <p:cNvSpPr>
            <a:spLocks noChangeArrowheads="1"/>
          </p:cNvSpPr>
          <p:nvPr/>
        </p:nvSpPr>
        <p:spPr bwMode="auto">
          <a:xfrm>
            <a:off x="1476375" y="1268413"/>
            <a:ext cx="6224588" cy="701675"/>
          </a:xfrm>
          <a:prstGeom prst="rect">
            <a:avLst/>
          </a:prstGeom>
          <a:noFill/>
          <a:ln w="9525">
            <a:noFill/>
            <a:miter lim="800000"/>
            <a:headEnd/>
            <a:tailEnd/>
          </a:ln>
          <a:effectLst/>
        </p:spPr>
        <p:txBody>
          <a:bodyPr wrap="none" anchor="ctr">
            <a:spAutoFit/>
          </a:bodyPr>
          <a:lstStyle/>
          <a:p>
            <a:pPr algn="ctr"/>
            <a:r>
              <a:rPr lang="en-US" sz="4000">
                <a:cs typeface="Times New Roman" pitchFamily="18" charset="0"/>
              </a:rPr>
              <a:t>Wise Magi Della and Jim</a:t>
            </a:r>
            <a:endParaRPr lang="en-US" sz="4000"/>
          </a:p>
        </p:txBody>
      </p:sp>
      <p:sp>
        <p:nvSpPr>
          <p:cNvPr id="26644" name="Line 20"/>
          <p:cNvSpPr>
            <a:spLocks noChangeShapeType="1"/>
          </p:cNvSpPr>
          <p:nvPr/>
        </p:nvSpPr>
        <p:spPr bwMode="auto">
          <a:xfrm flipH="1">
            <a:off x="1547813" y="2060575"/>
            <a:ext cx="3024187" cy="1801813"/>
          </a:xfrm>
          <a:prstGeom prst="line">
            <a:avLst/>
          </a:prstGeom>
          <a:noFill/>
          <a:ln w="9525">
            <a:solidFill>
              <a:schemeClr val="tx1"/>
            </a:solidFill>
            <a:round/>
            <a:headEnd/>
            <a:tailEnd type="triangle" w="med" len="med"/>
          </a:ln>
          <a:effectLst/>
        </p:spPr>
        <p:txBody>
          <a:bodyPr/>
          <a:lstStyle/>
          <a:p>
            <a:endParaRPr lang="ru-RU"/>
          </a:p>
        </p:txBody>
      </p:sp>
      <p:sp>
        <p:nvSpPr>
          <p:cNvPr id="26645" name="Line 21"/>
          <p:cNvSpPr>
            <a:spLocks noChangeShapeType="1"/>
          </p:cNvSpPr>
          <p:nvPr/>
        </p:nvSpPr>
        <p:spPr bwMode="auto">
          <a:xfrm flipH="1">
            <a:off x="2916238" y="2060575"/>
            <a:ext cx="1727200" cy="2881313"/>
          </a:xfrm>
          <a:prstGeom prst="line">
            <a:avLst/>
          </a:prstGeom>
          <a:noFill/>
          <a:ln w="9525">
            <a:solidFill>
              <a:schemeClr val="tx1"/>
            </a:solidFill>
            <a:round/>
            <a:headEnd/>
            <a:tailEnd type="triangle" w="med" len="med"/>
          </a:ln>
          <a:effectLst/>
        </p:spPr>
        <p:txBody>
          <a:bodyPr/>
          <a:lstStyle/>
          <a:p>
            <a:endParaRPr lang="ru-RU"/>
          </a:p>
        </p:txBody>
      </p:sp>
      <p:sp>
        <p:nvSpPr>
          <p:cNvPr id="26646" name="Line 22"/>
          <p:cNvSpPr>
            <a:spLocks noChangeShapeType="1"/>
          </p:cNvSpPr>
          <p:nvPr/>
        </p:nvSpPr>
        <p:spPr bwMode="auto">
          <a:xfrm>
            <a:off x="4645025" y="2060575"/>
            <a:ext cx="142875" cy="1873250"/>
          </a:xfrm>
          <a:prstGeom prst="line">
            <a:avLst/>
          </a:prstGeom>
          <a:noFill/>
          <a:ln w="9525">
            <a:solidFill>
              <a:schemeClr val="tx1"/>
            </a:solidFill>
            <a:round/>
            <a:headEnd/>
            <a:tailEnd type="triangle" w="med" len="med"/>
          </a:ln>
          <a:effectLst/>
        </p:spPr>
        <p:txBody>
          <a:bodyPr/>
          <a:lstStyle/>
          <a:p>
            <a:endParaRPr lang="ru-RU"/>
          </a:p>
        </p:txBody>
      </p:sp>
      <p:sp>
        <p:nvSpPr>
          <p:cNvPr id="26647" name="Line 23"/>
          <p:cNvSpPr>
            <a:spLocks noChangeShapeType="1"/>
          </p:cNvSpPr>
          <p:nvPr/>
        </p:nvSpPr>
        <p:spPr bwMode="auto">
          <a:xfrm>
            <a:off x="4716463" y="2060575"/>
            <a:ext cx="2016125" cy="3097213"/>
          </a:xfrm>
          <a:prstGeom prst="line">
            <a:avLst/>
          </a:prstGeom>
          <a:noFill/>
          <a:ln w="9525">
            <a:solidFill>
              <a:schemeClr val="tx1"/>
            </a:solidFill>
            <a:round/>
            <a:headEnd/>
            <a:tailEnd type="triangle" w="med" len="med"/>
          </a:ln>
          <a:effectLst/>
        </p:spPr>
        <p:txBody>
          <a:bodyPr/>
          <a:lstStyle/>
          <a:p>
            <a:endParaRPr lang="ru-RU"/>
          </a:p>
        </p:txBody>
      </p:sp>
      <p:sp>
        <p:nvSpPr>
          <p:cNvPr id="26648" name="Line 24"/>
          <p:cNvSpPr>
            <a:spLocks noChangeShapeType="1"/>
          </p:cNvSpPr>
          <p:nvPr/>
        </p:nvSpPr>
        <p:spPr bwMode="auto">
          <a:xfrm>
            <a:off x="4716463" y="2060575"/>
            <a:ext cx="3168650" cy="1800225"/>
          </a:xfrm>
          <a:prstGeom prst="line">
            <a:avLst/>
          </a:prstGeom>
          <a:noFill/>
          <a:ln w="9525">
            <a:solidFill>
              <a:schemeClr val="tx1"/>
            </a:solidFill>
            <a:round/>
            <a:headEnd/>
            <a:tailEnd type="triangle" w="med" len="med"/>
          </a:ln>
          <a:effectLst/>
        </p:spPr>
        <p:txBody>
          <a:bodyPr/>
          <a:lstStyle/>
          <a:p>
            <a:endParaRPr lang="ru-RU"/>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Заголовок 1"/>
          <p:cNvSpPr>
            <a:spLocks noGrp="1"/>
          </p:cNvSpPr>
          <p:nvPr>
            <p:ph type="title" idx="4294967295"/>
          </p:nvPr>
        </p:nvSpPr>
        <p:spPr>
          <a:xfrm>
            <a:off x="1423988" y="684213"/>
            <a:ext cx="6110287" cy="701675"/>
          </a:xfrm>
        </p:spPr>
        <p:txBody>
          <a:bodyPr/>
          <a:lstStyle/>
          <a:p>
            <a:pPr algn="ctr" eaLnBrk="1" hangingPunct="1"/>
            <a:r>
              <a:rPr lang="en-US" sz="2500" b="1" i="1" smtClean="0">
                <a:solidFill>
                  <a:srgbClr val="002060"/>
                </a:solidFill>
                <a:latin typeface="Times New Roman" pitchFamily="18" charset="0"/>
                <a:cs typeface="Times New Roman" pitchFamily="18" charset="0"/>
              </a:rPr>
              <a:t>3.1. Convergence of stylistic devices and as an indicator of implicit meaning</a:t>
            </a:r>
            <a:r>
              <a:rPr lang="ru-RU" sz="2500" b="1" i="1" smtClean="0">
                <a:solidFill>
                  <a:srgbClr val="002060"/>
                </a:solidFill>
                <a:latin typeface="Times New Roman" pitchFamily="18" charset="0"/>
                <a:cs typeface="Times New Roman" pitchFamily="18" charset="0"/>
              </a:rPr>
              <a:t/>
            </a:r>
            <a:br>
              <a:rPr lang="ru-RU" sz="2500" b="1" i="1" smtClean="0">
                <a:solidFill>
                  <a:srgbClr val="002060"/>
                </a:solidFill>
                <a:latin typeface="Times New Roman" pitchFamily="18" charset="0"/>
                <a:cs typeface="Times New Roman" pitchFamily="18" charset="0"/>
              </a:rPr>
            </a:br>
            <a:r>
              <a:rPr lang="en-US" sz="2500" b="1" i="1" smtClean="0">
                <a:solidFill>
                  <a:srgbClr val="002060"/>
                </a:solidFill>
                <a:latin typeface="Times New Roman" pitchFamily="18" charset="0"/>
                <a:cs typeface="Times New Roman" pitchFamily="18" charset="0"/>
              </a:rPr>
              <a:t> </a:t>
            </a:r>
            <a:r>
              <a:rPr lang="ru-RU" sz="2500" smtClean="0">
                <a:latin typeface="Verdana" pitchFamily="34" charset="0"/>
              </a:rPr>
              <a:t/>
            </a:r>
            <a:br>
              <a:rPr lang="ru-RU" sz="2500" smtClean="0">
                <a:latin typeface="Verdana" pitchFamily="34" charset="0"/>
              </a:rPr>
            </a:br>
            <a:endParaRPr lang="ru-RU" sz="2500" smtClean="0">
              <a:latin typeface="Verdana" pitchFamily="34" charset="0"/>
            </a:endParaRPr>
          </a:p>
        </p:txBody>
      </p:sp>
      <p:grpSp>
        <p:nvGrpSpPr>
          <p:cNvPr id="27650" name="Группа12"/>
          <p:cNvGrpSpPr>
            <a:grpSpLocks noChangeAspect="1"/>
          </p:cNvGrpSpPr>
          <p:nvPr/>
        </p:nvGrpSpPr>
        <p:grpSpPr bwMode="auto">
          <a:xfrm>
            <a:off x="71438" y="1339850"/>
            <a:ext cx="8964612" cy="5329238"/>
            <a:chOff x="0" y="0"/>
            <a:chExt cx="10000" cy="10000"/>
          </a:xfrm>
        </p:grpSpPr>
        <p:sp>
          <p:nvSpPr>
            <p:cNvPr id="27651" name="Прямоугольник43"/>
            <p:cNvSpPr>
              <a:spLocks noChangeArrowheads="1"/>
            </p:cNvSpPr>
            <p:nvPr/>
          </p:nvSpPr>
          <p:spPr bwMode="auto">
            <a:xfrm>
              <a:off x="0" y="0"/>
              <a:ext cx="10000" cy="10000"/>
            </a:xfrm>
            <a:prstGeom prst="rect">
              <a:avLst/>
            </a:prstGeom>
            <a:noFill/>
            <a:ln w="9525">
              <a:noFill/>
              <a:miter lim="800000"/>
              <a:headEnd/>
              <a:tailEnd/>
            </a:ln>
          </p:spPr>
          <p:txBody>
            <a:bodyPr/>
            <a:lstStyle/>
            <a:p>
              <a:endParaRPr lang="ru-RU"/>
            </a:p>
          </p:txBody>
        </p:sp>
        <p:sp>
          <p:nvSpPr>
            <p:cNvPr id="27652" name="_s1090"/>
            <p:cNvSpPr>
              <a:spLocks noChangeShapeType="1"/>
            </p:cNvSpPr>
            <p:nvPr/>
          </p:nvSpPr>
          <p:spPr bwMode="auto">
            <a:xfrm flipH="1" flipV="1">
              <a:off x="2943" y="3811"/>
              <a:ext cx="1029" cy="594"/>
            </a:xfrm>
            <a:prstGeom prst="line">
              <a:avLst/>
            </a:prstGeom>
            <a:noFill/>
            <a:ln w="28575">
              <a:solidFill>
                <a:srgbClr val="808080"/>
              </a:solidFill>
              <a:round/>
              <a:headEnd/>
              <a:tailEnd/>
            </a:ln>
          </p:spPr>
          <p:txBody>
            <a:bodyPr lIns="0" tIns="0" rIns="0" bIns="0" anchor="ctr"/>
            <a:lstStyle/>
            <a:p>
              <a:endParaRPr lang="ru-RU"/>
            </a:p>
          </p:txBody>
        </p:sp>
        <p:sp>
          <p:nvSpPr>
            <p:cNvPr id="30741" name="_s1091"/>
            <p:cNvSpPr>
              <a:spLocks noChangeArrowheads="1"/>
            </p:cNvSpPr>
            <p:nvPr/>
          </p:nvSpPr>
          <p:spPr bwMode="auto">
            <a:xfrm>
              <a:off x="730" y="2032"/>
              <a:ext cx="2375" cy="2374"/>
            </a:xfrm>
            <a:prstGeom prst="rect">
              <a:avLst/>
            </a:prstGeom>
            <a:gradFill rotWithShape="0">
              <a:gsLst>
                <a:gs pos="0">
                  <a:srgbClr val="FFFFFF"/>
                </a:gs>
                <a:gs pos="100000">
                  <a:srgbClr val="BBE0E3"/>
                </a:gs>
              </a:gsLst>
              <a:path path="rect">
                <a:fillToRect l="100000" b="100000"/>
              </a:path>
            </a:gradFill>
            <a:ln w="9525">
              <a:solidFill>
                <a:srgbClr val="000000"/>
              </a:solidFill>
              <a:miter lim="800000"/>
              <a:headEnd/>
              <a:tailEnd/>
            </a:ln>
            <a:effectLst>
              <a:outerShdw dist="141990" dir="1593903" algn="ctr" rotWithShape="0">
                <a:srgbClr val="333399"/>
              </a:outerShdw>
            </a:effectLst>
          </p:spPr>
          <p:txBody>
            <a:bodyPr lIns="0" tIns="0" rIns="0" bIns="0" anchor="ctr"/>
            <a:lstStyle/>
            <a:p>
              <a:pPr algn="ctr">
                <a:defRPr/>
              </a:pPr>
              <a:r>
                <a:rPr lang="en-US" sz="4000">
                  <a:solidFill>
                    <a:srgbClr val="7F007F"/>
                  </a:solidFill>
                  <a:latin typeface="Times New Roman" pitchFamily="18" charset="0"/>
                </a:rPr>
                <a:t>Princes </a:t>
              </a:r>
              <a:endParaRPr lang="ru-RU" sz="4000"/>
            </a:p>
          </p:txBody>
        </p:sp>
        <p:sp>
          <p:nvSpPr>
            <p:cNvPr id="27654" name="_s1092"/>
            <p:cNvSpPr>
              <a:spLocks noChangeShapeType="1"/>
            </p:cNvSpPr>
            <p:nvPr/>
          </p:nvSpPr>
          <p:spPr bwMode="auto">
            <a:xfrm flipH="1">
              <a:off x="2943" y="5593"/>
              <a:ext cx="1029" cy="593"/>
            </a:xfrm>
            <a:prstGeom prst="line">
              <a:avLst/>
            </a:prstGeom>
            <a:noFill/>
            <a:ln w="28575">
              <a:solidFill>
                <a:srgbClr val="808080"/>
              </a:solidFill>
              <a:round/>
              <a:headEnd/>
              <a:tailEnd/>
            </a:ln>
          </p:spPr>
          <p:txBody>
            <a:bodyPr lIns="0" tIns="0" rIns="0" bIns="0" anchor="ctr"/>
            <a:lstStyle/>
            <a:p>
              <a:endParaRPr lang="ru-RU"/>
            </a:p>
          </p:txBody>
        </p:sp>
        <p:sp>
          <p:nvSpPr>
            <p:cNvPr id="30743" name="_s1093"/>
            <p:cNvSpPr>
              <a:spLocks noChangeArrowheads="1"/>
            </p:cNvSpPr>
            <p:nvPr/>
          </p:nvSpPr>
          <p:spPr bwMode="auto">
            <a:xfrm>
              <a:off x="730" y="5594"/>
              <a:ext cx="2375" cy="2374"/>
            </a:xfrm>
            <a:prstGeom prst="rect">
              <a:avLst/>
            </a:prstGeom>
            <a:gradFill rotWithShape="0">
              <a:gsLst>
                <a:gs pos="0">
                  <a:srgbClr val="FFFFFF"/>
                </a:gs>
                <a:gs pos="100000">
                  <a:srgbClr val="BBE0E3"/>
                </a:gs>
              </a:gsLst>
              <a:path path="rect">
                <a:fillToRect l="100000" b="100000"/>
              </a:path>
            </a:gradFill>
            <a:ln w="9525">
              <a:solidFill>
                <a:srgbClr val="000000"/>
              </a:solidFill>
              <a:miter lim="800000"/>
              <a:headEnd/>
              <a:tailEnd/>
            </a:ln>
            <a:effectLst>
              <a:outerShdw dist="141990" dir="1593903" algn="ctr" rotWithShape="0">
                <a:srgbClr val="333399"/>
              </a:outerShdw>
            </a:effectLst>
          </p:spPr>
          <p:txBody>
            <a:bodyPr lIns="0" tIns="0" rIns="0" bIns="0" anchor="ctr"/>
            <a:lstStyle/>
            <a:p>
              <a:pPr algn="ctr">
                <a:defRPr/>
              </a:pPr>
              <a:r>
                <a:rPr lang="en-US" sz="4000">
                  <a:solidFill>
                    <a:srgbClr val="FF0000"/>
                  </a:solidFill>
                  <a:latin typeface="Times New Roman" pitchFamily="18" charset="0"/>
                </a:rPr>
                <a:t>Genius</a:t>
              </a:r>
              <a:r>
                <a:rPr lang="en-US">
                  <a:solidFill>
                    <a:srgbClr val="FF0000"/>
                  </a:solidFill>
                  <a:latin typeface="Times New Roman" pitchFamily="18" charset="0"/>
                </a:rPr>
                <a:t> </a:t>
              </a:r>
              <a:endParaRPr lang="ru-RU"/>
            </a:p>
          </p:txBody>
        </p:sp>
        <p:sp>
          <p:nvSpPr>
            <p:cNvPr id="27656" name="_s1094"/>
            <p:cNvSpPr>
              <a:spLocks noChangeShapeType="1"/>
            </p:cNvSpPr>
            <p:nvPr/>
          </p:nvSpPr>
          <p:spPr bwMode="auto">
            <a:xfrm>
              <a:off x="5000" y="6186"/>
              <a:ext cx="0" cy="1188"/>
            </a:xfrm>
            <a:prstGeom prst="line">
              <a:avLst/>
            </a:prstGeom>
            <a:noFill/>
            <a:ln w="28575">
              <a:solidFill>
                <a:srgbClr val="808080"/>
              </a:solidFill>
              <a:round/>
              <a:headEnd/>
              <a:tailEnd/>
            </a:ln>
          </p:spPr>
          <p:txBody>
            <a:bodyPr lIns="0" tIns="0" rIns="0" bIns="0" anchor="ctr"/>
            <a:lstStyle/>
            <a:p>
              <a:endParaRPr lang="ru-RU"/>
            </a:p>
          </p:txBody>
        </p:sp>
        <p:sp>
          <p:nvSpPr>
            <p:cNvPr id="30745" name="_s1095"/>
            <p:cNvSpPr>
              <a:spLocks noChangeArrowheads="1"/>
            </p:cNvSpPr>
            <p:nvPr/>
          </p:nvSpPr>
          <p:spPr bwMode="auto">
            <a:xfrm>
              <a:off x="3813" y="7373"/>
              <a:ext cx="2375" cy="2374"/>
            </a:xfrm>
            <a:prstGeom prst="rect">
              <a:avLst/>
            </a:prstGeom>
            <a:gradFill rotWithShape="0">
              <a:gsLst>
                <a:gs pos="0">
                  <a:srgbClr val="FFFFFF"/>
                </a:gs>
                <a:gs pos="100000">
                  <a:srgbClr val="BBE0E3"/>
                </a:gs>
              </a:gsLst>
              <a:path path="rect">
                <a:fillToRect l="100000" b="100000"/>
              </a:path>
            </a:gradFill>
            <a:ln w="9525">
              <a:solidFill>
                <a:srgbClr val="000000"/>
              </a:solidFill>
              <a:miter lim="800000"/>
              <a:headEnd/>
              <a:tailEnd/>
            </a:ln>
            <a:effectLst>
              <a:outerShdw dist="141990" dir="1593903" algn="ctr" rotWithShape="0">
                <a:srgbClr val="333399"/>
              </a:outerShdw>
            </a:effectLst>
          </p:spPr>
          <p:txBody>
            <a:bodyPr lIns="0" tIns="0" rIns="0" bIns="0" anchor="ctr"/>
            <a:lstStyle/>
            <a:p>
              <a:pPr algn="ctr">
                <a:defRPr/>
              </a:pPr>
              <a:r>
                <a:rPr lang="en-US" sz="2500">
                  <a:solidFill>
                    <a:srgbClr val="0000FF"/>
                  </a:solidFill>
                  <a:latin typeface="Times New Roman" pitchFamily="18" charset="0"/>
                </a:rPr>
                <a:t>Reflection of the moon in the dark waters </a:t>
              </a:r>
              <a:endParaRPr lang="ru-RU" sz="2500"/>
            </a:p>
          </p:txBody>
        </p:sp>
        <p:sp>
          <p:nvSpPr>
            <p:cNvPr id="27658" name="_s1096"/>
            <p:cNvSpPr>
              <a:spLocks noChangeShapeType="1"/>
            </p:cNvSpPr>
            <p:nvPr/>
          </p:nvSpPr>
          <p:spPr bwMode="auto">
            <a:xfrm>
              <a:off x="6028" y="5593"/>
              <a:ext cx="1029" cy="593"/>
            </a:xfrm>
            <a:prstGeom prst="line">
              <a:avLst/>
            </a:prstGeom>
            <a:noFill/>
            <a:ln w="28575">
              <a:solidFill>
                <a:srgbClr val="808080"/>
              </a:solidFill>
              <a:round/>
              <a:headEnd/>
              <a:tailEnd/>
            </a:ln>
          </p:spPr>
          <p:txBody>
            <a:bodyPr lIns="0" tIns="0" rIns="0" bIns="0" anchor="ctr"/>
            <a:lstStyle/>
            <a:p>
              <a:endParaRPr lang="ru-RU"/>
            </a:p>
          </p:txBody>
        </p:sp>
        <p:sp>
          <p:nvSpPr>
            <p:cNvPr id="30747" name="_s1097"/>
            <p:cNvSpPr>
              <a:spLocks noChangeArrowheads="1"/>
            </p:cNvSpPr>
            <p:nvPr/>
          </p:nvSpPr>
          <p:spPr bwMode="auto">
            <a:xfrm>
              <a:off x="6897" y="5594"/>
              <a:ext cx="2375" cy="2374"/>
            </a:xfrm>
            <a:prstGeom prst="rect">
              <a:avLst/>
            </a:prstGeom>
            <a:gradFill rotWithShape="0">
              <a:gsLst>
                <a:gs pos="0">
                  <a:srgbClr val="FFFFFF"/>
                </a:gs>
                <a:gs pos="100000">
                  <a:srgbClr val="BBE0E3"/>
                </a:gs>
              </a:gsLst>
              <a:path path="rect">
                <a:fillToRect l="100000" b="100000"/>
              </a:path>
            </a:gradFill>
            <a:ln w="9525">
              <a:solidFill>
                <a:srgbClr val="000000"/>
              </a:solidFill>
              <a:miter lim="800000"/>
              <a:headEnd/>
              <a:tailEnd/>
            </a:ln>
            <a:effectLst>
              <a:outerShdw dist="141990" dir="1593903" algn="ctr" rotWithShape="0">
                <a:srgbClr val="333399"/>
              </a:outerShdw>
            </a:effectLst>
          </p:spPr>
          <p:txBody>
            <a:bodyPr lIns="0" tIns="0" rIns="0" bIns="0" anchor="ctr"/>
            <a:lstStyle/>
            <a:p>
              <a:pPr algn="ctr">
                <a:defRPr/>
              </a:pPr>
              <a:r>
                <a:rPr lang="en-US" sz="3200">
                  <a:solidFill>
                    <a:srgbClr val="007F00"/>
                  </a:solidFill>
                  <a:latin typeface="Times New Roman" pitchFamily="18" charset="0"/>
                </a:rPr>
                <a:t>Spring – time </a:t>
              </a:r>
              <a:endParaRPr lang="ru-RU" sz="3200"/>
            </a:p>
          </p:txBody>
        </p:sp>
        <p:sp>
          <p:nvSpPr>
            <p:cNvPr id="27660" name="_s1098"/>
            <p:cNvSpPr>
              <a:spLocks noChangeShapeType="1"/>
            </p:cNvSpPr>
            <p:nvPr/>
          </p:nvSpPr>
          <p:spPr bwMode="auto">
            <a:xfrm flipV="1">
              <a:off x="6028" y="3813"/>
              <a:ext cx="1029" cy="593"/>
            </a:xfrm>
            <a:prstGeom prst="line">
              <a:avLst/>
            </a:prstGeom>
            <a:noFill/>
            <a:ln w="28575">
              <a:solidFill>
                <a:srgbClr val="808080"/>
              </a:solidFill>
              <a:round/>
              <a:headEnd/>
              <a:tailEnd/>
            </a:ln>
          </p:spPr>
          <p:txBody>
            <a:bodyPr lIns="0" tIns="0" rIns="0" bIns="0" anchor="ctr"/>
            <a:lstStyle/>
            <a:p>
              <a:endParaRPr lang="ru-RU"/>
            </a:p>
          </p:txBody>
        </p:sp>
        <p:sp>
          <p:nvSpPr>
            <p:cNvPr id="30749" name="_s1099"/>
            <p:cNvSpPr>
              <a:spLocks noChangeArrowheads="1"/>
            </p:cNvSpPr>
            <p:nvPr/>
          </p:nvSpPr>
          <p:spPr bwMode="auto">
            <a:xfrm>
              <a:off x="6897" y="2032"/>
              <a:ext cx="2375" cy="2374"/>
            </a:xfrm>
            <a:prstGeom prst="rect">
              <a:avLst/>
            </a:prstGeom>
            <a:gradFill rotWithShape="0">
              <a:gsLst>
                <a:gs pos="0">
                  <a:srgbClr val="FFFFFF"/>
                </a:gs>
                <a:gs pos="100000">
                  <a:srgbClr val="BBE0E3"/>
                </a:gs>
              </a:gsLst>
              <a:path path="rect">
                <a:fillToRect l="100000" b="100000"/>
              </a:path>
            </a:gradFill>
            <a:ln w="9525">
              <a:solidFill>
                <a:srgbClr val="000000"/>
              </a:solidFill>
              <a:miter lim="800000"/>
              <a:headEnd/>
              <a:tailEnd/>
            </a:ln>
            <a:effectLst>
              <a:outerShdw dist="141990" dir="1593903" algn="ctr" rotWithShape="0">
                <a:srgbClr val="333399"/>
              </a:outerShdw>
            </a:effectLst>
          </p:spPr>
          <p:txBody>
            <a:bodyPr lIns="0" tIns="0" rIns="0" bIns="0" anchor="ctr"/>
            <a:lstStyle/>
            <a:p>
              <a:pPr algn="ctr">
                <a:defRPr/>
              </a:pPr>
              <a:r>
                <a:rPr lang="en-US" sz="3600">
                  <a:solidFill>
                    <a:srgbClr val="7F7F7F"/>
                  </a:solidFill>
                  <a:latin typeface="Times New Roman" pitchFamily="18" charset="0"/>
                </a:rPr>
                <a:t>Sunlight </a:t>
              </a:r>
              <a:endParaRPr lang="ru-RU" sz="3600"/>
            </a:p>
          </p:txBody>
        </p:sp>
        <p:sp>
          <p:nvSpPr>
            <p:cNvPr id="27662" name="_s1100"/>
            <p:cNvSpPr>
              <a:spLocks noChangeShapeType="1"/>
            </p:cNvSpPr>
            <p:nvPr/>
          </p:nvSpPr>
          <p:spPr bwMode="auto">
            <a:xfrm flipV="1">
              <a:off x="5000" y="2625"/>
              <a:ext cx="0" cy="1188"/>
            </a:xfrm>
            <a:prstGeom prst="line">
              <a:avLst/>
            </a:prstGeom>
            <a:noFill/>
            <a:ln w="28575">
              <a:solidFill>
                <a:srgbClr val="808080"/>
              </a:solidFill>
              <a:round/>
              <a:headEnd/>
              <a:tailEnd/>
            </a:ln>
          </p:spPr>
          <p:txBody>
            <a:bodyPr lIns="0" tIns="0" rIns="0" bIns="0" anchor="ctr"/>
            <a:lstStyle/>
            <a:p>
              <a:endParaRPr lang="ru-RU"/>
            </a:p>
          </p:txBody>
        </p:sp>
        <p:sp>
          <p:nvSpPr>
            <p:cNvPr id="30751" name="_s1101"/>
            <p:cNvSpPr>
              <a:spLocks noChangeArrowheads="1"/>
            </p:cNvSpPr>
            <p:nvPr/>
          </p:nvSpPr>
          <p:spPr bwMode="auto">
            <a:xfrm>
              <a:off x="3813" y="250"/>
              <a:ext cx="2375" cy="2374"/>
            </a:xfrm>
            <a:prstGeom prst="rect">
              <a:avLst/>
            </a:prstGeom>
            <a:gradFill rotWithShape="0">
              <a:gsLst>
                <a:gs pos="0">
                  <a:srgbClr val="FFFFFF"/>
                </a:gs>
                <a:gs pos="100000">
                  <a:srgbClr val="BBE0E3"/>
                </a:gs>
              </a:gsLst>
              <a:path path="rect">
                <a:fillToRect l="100000" b="100000"/>
              </a:path>
            </a:gradFill>
            <a:ln w="9525">
              <a:solidFill>
                <a:srgbClr val="000000"/>
              </a:solidFill>
              <a:miter lim="800000"/>
              <a:headEnd/>
              <a:tailEnd/>
            </a:ln>
            <a:effectLst>
              <a:outerShdw dist="141990" dir="1593903" algn="ctr" rotWithShape="0">
                <a:srgbClr val="333399"/>
              </a:outerShdw>
            </a:effectLst>
          </p:spPr>
          <p:txBody>
            <a:bodyPr lIns="0" tIns="0" rIns="0" bIns="0" anchor="ctr"/>
            <a:lstStyle/>
            <a:p>
              <a:pPr algn="ctr">
                <a:defRPr/>
              </a:pPr>
              <a:r>
                <a:rPr lang="en-US" sz="3600">
                  <a:solidFill>
                    <a:srgbClr val="FF00FF"/>
                  </a:solidFill>
                  <a:latin typeface="Times New Roman" pitchFamily="18" charset="0"/>
                </a:rPr>
                <a:t>Wonder of wonder </a:t>
              </a:r>
              <a:endParaRPr lang="ru-RU" sz="3600"/>
            </a:p>
          </p:txBody>
        </p:sp>
        <p:sp>
          <p:nvSpPr>
            <p:cNvPr id="30752" name="_s1102"/>
            <p:cNvSpPr>
              <a:spLocks noChangeArrowheads="1"/>
            </p:cNvSpPr>
            <p:nvPr/>
          </p:nvSpPr>
          <p:spPr bwMode="auto">
            <a:xfrm>
              <a:off x="3813" y="3813"/>
              <a:ext cx="2375" cy="2374"/>
            </a:xfrm>
            <a:prstGeom prst="rect">
              <a:avLst/>
            </a:prstGeom>
            <a:gradFill rotWithShape="0">
              <a:gsLst>
                <a:gs pos="0">
                  <a:srgbClr val="FFFFFF"/>
                </a:gs>
                <a:gs pos="100000">
                  <a:srgbClr val="BBE0E3"/>
                </a:gs>
              </a:gsLst>
              <a:path path="rect">
                <a:fillToRect l="100000" b="100000"/>
              </a:path>
            </a:gradFill>
            <a:ln w="9525">
              <a:solidFill>
                <a:srgbClr val="000000"/>
              </a:solidFill>
              <a:miter lim="800000"/>
              <a:headEnd/>
              <a:tailEnd/>
            </a:ln>
            <a:effectLst>
              <a:outerShdw dist="141990" dir="1593903" algn="ctr" rotWithShape="0">
                <a:srgbClr val="99CC00"/>
              </a:outerShdw>
            </a:effectLst>
          </p:spPr>
          <p:txBody>
            <a:bodyPr lIns="0" tIns="0" rIns="0" bIns="0" anchor="ctr"/>
            <a:lstStyle/>
            <a:p>
              <a:pPr algn="ctr">
                <a:defRPr/>
              </a:pPr>
              <a:r>
                <a:rPr lang="en-US" sz="4000">
                  <a:latin typeface="Times New Roman" pitchFamily="18" charset="0"/>
                </a:rPr>
                <a:t>BEAUTY </a:t>
              </a:r>
              <a:endParaRPr lang="ru-RU" sz="4000"/>
            </a:p>
          </p:txBody>
        </p:sp>
      </p:gr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p:cNvSpPr>
          <p:nvPr>
            <p:ph type="title" idx="4294967295"/>
          </p:nvPr>
        </p:nvSpPr>
        <p:spPr>
          <a:xfrm>
            <a:off x="1042988" y="260350"/>
            <a:ext cx="7124700" cy="923925"/>
          </a:xfrm>
        </p:spPr>
        <p:txBody>
          <a:bodyPr/>
          <a:lstStyle/>
          <a:p>
            <a:pPr algn="ctr" eaLnBrk="1" hangingPunct="1"/>
            <a:r>
              <a:rPr lang="en-US" sz="4000" smtClean="0">
                <a:latin typeface="Verdana" pitchFamily="34" charset="0"/>
              </a:rPr>
              <a:t>Conceptual mapping</a:t>
            </a:r>
            <a:endParaRPr lang="ru-RU" sz="4000" smtClean="0">
              <a:latin typeface="Verdana" pitchFamily="34" charset="0"/>
            </a:endParaRPr>
          </a:p>
        </p:txBody>
      </p:sp>
      <p:pic>
        <p:nvPicPr>
          <p:cNvPr id="28674" name="Картинка4"/>
          <p:cNvPicPr>
            <a:picLocks noGrp="1" noRot="1" noChangeArrowheads="1"/>
          </p:cNvPicPr>
          <p:nvPr>
            <p:ph type="body" idx="4294967295"/>
          </p:nvPr>
        </p:nvPicPr>
        <p:blipFill>
          <a:blip r:embed="rId2"/>
          <a:srcRect/>
          <a:stretch>
            <a:fillRect/>
          </a:stretch>
        </p:blipFill>
        <p:spPr>
          <a:xfrm>
            <a:off x="395288" y="1339850"/>
            <a:ext cx="8424862" cy="5329238"/>
          </a:xfrm>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9697" name="Группа12"/>
          <p:cNvGrpSpPr>
            <a:grpSpLocks noChangeAspect="1"/>
          </p:cNvGrpSpPr>
          <p:nvPr/>
        </p:nvGrpSpPr>
        <p:grpSpPr bwMode="auto">
          <a:xfrm>
            <a:off x="971550" y="36513"/>
            <a:ext cx="7777163" cy="6821487"/>
            <a:chOff x="0" y="0"/>
            <a:chExt cx="10000" cy="10000"/>
          </a:xfrm>
        </p:grpSpPr>
        <p:sp>
          <p:nvSpPr>
            <p:cNvPr id="29698" name="Прямоугольник1"/>
            <p:cNvSpPr>
              <a:spLocks noChangeArrowheads="1"/>
            </p:cNvSpPr>
            <p:nvPr/>
          </p:nvSpPr>
          <p:spPr bwMode="auto">
            <a:xfrm>
              <a:off x="0" y="0"/>
              <a:ext cx="10000" cy="10000"/>
            </a:xfrm>
            <a:prstGeom prst="rect">
              <a:avLst/>
            </a:prstGeom>
            <a:noFill/>
            <a:ln w="9525">
              <a:noFill/>
              <a:miter lim="800000"/>
              <a:headEnd/>
              <a:tailEnd/>
            </a:ln>
          </p:spPr>
          <p:txBody>
            <a:bodyPr/>
            <a:lstStyle/>
            <a:p>
              <a:endParaRPr lang="ru-RU"/>
            </a:p>
          </p:txBody>
        </p:sp>
        <p:sp>
          <p:nvSpPr>
            <p:cNvPr id="29699" name="_s1105"/>
            <p:cNvSpPr>
              <a:spLocks noChangeShapeType="1"/>
            </p:cNvSpPr>
            <p:nvPr/>
          </p:nvSpPr>
          <p:spPr bwMode="auto">
            <a:xfrm flipH="1" flipV="1">
              <a:off x="3549" y="1735"/>
              <a:ext cx="1211" cy="2728"/>
            </a:xfrm>
            <a:prstGeom prst="line">
              <a:avLst/>
            </a:prstGeom>
            <a:noFill/>
            <a:ln w="38100">
              <a:solidFill>
                <a:srgbClr val="BBE0E3"/>
              </a:solidFill>
              <a:round/>
              <a:headEnd/>
              <a:tailEnd/>
            </a:ln>
          </p:spPr>
          <p:txBody>
            <a:bodyPr lIns="0" tIns="0" rIns="0" bIns="0" anchor="ctr"/>
            <a:lstStyle/>
            <a:p>
              <a:endParaRPr lang="ru-RU"/>
            </a:p>
          </p:txBody>
        </p:sp>
        <p:sp>
          <p:nvSpPr>
            <p:cNvPr id="29701" name="Линия1104"/>
            <p:cNvSpPr>
              <a:spLocks noChangeShapeType="1"/>
            </p:cNvSpPr>
            <p:nvPr/>
          </p:nvSpPr>
          <p:spPr bwMode="auto">
            <a:xfrm flipH="1" flipV="1">
              <a:off x="2347" y="2608"/>
              <a:ext cx="2217" cy="1998"/>
            </a:xfrm>
            <a:prstGeom prst="line">
              <a:avLst/>
            </a:prstGeom>
            <a:noFill/>
            <a:ln w="38100">
              <a:solidFill>
                <a:srgbClr val="BBE0E3"/>
              </a:solidFill>
              <a:round/>
              <a:headEnd/>
              <a:tailEnd/>
            </a:ln>
          </p:spPr>
          <p:txBody>
            <a:bodyPr lIns="0" tIns="0" rIns="0" bIns="0" anchor="ctr"/>
            <a:lstStyle/>
            <a:p>
              <a:endParaRPr lang="ru-RU"/>
            </a:p>
          </p:txBody>
        </p:sp>
        <p:sp>
          <p:nvSpPr>
            <p:cNvPr id="29702" name="Эллипс1106"/>
            <p:cNvSpPr>
              <a:spLocks noChangeArrowheads="1"/>
            </p:cNvSpPr>
            <p:nvPr/>
          </p:nvSpPr>
          <p:spPr bwMode="auto">
            <a:xfrm>
              <a:off x="1318" y="1627"/>
              <a:ext cx="1176" cy="1176"/>
            </a:xfrm>
            <a:prstGeom prst="ellipse">
              <a:avLst/>
            </a:prstGeom>
            <a:gradFill rotWithShape="0">
              <a:gsLst>
                <a:gs pos="0">
                  <a:srgbClr val="BBE0E3"/>
                </a:gs>
                <a:gs pos="100000">
                  <a:srgbClr val="E4F3F4"/>
                </a:gs>
              </a:gsLst>
              <a:path path="rect">
                <a:fillToRect l="100000" t="100000"/>
              </a:path>
            </a:gradFill>
            <a:ln w="9525">
              <a:noFill/>
              <a:round/>
              <a:headEnd/>
              <a:tailEnd/>
            </a:ln>
          </p:spPr>
          <p:txBody>
            <a:bodyPr lIns="0" tIns="0" rIns="0" bIns="0" anchor="ctr"/>
            <a:lstStyle/>
            <a:p>
              <a:pPr algn="ctr"/>
              <a:r>
                <a:rPr lang="en-US" sz="1100" dirty="0">
                  <a:solidFill>
                    <a:srgbClr val="FF0000"/>
                  </a:solidFill>
                  <a:latin typeface="Times New Roman" pitchFamily="18" charset="0"/>
                </a:rPr>
                <a:t>Birth and death </a:t>
              </a:r>
              <a:endParaRPr lang="ru-RU" dirty="0"/>
            </a:p>
          </p:txBody>
        </p:sp>
        <p:sp>
          <p:nvSpPr>
            <p:cNvPr id="29703" name="Линия1105"/>
            <p:cNvSpPr>
              <a:spLocks noChangeShapeType="1"/>
            </p:cNvSpPr>
            <p:nvPr/>
          </p:nvSpPr>
          <p:spPr bwMode="auto">
            <a:xfrm flipH="1" flipV="1">
              <a:off x="1604" y="3894"/>
              <a:ext cx="2838" cy="924"/>
            </a:xfrm>
            <a:prstGeom prst="line">
              <a:avLst/>
            </a:prstGeom>
            <a:noFill/>
            <a:ln w="38100">
              <a:solidFill>
                <a:srgbClr val="BBE0E3"/>
              </a:solidFill>
              <a:round/>
              <a:headEnd/>
              <a:tailEnd/>
            </a:ln>
          </p:spPr>
          <p:txBody>
            <a:bodyPr lIns="0" tIns="0" rIns="0" bIns="0" anchor="ctr"/>
            <a:lstStyle/>
            <a:p>
              <a:endParaRPr lang="ru-RU"/>
            </a:p>
          </p:txBody>
        </p:sp>
        <p:sp>
          <p:nvSpPr>
            <p:cNvPr id="29704" name="Эллипс1107"/>
            <p:cNvSpPr>
              <a:spLocks noChangeArrowheads="1"/>
            </p:cNvSpPr>
            <p:nvPr/>
          </p:nvSpPr>
          <p:spPr bwMode="auto">
            <a:xfrm>
              <a:off x="454" y="3126"/>
              <a:ext cx="1176" cy="1176"/>
            </a:xfrm>
            <a:prstGeom prst="ellipse">
              <a:avLst/>
            </a:prstGeom>
            <a:gradFill rotWithShape="0">
              <a:gsLst>
                <a:gs pos="0">
                  <a:srgbClr val="BBE0E3"/>
                </a:gs>
                <a:gs pos="100000">
                  <a:srgbClr val="E4F3F4"/>
                </a:gs>
              </a:gsLst>
              <a:path path="rect">
                <a:fillToRect l="100000" t="100000"/>
              </a:path>
            </a:gradFill>
            <a:ln w="9525">
              <a:noFill/>
              <a:round/>
              <a:headEnd/>
              <a:tailEnd/>
            </a:ln>
          </p:spPr>
          <p:txBody>
            <a:bodyPr lIns="0" tIns="0" rIns="0" bIns="0" anchor="ctr"/>
            <a:lstStyle/>
            <a:p>
              <a:pPr algn="ctr"/>
              <a:r>
                <a:rPr lang="en-US" sz="1400">
                  <a:solidFill>
                    <a:srgbClr val="007F00"/>
                  </a:solidFill>
                  <a:latin typeface="Times New Roman" pitchFamily="18" charset="0"/>
                </a:rPr>
                <a:t>Money </a:t>
              </a:r>
              <a:endParaRPr lang="ru-RU"/>
            </a:p>
          </p:txBody>
        </p:sp>
        <p:sp>
          <p:nvSpPr>
            <p:cNvPr id="29705" name="Линия1106"/>
            <p:cNvSpPr>
              <a:spLocks noChangeShapeType="1"/>
            </p:cNvSpPr>
            <p:nvPr/>
          </p:nvSpPr>
          <p:spPr bwMode="auto">
            <a:xfrm flipH="1">
              <a:off x="1448" y="5061"/>
              <a:ext cx="2969" cy="309"/>
            </a:xfrm>
            <a:prstGeom prst="line">
              <a:avLst/>
            </a:prstGeom>
            <a:noFill/>
            <a:ln w="38100">
              <a:solidFill>
                <a:srgbClr val="BBE0E3"/>
              </a:solidFill>
              <a:round/>
              <a:headEnd/>
              <a:tailEnd/>
            </a:ln>
          </p:spPr>
          <p:txBody>
            <a:bodyPr lIns="0" tIns="0" rIns="0" bIns="0" anchor="ctr"/>
            <a:lstStyle/>
            <a:p>
              <a:endParaRPr lang="ru-RU"/>
            </a:p>
          </p:txBody>
        </p:sp>
        <p:sp>
          <p:nvSpPr>
            <p:cNvPr id="29706" name="Эллипс1108"/>
            <p:cNvSpPr>
              <a:spLocks noChangeArrowheads="1"/>
            </p:cNvSpPr>
            <p:nvPr/>
          </p:nvSpPr>
          <p:spPr bwMode="auto">
            <a:xfrm>
              <a:off x="273" y="4847"/>
              <a:ext cx="1176" cy="1176"/>
            </a:xfrm>
            <a:prstGeom prst="ellipse">
              <a:avLst/>
            </a:prstGeom>
            <a:gradFill rotWithShape="0">
              <a:gsLst>
                <a:gs pos="0">
                  <a:srgbClr val="BBE0E3"/>
                </a:gs>
                <a:gs pos="100000">
                  <a:srgbClr val="E4F3F4"/>
                </a:gs>
              </a:gsLst>
              <a:path path="rect">
                <a:fillToRect l="100000" t="100000"/>
              </a:path>
            </a:gradFill>
            <a:ln w="9525">
              <a:noFill/>
              <a:round/>
              <a:headEnd/>
              <a:tailEnd/>
            </a:ln>
          </p:spPr>
          <p:txBody>
            <a:bodyPr lIns="0" tIns="0" rIns="0" bIns="0" anchor="ctr"/>
            <a:lstStyle/>
            <a:p>
              <a:pPr algn="ctr"/>
              <a:r>
                <a:rPr lang="en-US" sz="1600">
                  <a:solidFill>
                    <a:srgbClr val="7F007F"/>
                  </a:solidFill>
                  <a:latin typeface="Times New Roman" pitchFamily="18" charset="0"/>
                </a:rPr>
                <a:t>Child </a:t>
              </a:r>
              <a:endParaRPr lang="ru-RU"/>
            </a:p>
          </p:txBody>
        </p:sp>
        <p:sp>
          <p:nvSpPr>
            <p:cNvPr id="29707" name="Линия1107"/>
            <p:cNvSpPr>
              <a:spLocks noChangeShapeType="1"/>
            </p:cNvSpPr>
            <p:nvPr/>
          </p:nvSpPr>
          <p:spPr bwMode="auto">
            <a:xfrm flipH="1">
              <a:off x="1906" y="5294"/>
              <a:ext cx="2587" cy="1490"/>
            </a:xfrm>
            <a:prstGeom prst="line">
              <a:avLst/>
            </a:prstGeom>
            <a:noFill/>
            <a:ln w="38100">
              <a:solidFill>
                <a:srgbClr val="BBE0E3"/>
              </a:solidFill>
              <a:round/>
              <a:headEnd/>
              <a:tailEnd/>
            </a:ln>
          </p:spPr>
          <p:txBody>
            <a:bodyPr lIns="0" tIns="0" rIns="0" bIns="0" anchor="ctr"/>
            <a:lstStyle/>
            <a:p>
              <a:endParaRPr lang="ru-RU"/>
            </a:p>
          </p:txBody>
        </p:sp>
        <p:sp>
          <p:nvSpPr>
            <p:cNvPr id="29708" name="Эллипс1109"/>
            <p:cNvSpPr>
              <a:spLocks noChangeArrowheads="1"/>
            </p:cNvSpPr>
            <p:nvPr/>
          </p:nvSpPr>
          <p:spPr bwMode="auto">
            <a:xfrm>
              <a:off x="809" y="6493"/>
              <a:ext cx="1176" cy="1176"/>
            </a:xfrm>
            <a:prstGeom prst="ellipse">
              <a:avLst/>
            </a:prstGeom>
            <a:gradFill rotWithShape="0">
              <a:gsLst>
                <a:gs pos="0">
                  <a:srgbClr val="BBE0E3"/>
                </a:gs>
                <a:gs pos="100000">
                  <a:srgbClr val="E4F3F4"/>
                </a:gs>
              </a:gsLst>
              <a:path path="rect">
                <a:fillToRect l="100000" t="100000"/>
              </a:path>
            </a:gradFill>
            <a:ln w="9525">
              <a:noFill/>
              <a:round/>
              <a:headEnd/>
              <a:tailEnd/>
            </a:ln>
          </p:spPr>
          <p:txBody>
            <a:bodyPr lIns="0" tIns="0" rIns="0" bIns="0" anchor="ctr"/>
            <a:lstStyle/>
            <a:p>
              <a:pPr algn="ctr"/>
              <a:r>
                <a:rPr lang="en-US" sz="1400">
                  <a:solidFill>
                    <a:srgbClr val="7F007F"/>
                  </a:solidFill>
                  <a:latin typeface="Times New Roman" pitchFamily="18" charset="0"/>
                </a:rPr>
                <a:t>Nature </a:t>
              </a:r>
              <a:endParaRPr lang="ru-RU"/>
            </a:p>
          </p:txBody>
        </p:sp>
        <p:sp>
          <p:nvSpPr>
            <p:cNvPr id="29709" name="Линия1108"/>
            <p:cNvSpPr>
              <a:spLocks noChangeShapeType="1"/>
            </p:cNvSpPr>
            <p:nvPr/>
          </p:nvSpPr>
          <p:spPr bwMode="auto">
            <a:xfrm flipH="1">
              <a:off x="2899" y="5475"/>
              <a:ext cx="1758" cy="2413"/>
            </a:xfrm>
            <a:prstGeom prst="line">
              <a:avLst/>
            </a:prstGeom>
            <a:noFill/>
            <a:ln w="38100">
              <a:solidFill>
                <a:srgbClr val="BBE0E3"/>
              </a:solidFill>
              <a:round/>
              <a:headEnd/>
              <a:tailEnd/>
            </a:ln>
          </p:spPr>
          <p:txBody>
            <a:bodyPr lIns="0" tIns="0" rIns="0" bIns="0" anchor="ctr"/>
            <a:lstStyle/>
            <a:p>
              <a:endParaRPr lang="ru-RU"/>
            </a:p>
          </p:txBody>
        </p:sp>
        <p:sp>
          <p:nvSpPr>
            <p:cNvPr id="29710" name="Эллипс1110"/>
            <p:cNvSpPr>
              <a:spLocks noChangeArrowheads="1"/>
            </p:cNvSpPr>
            <p:nvPr/>
          </p:nvSpPr>
          <p:spPr bwMode="auto">
            <a:xfrm>
              <a:off x="1968" y="7779"/>
              <a:ext cx="1176" cy="1176"/>
            </a:xfrm>
            <a:prstGeom prst="ellipse">
              <a:avLst/>
            </a:prstGeom>
            <a:gradFill rotWithShape="0">
              <a:gsLst>
                <a:gs pos="0">
                  <a:srgbClr val="BBE0E3"/>
                </a:gs>
                <a:gs pos="100000">
                  <a:srgbClr val="E4F3F4"/>
                </a:gs>
              </a:gsLst>
              <a:path path="rect">
                <a:fillToRect l="100000" t="100000"/>
              </a:path>
            </a:gradFill>
            <a:ln w="9525">
              <a:noFill/>
              <a:round/>
              <a:headEnd/>
              <a:tailEnd/>
            </a:ln>
          </p:spPr>
          <p:txBody>
            <a:bodyPr lIns="0" tIns="0" rIns="0" bIns="0" anchor="ctr"/>
            <a:lstStyle/>
            <a:p>
              <a:pPr algn="ctr"/>
              <a:r>
                <a:rPr lang="en-US" sz="1600">
                  <a:solidFill>
                    <a:srgbClr val="FF99CC"/>
                  </a:solidFill>
                  <a:latin typeface="Times New Roman" pitchFamily="18" charset="0"/>
                </a:rPr>
                <a:t>Time </a:t>
              </a:r>
              <a:endParaRPr lang="ru-RU"/>
            </a:p>
          </p:txBody>
        </p:sp>
        <p:sp>
          <p:nvSpPr>
            <p:cNvPr id="29711" name="Линия1109"/>
            <p:cNvSpPr>
              <a:spLocks noChangeShapeType="1"/>
            </p:cNvSpPr>
            <p:nvPr/>
          </p:nvSpPr>
          <p:spPr bwMode="auto">
            <a:xfrm flipH="1">
              <a:off x="4257" y="5573"/>
              <a:ext cx="624" cy="2920"/>
            </a:xfrm>
            <a:prstGeom prst="line">
              <a:avLst/>
            </a:prstGeom>
            <a:noFill/>
            <a:ln w="38100">
              <a:solidFill>
                <a:srgbClr val="BBE0E3"/>
              </a:solidFill>
              <a:round/>
              <a:headEnd/>
              <a:tailEnd/>
            </a:ln>
          </p:spPr>
          <p:txBody>
            <a:bodyPr lIns="0" tIns="0" rIns="0" bIns="0" anchor="ctr"/>
            <a:lstStyle/>
            <a:p>
              <a:endParaRPr lang="ru-RU"/>
            </a:p>
          </p:txBody>
        </p:sp>
        <p:sp>
          <p:nvSpPr>
            <p:cNvPr id="29712" name="Эллипс1111"/>
            <p:cNvSpPr>
              <a:spLocks noChangeArrowheads="1"/>
            </p:cNvSpPr>
            <p:nvPr/>
          </p:nvSpPr>
          <p:spPr bwMode="auto">
            <a:xfrm>
              <a:off x="3550" y="8483"/>
              <a:ext cx="1176" cy="1176"/>
            </a:xfrm>
            <a:prstGeom prst="ellipse">
              <a:avLst/>
            </a:prstGeom>
            <a:gradFill rotWithShape="0">
              <a:gsLst>
                <a:gs pos="0">
                  <a:srgbClr val="BBE0E3"/>
                </a:gs>
                <a:gs pos="100000">
                  <a:srgbClr val="E4F3F4"/>
                </a:gs>
              </a:gsLst>
              <a:path path="rect">
                <a:fillToRect l="100000" t="100000"/>
              </a:path>
            </a:gradFill>
            <a:ln w="9525">
              <a:noFill/>
              <a:round/>
              <a:headEnd/>
              <a:tailEnd/>
            </a:ln>
          </p:spPr>
          <p:txBody>
            <a:bodyPr lIns="0" tIns="0" rIns="0" bIns="0" anchor="ctr"/>
            <a:lstStyle/>
            <a:p>
              <a:pPr algn="ctr"/>
              <a:r>
                <a:rPr lang="en-US" sz="1600">
                  <a:solidFill>
                    <a:srgbClr val="333333"/>
                  </a:solidFill>
                  <a:latin typeface="Times New Roman" pitchFamily="18" charset="0"/>
                </a:rPr>
                <a:t>Game </a:t>
              </a:r>
              <a:endParaRPr lang="ru-RU"/>
            </a:p>
          </p:txBody>
        </p:sp>
        <p:sp>
          <p:nvSpPr>
            <p:cNvPr id="29713" name="Линия1110"/>
            <p:cNvSpPr>
              <a:spLocks noChangeShapeType="1"/>
            </p:cNvSpPr>
            <p:nvPr/>
          </p:nvSpPr>
          <p:spPr bwMode="auto">
            <a:xfrm>
              <a:off x="5125" y="5572"/>
              <a:ext cx="618" cy="2921"/>
            </a:xfrm>
            <a:prstGeom prst="line">
              <a:avLst/>
            </a:prstGeom>
            <a:noFill/>
            <a:ln w="38100">
              <a:solidFill>
                <a:srgbClr val="BBE0E3"/>
              </a:solidFill>
              <a:round/>
              <a:headEnd/>
              <a:tailEnd/>
            </a:ln>
          </p:spPr>
          <p:txBody>
            <a:bodyPr lIns="0" tIns="0" rIns="0" bIns="0" anchor="ctr"/>
            <a:lstStyle/>
            <a:p>
              <a:endParaRPr lang="ru-RU"/>
            </a:p>
          </p:txBody>
        </p:sp>
        <p:sp>
          <p:nvSpPr>
            <p:cNvPr id="29714" name="Эллипс1112"/>
            <p:cNvSpPr>
              <a:spLocks noChangeArrowheads="1"/>
            </p:cNvSpPr>
            <p:nvPr/>
          </p:nvSpPr>
          <p:spPr bwMode="auto">
            <a:xfrm>
              <a:off x="5280" y="8481"/>
              <a:ext cx="1176" cy="1176"/>
            </a:xfrm>
            <a:prstGeom prst="ellipse">
              <a:avLst/>
            </a:prstGeom>
            <a:gradFill rotWithShape="0">
              <a:gsLst>
                <a:gs pos="0">
                  <a:srgbClr val="BBE0E3"/>
                </a:gs>
                <a:gs pos="100000">
                  <a:srgbClr val="E4F3F4"/>
                </a:gs>
              </a:gsLst>
              <a:path path="rect">
                <a:fillToRect l="100000" t="100000"/>
              </a:path>
            </a:gradFill>
            <a:ln w="9525">
              <a:noFill/>
              <a:round/>
              <a:headEnd/>
              <a:tailEnd/>
            </a:ln>
          </p:spPr>
          <p:txBody>
            <a:bodyPr lIns="0" tIns="0" rIns="0" bIns="0" anchor="ctr"/>
            <a:lstStyle/>
            <a:p>
              <a:pPr algn="ctr"/>
              <a:r>
                <a:rPr lang="en-US" sz="1400">
                  <a:solidFill>
                    <a:srgbClr val="CC99FF"/>
                  </a:solidFill>
                  <a:latin typeface="Times New Roman" pitchFamily="18" charset="0"/>
                </a:rPr>
                <a:t>Grape</a:t>
              </a:r>
            </a:p>
            <a:p>
              <a:pPr algn="ctr"/>
              <a:r>
                <a:rPr lang="en-US" sz="1400">
                  <a:solidFill>
                    <a:srgbClr val="CC99FF"/>
                  </a:solidFill>
                  <a:latin typeface="Times New Roman" pitchFamily="18" charset="0"/>
                </a:rPr>
                <a:t>fruit</a:t>
              </a:r>
              <a:r>
                <a:rPr lang="en-US" sz="1400">
                  <a:latin typeface="Times New Roman" pitchFamily="18" charset="0"/>
                </a:rPr>
                <a:t> </a:t>
              </a:r>
              <a:endParaRPr lang="ru-RU"/>
            </a:p>
          </p:txBody>
        </p:sp>
        <p:sp>
          <p:nvSpPr>
            <p:cNvPr id="29715" name="Линия1111"/>
            <p:cNvSpPr>
              <a:spLocks noChangeShapeType="1"/>
            </p:cNvSpPr>
            <p:nvPr/>
          </p:nvSpPr>
          <p:spPr bwMode="auto">
            <a:xfrm>
              <a:off x="5347" y="5472"/>
              <a:ext cx="1754" cy="2417"/>
            </a:xfrm>
            <a:prstGeom prst="line">
              <a:avLst/>
            </a:prstGeom>
            <a:noFill/>
            <a:ln w="38100">
              <a:solidFill>
                <a:srgbClr val="BBE0E3"/>
              </a:solidFill>
              <a:round/>
              <a:headEnd/>
              <a:tailEnd/>
            </a:ln>
          </p:spPr>
          <p:txBody>
            <a:bodyPr lIns="0" tIns="0" rIns="0" bIns="0" anchor="ctr"/>
            <a:lstStyle/>
            <a:p>
              <a:endParaRPr lang="ru-RU"/>
            </a:p>
          </p:txBody>
        </p:sp>
        <p:sp>
          <p:nvSpPr>
            <p:cNvPr id="29716" name="Эллипс1113"/>
            <p:cNvSpPr>
              <a:spLocks noChangeArrowheads="1"/>
            </p:cNvSpPr>
            <p:nvPr/>
          </p:nvSpPr>
          <p:spPr bwMode="auto">
            <a:xfrm>
              <a:off x="6861" y="7777"/>
              <a:ext cx="1176" cy="1176"/>
            </a:xfrm>
            <a:prstGeom prst="ellipse">
              <a:avLst/>
            </a:prstGeom>
            <a:gradFill rotWithShape="0">
              <a:gsLst>
                <a:gs pos="0">
                  <a:srgbClr val="BBE0E3"/>
                </a:gs>
                <a:gs pos="100000">
                  <a:srgbClr val="E4F3F4"/>
                </a:gs>
              </a:gsLst>
              <a:path path="rect">
                <a:fillToRect l="100000" t="100000"/>
              </a:path>
            </a:gradFill>
            <a:ln w="9525">
              <a:noFill/>
              <a:round/>
              <a:headEnd/>
              <a:tailEnd/>
            </a:ln>
          </p:spPr>
          <p:txBody>
            <a:bodyPr lIns="0" tIns="0" rIns="0" bIns="0" anchor="ctr"/>
            <a:lstStyle/>
            <a:p>
              <a:pPr algn="ctr"/>
              <a:r>
                <a:rPr lang="en-US" sz="1600">
                  <a:solidFill>
                    <a:srgbClr val="FF00FF"/>
                  </a:solidFill>
                  <a:latin typeface="Times New Roman" pitchFamily="18" charset="0"/>
                </a:rPr>
                <a:t>Pain </a:t>
              </a:r>
              <a:endParaRPr lang="ru-RU"/>
            </a:p>
          </p:txBody>
        </p:sp>
        <p:sp>
          <p:nvSpPr>
            <p:cNvPr id="29717" name="Линия1112"/>
            <p:cNvSpPr>
              <a:spLocks noChangeShapeType="1"/>
            </p:cNvSpPr>
            <p:nvPr/>
          </p:nvSpPr>
          <p:spPr bwMode="auto">
            <a:xfrm>
              <a:off x="5510" y="5291"/>
              <a:ext cx="2585" cy="1494"/>
            </a:xfrm>
            <a:prstGeom prst="line">
              <a:avLst/>
            </a:prstGeom>
            <a:noFill/>
            <a:ln w="38100">
              <a:solidFill>
                <a:srgbClr val="BBE0E3"/>
              </a:solidFill>
              <a:round/>
              <a:headEnd/>
              <a:tailEnd/>
            </a:ln>
          </p:spPr>
          <p:txBody>
            <a:bodyPr lIns="0" tIns="0" rIns="0" bIns="0" anchor="ctr"/>
            <a:lstStyle/>
            <a:p>
              <a:endParaRPr lang="ru-RU"/>
            </a:p>
          </p:txBody>
        </p:sp>
        <p:sp>
          <p:nvSpPr>
            <p:cNvPr id="29718" name="Эллипс1114"/>
            <p:cNvSpPr>
              <a:spLocks noChangeArrowheads="1"/>
            </p:cNvSpPr>
            <p:nvPr/>
          </p:nvSpPr>
          <p:spPr bwMode="auto">
            <a:xfrm>
              <a:off x="8019" y="6490"/>
              <a:ext cx="1175" cy="1176"/>
            </a:xfrm>
            <a:prstGeom prst="ellipse">
              <a:avLst/>
            </a:prstGeom>
            <a:gradFill rotWithShape="0">
              <a:gsLst>
                <a:gs pos="0">
                  <a:srgbClr val="BBE0E3"/>
                </a:gs>
                <a:gs pos="100000">
                  <a:srgbClr val="E4F3F4"/>
                </a:gs>
              </a:gsLst>
              <a:path path="rect">
                <a:fillToRect l="100000" t="100000"/>
              </a:path>
            </a:gradFill>
            <a:ln w="9525">
              <a:noFill/>
              <a:round/>
              <a:headEnd/>
              <a:tailEnd/>
            </a:ln>
          </p:spPr>
          <p:txBody>
            <a:bodyPr lIns="0" tIns="0" rIns="0" bIns="0" anchor="ctr"/>
            <a:lstStyle/>
            <a:p>
              <a:pPr algn="ctr"/>
              <a:r>
                <a:rPr lang="en-US" sz="1600">
                  <a:solidFill>
                    <a:srgbClr val="FF0000"/>
                  </a:solidFill>
                  <a:latin typeface="Times New Roman" pitchFamily="18" charset="0"/>
                </a:rPr>
                <a:t>Book </a:t>
              </a:r>
              <a:endParaRPr lang="ru-RU"/>
            </a:p>
          </p:txBody>
        </p:sp>
        <p:sp>
          <p:nvSpPr>
            <p:cNvPr id="29719" name="Линия1113"/>
            <p:cNvSpPr>
              <a:spLocks noChangeShapeType="1"/>
            </p:cNvSpPr>
            <p:nvPr/>
          </p:nvSpPr>
          <p:spPr bwMode="auto">
            <a:xfrm>
              <a:off x="5586" y="5058"/>
              <a:ext cx="2968" cy="314"/>
            </a:xfrm>
            <a:prstGeom prst="line">
              <a:avLst/>
            </a:prstGeom>
            <a:noFill/>
            <a:ln w="38100">
              <a:solidFill>
                <a:srgbClr val="BBE0E3"/>
              </a:solidFill>
              <a:round/>
              <a:headEnd/>
              <a:tailEnd/>
            </a:ln>
          </p:spPr>
          <p:txBody>
            <a:bodyPr lIns="0" tIns="0" rIns="0" bIns="0" anchor="ctr"/>
            <a:lstStyle/>
            <a:p>
              <a:endParaRPr lang="ru-RU"/>
            </a:p>
          </p:txBody>
        </p:sp>
        <p:sp>
          <p:nvSpPr>
            <p:cNvPr id="29720" name="Эллипс1115"/>
            <p:cNvSpPr>
              <a:spLocks noChangeArrowheads="1"/>
            </p:cNvSpPr>
            <p:nvPr/>
          </p:nvSpPr>
          <p:spPr bwMode="auto">
            <a:xfrm>
              <a:off x="8552" y="4844"/>
              <a:ext cx="1176" cy="1176"/>
            </a:xfrm>
            <a:prstGeom prst="ellipse">
              <a:avLst/>
            </a:prstGeom>
            <a:gradFill rotWithShape="0">
              <a:gsLst>
                <a:gs pos="0">
                  <a:srgbClr val="BBE0E3"/>
                </a:gs>
                <a:gs pos="100000">
                  <a:srgbClr val="E4F3F4"/>
                </a:gs>
              </a:gsLst>
              <a:path path="rect">
                <a:fillToRect l="100000" t="100000"/>
              </a:path>
            </a:gradFill>
            <a:ln w="9525">
              <a:noFill/>
              <a:round/>
              <a:headEnd/>
              <a:tailEnd/>
            </a:ln>
          </p:spPr>
          <p:txBody>
            <a:bodyPr lIns="0" tIns="0" rIns="0" bIns="0" anchor="ctr"/>
            <a:lstStyle/>
            <a:p>
              <a:pPr algn="ctr"/>
              <a:r>
                <a:rPr lang="en-US" sz="1400">
                  <a:solidFill>
                    <a:srgbClr val="00007F"/>
                  </a:solidFill>
                  <a:latin typeface="Times New Roman" pitchFamily="18" charset="0"/>
                </a:rPr>
                <a:t>Phrase </a:t>
              </a:r>
              <a:endParaRPr lang="ru-RU"/>
            </a:p>
          </p:txBody>
        </p:sp>
        <p:sp>
          <p:nvSpPr>
            <p:cNvPr id="29721" name="Линия1114"/>
            <p:cNvSpPr>
              <a:spLocks noChangeShapeType="1"/>
            </p:cNvSpPr>
            <p:nvPr/>
          </p:nvSpPr>
          <p:spPr bwMode="auto">
            <a:xfrm flipV="1">
              <a:off x="5559" y="3894"/>
              <a:ext cx="2840" cy="921"/>
            </a:xfrm>
            <a:prstGeom prst="line">
              <a:avLst/>
            </a:prstGeom>
            <a:noFill/>
            <a:ln w="38100">
              <a:solidFill>
                <a:srgbClr val="BBE0E3"/>
              </a:solidFill>
              <a:round/>
              <a:headEnd/>
              <a:tailEnd/>
            </a:ln>
          </p:spPr>
          <p:txBody>
            <a:bodyPr lIns="0" tIns="0" rIns="0" bIns="0" anchor="ctr"/>
            <a:lstStyle/>
            <a:p>
              <a:endParaRPr lang="ru-RU"/>
            </a:p>
          </p:txBody>
        </p:sp>
        <p:sp>
          <p:nvSpPr>
            <p:cNvPr id="29722" name="Эллипс1116"/>
            <p:cNvSpPr>
              <a:spLocks noChangeArrowheads="1"/>
            </p:cNvSpPr>
            <p:nvPr/>
          </p:nvSpPr>
          <p:spPr bwMode="auto">
            <a:xfrm>
              <a:off x="8370" y="3123"/>
              <a:ext cx="1176" cy="1176"/>
            </a:xfrm>
            <a:prstGeom prst="ellipse">
              <a:avLst/>
            </a:prstGeom>
            <a:gradFill rotWithShape="0">
              <a:gsLst>
                <a:gs pos="0">
                  <a:srgbClr val="BBE0E3"/>
                </a:gs>
                <a:gs pos="100000">
                  <a:srgbClr val="E4F3F4"/>
                </a:gs>
              </a:gsLst>
              <a:path path="rect">
                <a:fillToRect l="100000" t="100000"/>
              </a:path>
            </a:gradFill>
            <a:ln w="9525">
              <a:noFill/>
              <a:round/>
              <a:headEnd/>
              <a:tailEnd/>
            </a:ln>
          </p:spPr>
          <p:txBody>
            <a:bodyPr lIns="0" tIns="0" rIns="0" bIns="0" anchor="ctr"/>
            <a:lstStyle/>
            <a:p>
              <a:pPr algn="ctr"/>
              <a:r>
                <a:rPr lang="en-US" sz="1600">
                  <a:latin typeface="Times New Roman" pitchFamily="18" charset="0"/>
                </a:rPr>
                <a:t>Art </a:t>
              </a:r>
              <a:endParaRPr lang="ru-RU"/>
            </a:p>
          </p:txBody>
        </p:sp>
        <p:sp>
          <p:nvSpPr>
            <p:cNvPr id="29723" name="Линия1115"/>
            <p:cNvSpPr>
              <a:spLocks noChangeShapeType="1"/>
            </p:cNvSpPr>
            <p:nvPr/>
          </p:nvSpPr>
          <p:spPr bwMode="auto">
            <a:xfrm flipV="1">
              <a:off x="5436" y="2606"/>
              <a:ext cx="2220" cy="1998"/>
            </a:xfrm>
            <a:prstGeom prst="line">
              <a:avLst/>
            </a:prstGeom>
            <a:noFill/>
            <a:ln w="38100">
              <a:solidFill>
                <a:srgbClr val="BBE0E3"/>
              </a:solidFill>
              <a:round/>
              <a:headEnd/>
              <a:tailEnd/>
            </a:ln>
          </p:spPr>
          <p:txBody>
            <a:bodyPr lIns="0" tIns="0" rIns="0" bIns="0" anchor="ctr"/>
            <a:lstStyle/>
            <a:p>
              <a:endParaRPr lang="ru-RU"/>
            </a:p>
          </p:txBody>
        </p:sp>
        <p:sp>
          <p:nvSpPr>
            <p:cNvPr id="29724" name="Эллипс1117"/>
            <p:cNvSpPr>
              <a:spLocks noChangeArrowheads="1"/>
            </p:cNvSpPr>
            <p:nvPr/>
          </p:nvSpPr>
          <p:spPr bwMode="auto">
            <a:xfrm>
              <a:off x="7505" y="1625"/>
              <a:ext cx="1176" cy="1176"/>
            </a:xfrm>
            <a:prstGeom prst="ellipse">
              <a:avLst/>
            </a:prstGeom>
            <a:gradFill rotWithShape="0">
              <a:gsLst>
                <a:gs pos="0">
                  <a:srgbClr val="BBE0E3"/>
                </a:gs>
                <a:gs pos="100000">
                  <a:srgbClr val="E4F3F4"/>
                </a:gs>
              </a:gsLst>
              <a:path path="rect">
                <a:fillToRect l="100000" t="100000"/>
              </a:path>
            </a:gradFill>
            <a:ln w="9525">
              <a:noFill/>
              <a:round/>
              <a:headEnd/>
              <a:tailEnd/>
            </a:ln>
          </p:spPr>
          <p:txBody>
            <a:bodyPr lIns="0" tIns="0" rIns="0" bIns="0" anchor="ctr"/>
            <a:lstStyle/>
            <a:p>
              <a:pPr algn="ctr"/>
              <a:r>
                <a:rPr lang="en-US" sz="1400">
                  <a:solidFill>
                    <a:srgbClr val="007F00"/>
                  </a:solidFill>
                  <a:latin typeface="Times New Roman" pitchFamily="18" charset="0"/>
                </a:rPr>
                <a:t>Music </a:t>
              </a:r>
              <a:endParaRPr lang="ru-RU"/>
            </a:p>
          </p:txBody>
        </p:sp>
        <p:sp>
          <p:nvSpPr>
            <p:cNvPr id="29725" name="Линия1116"/>
            <p:cNvSpPr>
              <a:spLocks noChangeShapeType="1"/>
            </p:cNvSpPr>
            <p:nvPr/>
          </p:nvSpPr>
          <p:spPr bwMode="auto">
            <a:xfrm flipV="1">
              <a:off x="5238" y="1734"/>
              <a:ext cx="1216" cy="2728"/>
            </a:xfrm>
            <a:prstGeom prst="line">
              <a:avLst/>
            </a:prstGeom>
            <a:noFill/>
            <a:ln w="38100">
              <a:solidFill>
                <a:srgbClr val="BBE0E3"/>
              </a:solidFill>
              <a:round/>
              <a:headEnd/>
              <a:tailEnd/>
            </a:ln>
          </p:spPr>
          <p:txBody>
            <a:bodyPr lIns="0" tIns="0" rIns="0" bIns="0" anchor="ctr"/>
            <a:lstStyle/>
            <a:p>
              <a:endParaRPr lang="ru-RU"/>
            </a:p>
          </p:txBody>
        </p:sp>
        <p:sp>
          <p:nvSpPr>
            <p:cNvPr id="29726" name="Эллипс1118"/>
            <p:cNvSpPr>
              <a:spLocks noChangeArrowheads="1"/>
            </p:cNvSpPr>
            <p:nvPr/>
          </p:nvSpPr>
          <p:spPr bwMode="auto">
            <a:xfrm>
              <a:off x="6104" y="609"/>
              <a:ext cx="1176" cy="1176"/>
            </a:xfrm>
            <a:prstGeom prst="ellipse">
              <a:avLst/>
            </a:prstGeom>
            <a:gradFill rotWithShape="0">
              <a:gsLst>
                <a:gs pos="0">
                  <a:srgbClr val="BBE0E3"/>
                </a:gs>
                <a:gs pos="100000">
                  <a:srgbClr val="E4F3F4"/>
                </a:gs>
              </a:gsLst>
              <a:path path="rect">
                <a:fillToRect l="100000" t="100000"/>
              </a:path>
            </a:gradFill>
            <a:ln w="9525">
              <a:noFill/>
              <a:round/>
              <a:headEnd/>
              <a:tailEnd/>
            </a:ln>
          </p:spPr>
          <p:txBody>
            <a:bodyPr lIns="0" tIns="0" rIns="0" bIns="0" anchor="ctr"/>
            <a:lstStyle/>
            <a:p>
              <a:pPr algn="ctr"/>
              <a:endParaRPr lang="en-US" sz="1200">
                <a:solidFill>
                  <a:srgbClr val="7F0000"/>
                </a:solidFill>
                <a:latin typeface="Times New Roman" pitchFamily="18" charset="0"/>
              </a:endParaRPr>
            </a:p>
            <a:p>
              <a:pPr algn="ctr"/>
              <a:r>
                <a:rPr lang="en-US" sz="1200">
                  <a:solidFill>
                    <a:srgbClr val="7F0000"/>
                  </a:solidFill>
                  <a:latin typeface="Times New Roman" pitchFamily="18" charset="0"/>
                </a:rPr>
                <a:t>Teacher </a:t>
              </a:r>
              <a:endParaRPr lang="ru-RU"/>
            </a:p>
          </p:txBody>
        </p:sp>
        <p:sp>
          <p:nvSpPr>
            <p:cNvPr id="29727" name="Линия1117"/>
            <p:cNvSpPr>
              <a:spLocks noChangeShapeType="1"/>
            </p:cNvSpPr>
            <p:nvPr/>
          </p:nvSpPr>
          <p:spPr bwMode="auto">
            <a:xfrm flipV="1">
              <a:off x="5000" y="1426"/>
              <a:ext cx="0" cy="2986"/>
            </a:xfrm>
            <a:prstGeom prst="line">
              <a:avLst/>
            </a:prstGeom>
            <a:noFill/>
            <a:ln w="38100">
              <a:solidFill>
                <a:srgbClr val="BBE0E3"/>
              </a:solidFill>
              <a:round/>
              <a:headEnd/>
              <a:tailEnd/>
            </a:ln>
          </p:spPr>
          <p:txBody>
            <a:bodyPr lIns="0" tIns="0" rIns="0" bIns="0" anchor="ctr"/>
            <a:lstStyle/>
            <a:p>
              <a:endParaRPr lang="ru-RU"/>
            </a:p>
          </p:txBody>
        </p:sp>
        <p:sp>
          <p:nvSpPr>
            <p:cNvPr id="29728" name="Эллипс1119"/>
            <p:cNvSpPr>
              <a:spLocks noChangeArrowheads="1"/>
            </p:cNvSpPr>
            <p:nvPr/>
          </p:nvSpPr>
          <p:spPr bwMode="auto">
            <a:xfrm>
              <a:off x="4412" y="250"/>
              <a:ext cx="1176" cy="1176"/>
            </a:xfrm>
            <a:prstGeom prst="ellipse">
              <a:avLst/>
            </a:prstGeom>
            <a:gradFill rotWithShape="0">
              <a:gsLst>
                <a:gs pos="0">
                  <a:srgbClr val="BBE0E3"/>
                </a:gs>
                <a:gs pos="100000">
                  <a:srgbClr val="E4F3F4"/>
                </a:gs>
              </a:gsLst>
              <a:path path="rect">
                <a:fillToRect l="100000" t="100000"/>
              </a:path>
            </a:gradFill>
            <a:ln w="9525">
              <a:noFill/>
              <a:round/>
              <a:headEnd/>
              <a:tailEnd/>
            </a:ln>
          </p:spPr>
          <p:txBody>
            <a:bodyPr lIns="0" tIns="0" rIns="0" bIns="0" anchor="ctr"/>
            <a:lstStyle/>
            <a:p>
              <a:pPr algn="ctr"/>
              <a:r>
                <a:rPr lang="en-US" sz="1600" dirty="0">
                  <a:latin typeface="Times New Roman" pitchFamily="18" charset="0"/>
                </a:rPr>
                <a:t>Stage </a:t>
              </a:r>
              <a:endParaRPr lang="ru-RU" dirty="0"/>
            </a:p>
          </p:txBody>
        </p:sp>
        <p:sp>
          <p:nvSpPr>
            <p:cNvPr id="29729" name="Эллипс1120"/>
            <p:cNvSpPr>
              <a:spLocks noChangeArrowheads="1"/>
            </p:cNvSpPr>
            <p:nvPr/>
          </p:nvSpPr>
          <p:spPr bwMode="auto">
            <a:xfrm>
              <a:off x="4412" y="4412"/>
              <a:ext cx="1176" cy="1176"/>
            </a:xfrm>
            <a:prstGeom prst="ellipse">
              <a:avLst/>
            </a:prstGeom>
            <a:solidFill>
              <a:srgbClr val="66FFCC"/>
            </a:solidFill>
            <a:ln w="9525">
              <a:noFill/>
              <a:round/>
              <a:headEnd/>
              <a:tailEnd/>
            </a:ln>
          </p:spPr>
          <p:txBody>
            <a:bodyPr lIns="0" tIns="0" rIns="0" bIns="0" anchor="ctr"/>
            <a:lstStyle/>
            <a:p>
              <a:pPr algn="ctr"/>
              <a:r>
                <a:rPr lang="en-US" sz="2400">
                  <a:solidFill>
                    <a:srgbClr val="FF0000"/>
                  </a:solidFill>
                  <a:latin typeface="Times New Roman" pitchFamily="18" charset="0"/>
                </a:rPr>
                <a:t>Life </a:t>
              </a:r>
              <a:endParaRPr lang="ru-RU"/>
            </a:p>
          </p:txBody>
        </p:sp>
      </p:grpSp>
      <p:sp>
        <p:nvSpPr>
          <p:cNvPr id="35" name="Эллипс1106"/>
          <p:cNvSpPr>
            <a:spLocks noChangeArrowheads="1"/>
          </p:cNvSpPr>
          <p:nvPr/>
        </p:nvSpPr>
        <p:spPr bwMode="auto">
          <a:xfrm>
            <a:off x="3071802" y="428604"/>
            <a:ext cx="914594" cy="802207"/>
          </a:xfrm>
          <a:prstGeom prst="ellipse">
            <a:avLst/>
          </a:prstGeom>
          <a:gradFill rotWithShape="0">
            <a:gsLst>
              <a:gs pos="0">
                <a:srgbClr val="BBE0E3"/>
              </a:gs>
              <a:gs pos="100000">
                <a:srgbClr val="E4F3F4"/>
              </a:gs>
            </a:gsLst>
            <a:path path="rect">
              <a:fillToRect l="100000" t="100000"/>
            </a:path>
          </a:gradFill>
          <a:ln w="9525">
            <a:noFill/>
            <a:round/>
            <a:headEnd/>
            <a:tailEnd/>
          </a:ln>
        </p:spPr>
        <p:txBody>
          <a:bodyPr lIns="0" tIns="0" rIns="0" bIns="0" anchor="ctr"/>
          <a:lstStyle/>
          <a:p>
            <a:pPr algn="ctr"/>
            <a:endParaRPr lang="en-US" sz="1400" dirty="0" smtClean="0">
              <a:solidFill>
                <a:srgbClr val="FF0000"/>
              </a:solidFill>
            </a:endParaRPr>
          </a:p>
          <a:p>
            <a:pPr algn="ctr"/>
            <a:r>
              <a:rPr lang="en-US" sz="1400" dirty="0" smtClean="0">
                <a:solidFill>
                  <a:srgbClr val="FF0000"/>
                </a:solidFill>
              </a:rPr>
              <a:t>Lesson</a:t>
            </a:r>
          </a:p>
          <a:p>
            <a:pPr algn="ctr"/>
            <a:endParaRPr lang="ru-RU"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Заголовок 1"/>
          <p:cNvSpPr>
            <a:spLocks noGrp="1"/>
          </p:cNvSpPr>
          <p:nvPr>
            <p:ph type="title" idx="4294967295"/>
          </p:nvPr>
        </p:nvSpPr>
        <p:spPr>
          <a:xfrm>
            <a:off x="428625" y="676275"/>
            <a:ext cx="8072438" cy="5753100"/>
          </a:xfrm>
        </p:spPr>
        <p:txBody>
          <a:bodyPr/>
          <a:lstStyle/>
          <a:p>
            <a:pPr eaLnBrk="1" hangingPunct="1"/>
            <a:r>
              <a:rPr lang="en-US" sz="3600" b="1" i="1" smtClean="0">
                <a:solidFill>
                  <a:srgbClr val="002060"/>
                </a:solidFill>
                <a:latin typeface="Times New Roman" pitchFamily="18" charset="0"/>
                <a:cs typeface="Times New Roman" pitchFamily="18" charset="0"/>
              </a:rPr>
              <a:t>3.2. Contrast as a cognitive principle in decoding stylistics</a:t>
            </a:r>
            <a:r>
              <a:rPr lang="ru-RU" sz="3600" smtClean="0">
                <a:solidFill>
                  <a:srgbClr val="002060"/>
                </a:solidFill>
                <a:latin typeface="Times New Roman" pitchFamily="18" charset="0"/>
                <a:cs typeface="Times New Roman" pitchFamily="18" charset="0"/>
              </a:rPr>
              <a:t/>
            </a:r>
            <a:br>
              <a:rPr lang="ru-RU" sz="3600" smtClean="0">
                <a:solidFill>
                  <a:srgbClr val="002060"/>
                </a:solidFill>
                <a:latin typeface="Times New Roman" pitchFamily="18" charset="0"/>
                <a:cs typeface="Times New Roman" pitchFamily="18" charset="0"/>
              </a:rPr>
            </a:br>
            <a:r>
              <a:rPr lang="en-US" sz="3600" smtClean="0">
                <a:solidFill>
                  <a:srgbClr val="002060"/>
                </a:solidFill>
                <a:latin typeface="Times New Roman" pitchFamily="18" charset="0"/>
                <a:cs typeface="Times New Roman" pitchFamily="18" charset="0"/>
              </a:rPr>
              <a:t>            One of the main tasks of the research is to consider </a:t>
            </a:r>
            <a:r>
              <a:rPr lang="en-US" sz="3600" b="1" smtClean="0">
                <a:solidFill>
                  <a:srgbClr val="002060"/>
                </a:solidFill>
                <a:latin typeface="Times New Roman" pitchFamily="18" charset="0"/>
                <a:cs typeface="Times New Roman" pitchFamily="18" charset="0"/>
              </a:rPr>
              <a:t>contrast</a:t>
            </a:r>
            <a:r>
              <a:rPr lang="en-US" sz="3600" smtClean="0">
                <a:solidFill>
                  <a:srgbClr val="002060"/>
                </a:solidFill>
                <a:latin typeface="Times New Roman" pitchFamily="18" charset="0"/>
                <a:cs typeface="Times New Roman" pitchFamily="18" charset="0"/>
              </a:rPr>
              <a:t> as one of the cognitive principles of distributing information in the text. </a:t>
            </a:r>
            <a:r>
              <a:rPr lang="en-US" sz="3600" b="1" smtClean="0">
                <a:solidFill>
                  <a:srgbClr val="002060"/>
                </a:solidFill>
                <a:latin typeface="Times New Roman" pitchFamily="18" charset="0"/>
                <a:cs typeface="Times New Roman" pitchFamily="18" charset="0"/>
              </a:rPr>
              <a:t>Contrast</a:t>
            </a:r>
            <a:r>
              <a:rPr lang="en-US" sz="3600" smtClean="0">
                <a:solidFill>
                  <a:srgbClr val="002060"/>
                </a:solidFill>
                <a:latin typeface="Times New Roman" pitchFamily="18" charset="0"/>
                <a:cs typeface="Times New Roman" pitchFamily="18" charset="0"/>
              </a:rPr>
              <a:t> is considered from different points of view : philosophy, logic, linguistics, etc. In general, “</a:t>
            </a:r>
            <a:r>
              <a:rPr lang="en-US" sz="3600" b="1" smtClean="0">
                <a:solidFill>
                  <a:srgbClr val="002060"/>
                </a:solidFill>
                <a:latin typeface="Times New Roman" pitchFamily="18" charset="0"/>
                <a:cs typeface="Times New Roman" pitchFamily="18" charset="0"/>
              </a:rPr>
              <a:t>contrast</a:t>
            </a:r>
            <a:r>
              <a:rPr lang="en-US" sz="3600" smtClean="0">
                <a:solidFill>
                  <a:srgbClr val="002060"/>
                </a:solidFill>
                <a:latin typeface="Times New Roman" pitchFamily="18" charset="0"/>
                <a:cs typeface="Times New Roman" pitchFamily="18" charset="0"/>
              </a:rPr>
              <a:t>” is understood as: confrontation of two semantically and stylistically opposed language patterns. </a:t>
            </a:r>
            <a:endParaRPr lang="ru-RU" sz="3600" smtClean="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AutoShape 9"/>
          <p:cNvSpPr>
            <a:spLocks noChangeArrowheads="1"/>
          </p:cNvSpPr>
          <p:nvPr/>
        </p:nvSpPr>
        <p:spPr bwMode="auto">
          <a:xfrm>
            <a:off x="3000375" y="3286125"/>
            <a:ext cx="3000375" cy="1071563"/>
          </a:xfrm>
          <a:prstGeom prst="flowChartTerminator">
            <a:avLst/>
          </a:prstGeom>
          <a:solidFill>
            <a:srgbClr val="FFFFFF"/>
          </a:solidFill>
          <a:ln w="9525">
            <a:solidFill>
              <a:srgbClr val="000000"/>
            </a:solidFill>
            <a:miter lim="800000"/>
            <a:headEnd/>
            <a:tailEnd/>
          </a:ln>
        </p:spPr>
        <p:txBody>
          <a:bodyPr/>
          <a:lstStyle/>
          <a:p>
            <a:pPr algn="ctr"/>
            <a:r>
              <a:rPr lang="en-US" sz="2800" b="1">
                <a:solidFill>
                  <a:srgbClr val="002060"/>
                </a:solidFill>
                <a:latin typeface="Times New Roman" pitchFamily="18" charset="0"/>
                <a:cs typeface="Times New Roman" pitchFamily="18" charset="0"/>
              </a:rPr>
              <a:t>Conceptual antonyms</a:t>
            </a:r>
            <a:endParaRPr lang="en-US" sz="2800">
              <a:solidFill>
                <a:srgbClr val="002060"/>
              </a:solidFill>
              <a:latin typeface="Times New Roman" pitchFamily="18" charset="0"/>
              <a:cs typeface="Times New Roman" pitchFamily="18" charset="0"/>
            </a:endParaRPr>
          </a:p>
        </p:txBody>
      </p:sp>
      <p:sp>
        <p:nvSpPr>
          <p:cNvPr id="31746" name="AutoShape 8"/>
          <p:cNvSpPr>
            <a:spLocks/>
          </p:cNvSpPr>
          <p:nvPr/>
        </p:nvSpPr>
        <p:spPr bwMode="auto">
          <a:xfrm>
            <a:off x="4929188" y="1785938"/>
            <a:ext cx="1690687" cy="785812"/>
          </a:xfrm>
          <a:prstGeom prst="borderCallout1">
            <a:avLst>
              <a:gd name="adj1" fmla="val 101963"/>
              <a:gd name="adj2" fmla="val 53264"/>
              <a:gd name="adj3" fmla="val 184398"/>
              <a:gd name="adj4" fmla="val 18704"/>
            </a:avLst>
          </a:prstGeom>
          <a:solidFill>
            <a:srgbClr val="FFFFFF"/>
          </a:solidFill>
          <a:ln w="9525">
            <a:solidFill>
              <a:srgbClr val="000000"/>
            </a:solidFill>
            <a:miter lim="800000"/>
            <a:headEnd/>
            <a:tailEnd/>
          </a:ln>
        </p:spPr>
        <p:txBody>
          <a:bodyPr/>
          <a:lstStyle/>
          <a:p>
            <a:pPr algn="ctr"/>
            <a:r>
              <a:rPr lang="en-US" sz="2800" b="1">
                <a:solidFill>
                  <a:srgbClr val="002060"/>
                </a:solidFill>
                <a:latin typeface="Times New Roman" pitchFamily="18" charset="0"/>
                <a:cs typeface="Times New Roman" pitchFamily="18" charset="0"/>
              </a:rPr>
              <a:t>odamzod</a:t>
            </a:r>
            <a:endParaRPr lang="en-US" sz="2800">
              <a:solidFill>
                <a:srgbClr val="002060"/>
              </a:solidFill>
              <a:latin typeface="Times New Roman" pitchFamily="18" charset="0"/>
              <a:cs typeface="Times New Roman" pitchFamily="18" charset="0"/>
            </a:endParaRPr>
          </a:p>
        </p:txBody>
      </p:sp>
      <p:sp>
        <p:nvSpPr>
          <p:cNvPr id="31747" name="AutoShape 7"/>
          <p:cNvSpPr>
            <a:spLocks/>
          </p:cNvSpPr>
          <p:nvPr/>
        </p:nvSpPr>
        <p:spPr bwMode="auto">
          <a:xfrm>
            <a:off x="2286000" y="1785938"/>
            <a:ext cx="1928813" cy="739775"/>
          </a:xfrm>
          <a:prstGeom prst="borderCallout1">
            <a:avLst>
              <a:gd name="adj1" fmla="val 107995"/>
              <a:gd name="adj2" fmla="val 55051"/>
              <a:gd name="adj3" fmla="val 216028"/>
              <a:gd name="adj4" fmla="val 80727"/>
            </a:avLst>
          </a:prstGeom>
          <a:solidFill>
            <a:srgbClr val="FFFFFF"/>
          </a:solidFill>
          <a:ln w="9525">
            <a:solidFill>
              <a:srgbClr val="000000"/>
            </a:solidFill>
            <a:miter lim="800000"/>
            <a:headEnd/>
            <a:tailEnd/>
          </a:ln>
        </p:spPr>
        <p:txBody>
          <a:bodyPr/>
          <a:lstStyle/>
          <a:p>
            <a:pPr algn="ctr"/>
            <a:r>
              <a:rPr lang="en-US" sz="2800" b="1">
                <a:solidFill>
                  <a:srgbClr val="002060"/>
                </a:solidFill>
                <a:latin typeface="Times New Roman" pitchFamily="18" charset="0"/>
                <a:cs typeface="Times New Roman" pitchFamily="18" charset="0"/>
              </a:rPr>
              <a:t>G’amgin</a:t>
            </a:r>
            <a:endParaRPr lang="en-US" sz="2800">
              <a:solidFill>
                <a:srgbClr val="002060"/>
              </a:solidFill>
              <a:latin typeface="Times New Roman" pitchFamily="18" charset="0"/>
              <a:cs typeface="Times New Roman" pitchFamily="18" charset="0"/>
            </a:endParaRPr>
          </a:p>
        </p:txBody>
      </p:sp>
      <p:sp>
        <p:nvSpPr>
          <p:cNvPr id="31748" name="AutoShape 6"/>
          <p:cNvSpPr>
            <a:spLocks/>
          </p:cNvSpPr>
          <p:nvPr/>
        </p:nvSpPr>
        <p:spPr bwMode="auto">
          <a:xfrm>
            <a:off x="2286000" y="5072063"/>
            <a:ext cx="1571625" cy="785812"/>
          </a:xfrm>
          <a:prstGeom prst="borderCallout1">
            <a:avLst>
              <a:gd name="adj1" fmla="val -829"/>
              <a:gd name="adj2" fmla="val 56134"/>
              <a:gd name="adj3" fmla="val -91681"/>
              <a:gd name="adj4" fmla="val 95384"/>
            </a:avLst>
          </a:prstGeom>
          <a:solidFill>
            <a:srgbClr val="FFFFFF"/>
          </a:solidFill>
          <a:ln w="9525">
            <a:solidFill>
              <a:srgbClr val="000000"/>
            </a:solidFill>
            <a:miter lim="800000"/>
            <a:headEnd/>
            <a:tailEnd/>
          </a:ln>
        </p:spPr>
        <p:txBody>
          <a:bodyPr/>
          <a:lstStyle/>
          <a:p>
            <a:pPr algn="ctr"/>
            <a:r>
              <a:rPr lang="en-US" sz="2800" b="1">
                <a:solidFill>
                  <a:srgbClr val="002060"/>
                </a:solidFill>
                <a:latin typeface="Times New Roman" pitchFamily="18" charset="0"/>
                <a:cs typeface="Times New Roman" pitchFamily="18" charset="0"/>
              </a:rPr>
              <a:t>Omonlik</a:t>
            </a:r>
            <a:endParaRPr lang="en-US" sz="2800">
              <a:solidFill>
                <a:srgbClr val="002060"/>
              </a:solidFill>
              <a:latin typeface="Times New Roman" pitchFamily="18" charset="0"/>
              <a:cs typeface="Times New Roman" pitchFamily="18" charset="0"/>
            </a:endParaRPr>
          </a:p>
        </p:txBody>
      </p:sp>
      <p:sp>
        <p:nvSpPr>
          <p:cNvPr id="31749" name="AutoShape 5"/>
          <p:cNvSpPr>
            <a:spLocks/>
          </p:cNvSpPr>
          <p:nvPr/>
        </p:nvSpPr>
        <p:spPr bwMode="auto">
          <a:xfrm>
            <a:off x="4929188" y="5072063"/>
            <a:ext cx="1771650" cy="785812"/>
          </a:xfrm>
          <a:prstGeom prst="borderCallout1">
            <a:avLst>
              <a:gd name="adj1" fmla="val -6056"/>
              <a:gd name="adj2" fmla="val 51653"/>
              <a:gd name="adj3" fmla="val -89759"/>
              <a:gd name="adj4" fmla="val 13074"/>
            </a:avLst>
          </a:prstGeom>
          <a:solidFill>
            <a:srgbClr val="FFFFFF"/>
          </a:solidFill>
          <a:ln w="9525">
            <a:solidFill>
              <a:srgbClr val="000000"/>
            </a:solidFill>
            <a:miter lim="800000"/>
            <a:headEnd/>
            <a:tailEnd/>
          </a:ln>
        </p:spPr>
        <p:txBody>
          <a:bodyPr/>
          <a:lstStyle/>
          <a:p>
            <a:pPr algn="ctr"/>
            <a:r>
              <a:rPr lang="en-US" sz="3200" b="1">
                <a:solidFill>
                  <a:srgbClr val="002060"/>
                </a:solidFill>
                <a:latin typeface="Times New Roman" pitchFamily="18" charset="0"/>
                <a:cs typeface="Times New Roman" pitchFamily="18" charset="0"/>
              </a:rPr>
              <a:t>Baxil</a:t>
            </a:r>
            <a:endParaRPr lang="en-US" sz="3200">
              <a:solidFill>
                <a:srgbClr val="002060"/>
              </a:solidFill>
              <a:latin typeface="Times New Roman" pitchFamily="18" charset="0"/>
              <a:cs typeface="Times New Roman" pitchFamily="18" charset="0"/>
            </a:endParaRPr>
          </a:p>
        </p:txBody>
      </p:sp>
      <p:sp>
        <p:nvSpPr>
          <p:cNvPr id="31750" name="AutoShape 4"/>
          <p:cNvSpPr>
            <a:spLocks noChangeArrowheads="1"/>
          </p:cNvSpPr>
          <p:nvPr/>
        </p:nvSpPr>
        <p:spPr bwMode="auto">
          <a:xfrm>
            <a:off x="6786563" y="1071563"/>
            <a:ext cx="2357437" cy="2862262"/>
          </a:xfrm>
          <a:prstGeom prst="roundRect">
            <a:avLst>
              <a:gd name="adj" fmla="val 16667"/>
            </a:avLst>
          </a:prstGeom>
          <a:solidFill>
            <a:srgbClr val="FFFFFF"/>
          </a:solidFill>
          <a:ln w="9525">
            <a:solidFill>
              <a:srgbClr val="000000"/>
            </a:solidFill>
            <a:round/>
            <a:headEnd/>
            <a:tailEnd/>
          </a:ln>
        </p:spPr>
        <p:txBody>
          <a:bodyPr/>
          <a:lstStyle/>
          <a:p>
            <a:pPr algn="ctr"/>
            <a:r>
              <a:rPr lang="en-US" sz="2000">
                <a:solidFill>
                  <a:srgbClr val="002060"/>
                </a:solidFill>
                <a:latin typeface="Times New Roman" pitchFamily="18" charset="0"/>
                <a:cs typeface="Times New Roman" pitchFamily="18" charset="0"/>
              </a:rPr>
              <a:t>-Faqir, -Miskin,          -Bechora, -Notavon, -Gado, -Kambag’al,  -Nochor,-Qo’li qisqa, -Yetim,-Homiysiz…</a:t>
            </a:r>
          </a:p>
        </p:txBody>
      </p:sp>
      <p:sp>
        <p:nvSpPr>
          <p:cNvPr id="31751" name="AutoShape 3"/>
          <p:cNvSpPr>
            <a:spLocks noChangeArrowheads="1"/>
          </p:cNvSpPr>
          <p:nvPr/>
        </p:nvSpPr>
        <p:spPr bwMode="auto">
          <a:xfrm>
            <a:off x="6858000" y="4071938"/>
            <a:ext cx="2286000" cy="2500312"/>
          </a:xfrm>
          <a:prstGeom prst="roundRect">
            <a:avLst>
              <a:gd name="adj" fmla="val 16667"/>
            </a:avLst>
          </a:prstGeom>
          <a:solidFill>
            <a:srgbClr val="FFFFFF"/>
          </a:solidFill>
          <a:ln w="9525">
            <a:solidFill>
              <a:srgbClr val="000000"/>
            </a:solidFill>
            <a:round/>
            <a:headEnd/>
            <a:tailEnd/>
          </a:ln>
        </p:spPr>
        <p:txBody>
          <a:bodyPr/>
          <a:lstStyle/>
          <a:p>
            <a:r>
              <a:rPr lang="en-US" sz="1200">
                <a:ea typeface="Times New Roman" pitchFamily="18" charset="0"/>
                <a:cs typeface="Calibri" pitchFamily="34" charset="0"/>
              </a:rPr>
              <a:t>-</a:t>
            </a:r>
            <a:r>
              <a:rPr lang="en-US">
                <a:latin typeface="Times New Roman" pitchFamily="18" charset="0"/>
                <a:ea typeface="Times New Roman" pitchFamily="18" charset="0"/>
                <a:cs typeface="Calibri" pitchFamily="34" charset="0"/>
              </a:rPr>
              <a:t>Saxiy, -Ochiq ko’ngil,           -Samimiy, -Sofdil,                  -Beg’ubor, -Ko’ngli sof,-Oqko’ngil,- Dilkash- Qalbi pok,  -Niyati xolis,     -Insonparvar…</a:t>
            </a:r>
          </a:p>
        </p:txBody>
      </p:sp>
      <p:sp>
        <p:nvSpPr>
          <p:cNvPr id="31752" name="AutoShape 2"/>
          <p:cNvSpPr>
            <a:spLocks noChangeArrowheads="1"/>
          </p:cNvSpPr>
          <p:nvPr/>
        </p:nvSpPr>
        <p:spPr bwMode="auto">
          <a:xfrm>
            <a:off x="0" y="1000125"/>
            <a:ext cx="2171700" cy="2719388"/>
          </a:xfrm>
          <a:prstGeom prst="roundRect">
            <a:avLst>
              <a:gd name="adj" fmla="val 16667"/>
            </a:avLst>
          </a:prstGeom>
          <a:solidFill>
            <a:srgbClr val="FFFFFF"/>
          </a:solidFill>
          <a:ln w="9525">
            <a:solidFill>
              <a:srgbClr val="000000"/>
            </a:solidFill>
            <a:round/>
            <a:headEnd/>
            <a:tailEnd/>
          </a:ln>
        </p:spPr>
        <p:txBody>
          <a:bodyPr/>
          <a:lstStyle/>
          <a:p>
            <a:r>
              <a:rPr lang="en-US" sz="2000">
                <a:solidFill>
                  <a:srgbClr val="002060"/>
                </a:solidFill>
                <a:latin typeface="Times New Roman" pitchFamily="18" charset="0"/>
                <a:cs typeface="Times New Roman" pitchFamily="18" charset="0"/>
              </a:rPr>
              <a:t>Quvnoq,-Shirin so’z, Shod, Xushchaqchaq,           - Yuzi yorug’, -Ulfat, -So’zamon,- Ko’ngli ochiq… </a:t>
            </a:r>
          </a:p>
        </p:txBody>
      </p:sp>
      <p:sp>
        <p:nvSpPr>
          <p:cNvPr id="31753" name="AutoShape 1"/>
          <p:cNvSpPr>
            <a:spLocks noChangeArrowheads="1"/>
          </p:cNvSpPr>
          <p:nvPr/>
        </p:nvSpPr>
        <p:spPr bwMode="auto">
          <a:xfrm>
            <a:off x="0" y="3857625"/>
            <a:ext cx="2171700" cy="2714625"/>
          </a:xfrm>
          <a:prstGeom prst="roundRect">
            <a:avLst>
              <a:gd name="adj" fmla="val 16667"/>
            </a:avLst>
          </a:prstGeom>
          <a:solidFill>
            <a:srgbClr val="FFFFFF"/>
          </a:solidFill>
          <a:ln w="9525">
            <a:solidFill>
              <a:srgbClr val="000000"/>
            </a:solidFill>
            <a:round/>
            <a:headEnd/>
            <a:tailEnd/>
          </a:ln>
        </p:spPr>
        <p:txBody>
          <a:bodyPr/>
          <a:lstStyle/>
          <a:p>
            <a:r>
              <a:rPr lang="en-US" sz="2000">
                <a:latin typeface="Times New Roman" pitchFamily="18" charset="0"/>
                <a:cs typeface="Times New Roman" pitchFamily="18" charset="0"/>
              </a:rPr>
              <a:t>-Urush, -To’polon, -Janjal, -Kurash, -Tortishuv, -Kelishmovchilik, - To’qnashuv, -G’animlik, -Dushmanlik…</a:t>
            </a:r>
          </a:p>
        </p:txBody>
      </p:sp>
      <p:sp>
        <p:nvSpPr>
          <p:cNvPr id="31754" name="Rectangle 10"/>
          <p:cNvSpPr>
            <a:spLocks noChangeArrowheads="1"/>
          </p:cNvSpPr>
          <p:nvPr/>
        </p:nvSpPr>
        <p:spPr bwMode="auto">
          <a:xfrm>
            <a:off x="0" y="0"/>
            <a:ext cx="9144000" cy="1230313"/>
          </a:xfrm>
          <a:prstGeom prst="rect">
            <a:avLst/>
          </a:prstGeom>
          <a:noFill/>
          <a:ln w="9525">
            <a:noFill/>
            <a:miter lim="800000"/>
            <a:headEnd/>
            <a:tailEnd/>
          </a:ln>
        </p:spPr>
        <p:txBody>
          <a:bodyPr anchor="ctr">
            <a:spAutoFit/>
          </a:bodyPr>
          <a:lstStyle/>
          <a:p>
            <a:r>
              <a:rPr lang="en-US" sz="2800">
                <a:latin typeface="Times New Roman" pitchFamily="18" charset="0"/>
                <a:cs typeface="Times New Roman" pitchFamily="18" charset="0"/>
              </a:rPr>
              <a:t>The pre-last line includes the intertextual feature by using the hero “Go’ro’g’li” from Uzbek dostons into this poem</a:t>
            </a:r>
            <a:r>
              <a:rPr lang="en-US" sz="2800">
                <a:cs typeface="Times New Roman" pitchFamily="18" charset="0"/>
              </a:rPr>
              <a:t>.</a:t>
            </a:r>
            <a:endParaRPr lang="ru-RU" sz="2800">
              <a:cs typeface="Arial" charset="0"/>
            </a:endParaRPr>
          </a:p>
          <a:p>
            <a:pPr eaLnBrk="0" hangingPunct="0"/>
            <a:endParaRPr lang="ru-RU">
              <a:cs typeface="Arial" charset="0"/>
            </a:endParaRPr>
          </a:p>
        </p:txBody>
      </p:sp>
      <p:sp>
        <p:nvSpPr>
          <p:cNvPr id="31755" name="Rectangle 20"/>
          <p:cNvSpPr>
            <a:spLocks noChangeArrowheads="1"/>
          </p:cNvSpPr>
          <p:nvPr/>
        </p:nvSpPr>
        <p:spPr bwMode="auto">
          <a:xfrm>
            <a:off x="0" y="457200"/>
            <a:ext cx="9144000" cy="0"/>
          </a:xfrm>
          <a:prstGeom prst="rect">
            <a:avLst/>
          </a:prstGeom>
          <a:noFill/>
          <a:ln w="9525">
            <a:noFill/>
            <a:miter lim="800000"/>
            <a:headEnd/>
            <a:tailEnd/>
          </a:ln>
        </p:spPr>
        <p:txBody>
          <a:bodyPr wrap="none" anchor="ctr">
            <a:spAutoFit/>
          </a:bodyPr>
          <a:lstStyle/>
          <a:p>
            <a:endParaRPr lang="ru-RU">
              <a:cs typeface="Arial"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Заголовок 1"/>
          <p:cNvSpPr>
            <a:spLocks noGrp="1"/>
          </p:cNvSpPr>
          <p:nvPr>
            <p:ph type="title" idx="4294967295"/>
          </p:nvPr>
        </p:nvSpPr>
        <p:spPr>
          <a:xfrm>
            <a:off x="785813" y="676275"/>
            <a:ext cx="7572375" cy="3181350"/>
          </a:xfrm>
        </p:spPr>
        <p:txBody>
          <a:bodyPr/>
          <a:lstStyle/>
          <a:p>
            <a:pPr algn="ctr" eaLnBrk="1" hangingPunct="1"/>
            <a:r>
              <a:rPr lang="en-US" sz="6600" b="1" smtClean="0">
                <a:solidFill>
                  <a:srgbClr val="C00000"/>
                </a:solidFill>
                <a:latin typeface="Times New Roman" pitchFamily="18" charset="0"/>
                <a:cs typeface="Times New Roman" pitchFamily="18" charset="0"/>
              </a:rPr>
              <a:t>Thank you for your attention!!!</a:t>
            </a:r>
            <a:br>
              <a:rPr lang="en-US" sz="6600" b="1" smtClean="0">
                <a:solidFill>
                  <a:srgbClr val="C00000"/>
                </a:solidFill>
                <a:latin typeface="Times New Roman" pitchFamily="18" charset="0"/>
                <a:cs typeface="Times New Roman" pitchFamily="18" charset="0"/>
              </a:rPr>
            </a:br>
            <a:r>
              <a:rPr lang="en-US" sz="6600" b="1" smtClean="0">
                <a:solidFill>
                  <a:srgbClr val="C00000"/>
                </a:solidFill>
                <a:latin typeface="Times New Roman" pitchFamily="18" charset="0"/>
                <a:cs typeface="Times New Roman" pitchFamily="18" charset="0"/>
                <a:sym typeface="Wingdings" pitchFamily="2" charset="2"/>
              </a:rPr>
              <a:t></a:t>
            </a:r>
            <a:endParaRPr lang="ru-RU" sz="6600" b="1" smtClean="0">
              <a:solidFill>
                <a:srgbClr val="C0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285750" y="857250"/>
            <a:ext cx="8501063" cy="5357813"/>
          </a:xfrm>
        </p:spPr>
        <p:txBody>
          <a:bodyPr/>
          <a:lstStyle/>
          <a:p>
            <a:pPr algn="ctr" eaLnBrk="1" hangingPunct="1"/>
            <a:r>
              <a:rPr lang="en-US" sz="2400" b="1" smtClean="0">
                <a:latin typeface="Malgun Gothic"/>
                <a:ea typeface="Malgun Gothic"/>
                <a:cs typeface="Malgun Gothic"/>
              </a:rPr>
              <a:t/>
            </a:r>
            <a:br>
              <a:rPr lang="en-US" sz="2400" b="1" smtClean="0">
                <a:latin typeface="Malgun Gothic"/>
                <a:ea typeface="Malgun Gothic"/>
                <a:cs typeface="Malgun Gothic"/>
              </a:rPr>
            </a:br>
            <a:r>
              <a:rPr lang="en-US" sz="2400" b="1" smtClean="0">
                <a:latin typeface="Malgun Gothic"/>
                <a:ea typeface="Malgun Gothic"/>
                <a:cs typeface="Malgun Gothic"/>
              </a:rPr>
              <a:t/>
            </a:r>
            <a:br>
              <a:rPr lang="en-US" sz="2400" b="1" smtClean="0">
                <a:latin typeface="Malgun Gothic"/>
                <a:ea typeface="Malgun Gothic"/>
                <a:cs typeface="Malgun Gothic"/>
              </a:rPr>
            </a:br>
            <a:r>
              <a:rPr lang="en-US" sz="2400" b="1" smtClean="0">
                <a:latin typeface="Malgun Gothic"/>
                <a:ea typeface="Malgun Gothic"/>
                <a:cs typeface="Malgun Gothic"/>
              </a:rPr>
              <a:t/>
            </a:r>
            <a:br>
              <a:rPr lang="en-US" sz="2400" b="1" smtClean="0">
                <a:latin typeface="Malgun Gothic"/>
                <a:ea typeface="Malgun Gothic"/>
                <a:cs typeface="Malgun Gothic"/>
              </a:rPr>
            </a:br>
            <a:r>
              <a:rPr lang="en-US" sz="2400" b="1" smtClean="0">
                <a:latin typeface="Malgun Gothic"/>
                <a:ea typeface="Malgun Gothic"/>
                <a:cs typeface="Malgun Gothic"/>
              </a:rPr>
              <a:t/>
            </a:r>
            <a:br>
              <a:rPr lang="en-US" sz="2400" b="1" smtClean="0">
                <a:latin typeface="Malgun Gothic"/>
                <a:ea typeface="Malgun Gothic"/>
                <a:cs typeface="Malgun Gothic"/>
              </a:rPr>
            </a:br>
            <a:r>
              <a:rPr lang="en-US" sz="2400" b="1" smtClean="0">
                <a:latin typeface="Malgun Gothic"/>
                <a:ea typeface="Malgun Gothic"/>
                <a:cs typeface="Malgun Gothic"/>
              </a:rPr>
              <a:t/>
            </a:r>
            <a:br>
              <a:rPr lang="en-US" sz="2400" b="1" smtClean="0">
                <a:latin typeface="Malgun Gothic"/>
                <a:ea typeface="Malgun Gothic"/>
                <a:cs typeface="Malgun Gothic"/>
              </a:rPr>
            </a:br>
            <a:r>
              <a:rPr lang="en-US" sz="2400" b="1" smtClean="0">
                <a:solidFill>
                  <a:srgbClr val="C00000"/>
                </a:solidFill>
                <a:latin typeface="Malgun Gothic"/>
                <a:ea typeface="Malgun Gothic"/>
                <a:cs typeface="Malgun Gothic"/>
              </a:rPr>
              <a:t/>
            </a:r>
            <a:br>
              <a:rPr lang="en-US" sz="2400" b="1" smtClean="0">
                <a:solidFill>
                  <a:srgbClr val="C00000"/>
                </a:solidFill>
                <a:latin typeface="Malgun Gothic"/>
                <a:ea typeface="Malgun Gothic"/>
                <a:cs typeface="Malgun Gothic"/>
              </a:rPr>
            </a:br>
            <a:r>
              <a:rPr lang="en-US" sz="2400" b="1" smtClean="0">
                <a:solidFill>
                  <a:srgbClr val="C00000"/>
                </a:solidFill>
                <a:latin typeface="Malgun Gothic"/>
                <a:ea typeface="Malgun Gothic"/>
                <a:cs typeface="Malgun Gothic"/>
              </a:rPr>
              <a:t/>
            </a:r>
            <a:br>
              <a:rPr lang="en-US" sz="2400" b="1" smtClean="0">
                <a:solidFill>
                  <a:srgbClr val="C00000"/>
                </a:solidFill>
                <a:latin typeface="Malgun Gothic"/>
                <a:ea typeface="Malgun Gothic"/>
                <a:cs typeface="Malgun Gothic"/>
              </a:rPr>
            </a:br>
            <a:r>
              <a:rPr lang="en-US" sz="2400" b="1" smtClean="0">
                <a:solidFill>
                  <a:srgbClr val="C00000"/>
                </a:solidFill>
                <a:latin typeface="Malgun Gothic"/>
                <a:ea typeface="Malgun Gothic"/>
                <a:cs typeface="Malgun Gothic"/>
              </a:rPr>
              <a:t>“</a:t>
            </a:r>
            <a:r>
              <a:rPr lang="en-US" b="1" smtClean="0">
                <a:solidFill>
                  <a:srgbClr val="C00000"/>
                </a:solidFill>
                <a:latin typeface="Malgun Gothic"/>
                <a:ea typeface="Malgun Gothic"/>
                <a:cs typeface="Malgun Gothic"/>
              </a:rPr>
              <a:t>COGNITIVE STYLISTICS ANALYSIS OF LITERARY TEXT”</a:t>
            </a:r>
            <a:br>
              <a:rPr lang="en-US" b="1" smtClean="0">
                <a:solidFill>
                  <a:srgbClr val="C00000"/>
                </a:solidFill>
                <a:latin typeface="Malgun Gothic"/>
                <a:ea typeface="Malgun Gothic"/>
                <a:cs typeface="Malgun Gothic"/>
              </a:rPr>
            </a:br>
            <a:r>
              <a:rPr lang="en-US" b="1" smtClean="0">
                <a:solidFill>
                  <a:srgbClr val="C00000"/>
                </a:solidFill>
                <a:latin typeface="Malgun Gothic"/>
                <a:ea typeface="Malgun Gothic"/>
                <a:cs typeface="Malgun Gothic"/>
              </a:rPr>
              <a:t/>
            </a:r>
            <a:br>
              <a:rPr lang="en-US" b="1" smtClean="0">
                <a:solidFill>
                  <a:srgbClr val="C00000"/>
                </a:solidFill>
                <a:latin typeface="Malgun Gothic"/>
                <a:ea typeface="Malgun Gothic"/>
                <a:cs typeface="Malgun Gothic"/>
              </a:rPr>
            </a:br>
            <a:r>
              <a:rPr lang="en-US" b="1" smtClean="0">
                <a:solidFill>
                  <a:srgbClr val="C00000"/>
                </a:solidFill>
                <a:latin typeface="Malgun Gothic"/>
                <a:ea typeface="Malgun Gothic"/>
                <a:cs typeface="Malgun Gothic"/>
              </a:rPr>
              <a:t> QUALIFICATION PAPER</a:t>
            </a:r>
            <a:r>
              <a:rPr lang="ru-RU" smtClean="0">
                <a:solidFill>
                  <a:srgbClr val="C00000"/>
                </a:solidFill>
                <a:latin typeface="Malgun Gothic"/>
                <a:ea typeface="Malgun Gothic"/>
                <a:cs typeface="Malgun Gothic"/>
              </a:rPr>
              <a:t/>
            </a:r>
            <a:br>
              <a:rPr lang="ru-RU" smtClean="0">
                <a:solidFill>
                  <a:srgbClr val="C00000"/>
                </a:solidFill>
                <a:latin typeface="Malgun Gothic"/>
                <a:ea typeface="Malgun Gothic"/>
                <a:cs typeface="Malgun Gothic"/>
              </a:rPr>
            </a:br>
            <a:r>
              <a:rPr lang="en-US" b="1" smtClean="0">
                <a:solidFill>
                  <a:srgbClr val="C00000"/>
                </a:solidFill>
                <a:latin typeface="Malgun Gothic"/>
                <a:ea typeface="Malgun Gothic"/>
                <a:cs typeface="Malgun Gothic"/>
              </a:rPr>
              <a:t/>
            </a:r>
            <a:br>
              <a:rPr lang="en-US" b="1" smtClean="0">
                <a:solidFill>
                  <a:srgbClr val="C00000"/>
                </a:solidFill>
                <a:latin typeface="Malgun Gothic"/>
                <a:ea typeface="Malgun Gothic"/>
                <a:cs typeface="Malgun Gothic"/>
              </a:rPr>
            </a:br>
            <a:r>
              <a:rPr lang="en-US" b="1" smtClean="0">
                <a:solidFill>
                  <a:srgbClr val="C00000"/>
                </a:solidFill>
                <a:latin typeface="Malgun Gothic"/>
                <a:ea typeface="Malgun Gothic"/>
                <a:cs typeface="Malgun Gothic"/>
              </a:rPr>
              <a:t> Student: </a:t>
            </a:r>
            <a:r>
              <a:rPr lang="en-US" sz="3600" b="1" smtClean="0">
                <a:solidFill>
                  <a:srgbClr val="C00000"/>
                </a:solidFill>
                <a:latin typeface="Malgun Gothic"/>
                <a:ea typeface="Malgun Gothic"/>
                <a:cs typeface="Malgun Gothic"/>
              </a:rPr>
              <a:t>Xodjayeva Gulhayo</a:t>
            </a:r>
            <a:r>
              <a:rPr lang="en-US" b="1" smtClean="0">
                <a:solidFill>
                  <a:srgbClr val="C00000"/>
                </a:solidFill>
                <a:latin typeface="Malgun Gothic"/>
                <a:ea typeface="Malgun Gothic"/>
                <a:cs typeface="Malgun Gothic"/>
              </a:rPr>
              <a:t/>
            </a:r>
            <a:br>
              <a:rPr lang="en-US" b="1" smtClean="0">
                <a:solidFill>
                  <a:srgbClr val="C00000"/>
                </a:solidFill>
                <a:latin typeface="Malgun Gothic"/>
                <a:ea typeface="Malgun Gothic"/>
                <a:cs typeface="Malgun Gothic"/>
              </a:rPr>
            </a:br>
            <a:r>
              <a:rPr lang="en-US" b="1" smtClean="0">
                <a:solidFill>
                  <a:srgbClr val="C00000"/>
                </a:solidFill>
                <a:latin typeface="Malgun Gothic"/>
                <a:ea typeface="Malgun Gothic"/>
                <a:cs typeface="Malgun Gothic"/>
              </a:rPr>
              <a:t> </a:t>
            </a:r>
            <a:br>
              <a:rPr lang="en-US" b="1" smtClean="0">
                <a:solidFill>
                  <a:srgbClr val="C00000"/>
                </a:solidFill>
                <a:latin typeface="Malgun Gothic"/>
                <a:ea typeface="Malgun Gothic"/>
                <a:cs typeface="Malgun Gothic"/>
              </a:rPr>
            </a:br>
            <a:r>
              <a:rPr lang="en-US" b="1" smtClean="0">
                <a:solidFill>
                  <a:srgbClr val="C00000"/>
                </a:solidFill>
                <a:latin typeface="Malgun Gothic"/>
                <a:ea typeface="Malgun Gothic"/>
                <a:cs typeface="Malgun Gothic"/>
              </a:rPr>
              <a:t>Scientific Advisor: </a:t>
            </a:r>
            <a:br>
              <a:rPr lang="en-US" b="1" smtClean="0">
                <a:solidFill>
                  <a:srgbClr val="C00000"/>
                </a:solidFill>
                <a:latin typeface="Malgun Gothic"/>
                <a:ea typeface="Malgun Gothic"/>
                <a:cs typeface="Malgun Gothic"/>
              </a:rPr>
            </a:br>
            <a:r>
              <a:rPr lang="en-US" sz="3600" b="1" smtClean="0">
                <a:solidFill>
                  <a:srgbClr val="C00000"/>
                </a:solidFill>
                <a:latin typeface="Malgun Gothic"/>
                <a:ea typeface="Malgun Gothic"/>
                <a:cs typeface="Malgun Gothic"/>
              </a:rPr>
              <a:t>Ph.D. N.Z.Normurodova </a:t>
            </a:r>
            <a:r>
              <a:rPr lang="en-US" sz="2800" b="1" smtClean="0">
                <a:solidFill>
                  <a:srgbClr val="C00000"/>
                </a:solidFill>
                <a:latin typeface="Malgun Gothic"/>
                <a:ea typeface="Malgun Gothic"/>
                <a:cs typeface="Malgun Gothic"/>
              </a:rPr>
              <a:t/>
            </a:r>
            <a:br>
              <a:rPr lang="en-US" sz="2800" b="1" smtClean="0">
                <a:solidFill>
                  <a:srgbClr val="C00000"/>
                </a:solidFill>
                <a:latin typeface="Malgun Gothic"/>
                <a:ea typeface="Malgun Gothic"/>
                <a:cs typeface="Malgun Gothic"/>
              </a:rPr>
            </a:br>
            <a:r>
              <a:rPr lang="en-US" sz="2800" b="1" smtClean="0">
                <a:latin typeface="Verdana" pitchFamily="34" charset="0"/>
              </a:rPr>
              <a:t/>
            </a:r>
            <a:br>
              <a:rPr lang="en-US" sz="2800" b="1" smtClean="0">
                <a:latin typeface="Verdana" pitchFamily="34" charset="0"/>
              </a:rPr>
            </a:br>
            <a:r>
              <a:rPr lang="en-US" sz="2800" b="1" smtClean="0">
                <a:latin typeface="Verdana" pitchFamily="34" charset="0"/>
              </a:rPr>
              <a:t/>
            </a:r>
            <a:br>
              <a:rPr lang="en-US" sz="2800" b="1" smtClean="0">
                <a:latin typeface="Verdana" pitchFamily="34" charset="0"/>
              </a:rPr>
            </a:br>
            <a:r>
              <a:rPr lang="en-US" sz="2800" b="1" smtClean="0">
                <a:latin typeface="Verdana" pitchFamily="34" charset="0"/>
              </a:rPr>
              <a:t/>
            </a:r>
            <a:br>
              <a:rPr lang="en-US" sz="2800" b="1" smtClean="0">
                <a:latin typeface="Verdana" pitchFamily="34" charset="0"/>
              </a:rPr>
            </a:br>
            <a:r>
              <a:rPr lang="en-US" sz="2800" b="1" smtClean="0">
                <a:latin typeface="Verdana" pitchFamily="34" charset="0"/>
              </a:rPr>
              <a:t/>
            </a:r>
            <a:br>
              <a:rPr lang="en-US" sz="2800" b="1" smtClean="0">
                <a:latin typeface="Verdana" pitchFamily="34" charset="0"/>
              </a:rPr>
            </a:br>
            <a:endParaRPr lang="ru-RU" sz="2800" smtClean="0">
              <a:latin typeface="Verdan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mph" presetSubtype="0" fill="hold" grpId="0" nodeType="clickEffect">
                                  <p:stCondLst>
                                    <p:cond delay="0"/>
                                  </p:stCondLst>
                                  <p:iterate type="lt">
                                    <p:tmPct val="4000"/>
                                  </p:iterate>
                                  <p:childTnLst>
                                    <p:set>
                                      <p:cBhvr override="childStyle">
                                        <p:cTn id="6" dur="500" fill="hold"/>
                                        <p:tgtEl>
                                          <p:spTgt spid="2"/>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хема 4"/>
          <p:cNvGraphicFramePr/>
          <p:nvPr>
            <p:extLst>
              <p:ext uri="{D42A27DB-BD31-4B8C-83A1-F6EECF244321}">
                <p14:modId xmlns:p14="http://schemas.microsoft.com/office/powerpoint/2010/main" val="710456578"/>
              </p:ext>
            </p:extLst>
          </p:nvPr>
        </p:nvGraphicFramePr>
        <p:xfrm>
          <a:off x="142844" y="142852"/>
          <a:ext cx="8786874" cy="64294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Заголовок 1"/>
          <p:cNvSpPr>
            <a:spLocks noGrp="1"/>
          </p:cNvSpPr>
          <p:nvPr>
            <p:ph type="title" idx="4294967295"/>
          </p:nvPr>
        </p:nvSpPr>
        <p:spPr>
          <a:xfrm>
            <a:off x="285750" y="357188"/>
            <a:ext cx="8501063" cy="6143625"/>
          </a:xfrm>
        </p:spPr>
        <p:txBody>
          <a:bodyPr/>
          <a:lstStyle/>
          <a:p>
            <a:pPr algn="ctr" eaLnBrk="1" hangingPunct="1"/>
            <a:r>
              <a:rPr lang="en-US" sz="3600" b="1" i="1" smtClean="0">
                <a:solidFill>
                  <a:srgbClr val="002060"/>
                </a:solidFill>
                <a:latin typeface="Times New Roman" pitchFamily="18" charset="0"/>
                <a:cs typeface="Times New Roman" pitchFamily="18" charset="0"/>
              </a:rPr>
              <a:t>The topicality </a:t>
            </a:r>
            <a:r>
              <a:rPr lang="en-US" sz="3600" smtClean="0">
                <a:solidFill>
                  <a:srgbClr val="002060"/>
                </a:solidFill>
                <a:latin typeface="Times New Roman" pitchFamily="18" charset="0"/>
                <a:cs typeface="Times New Roman" pitchFamily="18" charset="0"/>
              </a:rPr>
              <a:t>is determined insufficient knowledge convergence of stylistic devices, the defeated expectancy, coupling as a means of foregrounding in the literary text, as well as the fact that the study of cognitive significance stylistically marked units and their role in a literary text is one of the urgent problems of modern style.</a:t>
            </a:r>
            <a:endParaRPr lang="ru-RU" sz="3600" smtClean="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Заголовок 1"/>
          <p:cNvSpPr>
            <a:spLocks noGrp="1"/>
          </p:cNvSpPr>
          <p:nvPr>
            <p:ph type="title" idx="4294967295"/>
          </p:nvPr>
        </p:nvSpPr>
        <p:spPr>
          <a:xfrm>
            <a:off x="428625" y="676275"/>
            <a:ext cx="8072438" cy="5395913"/>
          </a:xfrm>
        </p:spPr>
        <p:txBody>
          <a:bodyPr/>
          <a:lstStyle/>
          <a:p>
            <a:pPr algn="ctr" eaLnBrk="1" hangingPunct="1"/>
            <a:r>
              <a:rPr lang="en-US" sz="5400" b="1" i="1" smtClean="0">
                <a:solidFill>
                  <a:srgbClr val="002060"/>
                </a:solidFill>
                <a:latin typeface="Times New Roman" pitchFamily="18" charset="0"/>
                <a:cs typeface="Times New Roman" pitchFamily="18" charset="0"/>
              </a:rPr>
              <a:t>The novelty</a:t>
            </a:r>
            <a:r>
              <a:rPr lang="en-US" sz="5400" i="1" smtClean="0">
                <a:solidFill>
                  <a:srgbClr val="002060"/>
                </a:solidFill>
                <a:latin typeface="Times New Roman" pitchFamily="18" charset="0"/>
                <a:cs typeface="Times New Roman" pitchFamily="18" charset="0"/>
              </a:rPr>
              <a:t> </a:t>
            </a:r>
            <a:r>
              <a:rPr lang="en-US" sz="5400" smtClean="0">
                <a:solidFill>
                  <a:srgbClr val="002060"/>
                </a:solidFill>
                <a:latin typeface="Times New Roman" pitchFamily="18" charset="0"/>
                <a:cs typeface="Times New Roman" pitchFamily="18" charset="0"/>
              </a:rPr>
              <a:t>of the work is determined by the cognitive approach to the problem of conceptual analysis and interpretation of literary text.</a:t>
            </a:r>
            <a:endParaRPr lang="ru-RU" sz="5400" smtClean="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p:cNvSpPr>
          <p:nvPr>
            <p:ph type="title" idx="4294967295"/>
          </p:nvPr>
        </p:nvSpPr>
        <p:spPr/>
        <p:txBody>
          <a:bodyPr/>
          <a:lstStyle/>
          <a:p>
            <a:endParaRPr lang="ru-RU" smtClean="0"/>
          </a:p>
        </p:txBody>
      </p:sp>
      <p:sp>
        <p:nvSpPr>
          <p:cNvPr id="44035" name="Rectangle 3"/>
          <p:cNvSpPr>
            <a:spLocks noGrp="1"/>
          </p:cNvSpPr>
          <p:nvPr>
            <p:ph type="body" idx="4294967295"/>
          </p:nvPr>
        </p:nvSpPr>
        <p:spPr/>
        <p:txBody>
          <a:bodyPr/>
          <a:lstStyle/>
          <a:p>
            <a:endParaRPr lang="ru-RU" smtClean="0"/>
          </a:p>
        </p:txBody>
      </p:sp>
      <p:graphicFrame>
        <p:nvGraphicFramePr>
          <p:cNvPr id="5" name="Схема 4"/>
          <p:cNvGraphicFramePr/>
          <p:nvPr/>
        </p:nvGraphicFramePr>
        <p:xfrm>
          <a:off x="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Заголовок 2"/>
          <p:cNvSpPr>
            <a:spLocks noGrp="1"/>
          </p:cNvSpPr>
          <p:nvPr>
            <p:ph type="title" idx="4294967295"/>
          </p:nvPr>
        </p:nvSpPr>
        <p:spPr/>
        <p:txBody>
          <a:bodyPr/>
          <a:lstStyle/>
          <a:p>
            <a:pPr algn="ctr" eaLnBrk="1" hangingPunct="1"/>
            <a:r>
              <a:rPr lang="en-US" sz="3600" b="1" i="1" smtClean="0">
                <a:solidFill>
                  <a:srgbClr val="002060"/>
                </a:solidFill>
                <a:latin typeface="Times New Roman" pitchFamily="18" charset="0"/>
                <a:cs typeface="Times New Roman" pitchFamily="18" charset="0"/>
              </a:rPr>
              <a:t>1.1 The main new trends in linguistics</a:t>
            </a:r>
            <a:endParaRPr lang="ru-RU" sz="3600" smtClean="0">
              <a:latin typeface="Verdana" pitchFamily="34" charset="0"/>
            </a:endParaRPr>
          </a:p>
        </p:txBody>
      </p:sp>
      <p:sp>
        <p:nvSpPr>
          <p:cNvPr id="21506" name="Содержимое 3"/>
          <p:cNvSpPr>
            <a:spLocks noGrp="1"/>
          </p:cNvSpPr>
          <p:nvPr>
            <p:ph idx="4294967295"/>
          </p:nvPr>
        </p:nvSpPr>
        <p:spPr>
          <a:xfrm>
            <a:off x="500063" y="1806575"/>
            <a:ext cx="8143875" cy="4694238"/>
          </a:xfrm>
        </p:spPr>
        <p:txBody>
          <a:bodyPr/>
          <a:lstStyle/>
          <a:p>
            <a:pPr eaLnBrk="1" hangingPunct="1">
              <a:buFont typeface="Wingdings" pitchFamily="2" charset="2"/>
              <a:buChar char="Ø"/>
            </a:pPr>
            <a:r>
              <a:rPr lang="en-US" sz="3600" b="1" smtClean="0">
                <a:solidFill>
                  <a:srgbClr val="002060"/>
                </a:solidFill>
                <a:latin typeface="Times New Roman" pitchFamily="18" charset="0"/>
                <a:cs typeface="Times New Roman" pitchFamily="18" charset="0"/>
              </a:rPr>
              <a:t>Social linguistics </a:t>
            </a:r>
            <a:br>
              <a:rPr lang="en-US" sz="3600" b="1" smtClean="0">
                <a:solidFill>
                  <a:srgbClr val="002060"/>
                </a:solidFill>
                <a:latin typeface="Times New Roman" pitchFamily="18" charset="0"/>
                <a:cs typeface="Times New Roman" pitchFamily="18" charset="0"/>
              </a:rPr>
            </a:br>
            <a:endParaRPr lang="uz-Cyrl-UZ" sz="3600" b="1" smtClean="0">
              <a:solidFill>
                <a:srgbClr val="002060"/>
              </a:solidFill>
              <a:latin typeface="Times New Roman" pitchFamily="18" charset="0"/>
              <a:cs typeface="Times New Roman" pitchFamily="18" charset="0"/>
            </a:endParaRPr>
          </a:p>
          <a:p>
            <a:pPr eaLnBrk="1" hangingPunct="1">
              <a:buFont typeface="Wingdings" pitchFamily="2" charset="2"/>
              <a:buChar char="Ø"/>
            </a:pPr>
            <a:r>
              <a:rPr lang="en-US" sz="3600" b="1" smtClean="0">
                <a:solidFill>
                  <a:srgbClr val="002060"/>
                </a:solidFill>
                <a:latin typeface="Times New Roman" pitchFamily="18" charset="0"/>
                <a:cs typeface="Times New Roman" pitchFamily="18" charset="0"/>
              </a:rPr>
              <a:t>Cognitive linguistics </a:t>
            </a:r>
            <a:br>
              <a:rPr lang="en-US" sz="3600" b="1" smtClean="0">
                <a:solidFill>
                  <a:srgbClr val="002060"/>
                </a:solidFill>
                <a:latin typeface="Times New Roman" pitchFamily="18" charset="0"/>
                <a:cs typeface="Times New Roman" pitchFamily="18" charset="0"/>
              </a:rPr>
            </a:br>
            <a:endParaRPr lang="uz-Cyrl-UZ" sz="3600" b="1" smtClean="0">
              <a:latin typeface="Times New Roman" pitchFamily="18" charset="0"/>
              <a:cs typeface="Times New Roman" pitchFamily="18" charset="0"/>
            </a:endParaRPr>
          </a:p>
          <a:p>
            <a:pPr eaLnBrk="1" hangingPunct="1">
              <a:buFont typeface="Wingdings" pitchFamily="2" charset="2"/>
              <a:buChar char="Ø"/>
            </a:pPr>
            <a:r>
              <a:rPr lang="en-US" sz="3600" b="1" smtClean="0">
                <a:solidFill>
                  <a:srgbClr val="002060"/>
                </a:solidFill>
                <a:latin typeface="Times New Roman" pitchFamily="18" charset="0"/>
                <a:cs typeface="Times New Roman" pitchFamily="18" charset="0"/>
              </a:rPr>
              <a:t>Linguoculturology</a:t>
            </a:r>
            <a:endParaRPr lang="uz-Cyrl-UZ" sz="3600" b="1" smtClean="0">
              <a:solidFill>
                <a:srgbClr val="002060"/>
              </a:solidFill>
              <a:latin typeface="Times New Roman" pitchFamily="18" charset="0"/>
              <a:cs typeface="Times New Roman" pitchFamily="18" charset="0"/>
            </a:endParaRPr>
          </a:p>
          <a:p>
            <a:pPr eaLnBrk="1" hangingPunct="1">
              <a:buFont typeface="Wingdings 2" pitchFamily="18" charset="2"/>
              <a:buNone/>
            </a:pPr>
            <a:endParaRPr lang="uz-Cyrl-UZ" sz="3600" b="1" smtClean="0">
              <a:solidFill>
                <a:srgbClr val="002060"/>
              </a:solidFill>
              <a:latin typeface="Times New Roman" pitchFamily="18" charset="0"/>
              <a:cs typeface="Times New Roman" pitchFamily="18" charset="0"/>
            </a:endParaRPr>
          </a:p>
          <a:p>
            <a:pPr eaLnBrk="1" hangingPunct="1">
              <a:buFont typeface="Wingdings" pitchFamily="2" charset="2"/>
              <a:buChar char="Ø"/>
            </a:pPr>
            <a:r>
              <a:rPr lang="en-US" sz="3600" b="1" smtClean="0">
                <a:solidFill>
                  <a:srgbClr val="002060"/>
                </a:solidFill>
                <a:latin typeface="Times New Roman" pitchFamily="18" charset="0"/>
                <a:cs typeface="Times New Roman" pitchFamily="18" charset="0"/>
              </a:rPr>
              <a:t>Pragmatics</a:t>
            </a:r>
            <a:endParaRPr lang="uz-Cyrl-UZ" sz="3600" b="1"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Скругленный прямоугольник 13"/>
          <p:cNvSpPr/>
          <p:nvPr/>
        </p:nvSpPr>
        <p:spPr>
          <a:xfrm>
            <a:off x="5156200" y="5110163"/>
            <a:ext cx="3403600" cy="1209675"/>
          </a:xfrm>
          <a:prstGeom prst="rect">
            <a:avLst/>
          </a:prstGeom>
        </p:spPr>
        <p:style>
          <a:lnRef idx="0">
            <a:scrgbClr r="0" g="0" b="0"/>
          </a:lnRef>
          <a:fillRef idx="0">
            <a:scrgbClr r="0" g="0" b="0"/>
          </a:fillRef>
          <a:effectRef idx="0">
            <a:scrgbClr r="0" g="0" b="0"/>
          </a:effectRef>
          <a:fontRef idx="minor">
            <a:schemeClr val="lt1"/>
          </a:fontRef>
        </p:style>
        <p:txBody>
          <a:bodyPr lIns="34290" tIns="34290" rIns="34290" bIns="34290" spcCol="1270" anchor="ctr"/>
          <a:lstStyle/>
          <a:p>
            <a:pPr algn="ctr" defTabSz="800100" fontAlgn="auto">
              <a:lnSpc>
                <a:spcPct val="90000"/>
              </a:lnSpc>
              <a:spcAft>
                <a:spcPct val="35000"/>
              </a:spcAft>
              <a:defRPr/>
            </a:pPr>
            <a:endParaRPr lang="ru-RU" sz="4400" b="1" dirty="0">
              <a:solidFill>
                <a:srgbClr val="002060"/>
              </a:solidFill>
              <a:latin typeface="Times New Roman" pitchFamily="18" charset="0"/>
              <a:cs typeface="Times New Roman" pitchFamily="18" charset="0"/>
            </a:endParaRPr>
          </a:p>
        </p:txBody>
      </p:sp>
      <p:graphicFrame>
        <p:nvGraphicFramePr>
          <p:cNvPr id="17" name="Схема 16"/>
          <p:cNvGraphicFramePr/>
          <p:nvPr/>
        </p:nvGraphicFramePr>
        <p:xfrm>
          <a:off x="571472" y="285728"/>
          <a:ext cx="8215370" cy="61436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Схема 1"/>
          <p:cNvGraphicFramePr/>
          <p:nvPr/>
        </p:nvGraphicFramePr>
        <p:xfrm>
          <a:off x="642910" y="285728"/>
          <a:ext cx="8215370" cy="61436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Spring">
  <a:themeElements>
    <a:clrScheme name="Spring">
      <a:dk1>
        <a:sysClr val="windowText" lastClr="000000"/>
      </a:dk1>
      <a:lt1>
        <a:sysClr val="window" lastClr="FFFFFF"/>
      </a:lt1>
      <a:dk2>
        <a:srgbClr val="66822D"/>
      </a:dk2>
      <a:lt2>
        <a:srgbClr val="BEEA73"/>
      </a:lt2>
      <a:accent1>
        <a:srgbClr val="C1EC76"/>
      </a:accent1>
      <a:accent2>
        <a:srgbClr val="8FE28A"/>
      </a:accent2>
      <a:accent3>
        <a:srgbClr val="F3BF45"/>
      </a:accent3>
      <a:accent4>
        <a:srgbClr val="F47E5A"/>
      </a:accent4>
      <a:accent5>
        <a:srgbClr val="F489CF"/>
      </a:accent5>
      <a:accent6>
        <a:srgbClr val="B56FF4"/>
      </a:accent6>
      <a:hlink>
        <a:srgbClr val="408080"/>
      </a:hlink>
      <a:folHlink>
        <a:srgbClr val="5EAEAE"/>
      </a:folHlink>
    </a:clrScheme>
    <a:fontScheme name="Spring">
      <a:majorFont>
        <a:latin typeface=""/>
        <a:ea typeface="Trebuchet MS"/>
        <a:cs typeface="Trebuchet MS"/>
      </a:majorFont>
      <a:minorFont>
        <a:latin typeface=""/>
        <a:ea typeface=""/>
        <a:cs typeface=""/>
      </a:minorFont>
    </a:fontScheme>
    <a:fmtScheme name="Spring">
      <a:fillStyleLst>
        <a:solidFill>
          <a:schemeClr val="phClr"/>
        </a:solidFill>
        <a:gradFill rotWithShape="1">
          <a:gsLst>
            <a:gs pos="0">
              <a:schemeClr val="phClr">
                <a:tint val="70000"/>
                <a:lumMod val="110000"/>
              </a:schemeClr>
            </a:gs>
            <a:gs pos="100000">
              <a:schemeClr val="phClr">
                <a:tint val="100000"/>
                <a:shade val="85000"/>
                <a:lumMod val="80000"/>
              </a:schemeClr>
            </a:gs>
          </a:gsLst>
          <a:lin ang="5400000" scaled="1"/>
        </a:gradFill>
        <a:gradFill rotWithShape="1">
          <a:gsLst>
            <a:gs pos="0">
              <a:schemeClr val="phClr">
                <a:tint val="97000"/>
                <a:satMod val="100000"/>
                <a:lumMod val="110000"/>
              </a:schemeClr>
            </a:gs>
            <a:gs pos="100000">
              <a:schemeClr val="phClr">
                <a:shade val="85000"/>
                <a:lumMod val="8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100000"/>
                <a:shade val="100000"/>
                <a:hueMod val="100000"/>
                <a:satMod val="106000"/>
                <a:lumMod val="100000"/>
              </a:schemeClr>
            </a:gs>
            <a:gs pos="88000">
              <a:schemeClr val="phClr">
                <a:tint val="90000"/>
                <a:shade val="68000"/>
                <a:hueMod val="100000"/>
                <a:satMod val="114000"/>
                <a:lumMod val="74000"/>
              </a:schemeClr>
            </a:gs>
          </a:gsLst>
          <a:lin ang="5400000" scaled="1"/>
        </a:gradFill>
        <a:gradFill rotWithShape="1">
          <a:gsLst>
            <a:gs pos="0">
              <a:schemeClr val="phClr">
                <a:tint val="94000"/>
                <a:shade val="100000"/>
                <a:hueMod val="100000"/>
                <a:satMod val="118000"/>
                <a:lumMod val="100000"/>
              </a:schemeClr>
            </a:gs>
            <a:gs pos="100000">
              <a:schemeClr val="phClr">
                <a:tint val="98000"/>
                <a:shade val="68000"/>
                <a:hueMod val="100000"/>
                <a:satMod val="118000"/>
                <a:lumMod val="82000"/>
              </a:schemeClr>
            </a:gs>
          </a:gsLst>
          <a:path path="circle">
            <a:fillToRect l="50000" t="5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502</TotalTime>
  <Words>599</Words>
  <Application>Microsoft Office PowerPoint</Application>
  <PresentationFormat>Экран (4:3)</PresentationFormat>
  <Paragraphs>110</Paragraphs>
  <Slides>18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Spring</vt:lpstr>
      <vt:lpstr>THE MINISTRY OF HIGHER AND SECONDARY SPECIALIZED EDUCATION OF THE REPUBLIC OF UZBEKISTAN   THE UZBEK STATE WORLD LANGUAGES UNIVERSITY   ENGLISH FACULTY II   THE DEPARTMENT ENGLISH STYLISTICS</vt:lpstr>
      <vt:lpstr>       “COGNITIVE STYLISTICS ANALYSIS OF LITERARY TEXT”   QUALIFICATION PAPER   Student: Xodjayeva Gulhayo   Scientific Advisor:  Ph.D. N.Z.Normurodova      </vt:lpstr>
      <vt:lpstr>Презентация PowerPoint</vt:lpstr>
      <vt:lpstr>The topicality is determined insufficient knowledge convergence of stylistic devices, the defeated expectancy, coupling as a means of foregrounding in the literary text, as well as the fact that the study of cognitive significance stylistically marked units and their role in a literary text is one of the urgent problems of modern style.</vt:lpstr>
      <vt:lpstr>The novelty of the work is determined by the cognitive approach to the problem of conceptual analysis and interpretation of literary text.</vt:lpstr>
      <vt:lpstr>Презентация PowerPoint</vt:lpstr>
      <vt:lpstr>1.1 The main new trends in linguistics</vt:lpstr>
      <vt:lpstr>Презентация PowerPoint</vt:lpstr>
      <vt:lpstr>Презентация PowerPoint</vt:lpstr>
      <vt:lpstr>Презентация PowerPoint</vt:lpstr>
      <vt:lpstr>Презентация PowerPoint</vt:lpstr>
      <vt:lpstr>Devotion Dedication  Sacrifice</vt:lpstr>
      <vt:lpstr>3.1. Convergence of stylistic devices and as an indicator of implicit meaning   </vt:lpstr>
      <vt:lpstr>Conceptual mapping</vt:lpstr>
      <vt:lpstr>Презентация PowerPoint</vt:lpstr>
      <vt:lpstr>3.2. Contrast as a cognitive principle in decoding stylistics             One of the main tasks of the research is to consider contrast as one of the cognitive principles of distributing information in the text. Contrast is considered from different points of view : philosophy, logic, linguistics, etc. In general, “contrast” is understood as: confrontation of two semantically and stylistically opposed language patterns. </vt:lpstr>
      <vt:lpstr>Презентация PowerPoint</vt:lpstr>
      <vt:lpstr>Thank you for your attention!!! </vt:lpstr>
    </vt:vector>
  </TitlesOfParts>
  <Company>London Metropolitan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WIKI-BASED COLLABORATIVE WRITING</dc:title>
  <dc:creator>Pulatjon Omanov</dc:creator>
  <cp:lastModifiedBy>Boss</cp:lastModifiedBy>
  <cp:revision>32</cp:revision>
  <dcterms:created xsi:type="dcterms:W3CDTF">2013-10-11T09:55:39Z</dcterms:created>
  <dcterms:modified xsi:type="dcterms:W3CDTF">2015-04-30T07:34:38Z</dcterms:modified>
</cp:coreProperties>
</file>