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8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6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50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922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084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50813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9638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018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84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114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266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007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543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953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75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011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395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FE2D8CB-9208-428F-950E-EDA785F9CAF2}" type="datetimeFigureOut">
              <a:rPr lang="ru-RU" smtClean="0"/>
              <a:t>15.06.2015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4A3AC61-8ADF-4E85-B464-855C979220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327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  <p:sldLayoutId id="2147483792" r:id="rId14"/>
    <p:sldLayoutId id="2147483793" r:id="rId15"/>
    <p:sldLayoutId id="2147483794" r:id="rId16"/>
    <p:sldLayoutId id="21474837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1954656" cy="1965977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600" dirty="0" err="1" smtClean="0">
                <a:latin typeface="+mn-lt"/>
              </a:rPr>
              <a:t>O`zbekiston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respublikasi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Oliy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va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o`rta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maxsus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ta`lim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vazirligi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Buxoro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Muhandislik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texnologiya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instituti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r>
              <a:rPr lang="en-US" sz="3600" dirty="0" err="1" smtClean="0">
                <a:latin typeface="+mn-lt"/>
              </a:rPr>
              <a:t>Fizika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 smtClean="0">
                <a:latin typeface="+mn-lt"/>
              </a:rPr>
              <a:t>kafedrasi</a:t>
            </a:r>
            <a:endParaRPr lang="ru-RU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9049" y="2417813"/>
            <a:ext cx="9144000" cy="4177858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en-US" sz="6000" dirty="0" smtClean="0">
                <a:latin typeface="Algerian" panose="04020705040A02060702" pitchFamily="82" charset="0"/>
              </a:rPr>
              <a:t>TAQDIMOT SLAYDI</a:t>
            </a:r>
          </a:p>
          <a:p>
            <a:endParaRPr lang="en-US" dirty="0"/>
          </a:p>
          <a:p>
            <a:endParaRPr lang="en-US" dirty="0" smtClean="0"/>
          </a:p>
          <a:p>
            <a:pPr algn="l"/>
            <a:r>
              <a:rPr lang="en-US" dirty="0"/>
              <a:t> </a:t>
            </a:r>
            <a:r>
              <a:rPr lang="en-US" dirty="0" smtClean="0"/>
              <a:t>      BAJARDI:       8-14 TJBAKT </a:t>
            </a:r>
            <a:r>
              <a:rPr lang="en-US" dirty="0" err="1" smtClean="0"/>
              <a:t>guruh</a:t>
            </a:r>
            <a:r>
              <a:rPr lang="en-US" dirty="0" smtClean="0"/>
              <a:t> </a:t>
            </a:r>
            <a:r>
              <a:rPr lang="en-US" dirty="0" err="1" smtClean="0"/>
              <a:t>talabasi</a:t>
            </a:r>
            <a:r>
              <a:rPr lang="en-US" dirty="0" smtClean="0"/>
              <a:t>        QAHHOROV A.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      QABUL QILDI:                                                        SHARIPOV M.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21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2" grpId="3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958097" y="329290"/>
            <a:ext cx="10574337" cy="599757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/>
          </a:p>
          <a:p>
            <a:pPr marL="0" indent="0" algn="just">
              <a:buNone/>
            </a:pPr>
            <a:r>
              <a:rPr lang="en-US" sz="2400" dirty="0" smtClean="0"/>
              <a:t>            </a:t>
            </a:r>
            <a:r>
              <a:rPr lang="en-US" sz="2400" dirty="0" err="1" smtClean="0"/>
              <a:t>Asbobsozlik</a:t>
            </a:r>
            <a:r>
              <a:rPr lang="en-US" sz="2400" dirty="0" smtClean="0"/>
              <a:t> </a:t>
            </a:r>
            <a:r>
              <a:rPr lang="en-US" sz="2400" dirty="0" err="1"/>
              <a:t>sanoati</a:t>
            </a:r>
            <a:r>
              <a:rPr lang="en-US" sz="2400" dirty="0"/>
              <a:t> </a:t>
            </a:r>
            <a:r>
              <a:rPr lang="en-US" sz="2400" dirty="0" err="1"/>
              <a:t>turli</a:t>
            </a:r>
            <a:r>
              <a:rPr lang="en-US" sz="2400" dirty="0"/>
              <a:t> </a:t>
            </a:r>
            <a:r>
              <a:rPr lang="en-US" sz="2400" dirty="0" err="1"/>
              <a:t>konstruktsiyalardagi</a:t>
            </a:r>
            <a:r>
              <a:rPr lang="en-US" sz="2400" dirty="0"/>
              <a:t> </a:t>
            </a:r>
            <a:r>
              <a:rPr lang="en-US" sz="2400" dirty="0" err="1"/>
              <a:t>yo’qoluvchi</a:t>
            </a:r>
            <a:r>
              <a:rPr lang="en-US" sz="2400" dirty="0"/>
              <a:t> </a:t>
            </a:r>
            <a:r>
              <a:rPr lang="en-US" sz="2400" dirty="0" err="1"/>
              <a:t>tolalik</a:t>
            </a:r>
            <a:r>
              <a:rPr lang="en-US" sz="2400" dirty="0"/>
              <a:t> </a:t>
            </a:r>
            <a:r>
              <a:rPr lang="en-US" sz="2400" dirty="0" err="1"/>
              <a:t>optik</a:t>
            </a:r>
            <a:r>
              <a:rPr lang="en-US" sz="2400" dirty="0"/>
              <a:t> </a:t>
            </a:r>
            <a:r>
              <a:rPr lang="en-US" sz="2400" dirty="0" err="1"/>
              <a:t>pirometrlarni</a:t>
            </a:r>
            <a:r>
              <a:rPr lang="en-US" sz="2400" dirty="0"/>
              <a:t> </a:t>
            </a:r>
            <a:r>
              <a:rPr lang="en-US" sz="2400" dirty="0" err="1"/>
              <a:t>ishlab</a:t>
            </a:r>
            <a:r>
              <a:rPr lang="en-US" sz="2400" dirty="0"/>
              <a:t> </a:t>
            </a:r>
            <a:r>
              <a:rPr lang="en-US" sz="2400" dirty="0" err="1" smtClean="0"/>
              <a:t>chiqaradi.Ularning</a:t>
            </a:r>
            <a:r>
              <a:rPr lang="en-US" sz="2400" dirty="0" smtClean="0"/>
              <a:t> </a:t>
            </a:r>
            <a:r>
              <a:rPr lang="en-US" sz="2400" dirty="0" err="1" smtClean="0"/>
              <a:t>haroratini</a:t>
            </a:r>
            <a:r>
              <a:rPr lang="en-US" sz="2400" dirty="0" smtClean="0"/>
              <a:t> </a:t>
            </a:r>
            <a:r>
              <a:rPr lang="en-US" sz="2400" dirty="0" err="1" smtClean="0"/>
              <a:t>o`lchash</a:t>
            </a:r>
            <a:r>
              <a:rPr lang="en-US" sz="2400" dirty="0" smtClean="0"/>
              <a:t> </a:t>
            </a:r>
            <a:r>
              <a:rPr lang="en-US" sz="2400" dirty="0" err="1" smtClean="0"/>
              <a:t>diapozoni</a:t>
            </a:r>
            <a:r>
              <a:rPr lang="en-US" sz="2400" dirty="0" smtClean="0"/>
              <a:t> 800      </a:t>
            </a:r>
            <a:r>
              <a:rPr lang="en-US" sz="2400" dirty="0" err="1" smtClean="0"/>
              <a:t>dan</a:t>
            </a:r>
            <a:r>
              <a:rPr lang="en-US" sz="2400" dirty="0" smtClean="0"/>
              <a:t> 1000         </a:t>
            </a:r>
            <a:r>
              <a:rPr lang="en-US" sz="2400" dirty="0" err="1" smtClean="0"/>
              <a:t>gacha</a:t>
            </a:r>
            <a:r>
              <a:rPr lang="en-US" sz="2400" dirty="0" smtClean="0"/>
              <a:t> </a:t>
            </a:r>
            <a:r>
              <a:rPr lang="en-US" sz="2400" dirty="0" err="1"/>
              <a:t>Yo’l</a:t>
            </a:r>
            <a:r>
              <a:rPr lang="en-US" sz="2400" dirty="0"/>
              <a:t> </a:t>
            </a:r>
            <a:r>
              <a:rPr lang="en-US" sz="2400" dirty="0" err="1"/>
              <a:t>quyiladigan</a:t>
            </a:r>
            <a:r>
              <a:rPr lang="en-US" sz="2400" dirty="0"/>
              <a:t> </a:t>
            </a:r>
            <a:r>
              <a:rPr lang="en-US" sz="2400" dirty="0" err="1"/>
              <a:t>asosiy</a:t>
            </a:r>
            <a:r>
              <a:rPr lang="en-US" sz="2400" dirty="0"/>
              <a:t> </a:t>
            </a:r>
            <a:r>
              <a:rPr lang="en-US" sz="2400" dirty="0" err="1"/>
              <a:t>hatolar</a:t>
            </a:r>
            <a:r>
              <a:rPr lang="en-US" sz="2400" dirty="0"/>
              <a:t> </a:t>
            </a:r>
            <a:r>
              <a:rPr lang="en-US" sz="2400" dirty="0" err="1"/>
              <a:t>chegarasi</a:t>
            </a:r>
            <a:r>
              <a:rPr lang="en-US" sz="2400" dirty="0"/>
              <a:t> ±1,5%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oshmaydi</a:t>
            </a:r>
            <a:r>
              <a:rPr lang="en-US" sz="2400" dirty="0"/>
              <a:t>. Bu </a:t>
            </a:r>
            <a:r>
              <a:rPr lang="en-US" sz="2400" dirty="0" err="1"/>
              <a:t>pirometrlar</a:t>
            </a:r>
            <a:r>
              <a:rPr lang="en-US" sz="2400" dirty="0"/>
              <a:t> </a:t>
            </a:r>
            <a:r>
              <a:rPr lang="en-US" sz="2400" dirty="0" err="1"/>
              <a:t>bilan</a:t>
            </a:r>
            <a:r>
              <a:rPr lang="en-US" sz="2400" dirty="0"/>
              <a:t> </a:t>
            </a:r>
            <a:r>
              <a:rPr lang="en-US" sz="2400" dirty="0" err="1"/>
              <a:t>haroratni</a:t>
            </a:r>
            <a:r>
              <a:rPr lang="en-US" sz="2400" dirty="0"/>
              <a:t> </a:t>
            </a:r>
            <a:r>
              <a:rPr lang="en-US" sz="2400" dirty="0" err="1"/>
              <a:t>o’lchash</a:t>
            </a:r>
            <a:r>
              <a:rPr lang="en-US" sz="2400" dirty="0"/>
              <a:t> </a:t>
            </a:r>
            <a:r>
              <a:rPr lang="en-US" sz="2400" dirty="0" err="1"/>
              <a:t>vaqtidagi</a:t>
            </a:r>
            <a:r>
              <a:rPr lang="en-US" sz="2400" dirty="0"/>
              <a:t> </a:t>
            </a:r>
            <a:r>
              <a:rPr lang="en-US" sz="2400" dirty="0" err="1"/>
              <a:t>qiyinchiliklardan</a:t>
            </a:r>
            <a:r>
              <a:rPr lang="en-US" sz="2400" dirty="0"/>
              <a:t> </a:t>
            </a:r>
            <a:r>
              <a:rPr lang="en-US" sz="2400" dirty="0" err="1"/>
              <a:t>biri</a:t>
            </a:r>
            <a:r>
              <a:rPr lang="en-US" sz="2400" dirty="0"/>
              <a:t> – real </a:t>
            </a:r>
            <a:r>
              <a:rPr lang="en-US" sz="2400" dirty="0" err="1"/>
              <a:t>jismning</a:t>
            </a:r>
            <a:r>
              <a:rPr lang="en-US" sz="2400" dirty="0"/>
              <a:t> </a:t>
            </a:r>
            <a:r>
              <a:rPr lang="en-US" sz="2400" dirty="0" err="1"/>
              <a:t>nurlanish</a:t>
            </a:r>
            <a:r>
              <a:rPr lang="en-US" sz="2400" dirty="0"/>
              <a:t> </a:t>
            </a:r>
            <a:r>
              <a:rPr lang="en-US" sz="2400" dirty="0" err="1"/>
              <a:t>to’liqsizligiga</a:t>
            </a:r>
            <a:r>
              <a:rPr lang="en-US" sz="2400" dirty="0"/>
              <a:t> </a:t>
            </a:r>
            <a:r>
              <a:rPr lang="en-US" sz="2400" dirty="0" err="1"/>
              <a:t>to’g’ri</a:t>
            </a:r>
            <a:r>
              <a:rPr lang="en-US" sz="2400" dirty="0"/>
              <a:t> </a:t>
            </a:r>
            <a:r>
              <a:rPr lang="en-US" sz="2400" dirty="0" err="1"/>
              <a:t>tuzatish</a:t>
            </a:r>
            <a:r>
              <a:rPr lang="en-US" sz="2400" dirty="0"/>
              <a:t> </a:t>
            </a:r>
            <a:r>
              <a:rPr lang="en-US" sz="2400" dirty="0" err="1"/>
              <a:t>kiritishdan</a:t>
            </a:r>
            <a:r>
              <a:rPr lang="en-US" sz="2400" dirty="0"/>
              <a:t> </a:t>
            </a:r>
            <a:r>
              <a:rPr lang="en-US" sz="2400" dirty="0" err="1"/>
              <a:t>iborat</a:t>
            </a:r>
            <a:r>
              <a:rPr lang="en-US" sz="2400" dirty="0"/>
              <a:t>. </a:t>
            </a:r>
            <a:r>
              <a:rPr lang="en-US" sz="2400" dirty="0" err="1"/>
              <a:t>Turli</a:t>
            </a:r>
            <a:r>
              <a:rPr lang="en-US" sz="2400" dirty="0"/>
              <a:t> </a:t>
            </a:r>
            <a:r>
              <a:rPr lang="en-US" sz="2400" dirty="0" err="1"/>
              <a:t>materiallar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qoralik</a:t>
            </a:r>
            <a:r>
              <a:rPr lang="en-US" sz="2400" dirty="0"/>
              <a:t> </a:t>
            </a:r>
            <a:r>
              <a:rPr lang="en-US" sz="2400" dirty="0" err="1"/>
              <a:t>koeffitsientlari</a:t>
            </a:r>
            <a:r>
              <a:rPr lang="en-US" sz="2400" dirty="0"/>
              <a:t> </a:t>
            </a:r>
            <a:r>
              <a:rPr lang="en-US" sz="2400" dirty="0" err="1"/>
              <a:t>tegishli</a:t>
            </a:r>
            <a:r>
              <a:rPr lang="en-US" sz="2400" dirty="0"/>
              <a:t> </a:t>
            </a:r>
            <a:r>
              <a:rPr lang="en-US" sz="2400" dirty="0" err="1"/>
              <a:t>jadvallarda</a:t>
            </a:r>
            <a:r>
              <a:rPr lang="en-US" sz="2400" dirty="0"/>
              <a:t> </a:t>
            </a:r>
            <a:r>
              <a:rPr lang="en-US" sz="2400" dirty="0" err="1"/>
              <a:t>keltirilgan</a:t>
            </a:r>
            <a:r>
              <a:rPr lang="en-US" sz="2400" dirty="0"/>
              <a:t>, </a:t>
            </a:r>
            <a:r>
              <a:rPr lang="en-US" sz="2400" dirty="0" err="1"/>
              <a:t>lekin</a:t>
            </a:r>
            <a:r>
              <a:rPr lang="en-US" sz="2400" dirty="0"/>
              <a:t> </a:t>
            </a:r>
            <a:r>
              <a:rPr lang="en-US" sz="2400" dirty="0" err="1"/>
              <a:t>ularning</a:t>
            </a:r>
            <a:r>
              <a:rPr lang="en-US" sz="2400" dirty="0"/>
              <a:t> </a:t>
            </a:r>
            <a:r>
              <a:rPr lang="en-US" sz="2400" dirty="0" err="1"/>
              <a:t>konkret</a:t>
            </a:r>
            <a:r>
              <a:rPr lang="en-US" sz="2400" dirty="0"/>
              <a:t> </a:t>
            </a:r>
            <a:r>
              <a:rPr lang="en-US" sz="2400" dirty="0" err="1"/>
              <a:t>sharoitlarda</a:t>
            </a:r>
            <a:r>
              <a:rPr lang="en-US" sz="2400" dirty="0"/>
              <a:t> </a:t>
            </a:r>
            <a:r>
              <a:rPr lang="en-US" sz="2400" dirty="0" err="1"/>
              <a:t>o’zgarishini</a:t>
            </a:r>
            <a:r>
              <a:rPr lang="en-US" sz="2400" dirty="0"/>
              <a:t> </a:t>
            </a:r>
            <a:r>
              <a:rPr lang="en-US" sz="2400" dirty="0" err="1"/>
              <a:t>doimo</a:t>
            </a:r>
            <a:r>
              <a:rPr lang="en-US" sz="2400" dirty="0"/>
              <a:t> </a:t>
            </a:r>
            <a:r>
              <a:rPr lang="en-US" sz="2400" dirty="0" err="1"/>
              <a:t>nazarda</a:t>
            </a:r>
            <a:r>
              <a:rPr lang="en-US" sz="2400" dirty="0"/>
              <a:t> </a:t>
            </a:r>
            <a:r>
              <a:rPr lang="en-US" sz="2400" dirty="0" err="1"/>
              <a:t>to’tish</a:t>
            </a:r>
            <a:r>
              <a:rPr lang="en-US" sz="2400" dirty="0"/>
              <a:t> </a:t>
            </a:r>
            <a:r>
              <a:rPr lang="en-US" sz="2400" dirty="0" err="1"/>
              <a:t>kerak</a:t>
            </a:r>
            <a:r>
              <a:rPr lang="en-US" sz="2400" dirty="0" smtClean="0"/>
              <a:t>.</a:t>
            </a:r>
            <a:r>
              <a:rPr lang="en-US" sz="2400" dirty="0"/>
              <a:t> </a:t>
            </a:r>
            <a:r>
              <a:rPr lang="en-US" sz="2400" dirty="0" err="1"/>
              <a:t>Yuqorida</a:t>
            </a:r>
            <a:r>
              <a:rPr lang="en-US" sz="2400" dirty="0"/>
              <a:t> </a:t>
            </a:r>
            <a:r>
              <a:rPr lang="en-US" sz="2400" dirty="0" err="1"/>
              <a:t>keltirilgan</a:t>
            </a:r>
            <a:r>
              <a:rPr lang="en-US" sz="2400" dirty="0"/>
              <a:t> </a:t>
            </a:r>
            <a:r>
              <a:rPr lang="en-US" sz="2400" dirty="0" err="1"/>
              <a:t>optik</a:t>
            </a:r>
            <a:r>
              <a:rPr lang="en-US" sz="2400" dirty="0"/>
              <a:t> </a:t>
            </a:r>
            <a:r>
              <a:rPr lang="en-US" sz="2400" dirty="0" err="1"/>
              <a:t>pirometr</a:t>
            </a:r>
            <a:r>
              <a:rPr lang="en-US" sz="2400" dirty="0"/>
              <a:t> </a:t>
            </a:r>
            <a:r>
              <a:rPr lang="en-US" sz="2400" dirty="0" err="1"/>
              <a:t>ko’chma</a:t>
            </a:r>
            <a:r>
              <a:rPr lang="en-US" sz="2400" dirty="0"/>
              <a:t> </a:t>
            </a:r>
            <a:r>
              <a:rPr lang="en-US" sz="2400" dirty="0" err="1"/>
              <a:t>asbobdir</a:t>
            </a:r>
            <a:r>
              <a:rPr lang="en-US" sz="2400" dirty="0"/>
              <a:t>. U </a:t>
            </a:r>
            <a:r>
              <a:rPr lang="en-US" sz="2400" dirty="0" err="1"/>
              <a:t>bilan</a:t>
            </a:r>
            <a:r>
              <a:rPr lang="en-US" sz="2400" dirty="0"/>
              <a:t> </a:t>
            </a:r>
            <a:r>
              <a:rPr lang="en-US" sz="2400" dirty="0" err="1"/>
              <a:t>uzluksiz</a:t>
            </a:r>
            <a:r>
              <a:rPr lang="en-US" sz="2400" dirty="0"/>
              <a:t> </a:t>
            </a:r>
            <a:r>
              <a:rPr lang="en-US" sz="2400" dirty="0" err="1"/>
              <a:t>o’lchash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haroratni</a:t>
            </a:r>
            <a:r>
              <a:rPr lang="en-US" sz="2400" dirty="0"/>
              <a:t> </a:t>
            </a:r>
            <a:r>
              <a:rPr lang="en-US" sz="2400" dirty="0" err="1"/>
              <a:t>qayd</a:t>
            </a:r>
            <a:r>
              <a:rPr lang="en-US" sz="2400" dirty="0"/>
              <a:t> </a:t>
            </a:r>
            <a:r>
              <a:rPr lang="en-US" sz="2400" dirty="0" err="1"/>
              <a:t>qilish</a:t>
            </a:r>
            <a:r>
              <a:rPr lang="en-US" sz="2400" dirty="0"/>
              <a:t> </a:t>
            </a:r>
            <a:r>
              <a:rPr lang="en-US" sz="2400" dirty="0" err="1"/>
              <a:t>mumkin</a:t>
            </a:r>
            <a:r>
              <a:rPr lang="en-US" sz="2400" dirty="0"/>
              <a:t> </a:t>
            </a:r>
            <a:r>
              <a:rPr lang="en-US" sz="2400" dirty="0" err="1"/>
              <a:t>emas</a:t>
            </a:r>
            <a:r>
              <a:rPr lang="en-US" sz="2400" dirty="0" smtClean="0"/>
              <a:t>.</a:t>
            </a:r>
            <a:r>
              <a:rPr lang="en-US" sz="2400" dirty="0"/>
              <a:t> </a:t>
            </a:r>
            <a:r>
              <a:rPr lang="en-US" sz="2400" dirty="0" err="1"/>
              <a:t>Tolasi</a:t>
            </a:r>
            <a:r>
              <a:rPr lang="en-US" sz="2400" dirty="0"/>
              <a:t> </a:t>
            </a:r>
            <a:r>
              <a:rPr lang="en-US" sz="2400" dirty="0" err="1"/>
              <a:t>yo’qolib</a:t>
            </a:r>
            <a:r>
              <a:rPr lang="en-US" sz="2400" dirty="0"/>
              <a:t> </a:t>
            </a:r>
            <a:r>
              <a:rPr lang="en-US" sz="2400" dirty="0" err="1"/>
              <a:t>ketadigan</a:t>
            </a:r>
            <a:r>
              <a:rPr lang="en-US" sz="2400" dirty="0"/>
              <a:t> </a:t>
            </a:r>
            <a:r>
              <a:rPr lang="en-US" sz="2400" dirty="0" err="1"/>
              <a:t>optik</a:t>
            </a:r>
            <a:r>
              <a:rPr lang="en-US" sz="2400" dirty="0"/>
              <a:t> </a:t>
            </a:r>
            <a:r>
              <a:rPr lang="en-US" sz="2400" dirty="0" err="1"/>
              <a:t>pirometrdan</a:t>
            </a:r>
            <a:r>
              <a:rPr lang="en-US" sz="2400" dirty="0"/>
              <a:t> </a:t>
            </a:r>
            <a:r>
              <a:rPr lang="en-US" sz="2400" dirty="0" err="1"/>
              <a:t>farqli</a:t>
            </a:r>
            <a:r>
              <a:rPr lang="en-US" sz="2400" dirty="0"/>
              <a:t> </a:t>
            </a:r>
            <a:r>
              <a:rPr lang="en-US" sz="2400" dirty="0" err="1"/>
              <a:t>o’laroq</a:t>
            </a:r>
            <a:r>
              <a:rPr lang="en-US" sz="2400" dirty="0"/>
              <a:t>, </a:t>
            </a:r>
            <a:r>
              <a:rPr lang="en-US" sz="2400" dirty="0" err="1"/>
              <a:t>fotounsurli</a:t>
            </a:r>
            <a:r>
              <a:rPr lang="en-US" sz="2400" dirty="0"/>
              <a:t> </a:t>
            </a:r>
            <a:r>
              <a:rPr lang="en-US" sz="2400" dirty="0" err="1"/>
              <a:t>pirometrlar</a:t>
            </a:r>
            <a:r>
              <a:rPr lang="en-US" sz="2400" dirty="0"/>
              <a:t> </a:t>
            </a:r>
            <a:r>
              <a:rPr lang="en-US" sz="2400" dirty="0" err="1"/>
              <a:t>ko’rsatishlarini</a:t>
            </a:r>
            <a:r>
              <a:rPr lang="en-US" sz="2400" dirty="0"/>
              <a:t> </a:t>
            </a:r>
            <a:r>
              <a:rPr lang="en-US" sz="2400" dirty="0" err="1"/>
              <a:t>yozib</a:t>
            </a:r>
            <a:r>
              <a:rPr lang="en-US" sz="2400" dirty="0"/>
              <a:t> </a:t>
            </a:r>
            <a:r>
              <a:rPr lang="en-US" sz="2400" dirty="0" err="1"/>
              <a:t>olish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ularni</a:t>
            </a:r>
            <a:r>
              <a:rPr lang="en-US" sz="2400" dirty="0"/>
              <a:t> </a:t>
            </a:r>
            <a:r>
              <a:rPr lang="en-US" sz="2400" dirty="0" err="1"/>
              <a:t>masofaga</a:t>
            </a:r>
            <a:r>
              <a:rPr lang="en-US" sz="2400" dirty="0"/>
              <a:t> </a:t>
            </a:r>
            <a:r>
              <a:rPr lang="en-US" sz="2400" dirty="0" err="1"/>
              <a:t>uzatish</a:t>
            </a:r>
            <a:r>
              <a:rPr lang="en-US" sz="2400" dirty="0"/>
              <a:t> </a:t>
            </a:r>
            <a:r>
              <a:rPr lang="en-US" sz="2400" dirty="0" err="1"/>
              <a:t>imkoniga</a:t>
            </a:r>
            <a:r>
              <a:rPr lang="en-US" sz="2400" dirty="0"/>
              <a:t> </a:t>
            </a:r>
            <a:r>
              <a:rPr lang="en-US" sz="2400" dirty="0" err="1"/>
              <a:t>ega</a:t>
            </a:r>
            <a:r>
              <a:rPr lang="en-US" sz="2400" dirty="0"/>
              <a:t>. Bu </a:t>
            </a:r>
            <a:r>
              <a:rPr lang="en-US" sz="2400" dirty="0" err="1"/>
              <a:t>asboblardan</a:t>
            </a:r>
            <a:r>
              <a:rPr lang="en-US" sz="2400" dirty="0"/>
              <a:t> </a:t>
            </a:r>
            <a:r>
              <a:rPr lang="en-US" sz="2400" dirty="0" err="1"/>
              <a:t>tez</a:t>
            </a:r>
            <a:r>
              <a:rPr lang="en-US" sz="2400" dirty="0"/>
              <a:t> </a:t>
            </a:r>
            <a:r>
              <a:rPr lang="en-US" sz="2400" dirty="0" err="1"/>
              <a:t>o’tadigan</a:t>
            </a:r>
            <a:r>
              <a:rPr lang="en-US" sz="2400" dirty="0"/>
              <a:t> </a:t>
            </a:r>
            <a:r>
              <a:rPr lang="en-US" sz="2400" dirty="0" err="1"/>
              <a:t>jarayonlardagi</a:t>
            </a:r>
            <a:r>
              <a:rPr lang="en-US" sz="2400" dirty="0"/>
              <a:t> </a:t>
            </a:r>
            <a:r>
              <a:rPr lang="en-US" sz="2400" dirty="0" err="1"/>
              <a:t>haroratni</a:t>
            </a:r>
            <a:r>
              <a:rPr lang="en-US" sz="2400" dirty="0"/>
              <a:t> </a:t>
            </a:r>
            <a:r>
              <a:rPr lang="en-US" sz="2400" dirty="0" err="1"/>
              <a:t>o’lchashda</a:t>
            </a:r>
            <a:r>
              <a:rPr lang="en-US" sz="2400" dirty="0"/>
              <a:t> </a:t>
            </a:r>
            <a:r>
              <a:rPr lang="en-US" sz="2400" dirty="0" err="1"/>
              <a:t>foydalaniladi</a:t>
            </a:r>
            <a:r>
              <a:rPr lang="en-US" sz="2400" dirty="0"/>
              <a:t>.</a:t>
            </a:r>
          </a:p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endParaRPr lang="ru-RU" sz="2400" dirty="0"/>
          </a:p>
        </p:txBody>
      </p:sp>
      <p:sp>
        <p:nvSpPr>
          <p:cNvPr id="49" name="Rectangle 46"/>
          <p:cNvSpPr>
            <a:spLocks noChangeArrowheads="1"/>
          </p:cNvSpPr>
          <p:nvPr/>
        </p:nvSpPr>
        <p:spPr bwMode="auto">
          <a:xfrm>
            <a:off x="-659566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0" name="Объект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377857"/>
              </p:ext>
            </p:extLst>
          </p:nvPr>
        </p:nvGraphicFramePr>
        <p:xfrm>
          <a:off x="5110481" y="1695761"/>
          <a:ext cx="1176240" cy="26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Уравнение" r:id="rId3" imgW="215713" imgH="203024" progId="Equation.3">
                  <p:embed/>
                </p:oleObj>
              </mc:Choice>
              <mc:Fallback>
                <p:oleObj name="Уравнение" r:id="rId3" imgW="215713" imgH="203024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0481" y="1695761"/>
                        <a:ext cx="1176240" cy="267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Объект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87546"/>
              </p:ext>
            </p:extLst>
          </p:nvPr>
        </p:nvGraphicFramePr>
        <p:xfrm>
          <a:off x="3177915" y="1695763"/>
          <a:ext cx="719528" cy="325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Уравнение" r:id="rId5" imgW="215713" imgH="203024" progId="Equation.3">
                  <p:embed/>
                </p:oleObj>
              </mc:Choice>
              <mc:Fallback>
                <p:oleObj name="Уравнение" r:id="rId5" imgW="215713" imgH="20302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915" y="1695763"/>
                        <a:ext cx="719528" cy="3254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880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838200" y="494936"/>
            <a:ext cx="10515600" cy="5741988"/>
          </a:xfrm>
          <a:solidFill>
            <a:srgbClr val="00B0F0"/>
          </a:solidFill>
        </p:spPr>
        <p:txBody>
          <a:bodyPr/>
          <a:lstStyle/>
          <a:p>
            <a:r>
              <a:rPr lang="en-US" dirty="0" err="1"/>
              <a:t>Fotoelektr</a:t>
            </a:r>
            <a:r>
              <a:rPr lang="en-US" dirty="0"/>
              <a:t> </a:t>
            </a:r>
            <a:r>
              <a:rPr lang="en-US" dirty="0" err="1"/>
              <a:t>pirometrlarning</a:t>
            </a:r>
            <a:r>
              <a:rPr lang="en-US" dirty="0"/>
              <a:t> </a:t>
            </a:r>
            <a:r>
              <a:rPr lang="en-US" dirty="0" err="1"/>
              <a:t>ishlash</a:t>
            </a:r>
            <a:r>
              <a:rPr lang="en-US" dirty="0"/>
              <a:t> </a:t>
            </a:r>
            <a:r>
              <a:rPr lang="en-US" dirty="0" err="1"/>
              <a:t>prinsipi</a:t>
            </a:r>
            <a:r>
              <a:rPr lang="en-US" dirty="0"/>
              <a:t> </a:t>
            </a:r>
            <a:r>
              <a:rPr lang="en-US" dirty="0" err="1"/>
              <a:t>fotounso’rning</a:t>
            </a:r>
            <a:r>
              <a:rPr lang="en-US" dirty="0"/>
              <a:t> </a:t>
            </a:r>
            <a:r>
              <a:rPr lang="en-US" dirty="0" err="1"/>
              <a:t>unga</a:t>
            </a:r>
            <a:r>
              <a:rPr lang="en-US" dirty="0"/>
              <a:t> </a:t>
            </a:r>
            <a:r>
              <a:rPr lang="en-US" dirty="0" err="1"/>
              <a:t>tushayotgan</a:t>
            </a:r>
            <a:r>
              <a:rPr lang="en-US" dirty="0"/>
              <a:t> </a:t>
            </a:r>
            <a:r>
              <a:rPr lang="en-US" dirty="0" err="1"/>
              <a:t>yorug’lik</a:t>
            </a:r>
            <a:r>
              <a:rPr lang="en-US" dirty="0"/>
              <a:t> </a:t>
            </a:r>
            <a:r>
              <a:rPr lang="en-US" dirty="0" err="1"/>
              <a:t>oqimi</a:t>
            </a:r>
            <a:r>
              <a:rPr lang="en-US" dirty="0"/>
              <a:t> </a:t>
            </a:r>
            <a:r>
              <a:rPr lang="en-US" dirty="0" err="1"/>
              <a:t>intensivligiga</a:t>
            </a:r>
            <a:r>
              <a:rPr lang="en-US" dirty="0"/>
              <a:t> </a:t>
            </a:r>
            <a:r>
              <a:rPr lang="en-US" dirty="0" err="1"/>
              <a:t>bog’liq</a:t>
            </a:r>
            <a:r>
              <a:rPr lang="en-US" dirty="0"/>
              <a:t> </a:t>
            </a:r>
            <a:r>
              <a:rPr lang="en-US" dirty="0" err="1"/>
              <a:t>bo’lgan</a:t>
            </a:r>
            <a:r>
              <a:rPr lang="en-US" dirty="0"/>
              <a:t> </a:t>
            </a:r>
            <a:r>
              <a:rPr lang="en-US" dirty="0" err="1"/>
              <a:t>fototokni</a:t>
            </a:r>
            <a:r>
              <a:rPr lang="en-US" dirty="0"/>
              <a:t> </a:t>
            </a:r>
            <a:r>
              <a:rPr lang="en-US" dirty="0" err="1"/>
              <a:t>o’zgartirish</a:t>
            </a:r>
            <a:r>
              <a:rPr lang="en-US" dirty="0"/>
              <a:t> </a:t>
            </a:r>
            <a:r>
              <a:rPr lang="en-US" dirty="0" err="1"/>
              <a:t>qobiliyatiga</a:t>
            </a:r>
            <a:r>
              <a:rPr lang="en-US" dirty="0"/>
              <a:t> </a:t>
            </a:r>
            <a:r>
              <a:rPr lang="en-US" dirty="0" err="1"/>
              <a:t>asoslangan</a:t>
            </a:r>
            <a:r>
              <a:rPr lang="en-US" dirty="0"/>
              <a:t>. </a:t>
            </a:r>
            <a:r>
              <a:rPr lang="en-US" dirty="0" err="1"/>
              <a:t>Fototok</a:t>
            </a:r>
            <a:r>
              <a:rPr lang="en-US" dirty="0"/>
              <a:t> </a:t>
            </a:r>
            <a:r>
              <a:rPr lang="en-US" dirty="0" err="1"/>
              <a:t>kuchi</a:t>
            </a:r>
            <a:r>
              <a:rPr lang="en-US" dirty="0"/>
              <a:t> </a:t>
            </a:r>
            <a:r>
              <a:rPr lang="en-US" dirty="0" err="1"/>
              <a:t>quyidagi</a:t>
            </a:r>
            <a:r>
              <a:rPr lang="en-US" dirty="0"/>
              <a:t> </a:t>
            </a:r>
            <a:r>
              <a:rPr lang="en-US" dirty="0" err="1"/>
              <a:t>tenglama</a:t>
            </a:r>
            <a:r>
              <a:rPr lang="en-US" dirty="0"/>
              <a:t> </a:t>
            </a:r>
            <a:r>
              <a:rPr lang="en-US" dirty="0" err="1"/>
              <a:t>orqali</a:t>
            </a:r>
            <a:r>
              <a:rPr lang="en-US" dirty="0"/>
              <a:t> </a:t>
            </a:r>
            <a:r>
              <a:rPr lang="en-US" dirty="0" err="1"/>
              <a:t>aniqlanadi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/>
              <a:t>еrda</a:t>
            </a:r>
            <a:r>
              <a:rPr lang="en-US" dirty="0"/>
              <a:t> a – </a:t>
            </a:r>
            <a:r>
              <a:rPr lang="en-US" dirty="0" err="1"/>
              <a:t>asbobning</a:t>
            </a:r>
            <a:r>
              <a:rPr lang="en-US" dirty="0"/>
              <a:t> </a:t>
            </a:r>
            <a:r>
              <a:rPr lang="en-US" dirty="0" err="1"/>
              <a:t>sezgirligiga</a:t>
            </a:r>
            <a:r>
              <a:rPr lang="en-US" dirty="0"/>
              <a:t> </a:t>
            </a:r>
            <a:r>
              <a:rPr lang="en-US" dirty="0" err="1"/>
              <a:t>bog’liq</a:t>
            </a:r>
            <a:r>
              <a:rPr lang="en-US" dirty="0"/>
              <a:t> </a:t>
            </a:r>
            <a:r>
              <a:rPr lang="en-US" dirty="0" err="1"/>
              <a:t>bo’lgan</a:t>
            </a:r>
            <a:r>
              <a:rPr lang="en-US" dirty="0"/>
              <a:t> </a:t>
            </a:r>
            <a:r>
              <a:rPr lang="en-US" dirty="0" err="1"/>
              <a:t>asbob</a:t>
            </a:r>
            <a:r>
              <a:rPr lang="en-US" dirty="0"/>
              <a:t> </a:t>
            </a:r>
            <a:r>
              <a:rPr lang="en-US" dirty="0" err="1"/>
              <a:t>doimiyligi</a:t>
            </a:r>
            <a:r>
              <a:rPr lang="en-US" dirty="0"/>
              <a:t>; n- </a:t>
            </a:r>
            <a:r>
              <a:rPr lang="en-US" dirty="0" err="1"/>
              <a:t>asbobning</a:t>
            </a:r>
            <a:r>
              <a:rPr lang="en-US" dirty="0"/>
              <a:t> </a:t>
            </a:r>
            <a:r>
              <a:rPr lang="en-US" dirty="0" err="1"/>
              <a:t>spektr</a:t>
            </a:r>
            <a:r>
              <a:rPr lang="en-US" dirty="0"/>
              <a:t> </a:t>
            </a:r>
            <a:r>
              <a:rPr lang="en-US" dirty="0" err="1"/>
              <a:t>tavsifiga</a:t>
            </a:r>
            <a:r>
              <a:rPr lang="en-US" dirty="0"/>
              <a:t> </a:t>
            </a:r>
            <a:r>
              <a:rPr lang="en-US" dirty="0" err="1"/>
              <a:t>bog’liq</a:t>
            </a:r>
            <a:r>
              <a:rPr lang="en-US" dirty="0"/>
              <a:t> </a:t>
            </a:r>
            <a:r>
              <a:rPr lang="en-US" dirty="0" err="1"/>
              <a:t>bo’lgan</a:t>
            </a:r>
            <a:r>
              <a:rPr lang="en-US" dirty="0"/>
              <a:t> </a:t>
            </a:r>
            <a:r>
              <a:rPr lang="en-US" dirty="0" err="1"/>
              <a:t>asbob</a:t>
            </a:r>
            <a:r>
              <a:rPr lang="en-US" dirty="0"/>
              <a:t> </a:t>
            </a:r>
            <a:r>
              <a:rPr lang="en-US" dirty="0" err="1"/>
              <a:t>doimiysi</a:t>
            </a:r>
            <a:r>
              <a:rPr lang="en-US" dirty="0"/>
              <a:t>; T – </a:t>
            </a:r>
            <a:r>
              <a:rPr lang="en-US" dirty="0" err="1"/>
              <a:t>fizikaviy</a:t>
            </a:r>
            <a:r>
              <a:rPr lang="en-US" dirty="0"/>
              <a:t> </a:t>
            </a:r>
            <a:r>
              <a:rPr lang="en-US" dirty="0" err="1"/>
              <a:t>jismning</a:t>
            </a:r>
            <a:r>
              <a:rPr lang="en-US" dirty="0"/>
              <a:t> </a:t>
            </a:r>
            <a:r>
              <a:rPr lang="en-US" dirty="0" err="1"/>
              <a:t>harorati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17823"/>
              </p:ext>
            </p:extLst>
          </p:nvPr>
        </p:nvGraphicFramePr>
        <p:xfrm>
          <a:off x="5366844" y="2593298"/>
          <a:ext cx="1117114" cy="41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Уравнение" r:id="rId3" imgW="545626" imgH="203024" progId="Equation.3">
                  <p:embed/>
                </p:oleObj>
              </mc:Choice>
              <mc:Fallback>
                <p:oleObj name="Уравнение" r:id="rId3" imgW="545626" imgH="203024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6844" y="2593298"/>
                        <a:ext cx="1117114" cy="419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877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308599"/>
          </a:xfrm>
          <a:solidFill>
            <a:srgbClr val="00B0F0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/>
              <a:t> </a:t>
            </a:r>
            <a:r>
              <a:rPr lang="en-US" dirty="0" err="1"/>
              <a:t>Fotoelektr</a:t>
            </a:r>
            <a:r>
              <a:rPr lang="en-US" dirty="0"/>
              <a:t> </a:t>
            </a:r>
            <a:r>
              <a:rPr lang="en-US" dirty="0" err="1"/>
              <a:t>pirometrning</a:t>
            </a:r>
            <a:r>
              <a:rPr lang="en-US" dirty="0"/>
              <a:t> </a:t>
            </a:r>
            <a:r>
              <a:rPr lang="en-US" dirty="0" err="1"/>
              <a:t>o’lchash</a:t>
            </a:r>
            <a:r>
              <a:rPr lang="en-US" dirty="0"/>
              <a:t> </a:t>
            </a:r>
            <a:r>
              <a:rPr lang="en-US" dirty="0" err="1"/>
              <a:t>chegaralari</a:t>
            </a:r>
            <a:r>
              <a:rPr lang="en-US" dirty="0"/>
              <a:t> 800        </a:t>
            </a:r>
            <a:r>
              <a:rPr lang="en-US" dirty="0" err="1"/>
              <a:t>dan</a:t>
            </a:r>
            <a:r>
              <a:rPr lang="en-US" dirty="0"/>
              <a:t> 4000       </a:t>
            </a:r>
            <a:r>
              <a:rPr lang="en-US" dirty="0" err="1"/>
              <a:t>gacha</a:t>
            </a:r>
            <a:r>
              <a:rPr lang="en-US" dirty="0"/>
              <a:t>  </a:t>
            </a:r>
            <a:r>
              <a:rPr lang="en-US" dirty="0" err="1"/>
              <a:t>Asosiy</a:t>
            </a:r>
            <a:r>
              <a:rPr lang="en-US" dirty="0"/>
              <a:t> </a:t>
            </a:r>
            <a:r>
              <a:rPr lang="en-US" dirty="0" err="1"/>
              <a:t>hato</a:t>
            </a:r>
            <a:r>
              <a:rPr lang="en-US" dirty="0"/>
              <a:t> </a:t>
            </a:r>
            <a:r>
              <a:rPr lang="en-US" dirty="0" err="1"/>
              <a:t>o’lchash</a:t>
            </a:r>
            <a:r>
              <a:rPr lang="en-US" dirty="0"/>
              <a:t> </a:t>
            </a:r>
            <a:r>
              <a:rPr lang="en-US" dirty="0" err="1"/>
              <a:t>yuqori</a:t>
            </a:r>
            <a:r>
              <a:rPr lang="en-US" dirty="0"/>
              <a:t> </a:t>
            </a:r>
            <a:r>
              <a:rPr lang="en-US" dirty="0" err="1"/>
              <a:t>chegarasining</a:t>
            </a:r>
            <a:r>
              <a:rPr lang="en-US" dirty="0"/>
              <a:t> ±1 %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tashkil</a:t>
            </a:r>
            <a:r>
              <a:rPr lang="en-US" dirty="0"/>
              <a:t> </a:t>
            </a:r>
            <a:r>
              <a:rPr lang="en-US" dirty="0" err="1"/>
              <a:t>qiladi</a:t>
            </a:r>
            <a:r>
              <a:rPr lang="en-US" dirty="0"/>
              <a:t>. </a:t>
            </a:r>
            <a:r>
              <a:rPr lang="en-US" dirty="0" err="1"/>
              <a:t>Pirometrning</a:t>
            </a:r>
            <a:r>
              <a:rPr lang="en-US" dirty="0"/>
              <a:t> </a:t>
            </a:r>
            <a:r>
              <a:rPr lang="en-US" dirty="0" err="1"/>
              <a:t>ikkilamchi</a:t>
            </a:r>
            <a:r>
              <a:rPr lang="en-US" dirty="0"/>
              <a:t> </a:t>
            </a:r>
            <a:r>
              <a:rPr lang="en-US" dirty="0" err="1"/>
              <a:t>asbobi</a:t>
            </a:r>
            <a:r>
              <a:rPr lang="en-US" dirty="0"/>
              <a:t> </a:t>
            </a:r>
            <a:r>
              <a:rPr lang="en-US" dirty="0" err="1"/>
              <a:t>sifatida</a:t>
            </a:r>
            <a:r>
              <a:rPr lang="en-US" dirty="0"/>
              <a:t> </a:t>
            </a:r>
            <a:r>
              <a:rPr lang="en-US" dirty="0" err="1"/>
              <a:t>o’ziyozar</a:t>
            </a:r>
            <a:r>
              <a:rPr lang="en-US" dirty="0"/>
              <a:t> </a:t>
            </a:r>
            <a:r>
              <a:rPr lang="en-US" dirty="0" err="1"/>
              <a:t>avtomatik</a:t>
            </a:r>
            <a:r>
              <a:rPr lang="en-US" dirty="0"/>
              <a:t> </a:t>
            </a:r>
            <a:r>
              <a:rPr lang="en-US" dirty="0" err="1"/>
              <a:t>potensiometr</a:t>
            </a:r>
            <a:r>
              <a:rPr lang="en-US" dirty="0"/>
              <a:t> </a:t>
            </a:r>
            <a:r>
              <a:rPr lang="en-US" dirty="0" err="1"/>
              <a:t>qo’llaniladi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 err="1" smtClean="0"/>
              <a:t>Rangli</a:t>
            </a:r>
            <a:r>
              <a:rPr lang="en-US" dirty="0" smtClean="0"/>
              <a:t> </a:t>
            </a:r>
            <a:r>
              <a:rPr lang="en-US" dirty="0" err="1"/>
              <a:t>yoki</a:t>
            </a:r>
            <a:r>
              <a:rPr lang="en-US" dirty="0"/>
              <a:t> </a:t>
            </a:r>
            <a:r>
              <a:rPr lang="en-US" dirty="0" err="1"/>
              <a:t>spektral</a:t>
            </a:r>
            <a:r>
              <a:rPr lang="en-US" dirty="0"/>
              <a:t> </a:t>
            </a:r>
            <a:r>
              <a:rPr lang="en-US" dirty="0" err="1"/>
              <a:t>nisbatli</a:t>
            </a:r>
            <a:r>
              <a:rPr lang="en-US" dirty="0"/>
              <a:t> </a:t>
            </a:r>
            <a:r>
              <a:rPr lang="en-US" dirty="0" err="1"/>
              <a:t>pirometrlar</a:t>
            </a:r>
            <a:r>
              <a:rPr lang="en-US" dirty="0"/>
              <a:t> </a:t>
            </a:r>
            <a:r>
              <a:rPr lang="en-US" dirty="0" err="1"/>
              <a:t>qizitilgan</a:t>
            </a:r>
            <a:r>
              <a:rPr lang="en-US" dirty="0"/>
              <a:t> </a:t>
            </a:r>
            <a:r>
              <a:rPr lang="en-US" dirty="0" err="1"/>
              <a:t>jismning</a:t>
            </a:r>
            <a:r>
              <a:rPr lang="en-US" dirty="0"/>
              <a:t> </a:t>
            </a:r>
            <a:r>
              <a:rPr lang="en-US" dirty="0" err="1"/>
              <a:t>nurlanish</a:t>
            </a:r>
            <a:r>
              <a:rPr lang="en-US" dirty="0"/>
              <a:t> </a:t>
            </a:r>
            <a:r>
              <a:rPr lang="en-US" dirty="0" err="1"/>
              <a:t>spektridagi</a:t>
            </a:r>
            <a:r>
              <a:rPr lang="en-US" dirty="0"/>
              <a:t> </a:t>
            </a:r>
            <a:r>
              <a:rPr lang="en-US" dirty="0" err="1"/>
              <a:t>energiyaning</a:t>
            </a:r>
            <a:r>
              <a:rPr lang="en-US" dirty="0"/>
              <a:t> </a:t>
            </a:r>
            <a:r>
              <a:rPr lang="en-US" dirty="0" err="1"/>
              <a:t>nisbiy</a:t>
            </a:r>
            <a:r>
              <a:rPr lang="en-US" dirty="0"/>
              <a:t> </a:t>
            </a:r>
            <a:r>
              <a:rPr lang="en-US" dirty="0" err="1"/>
              <a:t>taqsimlanishi</a:t>
            </a:r>
            <a:r>
              <a:rPr lang="en-US" dirty="0"/>
              <a:t> </a:t>
            </a:r>
            <a:r>
              <a:rPr lang="en-US" dirty="0" err="1"/>
              <a:t>bo’yicha</a:t>
            </a:r>
            <a:r>
              <a:rPr lang="en-US" dirty="0"/>
              <a:t> </a:t>
            </a:r>
            <a:r>
              <a:rPr lang="en-US" dirty="0" err="1"/>
              <a:t>haroratni</a:t>
            </a:r>
            <a:r>
              <a:rPr lang="en-US" dirty="0"/>
              <a:t> </a:t>
            </a:r>
            <a:r>
              <a:rPr lang="en-US" dirty="0" err="1"/>
              <a:t>o’lchashga</a:t>
            </a:r>
            <a:r>
              <a:rPr lang="en-US" dirty="0"/>
              <a:t> </a:t>
            </a:r>
            <a:r>
              <a:rPr lang="en-US" dirty="0" err="1"/>
              <a:t>mo’ljallangan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dirty="0" err="1"/>
              <a:t>Harorat</a:t>
            </a:r>
            <a:r>
              <a:rPr lang="en-US" dirty="0"/>
              <a:t> </a:t>
            </a:r>
            <a:r>
              <a:rPr lang="en-US" dirty="0" err="1"/>
              <a:t>cho’g’langan</a:t>
            </a:r>
            <a:r>
              <a:rPr lang="en-US" dirty="0"/>
              <a:t> </a:t>
            </a:r>
            <a:r>
              <a:rPr lang="en-US" dirty="0" err="1"/>
              <a:t>jismning</a:t>
            </a:r>
            <a:r>
              <a:rPr lang="en-US" dirty="0"/>
              <a:t> </a:t>
            </a:r>
            <a:r>
              <a:rPr lang="en-US" dirty="0" err="1"/>
              <a:t>spektrida</a:t>
            </a:r>
            <a:r>
              <a:rPr lang="en-US" dirty="0"/>
              <a:t> </a:t>
            </a:r>
            <a:r>
              <a:rPr lang="en-US" dirty="0" err="1"/>
              <a:t>tanlangan</a:t>
            </a:r>
            <a:r>
              <a:rPr lang="en-US" dirty="0"/>
              <a:t> </a:t>
            </a:r>
            <a:r>
              <a:rPr lang="en-US" dirty="0" err="1"/>
              <a:t>ikki</a:t>
            </a:r>
            <a:r>
              <a:rPr lang="en-US" dirty="0"/>
              <a:t> </a:t>
            </a:r>
            <a:r>
              <a:rPr lang="en-US" dirty="0" err="1"/>
              <a:t>soha</a:t>
            </a:r>
            <a:r>
              <a:rPr lang="en-US" dirty="0"/>
              <a:t>, </a:t>
            </a:r>
            <a:r>
              <a:rPr lang="en-US" dirty="0" err="1"/>
              <a:t>maslan</a:t>
            </a:r>
            <a:r>
              <a:rPr lang="en-US" dirty="0"/>
              <a:t>, </a:t>
            </a:r>
            <a:r>
              <a:rPr lang="en-US" dirty="0" err="1"/>
              <a:t>ko’k</a:t>
            </a:r>
            <a:r>
              <a:rPr lang="en-US" dirty="0"/>
              <a:t> </a:t>
            </a:r>
            <a:r>
              <a:rPr lang="en-US" dirty="0" err="1"/>
              <a:t>sohalardagi</a:t>
            </a:r>
            <a:r>
              <a:rPr lang="en-US" dirty="0"/>
              <a:t> </a:t>
            </a:r>
            <a:r>
              <a:rPr lang="en-US" dirty="0" err="1"/>
              <a:t>ravshanliklar</a:t>
            </a:r>
            <a:r>
              <a:rPr lang="en-US" dirty="0"/>
              <a:t> </a:t>
            </a:r>
            <a:r>
              <a:rPr lang="en-US" dirty="0" err="1"/>
              <a:t>nisbatidan</a:t>
            </a:r>
            <a:r>
              <a:rPr lang="en-US" dirty="0"/>
              <a:t> </a:t>
            </a:r>
            <a:r>
              <a:rPr lang="en-US" dirty="0" err="1"/>
              <a:t>aniqlanadi</a:t>
            </a:r>
            <a:r>
              <a:rPr lang="en-US" dirty="0"/>
              <a:t>. Agar </a:t>
            </a:r>
            <a:r>
              <a:rPr lang="en-US" dirty="0" err="1"/>
              <a:t>cho’g’langan</a:t>
            </a:r>
            <a:r>
              <a:rPr lang="en-US" dirty="0"/>
              <a:t> </a:t>
            </a:r>
            <a:r>
              <a:rPr lang="en-US" dirty="0" err="1"/>
              <a:t>jismning</a:t>
            </a:r>
            <a:r>
              <a:rPr lang="en-US" dirty="0"/>
              <a:t> </a:t>
            </a:r>
            <a:r>
              <a:rPr lang="en-US" dirty="0" err="1"/>
              <a:t>nurlanish</a:t>
            </a:r>
            <a:r>
              <a:rPr lang="en-US" dirty="0"/>
              <a:t> </a:t>
            </a:r>
            <a:r>
              <a:rPr lang="en-US" dirty="0" err="1"/>
              <a:t>spektrida</a:t>
            </a:r>
            <a:r>
              <a:rPr lang="en-US" dirty="0"/>
              <a:t> </a:t>
            </a:r>
            <a:r>
              <a:rPr lang="ru-RU" dirty="0"/>
              <a:t>λ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ru-RU" dirty="0"/>
              <a:t>λ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to’lqin</a:t>
            </a:r>
            <a:r>
              <a:rPr lang="en-US" dirty="0"/>
              <a:t> </a:t>
            </a:r>
            <a:r>
              <a:rPr lang="en-US" dirty="0" err="1"/>
              <a:t>uzunligidan</a:t>
            </a:r>
            <a:r>
              <a:rPr lang="en-US" dirty="0"/>
              <a:t> </a:t>
            </a:r>
            <a:r>
              <a:rPr lang="en-US" dirty="0" err="1"/>
              <a:t>ikkita</a:t>
            </a:r>
            <a:r>
              <a:rPr lang="en-US" dirty="0"/>
              <a:t> </a:t>
            </a:r>
            <a:r>
              <a:rPr lang="en-US" dirty="0" err="1"/>
              <a:t>monoxromatik</a:t>
            </a:r>
            <a:r>
              <a:rPr lang="en-US" dirty="0"/>
              <a:t> </a:t>
            </a:r>
            <a:r>
              <a:rPr lang="en-US" dirty="0" err="1"/>
              <a:t>nurlanish</a:t>
            </a:r>
            <a:r>
              <a:rPr lang="en-US" dirty="0"/>
              <a:t> (</a:t>
            </a:r>
            <a:r>
              <a:rPr lang="en-US" dirty="0" err="1"/>
              <a:t>qizil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ko’k</a:t>
            </a:r>
            <a:r>
              <a:rPr lang="en-US" dirty="0"/>
              <a:t> </a:t>
            </a:r>
            <a:r>
              <a:rPr lang="en-US" dirty="0" err="1"/>
              <a:t>sohada</a:t>
            </a:r>
            <a:r>
              <a:rPr lang="en-US" dirty="0"/>
              <a:t>) </a:t>
            </a:r>
            <a:r>
              <a:rPr lang="en-US" dirty="0" err="1"/>
              <a:t>tanlansa</a:t>
            </a:r>
            <a:r>
              <a:rPr lang="en-US" dirty="0"/>
              <a:t>, </a:t>
            </a:r>
            <a:r>
              <a:rPr lang="en-US" dirty="0" err="1"/>
              <a:t>harorat</a:t>
            </a:r>
            <a:r>
              <a:rPr lang="en-US" dirty="0"/>
              <a:t> </a:t>
            </a:r>
            <a:r>
              <a:rPr lang="en-US" dirty="0" err="1"/>
              <a:t>o’zgarishi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nurlanishlar</a:t>
            </a:r>
            <a:r>
              <a:rPr lang="en-US" dirty="0"/>
              <a:t> </a:t>
            </a:r>
            <a:r>
              <a:rPr lang="en-US" dirty="0" err="1"/>
              <a:t>ravshanliklarning</a:t>
            </a:r>
            <a:r>
              <a:rPr lang="en-US" dirty="0"/>
              <a:t> </a:t>
            </a:r>
            <a:r>
              <a:rPr lang="en-US" dirty="0" err="1"/>
              <a:t>nisbati</a:t>
            </a:r>
            <a:r>
              <a:rPr lang="en-US" dirty="0"/>
              <a:t> ham </a:t>
            </a:r>
            <a:r>
              <a:rPr lang="en-US" dirty="0" err="1"/>
              <a:t>o’zgaradi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654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4294967295"/>
          </p:nvPr>
        </p:nvSpPr>
        <p:spPr>
          <a:xfrm>
            <a:off x="539647" y="249624"/>
            <a:ext cx="10515600" cy="1448947"/>
          </a:xfrm>
        </p:spPr>
        <p:txBody>
          <a:bodyPr>
            <a:normAutofit fontScale="2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26400" dirty="0" err="1" smtClean="0">
                <a:solidFill>
                  <a:schemeClr val="tx1"/>
                </a:solidFill>
              </a:rPr>
              <a:t>Rangli</a:t>
            </a:r>
            <a:r>
              <a:rPr lang="en-US" sz="26400" dirty="0" smtClean="0">
                <a:solidFill>
                  <a:schemeClr val="tx1"/>
                </a:solidFill>
              </a:rPr>
              <a:t> </a:t>
            </a:r>
            <a:r>
              <a:rPr lang="en-US" sz="26400" dirty="0" err="1">
                <a:solidFill>
                  <a:schemeClr val="tx1"/>
                </a:solidFill>
              </a:rPr>
              <a:t>pirometrlar</a:t>
            </a:r>
            <a:r>
              <a:rPr lang="en-US" sz="2640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2-rasm</a:t>
            </a:r>
            <a:endParaRPr lang="en-US" dirty="0"/>
          </a:p>
        </p:txBody>
      </p:sp>
      <p:pic>
        <p:nvPicPr>
          <p:cNvPr id="6146" name="Рисунок 3"/>
          <p:cNvPicPr>
            <a:picLocks noChangeAspect="1" noChangeArrowheads="1"/>
          </p:cNvPicPr>
          <p:nvPr/>
        </p:nvPicPr>
        <p:blipFill>
          <a:blip r:embed="rId2">
            <a:lum contras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051" y="1925090"/>
            <a:ext cx="7671547" cy="4295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583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793229" y="344488"/>
            <a:ext cx="10515600" cy="5832475"/>
          </a:xfrm>
          <a:solidFill>
            <a:srgbClr val="00B0F0"/>
          </a:solidFill>
        </p:spPr>
        <p:txBody>
          <a:bodyPr/>
          <a:lstStyle/>
          <a:p>
            <a:r>
              <a:rPr lang="en-US" dirty="0" err="1"/>
              <a:t>Qora</a:t>
            </a:r>
            <a:r>
              <a:rPr lang="en-US" dirty="0"/>
              <a:t> </a:t>
            </a:r>
            <a:r>
              <a:rPr lang="en-US" dirty="0" err="1"/>
              <a:t>bo’lmagan</a:t>
            </a:r>
            <a:r>
              <a:rPr lang="en-US" dirty="0"/>
              <a:t> </a:t>
            </a:r>
            <a:r>
              <a:rPr lang="en-US" dirty="0" err="1"/>
              <a:t>jism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ravshanliklar</a:t>
            </a:r>
            <a:r>
              <a:rPr lang="en-US" dirty="0"/>
              <a:t> </a:t>
            </a:r>
            <a:r>
              <a:rPr lang="en-US" dirty="0" err="1"/>
              <a:t>nisbati</a:t>
            </a:r>
            <a:r>
              <a:rPr lang="en-US" dirty="0"/>
              <a:t> </a:t>
            </a:r>
            <a:r>
              <a:rPr lang="en-US" dirty="0" err="1"/>
              <a:t>quyidagi</a:t>
            </a:r>
            <a:r>
              <a:rPr lang="en-US" dirty="0"/>
              <a:t> </a:t>
            </a:r>
            <a:r>
              <a:rPr lang="en-US" dirty="0" err="1"/>
              <a:t>ifoda</a:t>
            </a:r>
            <a:r>
              <a:rPr lang="en-US" dirty="0"/>
              <a:t> </a:t>
            </a:r>
            <a:r>
              <a:rPr lang="en-US" dirty="0" err="1"/>
              <a:t>bilan</a:t>
            </a:r>
            <a:r>
              <a:rPr lang="en-US" dirty="0"/>
              <a:t> </a:t>
            </a:r>
            <a:r>
              <a:rPr lang="en-US" dirty="0" err="1"/>
              <a:t>tavsiflanadi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err="1"/>
              <a:t>bunda</a:t>
            </a:r>
            <a:r>
              <a:rPr lang="en-US" dirty="0"/>
              <a:t> </a:t>
            </a:r>
            <a:r>
              <a:rPr lang="ru-RU" dirty="0" err="1"/>
              <a:t>ε</a:t>
            </a:r>
            <a:r>
              <a:rPr lang="ru-RU" baseline="-25000" dirty="0" err="1"/>
              <a:t>λ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ru-RU" dirty="0" err="1"/>
              <a:t>ε</a:t>
            </a:r>
            <a:r>
              <a:rPr lang="ru-RU" baseline="-25000" dirty="0" err="1"/>
              <a:t>λ</a:t>
            </a:r>
            <a:r>
              <a:rPr lang="en-US" baseline="-25000" dirty="0"/>
              <a:t>2</a:t>
            </a:r>
            <a:r>
              <a:rPr lang="en-US" dirty="0"/>
              <a:t>  - </a:t>
            </a:r>
            <a:r>
              <a:rPr lang="ru-RU" dirty="0"/>
              <a:t>λ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ru-RU" dirty="0"/>
              <a:t>λ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to’lqin</a:t>
            </a:r>
            <a:r>
              <a:rPr lang="en-US" dirty="0"/>
              <a:t> </a:t>
            </a:r>
            <a:r>
              <a:rPr lang="en-US" dirty="0" err="1"/>
              <a:t>uzunliklarining</a:t>
            </a:r>
            <a:r>
              <a:rPr lang="en-US" dirty="0"/>
              <a:t> </a:t>
            </a:r>
            <a:r>
              <a:rPr lang="en-US" dirty="0" err="1"/>
              <a:t>nurlanish</a:t>
            </a:r>
            <a:r>
              <a:rPr lang="en-US" dirty="0"/>
              <a:t> </a:t>
            </a:r>
            <a:r>
              <a:rPr lang="en-US" dirty="0" err="1"/>
              <a:t>qobiliyati</a:t>
            </a:r>
            <a:r>
              <a:rPr lang="en-US" dirty="0"/>
              <a:t> </a:t>
            </a:r>
            <a:r>
              <a:rPr lang="en-US" dirty="0" err="1"/>
              <a:t>koeffitsienti</a:t>
            </a:r>
            <a:r>
              <a:rPr lang="en-US" dirty="0"/>
              <a:t>; </a:t>
            </a:r>
            <a:r>
              <a:rPr lang="en-US" dirty="0" err="1"/>
              <a:t>R</a:t>
            </a:r>
            <a:r>
              <a:rPr lang="en-US" baseline="-25000" dirty="0" err="1"/>
              <a:t>r</a:t>
            </a:r>
            <a:r>
              <a:rPr lang="en-US" dirty="0"/>
              <a:t> – </a:t>
            </a:r>
            <a:r>
              <a:rPr lang="en-US" dirty="0" err="1"/>
              <a:t>qora</a:t>
            </a:r>
            <a:r>
              <a:rPr lang="en-US" dirty="0"/>
              <a:t> </a:t>
            </a:r>
            <a:r>
              <a:rPr lang="en-US" dirty="0" err="1"/>
              <a:t>jism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 </a:t>
            </a:r>
            <a:r>
              <a:rPr lang="ru-RU" dirty="0"/>
              <a:t>λ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ru-RU" dirty="0"/>
              <a:t>λ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to’lqin</a:t>
            </a:r>
            <a:r>
              <a:rPr lang="en-US" dirty="0"/>
              <a:t> </a:t>
            </a:r>
            <a:r>
              <a:rPr lang="en-US" dirty="0" err="1"/>
              <a:t>uzunliklari</a:t>
            </a:r>
            <a:r>
              <a:rPr lang="en-US" dirty="0"/>
              <a:t> </a:t>
            </a:r>
            <a:r>
              <a:rPr lang="en-US" dirty="0" err="1"/>
              <a:t>ravshanligining</a:t>
            </a:r>
            <a:r>
              <a:rPr lang="en-US" dirty="0"/>
              <a:t> </a:t>
            </a:r>
            <a:r>
              <a:rPr lang="en-US" dirty="0" err="1"/>
              <a:t>nisbati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uz-Cyrl-UZ" dirty="0" smtClean="0"/>
              <a:t>F</a:t>
            </a:r>
            <a:r>
              <a:rPr lang="ru-RU" dirty="0"/>
              <a:t>о</a:t>
            </a:r>
            <a:r>
              <a:rPr lang="en-US" dirty="0" err="1"/>
              <a:t>tounsurli</a:t>
            </a:r>
            <a:r>
              <a:rPr lang="en-US" dirty="0"/>
              <a:t> </a:t>
            </a:r>
            <a:r>
              <a:rPr lang="en-US" dirty="0" err="1"/>
              <a:t>rangli</a:t>
            </a:r>
            <a:r>
              <a:rPr lang="en-US" dirty="0"/>
              <a:t> </a:t>
            </a:r>
            <a:r>
              <a:rPr lang="en-US" dirty="0" err="1"/>
              <a:t>pirometrning</a:t>
            </a:r>
            <a:r>
              <a:rPr lang="en-US" dirty="0"/>
              <a:t> </a:t>
            </a:r>
            <a:r>
              <a:rPr lang="en-US" dirty="0" err="1"/>
              <a:t>prinsipial</a:t>
            </a:r>
            <a:r>
              <a:rPr lang="en-US" dirty="0"/>
              <a:t> </a:t>
            </a:r>
            <a:r>
              <a:rPr lang="en-US" dirty="0" err="1"/>
              <a:t>chizmasi</a:t>
            </a:r>
            <a:r>
              <a:rPr lang="en-US" dirty="0"/>
              <a:t> 2-rasmda </a:t>
            </a:r>
            <a:r>
              <a:rPr lang="en-US" dirty="0" err="1"/>
              <a:t>ko’rsatilgan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385121"/>
              </p:ext>
            </p:extLst>
          </p:nvPr>
        </p:nvGraphicFramePr>
        <p:xfrm>
          <a:off x="4574680" y="2406285"/>
          <a:ext cx="1521320" cy="854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Уравнение" r:id="rId3" imgW="698197" imgH="431613" progId="Equation.3">
                  <p:embed/>
                </p:oleObj>
              </mc:Choice>
              <mc:Fallback>
                <p:oleObj name="Уравнение" r:id="rId3" imgW="698197" imgH="431613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4680" y="2406285"/>
                        <a:ext cx="1521320" cy="8544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2917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838200" y="314325"/>
            <a:ext cx="10515600" cy="5862638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just"/>
            <a:r>
              <a:rPr lang="en-US" sz="2800" dirty="0" err="1"/>
              <a:t>O’lchanayotgan</a:t>
            </a:r>
            <a:r>
              <a:rPr lang="en-US" sz="2800" dirty="0"/>
              <a:t> </a:t>
            </a:r>
            <a:r>
              <a:rPr lang="en-US" sz="2800" dirty="0" err="1"/>
              <a:t>jismdan</a:t>
            </a:r>
            <a:r>
              <a:rPr lang="en-US" sz="2800" dirty="0"/>
              <a:t> </a:t>
            </a:r>
            <a:r>
              <a:rPr lang="en-US" sz="2800" dirty="0" err="1"/>
              <a:t>chiqqan</a:t>
            </a:r>
            <a:r>
              <a:rPr lang="en-US" sz="2800" dirty="0"/>
              <a:t> </a:t>
            </a:r>
            <a:r>
              <a:rPr lang="en-US" sz="2800" dirty="0" err="1"/>
              <a:t>nurlanish</a:t>
            </a:r>
            <a:r>
              <a:rPr lang="en-US" sz="2800" dirty="0"/>
              <a:t> </a:t>
            </a:r>
            <a:r>
              <a:rPr lang="en-US" sz="2800" dirty="0" err="1"/>
              <a:t>ob‘ektiv</a:t>
            </a:r>
            <a:r>
              <a:rPr lang="en-US" sz="2800" dirty="0"/>
              <a:t> 1 </a:t>
            </a:r>
            <a:r>
              <a:rPr lang="en-US" sz="2800" dirty="0" err="1"/>
              <a:t>orqali</a:t>
            </a:r>
            <a:r>
              <a:rPr lang="en-US" sz="2800" dirty="0"/>
              <a:t> </a:t>
            </a:r>
            <a:r>
              <a:rPr lang="en-US" sz="2800" dirty="0" err="1"/>
              <a:t>o’tib</a:t>
            </a:r>
            <a:r>
              <a:rPr lang="en-US" sz="2800" dirty="0"/>
              <a:t> </a:t>
            </a:r>
            <a:r>
              <a:rPr lang="en-US" sz="2800" dirty="0" err="1"/>
              <a:t>fotounsur</a:t>
            </a:r>
            <a:r>
              <a:rPr lang="en-US" sz="2800" dirty="0"/>
              <a:t> 3 </a:t>
            </a:r>
            <a:r>
              <a:rPr lang="en-US" sz="2800" dirty="0" err="1"/>
              <a:t>ga</a:t>
            </a:r>
            <a:r>
              <a:rPr lang="en-US" sz="2800" dirty="0"/>
              <a:t> </a:t>
            </a:r>
            <a:r>
              <a:rPr lang="en-US" sz="2800" dirty="0" err="1"/>
              <a:t>tushadi</a:t>
            </a:r>
            <a:r>
              <a:rPr lang="en-US" sz="2800" dirty="0"/>
              <a:t>. </a:t>
            </a:r>
            <a:r>
              <a:rPr lang="en-US" sz="2800" dirty="0" err="1"/>
              <a:t>Fotounsur</a:t>
            </a:r>
            <a:r>
              <a:rPr lang="en-US" sz="2800" dirty="0"/>
              <a:t> </a:t>
            </a:r>
            <a:r>
              <a:rPr lang="en-US" sz="2800" dirty="0" err="1"/>
              <a:t>oldida</a:t>
            </a:r>
            <a:r>
              <a:rPr lang="en-US" sz="2800" dirty="0"/>
              <a:t> </a:t>
            </a:r>
            <a:r>
              <a:rPr lang="en-US" sz="2800" dirty="0" err="1"/>
              <a:t>qizil</a:t>
            </a:r>
            <a:r>
              <a:rPr lang="en-US" sz="2800" dirty="0"/>
              <a:t> </a:t>
            </a:r>
            <a:r>
              <a:rPr lang="en-US" sz="2800" dirty="0" err="1"/>
              <a:t>va</a:t>
            </a:r>
            <a:r>
              <a:rPr lang="en-US" sz="2800" dirty="0"/>
              <a:t> </a:t>
            </a:r>
            <a:r>
              <a:rPr lang="en-US" sz="2800" dirty="0" err="1"/>
              <a:t>ko’k</a:t>
            </a:r>
            <a:r>
              <a:rPr lang="en-US" sz="2800" dirty="0"/>
              <a:t> </a:t>
            </a:r>
            <a:r>
              <a:rPr lang="en-US" sz="2800" dirty="0" err="1"/>
              <a:t>filtli</a:t>
            </a:r>
            <a:r>
              <a:rPr lang="en-US" sz="2800" dirty="0"/>
              <a:t> </a:t>
            </a:r>
            <a:r>
              <a:rPr lang="en-US" sz="2800" dirty="0" err="1"/>
              <a:t>aylanuvchi</a:t>
            </a:r>
            <a:r>
              <a:rPr lang="en-US" sz="2800" dirty="0"/>
              <a:t> disk 2 </a:t>
            </a:r>
            <a:r>
              <a:rPr lang="en-US" sz="2800" dirty="0" err="1"/>
              <a:t>abtyurator</a:t>
            </a:r>
            <a:r>
              <a:rPr lang="en-US" sz="2800" dirty="0"/>
              <a:t> </a:t>
            </a:r>
            <a:r>
              <a:rPr lang="en-US" sz="2800" dirty="0" err="1"/>
              <a:t>o’rnatilgan</a:t>
            </a:r>
            <a:r>
              <a:rPr lang="en-US" sz="2800" dirty="0"/>
              <a:t>. </a:t>
            </a:r>
            <a:r>
              <a:rPr lang="en-US" sz="2800" dirty="0" err="1"/>
              <a:t>Fotounsur</a:t>
            </a:r>
            <a:r>
              <a:rPr lang="en-US" sz="2800" dirty="0"/>
              <a:t> </a:t>
            </a:r>
            <a:r>
              <a:rPr lang="en-US" sz="2800" dirty="0" err="1"/>
              <a:t>goh</a:t>
            </a:r>
            <a:r>
              <a:rPr lang="en-US" sz="2800" dirty="0"/>
              <a:t> </a:t>
            </a:r>
            <a:r>
              <a:rPr lang="en-US" sz="2800" dirty="0" err="1"/>
              <a:t>qizil</a:t>
            </a:r>
            <a:r>
              <a:rPr lang="en-US" sz="2800" dirty="0"/>
              <a:t>, </a:t>
            </a:r>
            <a:r>
              <a:rPr lang="en-US" sz="2800" dirty="0" err="1"/>
              <a:t>goh</a:t>
            </a:r>
            <a:r>
              <a:rPr lang="en-US" sz="2800" dirty="0"/>
              <a:t> </a:t>
            </a:r>
            <a:r>
              <a:rPr lang="en-US" sz="2800" dirty="0" err="1"/>
              <a:t>ko’k</a:t>
            </a:r>
            <a:r>
              <a:rPr lang="en-US" sz="2800" dirty="0"/>
              <a:t> </a:t>
            </a:r>
            <a:r>
              <a:rPr lang="en-US" sz="2800" dirty="0" err="1"/>
              <a:t>ranglar</a:t>
            </a:r>
            <a:r>
              <a:rPr lang="en-US" sz="2800" dirty="0"/>
              <a:t> </a:t>
            </a:r>
            <a:r>
              <a:rPr lang="en-US" sz="2800" dirty="0" err="1"/>
              <a:t>bilan</a:t>
            </a:r>
            <a:r>
              <a:rPr lang="en-US" sz="2800" dirty="0"/>
              <a:t> </a:t>
            </a:r>
            <a:r>
              <a:rPr lang="en-US" sz="2800" dirty="0" err="1"/>
              <a:t>yoritiladi</a:t>
            </a:r>
            <a:r>
              <a:rPr lang="en-US" sz="2800" dirty="0"/>
              <a:t> </a:t>
            </a:r>
            <a:r>
              <a:rPr lang="en-US" sz="2800" dirty="0" err="1"/>
              <a:t>va</a:t>
            </a:r>
            <a:r>
              <a:rPr lang="en-US" sz="2800" dirty="0"/>
              <a:t> </a:t>
            </a:r>
            <a:r>
              <a:rPr lang="en-US" sz="2800" dirty="0" err="1"/>
              <a:t>shunga</a:t>
            </a:r>
            <a:r>
              <a:rPr lang="en-US" sz="2800" dirty="0"/>
              <a:t> </a:t>
            </a:r>
            <a:r>
              <a:rPr lang="en-US" sz="2800" dirty="0" err="1"/>
              <a:t>ko’ra</a:t>
            </a:r>
            <a:r>
              <a:rPr lang="en-US" sz="2800" dirty="0"/>
              <a:t> </a:t>
            </a:r>
            <a:r>
              <a:rPr lang="en-US" sz="2800" dirty="0" err="1"/>
              <a:t>tegishli</a:t>
            </a:r>
            <a:r>
              <a:rPr lang="en-US" sz="2800" dirty="0"/>
              <a:t> </a:t>
            </a:r>
            <a:r>
              <a:rPr lang="en-US" sz="2800" dirty="0" err="1"/>
              <a:t>impulslar</a:t>
            </a:r>
            <a:r>
              <a:rPr lang="en-US" sz="2800" dirty="0"/>
              <a:t> </a:t>
            </a:r>
            <a:r>
              <a:rPr lang="en-US" sz="2800" dirty="0" err="1"/>
              <a:t>chiqaradi</a:t>
            </a:r>
            <a:r>
              <a:rPr lang="en-US" sz="2800" dirty="0"/>
              <a:t>. Bu </a:t>
            </a:r>
            <a:r>
              <a:rPr lang="en-US" sz="2800" dirty="0" err="1"/>
              <a:t>impulslar</a:t>
            </a:r>
            <a:r>
              <a:rPr lang="en-US" sz="2800" dirty="0"/>
              <a:t> </a:t>
            </a:r>
            <a:r>
              <a:rPr lang="en-US" sz="2800" dirty="0" err="1"/>
              <a:t>elektron</a:t>
            </a:r>
            <a:r>
              <a:rPr lang="en-US" sz="2800" dirty="0"/>
              <a:t> </a:t>
            </a:r>
            <a:r>
              <a:rPr lang="en-US" sz="2800" dirty="0" err="1"/>
              <a:t>kuchaytirgich</a:t>
            </a:r>
            <a:r>
              <a:rPr lang="en-US" sz="2800" dirty="0"/>
              <a:t> 4 </a:t>
            </a:r>
            <a:r>
              <a:rPr lang="en-US" sz="2800" dirty="0" err="1"/>
              <a:t>bilan</a:t>
            </a:r>
            <a:r>
              <a:rPr lang="en-US" sz="2800" dirty="0"/>
              <a:t> </a:t>
            </a:r>
            <a:r>
              <a:rPr lang="en-US" sz="2800" dirty="0" err="1"/>
              <a:t>kuchlanib</a:t>
            </a:r>
            <a:r>
              <a:rPr lang="en-US" sz="2800" dirty="0"/>
              <a:t> </a:t>
            </a:r>
            <a:r>
              <a:rPr lang="en-US" sz="2800" dirty="0" err="1"/>
              <a:t>logarifmlovchi</a:t>
            </a:r>
            <a:r>
              <a:rPr lang="en-US" sz="2800" dirty="0"/>
              <a:t> </a:t>
            </a:r>
            <a:r>
              <a:rPr lang="en-US" sz="2800" dirty="0" err="1"/>
              <a:t>qurilma</a:t>
            </a:r>
            <a:r>
              <a:rPr lang="en-US" sz="2800" dirty="0"/>
              <a:t> 5 </a:t>
            </a:r>
            <a:r>
              <a:rPr lang="en-US" sz="2800" dirty="0" err="1"/>
              <a:t>orqali</a:t>
            </a:r>
            <a:r>
              <a:rPr lang="en-US" sz="2800" dirty="0"/>
              <a:t> </a:t>
            </a:r>
            <a:r>
              <a:rPr lang="en-US" sz="2800" dirty="0" err="1"/>
              <a:t>doimiy</a:t>
            </a:r>
            <a:r>
              <a:rPr lang="en-US" sz="2800" dirty="0"/>
              <a:t> </a:t>
            </a:r>
            <a:r>
              <a:rPr lang="en-US" sz="2800" dirty="0" err="1"/>
              <a:t>tokka</a:t>
            </a:r>
            <a:r>
              <a:rPr lang="en-US" sz="2800" dirty="0"/>
              <a:t> </a:t>
            </a:r>
            <a:r>
              <a:rPr lang="en-US" sz="2800" dirty="0" err="1"/>
              <a:t>aylanadi</a:t>
            </a:r>
            <a:r>
              <a:rPr lang="en-US" sz="2800" dirty="0"/>
              <a:t>. </a:t>
            </a:r>
            <a:r>
              <a:rPr lang="en-US" sz="2800" dirty="0" err="1"/>
              <a:t>Tok</a:t>
            </a:r>
            <a:r>
              <a:rPr lang="en-US" sz="2800" dirty="0"/>
              <a:t> </a:t>
            </a:r>
            <a:r>
              <a:rPr lang="en-US" sz="2800" dirty="0" err="1"/>
              <a:t>esa</a:t>
            </a:r>
            <a:r>
              <a:rPr lang="en-US" sz="2800" dirty="0"/>
              <a:t> </a:t>
            </a:r>
            <a:r>
              <a:rPr lang="en-US" sz="2800" dirty="0" err="1"/>
              <a:t>o’z</a:t>
            </a:r>
            <a:r>
              <a:rPr lang="en-US" sz="2800" dirty="0"/>
              <a:t> </a:t>
            </a:r>
            <a:r>
              <a:rPr lang="en-US" sz="2800" dirty="0" err="1"/>
              <a:t>navbatida</a:t>
            </a:r>
            <a:r>
              <a:rPr lang="en-US" sz="2800" dirty="0"/>
              <a:t> </a:t>
            </a:r>
            <a:r>
              <a:rPr lang="en-US" sz="2800" dirty="0" err="1"/>
              <a:t>harorat</a:t>
            </a:r>
            <a:r>
              <a:rPr lang="en-US" sz="2800" dirty="0"/>
              <a:t> </a:t>
            </a:r>
            <a:r>
              <a:rPr lang="en-US" sz="2800" dirty="0" err="1"/>
              <a:t>birliklarida</a:t>
            </a:r>
            <a:r>
              <a:rPr lang="en-US" sz="2800" dirty="0"/>
              <a:t> </a:t>
            </a:r>
            <a:r>
              <a:rPr lang="en-US" sz="2800" dirty="0" err="1"/>
              <a:t>darajalangan</a:t>
            </a:r>
            <a:r>
              <a:rPr lang="en-US" sz="2800" dirty="0"/>
              <a:t> </a:t>
            </a:r>
            <a:r>
              <a:rPr lang="en-US" sz="2800" dirty="0" err="1"/>
              <a:t>o’lchash</a:t>
            </a:r>
            <a:r>
              <a:rPr lang="en-US" sz="2800" dirty="0"/>
              <a:t> </a:t>
            </a:r>
            <a:r>
              <a:rPr lang="en-US" sz="2800" dirty="0" err="1"/>
              <a:t>asbobi</a:t>
            </a:r>
            <a:r>
              <a:rPr lang="en-US" sz="2800" dirty="0"/>
              <a:t> 6 </a:t>
            </a:r>
            <a:r>
              <a:rPr lang="en-US" sz="2800" dirty="0" err="1"/>
              <a:t>bilan</a:t>
            </a:r>
            <a:r>
              <a:rPr lang="en-US" sz="2800" dirty="0"/>
              <a:t> </a:t>
            </a:r>
            <a:r>
              <a:rPr lang="en-US" sz="2800" dirty="0" err="1"/>
              <a:t>qayd</a:t>
            </a:r>
            <a:r>
              <a:rPr lang="en-US" sz="2800" dirty="0"/>
              <a:t> </a:t>
            </a:r>
            <a:r>
              <a:rPr lang="en-US" sz="2800" dirty="0" err="1"/>
              <a:t>qilinadi</a:t>
            </a:r>
            <a:r>
              <a:rPr lang="en-US" sz="2800" dirty="0"/>
              <a:t>. </a:t>
            </a:r>
            <a:r>
              <a:rPr lang="en-US" sz="2800" dirty="0" err="1"/>
              <a:t>Pirometrning</a:t>
            </a:r>
            <a:r>
              <a:rPr lang="en-US" sz="2800" dirty="0"/>
              <a:t> </a:t>
            </a:r>
            <a:r>
              <a:rPr lang="en-US" sz="2800" dirty="0" err="1"/>
              <a:t>o’lchash</a:t>
            </a:r>
            <a:r>
              <a:rPr lang="en-US" sz="2800" dirty="0"/>
              <a:t> </a:t>
            </a:r>
            <a:r>
              <a:rPr lang="en-US" sz="2800" dirty="0" err="1" smtClean="0"/>
              <a:t>chegarasi</a:t>
            </a:r>
            <a:r>
              <a:rPr lang="en-US" sz="2800" dirty="0" smtClean="0"/>
              <a:t> 1400    </a:t>
            </a:r>
            <a:r>
              <a:rPr lang="en-US" sz="2800" dirty="0" err="1" smtClean="0"/>
              <a:t>dan</a:t>
            </a:r>
            <a:r>
              <a:rPr lang="en-US" sz="2800" dirty="0" smtClean="0"/>
              <a:t> 2800        </a:t>
            </a:r>
            <a:r>
              <a:rPr lang="en-US" sz="2800" dirty="0" err="1" smtClean="0"/>
              <a:t>gacha</a:t>
            </a:r>
            <a:r>
              <a:rPr lang="en-US" sz="2800" dirty="0" smtClean="0"/>
              <a:t> </a:t>
            </a:r>
            <a:r>
              <a:rPr lang="en-US" sz="2800" dirty="0" err="1"/>
              <a:t>Asosiy</a:t>
            </a:r>
            <a:r>
              <a:rPr lang="en-US" sz="2800" dirty="0"/>
              <a:t> </a:t>
            </a:r>
            <a:r>
              <a:rPr lang="en-US" sz="2800" dirty="0" err="1"/>
              <a:t>hato</a:t>
            </a:r>
            <a:r>
              <a:rPr lang="en-US" sz="2800" dirty="0"/>
              <a:t> </a:t>
            </a:r>
            <a:r>
              <a:rPr lang="en-US" sz="2800" dirty="0" err="1"/>
              <a:t>miqdori</a:t>
            </a:r>
            <a:r>
              <a:rPr lang="en-US" sz="2800" dirty="0"/>
              <a:t> </a:t>
            </a:r>
            <a:r>
              <a:rPr lang="en-US" sz="2800" dirty="0" err="1"/>
              <a:t>yuqori</a:t>
            </a:r>
            <a:r>
              <a:rPr lang="en-US" sz="2800" dirty="0"/>
              <a:t> </a:t>
            </a:r>
            <a:r>
              <a:rPr lang="en-US" sz="2800" dirty="0" err="1"/>
              <a:t>chegaraning</a:t>
            </a:r>
            <a:r>
              <a:rPr lang="en-US" sz="2800" dirty="0"/>
              <a:t> +1% </a:t>
            </a:r>
            <a:r>
              <a:rPr lang="en-US" sz="2800" dirty="0" err="1"/>
              <a:t>idan</a:t>
            </a:r>
            <a:r>
              <a:rPr lang="en-US" sz="2800" dirty="0"/>
              <a:t> </a:t>
            </a:r>
            <a:r>
              <a:rPr lang="en-US" sz="2800" dirty="0" err="1"/>
              <a:t>oshmaydi</a:t>
            </a:r>
            <a:r>
              <a:rPr lang="en-US" sz="2800" dirty="0"/>
              <a:t>.</a:t>
            </a:r>
            <a:endParaRPr lang="ru-RU" sz="28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113215"/>
              </p:ext>
            </p:extLst>
          </p:nvPr>
        </p:nvGraphicFramePr>
        <p:xfrm>
          <a:off x="6678092" y="3104356"/>
          <a:ext cx="677862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Уравнение" r:id="rId3" imgW="203040" imgH="203040" progId="Equation.3">
                  <p:embed/>
                </p:oleObj>
              </mc:Choice>
              <mc:Fallback>
                <p:oleObj name="Уравнение" r:id="rId3" imgW="2030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092" y="3104356"/>
                        <a:ext cx="677862" cy="282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436490"/>
              </p:ext>
            </p:extLst>
          </p:nvPr>
        </p:nvGraphicFramePr>
        <p:xfrm>
          <a:off x="8677015" y="3104356"/>
          <a:ext cx="677862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Уравнение" r:id="rId5" imgW="203040" imgH="203040" progId="Equation.3">
                  <p:embed/>
                </p:oleObj>
              </mc:Choice>
              <mc:Fallback>
                <p:oleObj name="Уравнение" r:id="rId5" imgW="20304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7015" y="3104356"/>
                        <a:ext cx="677862" cy="282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385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4498"/>
            <a:ext cx="10515600" cy="541246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96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E`TIBORINGIZ </a:t>
            </a:r>
            <a:r>
              <a:rPr lang="en-US" sz="9600" dirty="0" smtClean="0">
                <a:solidFill>
                  <a:srgbClr val="FFFF00"/>
                </a:solidFill>
                <a:latin typeface="Algerian" panose="04020705040A02060702" pitchFamily="82" charset="0"/>
              </a:rPr>
              <a:t>UCHUN </a:t>
            </a:r>
            <a:endParaRPr lang="en-US" sz="9600" dirty="0" smtClean="0">
              <a:solidFill>
                <a:srgbClr val="FFFF00"/>
              </a:solidFill>
              <a:latin typeface="Algerian" panose="04020705040A02060702" pitchFamily="82" charset="0"/>
            </a:endParaRPr>
          </a:p>
          <a:p>
            <a:pPr marL="0" indent="0" algn="ctr">
              <a:buNone/>
            </a:pPr>
            <a:r>
              <a:rPr lang="en-US" sz="96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RAHMAT</a:t>
            </a:r>
            <a:r>
              <a:rPr lang="en-US" sz="9600" dirty="0" smtClean="0">
                <a:solidFill>
                  <a:srgbClr val="FF0000"/>
                </a:solidFill>
                <a:latin typeface="Algerian" panose="04020705040A02060702" pitchFamily="82" charset="0"/>
              </a:rPr>
              <a:t>!</a:t>
            </a:r>
            <a:endParaRPr lang="ru-RU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00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1961" y="380116"/>
            <a:ext cx="10515600" cy="1325563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 err="1" smtClean="0"/>
              <a:t>MAVZU:Nurlanish</a:t>
            </a:r>
            <a:r>
              <a:rPr lang="en-US" dirty="0" smtClean="0"/>
              <a:t> </a:t>
            </a:r>
            <a:r>
              <a:rPr lang="en-US" dirty="0" err="1" smtClean="0"/>
              <a:t>pirom</a:t>
            </a:r>
            <a:r>
              <a:rPr lang="uz-Cyrl-UZ" dirty="0"/>
              <a:t>е</a:t>
            </a:r>
            <a:r>
              <a:rPr lang="en-US" dirty="0" err="1" smtClean="0"/>
              <a:t>trlari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                     </a:t>
            </a:r>
            <a:r>
              <a:rPr lang="en-US" i="1" dirty="0" smtClean="0"/>
              <a:t> </a:t>
            </a:r>
            <a:r>
              <a:rPr lang="en-US" b="1" dirty="0" err="1" smtClean="0"/>
              <a:t>Optik</a:t>
            </a:r>
            <a:r>
              <a:rPr lang="en-US" b="1" dirty="0" smtClean="0"/>
              <a:t> </a:t>
            </a:r>
            <a:r>
              <a:rPr lang="en-US" b="1" dirty="0" err="1"/>
              <a:t>pirometrlar</a:t>
            </a:r>
            <a:r>
              <a:rPr lang="en-US" b="1" dirty="0"/>
              <a:t>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4350" y="1974954"/>
            <a:ext cx="8534400" cy="3615267"/>
          </a:xfrm>
          <a:solidFill>
            <a:schemeClr val="accent1"/>
          </a:solidFill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en-US" sz="4600" b="1" i="1" dirty="0" smtClean="0"/>
              <a:t>                                          </a:t>
            </a:r>
            <a:r>
              <a:rPr lang="en-US" sz="4600" b="1" i="1" dirty="0" err="1" smtClean="0"/>
              <a:t>Reja</a:t>
            </a:r>
            <a:r>
              <a:rPr lang="en-US" sz="4600" b="1" i="1" dirty="0"/>
              <a:t>:</a:t>
            </a:r>
            <a:endParaRPr lang="ru-RU" sz="4600" b="1" dirty="0"/>
          </a:p>
          <a:p>
            <a:pPr marL="0" indent="0" algn="just">
              <a:buNone/>
            </a:pPr>
            <a:endParaRPr lang="ru-RU" sz="4600" b="1" dirty="0"/>
          </a:p>
          <a:p>
            <a:pPr algn="just">
              <a:lnSpc>
                <a:spcPct val="200000"/>
              </a:lnSpc>
            </a:pPr>
            <a:r>
              <a:rPr lang="en-US" sz="4600" b="1" i="1" dirty="0"/>
              <a:t>1.Umumiy </a:t>
            </a:r>
            <a:r>
              <a:rPr lang="en-US" sz="4600" b="1" i="1" dirty="0" err="1"/>
              <a:t>tushunchalar</a:t>
            </a:r>
            <a:r>
              <a:rPr lang="en-US" sz="4600" b="1" i="1" dirty="0"/>
              <a:t> </a:t>
            </a:r>
            <a:r>
              <a:rPr lang="en-US" sz="4600" b="1" i="1" dirty="0" err="1"/>
              <a:t>va</a:t>
            </a:r>
            <a:r>
              <a:rPr lang="en-US" sz="4600" b="1" i="1" dirty="0"/>
              <a:t> </a:t>
            </a:r>
            <a:r>
              <a:rPr lang="en-US" sz="4600" b="1" i="1" dirty="0" err="1"/>
              <a:t>nazariy</a:t>
            </a:r>
            <a:r>
              <a:rPr lang="en-US" sz="4600" b="1" i="1" dirty="0"/>
              <a:t> </a:t>
            </a:r>
            <a:r>
              <a:rPr lang="en-US" sz="4600" b="1" i="1" dirty="0" err="1"/>
              <a:t>asoslar</a:t>
            </a:r>
            <a:r>
              <a:rPr lang="en-US" sz="4600" b="1" i="1" dirty="0"/>
              <a:t>. </a:t>
            </a:r>
            <a:endParaRPr lang="ru-RU" sz="4600" b="1" dirty="0"/>
          </a:p>
          <a:p>
            <a:pPr algn="just">
              <a:lnSpc>
                <a:spcPct val="200000"/>
              </a:lnSpc>
            </a:pPr>
            <a:r>
              <a:rPr lang="en-US" sz="4600" b="1" i="1" dirty="0"/>
              <a:t>2.Optik </a:t>
            </a:r>
            <a:r>
              <a:rPr lang="en-US" sz="4600" b="1" i="1" dirty="0" err="1"/>
              <a:t>pirometrlar</a:t>
            </a:r>
            <a:r>
              <a:rPr lang="en-US" sz="4600" b="1" i="1" dirty="0"/>
              <a:t>.</a:t>
            </a:r>
            <a:endParaRPr lang="ru-RU" sz="4600" b="1" dirty="0"/>
          </a:p>
          <a:p>
            <a:pPr algn="just">
              <a:lnSpc>
                <a:spcPct val="200000"/>
              </a:lnSpc>
            </a:pPr>
            <a:r>
              <a:rPr lang="en-US" sz="4600" b="1" i="1" dirty="0"/>
              <a:t>3.Rangli </a:t>
            </a:r>
            <a:r>
              <a:rPr lang="en-US" sz="4600" b="1" i="1" dirty="0" err="1"/>
              <a:t>pirometrlar</a:t>
            </a:r>
            <a:r>
              <a:rPr lang="en-US" sz="4600" b="1" i="1" dirty="0"/>
              <a:t>.</a:t>
            </a:r>
            <a:endParaRPr lang="ru-RU" sz="46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985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141" y="779488"/>
            <a:ext cx="10515600" cy="593610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latin typeface="Agency FB" panose="020B0503020202020204" pitchFamily="34" charset="0"/>
              </a:rPr>
              <a:t>1.Umumiy </a:t>
            </a:r>
            <a:r>
              <a:rPr lang="en-US" sz="3600" b="1" dirty="0" err="1">
                <a:latin typeface="Agency FB" panose="020B0503020202020204" pitchFamily="34" charset="0"/>
              </a:rPr>
              <a:t>tushunchalar</a:t>
            </a:r>
            <a:r>
              <a:rPr lang="en-US" sz="3600" b="1" dirty="0">
                <a:latin typeface="Agency FB" panose="020B0503020202020204" pitchFamily="34" charset="0"/>
              </a:rPr>
              <a:t> </a:t>
            </a:r>
            <a:r>
              <a:rPr lang="en-US" sz="3600" b="1" dirty="0" err="1">
                <a:latin typeface="Agency FB" panose="020B0503020202020204" pitchFamily="34" charset="0"/>
              </a:rPr>
              <a:t>va</a:t>
            </a:r>
            <a:r>
              <a:rPr lang="en-US" sz="3600" b="1" dirty="0">
                <a:latin typeface="Agency FB" panose="020B0503020202020204" pitchFamily="34" charset="0"/>
              </a:rPr>
              <a:t> </a:t>
            </a:r>
            <a:r>
              <a:rPr lang="en-US" sz="3600" b="1" dirty="0" err="1">
                <a:latin typeface="Agency FB" panose="020B0503020202020204" pitchFamily="34" charset="0"/>
              </a:rPr>
              <a:t>nazariy</a:t>
            </a:r>
            <a:r>
              <a:rPr lang="en-US" sz="3600" b="1" dirty="0">
                <a:latin typeface="Agency FB" panose="020B0503020202020204" pitchFamily="34" charset="0"/>
              </a:rPr>
              <a:t> </a:t>
            </a:r>
            <a:r>
              <a:rPr lang="en-US" sz="3600" b="1" dirty="0" err="1">
                <a:latin typeface="Agency FB" panose="020B0503020202020204" pitchFamily="34" charset="0"/>
              </a:rPr>
              <a:t>asoslar</a:t>
            </a:r>
            <a:endParaRPr lang="ru-RU" sz="3600" b="1" dirty="0"/>
          </a:p>
          <a:p>
            <a:pPr marL="0" indent="0" algn="just">
              <a:buNone/>
            </a:pPr>
            <a:r>
              <a:rPr lang="en-US" sz="2400" dirty="0" err="1" smtClean="0"/>
              <a:t>Nurlanish</a:t>
            </a:r>
            <a:r>
              <a:rPr lang="en-US" sz="2400" dirty="0" smtClean="0"/>
              <a:t> </a:t>
            </a:r>
            <a:r>
              <a:rPr lang="en-US" sz="2400" dirty="0" err="1"/>
              <a:t>pirometrlarining</a:t>
            </a:r>
            <a:r>
              <a:rPr lang="en-US" sz="2400" dirty="0"/>
              <a:t> </a:t>
            </a:r>
            <a:r>
              <a:rPr lang="en-US" sz="2400" dirty="0" err="1"/>
              <a:t>ishlash</a:t>
            </a:r>
            <a:r>
              <a:rPr lang="en-US" sz="2400" dirty="0"/>
              <a:t> </a:t>
            </a:r>
            <a:r>
              <a:rPr lang="en-US" sz="2400" dirty="0" err="1"/>
              <a:t>prinsipi</a:t>
            </a:r>
            <a:r>
              <a:rPr lang="en-US" sz="2400" dirty="0"/>
              <a:t> </a:t>
            </a:r>
            <a:r>
              <a:rPr lang="en-US" sz="2400" dirty="0" err="1"/>
              <a:t>qizitilgan</a:t>
            </a:r>
            <a:r>
              <a:rPr lang="en-US" sz="2400" dirty="0"/>
              <a:t> </a:t>
            </a:r>
            <a:r>
              <a:rPr lang="en-US" sz="2400" dirty="0" err="1"/>
              <a:t>jismning</a:t>
            </a:r>
            <a:r>
              <a:rPr lang="en-US" sz="2400" dirty="0"/>
              <a:t> </a:t>
            </a:r>
            <a:r>
              <a:rPr lang="en-US" sz="2400" dirty="0" err="1"/>
              <a:t>issiqlik</a:t>
            </a:r>
            <a:r>
              <a:rPr lang="en-US" sz="2400" dirty="0"/>
              <a:t> </a:t>
            </a:r>
            <a:r>
              <a:rPr lang="en-US" sz="2400" dirty="0" err="1"/>
              <a:t>ta‘sirida</a:t>
            </a:r>
            <a:r>
              <a:rPr lang="en-US" sz="2400" dirty="0"/>
              <a:t> </a:t>
            </a:r>
            <a:r>
              <a:rPr lang="en-US" sz="2400" dirty="0" err="1"/>
              <a:t>nurlanishidan</a:t>
            </a:r>
            <a:r>
              <a:rPr lang="en-US" sz="2400" dirty="0"/>
              <a:t> </a:t>
            </a:r>
            <a:r>
              <a:rPr lang="en-US" sz="2400" dirty="0" err="1"/>
              <a:t>foydalanishga</a:t>
            </a:r>
            <a:r>
              <a:rPr lang="en-US" sz="2400" dirty="0"/>
              <a:t> </a:t>
            </a:r>
            <a:r>
              <a:rPr lang="en-US" sz="2400" dirty="0" err="1"/>
              <a:t>asoslangan</a:t>
            </a:r>
            <a:r>
              <a:rPr lang="en-US" sz="2400" dirty="0"/>
              <a:t>. </a:t>
            </a:r>
            <a:r>
              <a:rPr lang="en-US" sz="2400" dirty="0" err="1"/>
              <a:t>Haroratni</a:t>
            </a:r>
            <a:r>
              <a:rPr lang="en-US" sz="2400" dirty="0"/>
              <a:t> </a:t>
            </a:r>
            <a:r>
              <a:rPr lang="en-US" sz="2400" dirty="0" err="1"/>
              <a:t>boshqa</a:t>
            </a:r>
            <a:r>
              <a:rPr lang="en-US" sz="2400" dirty="0"/>
              <a:t> </a:t>
            </a:r>
            <a:r>
              <a:rPr lang="en-US" sz="2400" dirty="0" err="1"/>
              <a:t>usulari</a:t>
            </a:r>
            <a:r>
              <a:rPr lang="en-US" sz="2400" dirty="0"/>
              <a:t> </a:t>
            </a:r>
            <a:r>
              <a:rPr lang="en-US" sz="2400" dirty="0" err="1"/>
              <a:t>bilan</a:t>
            </a:r>
            <a:r>
              <a:rPr lang="en-US" sz="2400" dirty="0"/>
              <a:t> </a:t>
            </a:r>
            <a:r>
              <a:rPr lang="en-US" sz="2400" dirty="0" err="1"/>
              <a:t>o’lchashga</a:t>
            </a:r>
            <a:r>
              <a:rPr lang="en-US" sz="2400" dirty="0"/>
              <a:t> </a:t>
            </a:r>
            <a:r>
              <a:rPr lang="en-US" sz="2400" dirty="0" err="1"/>
              <a:t>asoslangan</a:t>
            </a:r>
            <a:r>
              <a:rPr lang="en-US" sz="2400" dirty="0"/>
              <a:t> </a:t>
            </a:r>
            <a:r>
              <a:rPr lang="en-US" sz="2400" dirty="0" err="1"/>
              <a:t>asboblarga</a:t>
            </a:r>
            <a:r>
              <a:rPr lang="en-US" sz="2400" dirty="0"/>
              <a:t> </a:t>
            </a:r>
            <a:r>
              <a:rPr lang="en-US" sz="2400" dirty="0" err="1"/>
              <a:t>nisbatan</a:t>
            </a:r>
            <a:r>
              <a:rPr lang="en-US" sz="2400" dirty="0"/>
              <a:t> </a:t>
            </a:r>
            <a:r>
              <a:rPr lang="en-US" sz="2400" dirty="0" err="1"/>
              <a:t>nurlanish</a:t>
            </a:r>
            <a:r>
              <a:rPr lang="en-US" sz="2400" dirty="0"/>
              <a:t> </a:t>
            </a:r>
            <a:r>
              <a:rPr lang="en-US" sz="2400" dirty="0" err="1"/>
              <a:t>pirometrlari</a:t>
            </a:r>
            <a:r>
              <a:rPr lang="en-US" sz="2400" dirty="0"/>
              <a:t> </a:t>
            </a:r>
            <a:r>
              <a:rPr lang="en-US" sz="2400" dirty="0" err="1"/>
              <a:t>quyidagi</a:t>
            </a:r>
            <a:r>
              <a:rPr lang="en-US" sz="2400" dirty="0"/>
              <a:t> </a:t>
            </a:r>
            <a:r>
              <a:rPr lang="en-US" sz="2400" dirty="0" err="1"/>
              <a:t>afzalliklarga</a:t>
            </a:r>
            <a:r>
              <a:rPr lang="en-US" sz="2400" dirty="0"/>
              <a:t> </a:t>
            </a:r>
            <a:r>
              <a:rPr lang="en-US" sz="2400" dirty="0" err="1" smtClean="0"/>
              <a:t>ega</a:t>
            </a:r>
            <a:r>
              <a:rPr lang="en-US" sz="2400" dirty="0" smtClean="0"/>
              <a:t>:</a:t>
            </a:r>
          </a:p>
          <a:p>
            <a:pPr marL="0" indent="0" algn="just">
              <a:buNone/>
            </a:pPr>
            <a:r>
              <a:rPr lang="en-US" sz="2400" dirty="0" smtClean="0"/>
              <a:t>a</a:t>
            </a:r>
            <a:r>
              <a:rPr lang="en-US" sz="2400" dirty="0"/>
              <a:t>) </a:t>
            </a:r>
            <a:r>
              <a:rPr lang="en-US" sz="2400" dirty="0" err="1"/>
              <a:t>haroratni</a:t>
            </a:r>
            <a:r>
              <a:rPr lang="en-US" sz="2400" dirty="0"/>
              <a:t> </a:t>
            </a:r>
            <a:r>
              <a:rPr lang="en-US" sz="2400" dirty="0" err="1"/>
              <a:t>o’lchash</a:t>
            </a:r>
            <a:r>
              <a:rPr lang="en-US" sz="2400" dirty="0"/>
              <a:t> </a:t>
            </a:r>
            <a:r>
              <a:rPr lang="en-US" sz="2400" dirty="0" err="1"/>
              <a:t>nokontakt</a:t>
            </a:r>
            <a:r>
              <a:rPr lang="en-US" sz="2400" dirty="0"/>
              <a:t> </a:t>
            </a:r>
            <a:r>
              <a:rPr lang="en-US" sz="2400" dirty="0" err="1"/>
              <a:t>usulga</a:t>
            </a:r>
            <a:r>
              <a:rPr lang="en-US" sz="2400" dirty="0"/>
              <a:t> </a:t>
            </a:r>
            <a:r>
              <a:rPr lang="en-US" sz="2400" dirty="0" err="1"/>
              <a:t>asoslangan</a:t>
            </a:r>
            <a:r>
              <a:rPr lang="en-US" sz="2400" dirty="0"/>
              <a:t>, </a:t>
            </a:r>
            <a:r>
              <a:rPr lang="en-US" sz="2400" dirty="0" err="1"/>
              <a:t>shuning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asbobning</a:t>
            </a:r>
            <a:r>
              <a:rPr lang="en-US" sz="2400" dirty="0"/>
              <a:t> </a:t>
            </a:r>
            <a:r>
              <a:rPr lang="en-US" sz="2400" dirty="0" err="1"/>
              <a:t>o’zgartirgich</a:t>
            </a:r>
            <a:r>
              <a:rPr lang="en-US" sz="2400" dirty="0"/>
              <a:t> </a:t>
            </a:r>
            <a:r>
              <a:rPr lang="en-US" sz="2400" dirty="0" err="1"/>
              <a:t>unsurini</a:t>
            </a:r>
            <a:r>
              <a:rPr lang="en-US" sz="2400" dirty="0"/>
              <a:t> </a:t>
            </a:r>
            <a:r>
              <a:rPr lang="en-US" sz="2400" dirty="0" err="1"/>
              <a:t>o’lchanayotgan</a:t>
            </a:r>
            <a:r>
              <a:rPr lang="en-US" sz="2400" dirty="0"/>
              <a:t> </a:t>
            </a:r>
            <a:r>
              <a:rPr lang="en-US" sz="2400" dirty="0" err="1"/>
              <a:t>muhitga</a:t>
            </a:r>
            <a:r>
              <a:rPr lang="en-US" sz="2400" dirty="0"/>
              <a:t> </a:t>
            </a:r>
            <a:r>
              <a:rPr lang="en-US" sz="2400" dirty="0" err="1"/>
              <a:t>kiritishning</a:t>
            </a:r>
            <a:r>
              <a:rPr lang="en-US" sz="2400" dirty="0"/>
              <a:t> </a:t>
            </a:r>
            <a:r>
              <a:rPr lang="en-US" sz="2400" dirty="0" err="1"/>
              <a:t>hojati</a:t>
            </a:r>
            <a:r>
              <a:rPr lang="en-US" sz="2400" dirty="0"/>
              <a:t> </a:t>
            </a:r>
            <a:r>
              <a:rPr lang="en-US" sz="2400" dirty="0" err="1"/>
              <a:t>yo’q</a:t>
            </a:r>
            <a:r>
              <a:rPr lang="en-US" sz="2400" dirty="0"/>
              <a:t>, </a:t>
            </a:r>
            <a:r>
              <a:rPr lang="en-US" sz="2400" dirty="0" err="1"/>
              <a:t>demak</a:t>
            </a:r>
            <a:r>
              <a:rPr lang="en-US" sz="2400" dirty="0"/>
              <a:t> </a:t>
            </a:r>
            <a:r>
              <a:rPr lang="en-US" sz="2400" dirty="0" err="1"/>
              <a:t>buning</a:t>
            </a:r>
            <a:r>
              <a:rPr lang="en-US" sz="2400" dirty="0"/>
              <a:t> </a:t>
            </a:r>
            <a:r>
              <a:rPr lang="en-US" sz="2400" dirty="0" err="1"/>
              <a:t>natijasida</a:t>
            </a:r>
            <a:r>
              <a:rPr lang="en-US" sz="2400" dirty="0"/>
              <a:t> </a:t>
            </a:r>
            <a:r>
              <a:rPr lang="en-US" sz="2400" dirty="0" err="1"/>
              <a:t>hosil</a:t>
            </a:r>
            <a:r>
              <a:rPr lang="en-US" sz="2400" dirty="0"/>
              <a:t> </a:t>
            </a:r>
            <a:r>
              <a:rPr lang="en-US" sz="2400" dirty="0" err="1"/>
              <a:t>bo’ladigan</a:t>
            </a:r>
            <a:r>
              <a:rPr lang="en-US" sz="2400" dirty="0"/>
              <a:t> </a:t>
            </a:r>
            <a:r>
              <a:rPr lang="en-US" sz="2400" dirty="0" err="1"/>
              <a:t>harorat</a:t>
            </a:r>
            <a:r>
              <a:rPr lang="en-US" sz="2400" dirty="0"/>
              <a:t> </a:t>
            </a:r>
            <a:r>
              <a:rPr lang="en-US" sz="2400" dirty="0" err="1"/>
              <a:t>maydonidagi</a:t>
            </a:r>
            <a:r>
              <a:rPr lang="en-US" sz="2400" dirty="0"/>
              <a:t> </a:t>
            </a:r>
            <a:r>
              <a:rPr lang="en-US" sz="2400" dirty="0" err="1"/>
              <a:t>tebranish</a:t>
            </a:r>
            <a:r>
              <a:rPr lang="en-US" sz="2400" dirty="0"/>
              <a:t> ham </a:t>
            </a:r>
            <a:r>
              <a:rPr lang="en-US" sz="2400" dirty="0" err="1"/>
              <a:t>bo’lmaydi</a:t>
            </a:r>
            <a:r>
              <a:rPr lang="en-US" sz="2400" dirty="0"/>
              <a:t>;</a:t>
            </a:r>
            <a:endParaRPr lang="ru-RU" sz="2400" dirty="0"/>
          </a:p>
          <a:p>
            <a:pPr marL="0" indent="0" algn="just">
              <a:buNone/>
            </a:pPr>
            <a:r>
              <a:rPr lang="en-US" sz="2400" dirty="0"/>
              <a:t>b) </a:t>
            </a:r>
            <a:r>
              <a:rPr lang="en-US" sz="2400" dirty="0" err="1"/>
              <a:t>harorat</a:t>
            </a:r>
            <a:r>
              <a:rPr lang="en-US" sz="2400" dirty="0"/>
              <a:t> </a:t>
            </a:r>
            <a:r>
              <a:rPr lang="en-US" sz="2400" dirty="0" err="1"/>
              <a:t>o’lchashning</a:t>
            </a:r>
            <a:r>
              <a:rPr lang="en-US" sz="2400" dirty="0"/>
              <a:t> </a:t>
            </a:r>
            <a:r>
              <a:rPr lang="en-US" sz="2400" dirty="0" err="1"/>
              <a:t>yuqori</a:t>
            </a:r>
            <a:r>
              <a:rPr lang="en-US" sz="2400" dirty="0"/>
              <a:t> </a:t>
            </a:r>
            <a:r>
              <a:rPr lang="en-US" sz="2400" dirty="0" err="1"/>
              <a:t>chegarasi</a:t>
            </a:r>
            <a:r>
              <a:rPr lang="en-US" sz="2400" dirty="0"/>
              <a:t> </a:t>
            </a:r>
            <a:r>
              <a:rPr lang="en-US" sz="2400" dirty="0" err="1"/>
              <a:t>nazariy</a:t>
            </a:r>
            <a:r>
              <a:rPr lang="en-US" sz="2400" dirty="0"/>
              <a:t> </a:t>
            </a:r>
            <a:r>
              <a:rPr lang="en-US" sz="2400" dirty="0" err="1"/>
              <a:t>jihatdan</a:t>
            </a:r>
            <a:r>
              <a:rPr lang="en-US" sz="2400" dirty="0"/>
              <a:t> </a:t>
            </a:r>
            <a:r>
              <a:rPr lang="en-US" sz="2400" dirty="0" err="1"/>
              <a:t>cheksiz</a:t>
            </a:r>
            <a:r>
              <a:rPr lang="en-US" sz="2400" dirty="0"/>
              <a:t>;</a:t>
            </a:r>
            <a:endParaRPr lang="ru-RU" sz="2400" dirty="0"/>
          </a:p>
          <a:p>
            <a:pPr marL="0" indent="0" algn="just">
              <a:buNone/>
            </a:pPr>
            <a:r>
              <a:rPr lang="en-US" sz="2400" dirty="0"/>
              <a:t>v) </a:t>
            </a:r>
            <a:r>
              <a:rPr lang="en-US" sz="2400" dirty="0" err="1"/>
              <a:t>alanga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katta</a:t>
            </a:r>
            <a:r>
              <a:rPr lang="en-US" sz="2400" dirty="0"/>
              <a:t> </a:t>
            </a:r>
            <a:r>
              <a:rPr lang="en-US" sz="2400" dirty="0" err="1"/>
              <a:t>tezlikdagi</a:t>
            </a:r>
            <a:r>
              <a:rPr lang="en-US" sz="2400" dirty="0"/>
              <a:t> </a:t>
            </a:r>
            <a:r>
              <a:rPr lang="en-US" sz="2400" dirty="0" err="1"/>
              <a:t>gaz</a:t>
            </a:r>
            <a:r>
              <a:rPr lang="en-US" sz="2400" dirty="0"/>
              <a:t> </a:t>
            </a:r>
            <a:r>
              <a:rPr lang="en-US" sz="2400" dirty="0" err="1"/>
              <a:t>sig’imining</a:t>
            </a:r>
            <a:r>
              <a:rPr lang="en-US" sz="2400" dirty="0"/>
              <a:t> </a:t>
            </a:r>
            <a:r>
              <a:rPr lang="en-US" sz="2400" dirty="0" err="1"/>
              <a:t>baland</a:t>
            </a:r>
            <a:r>
              <a:rPr lang="en-US" sz="2400" dirty="0"/>
              <a:t> </a:t>
            </a:r>
            <a:r>
              <a:rPr lang="en-US" sz="2400" dirty="0" err="1"/>
              <a:t>haroratini</a:t>
            </a:r>
            <a:r>
              <a:rPr lang="en-US" sz="2400" dirty="0"/>
              <a:t> </a:t>
            </a:r>
            <a:r>
              <a:rPr lang="en-US" sz="2400" dirty="0" err="1"/>
              <a:t>o’lchash</a:t>
            </a:r>
            <a:r>
              <a:rPr lang="en-US" sz="2400" dirty="0"/>
              <a:t> </a:t>
            </a:r>
            <a:r>
              <a:rPr lang="en-US" sz="2400" dirty="0" err="1"/>
              <a:t>imkoniyati</a:t>
            </a:r>
            <a:r>
              <a:rPr lang="en-US" sz="2400" dirty="0"/>
              <a:t> bor.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2337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3347" y="371579"/>
            <a:ext cx="10515600" cy="5939280"/>
          </a:xfrm>
          <a:solidFill>
            <a:srgbClr val="00B0F0"/>
          </a:solidFill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11200" dirty="0" err="1" smtClean="0"/>
              <a:t>Qizigan</a:t>
            </a:r>
            <a:r>
              <a:rPr lang="en-US" sz="11200" dirty="0" smtClean="0"/>
              <a:t> </a:t>
            </a:r>
            <a:r>
              <a:rPr lang="en-US" sz="11200" dirty="0" err="1"/>
              <a:t>jismning</a:t>
            </a:r>
            <a:r>
              <a:rPr lang="en-US" sz="11200" dirty="0"/>
              <a:t> </a:t>
            </a:r>
            <a:r>
              <a:rPr lang="en-US" sz="11200" dirty="0" err="1"/>
              <a:t>issiqlik</a:t>
            </a:r>
            <a:r>
              <a:rPr lang="en-US" sz="11200" dirty="0"/>
              <a:t> </a:t>
            </a:r>
            <a:r>
              <a:rPr lang="en-US" sz="11200" dirty="0" err="1"/>
              <a:t>energiyasi</a:t>
            </a:r>
            <a:r>
              <a:rPr lang="en-US" sz="11200" dirty="0"/>
              <a:t> </a:t>
            </a:r>
            <a:r>
              <a:rPr lang="en-US" sz="11200" dirty="0" err="1"/>
              <a:t>turli</a:t>
            </a:r>
            <a:r>
              <a:rPr lang="en-US" sz="11200" dirty="0"/>
              <a:t> </a:t>
            </a:r>
            <a:r>
              <a:rPr lang="en-US" sz="11200" dirty="0" err="1"/>
              <a:t>uzunlikdagi</a:t>
            </a:r>
            <a:r>
              <a:rPr lang="en-US" sz="11200" dirty="0"/>
              <a:t> </a:t>
            </a:r>
            <a:r>
              <a:rPr lang="en-US" sz="11200" dirty="0" err="1"/>
              <a:t>to’lqinlar</a:t>
            </a:r>
            <a:r>
              <a:rPr lang="en-US" sz="11200" dirty="0"/>
              <a:t> </a:t>
            </a:r>
            <a:r>
              <a:rPr lang="en-US" sz="11200" dirty="0" err="1"/>
              <a:t>shaklida</a:t>
            </a:r>
            <a:r>
              <a:rPr lang="en-US" sz="11200" dirty="0"/>
              <a:t> </a:t>
            </a:r>
            <a:r>
              <a:rPr lang="en-US" sz="11200" dirty="0" err="1"/>
              <a:t>nurlanadi</a:t>
            </a:r>
            <a:r>
              <a:rPr lang="en-US" sz="11200" dirty="0"/>
              <a:t>. </a:t>
            </a:r>
            <a:r>
              <a:rPr lang="en-US" sz="11200" dirty="0" err="1"/>
              <a:t>Deyarli</a:t>
            </a:r>
            <a:r>
              <a:rPr lang="en-US" sz="11200" dirty="0"/>
              <a:t> </a:t>
            </a:r>
            <a:r>
              <a:rPr lang="en-US" sz="11200" dirty="0" err="1"/>
              <a:t>pastroq</a:t>
            </a:r>
            <a:r>
              <a:rPr lang="en-US" sz="11200" dirty="0"/>
              <a:t>  (</a:t>
            </a:r>
            <a:r>
              <a:rPr lang="en-US" sz="11200" dirty="0" err="1"/>
              <a:t>masalan</a:t>
            </a:r>
            <a:r>
              <a:rPr lang="en-US" sz="11200" dirty="0"/>
              <a:t>, 500</a:t>
            </a:r>
            <a:r>
              <a:rPr lang="en-US" sz="11200" baseline="30000" dirty="0"/>
              <a:t>0</a:t>
            </a:r>
            <a:r>
              <a:rPr lang="en-US" sz="11200" dirty="0"/>
              <a:t> </a:t>
            </a:r>
            <a:r>
              <a:rPr lang="ru-RU" sz="11200" dirty="0"/>
              <a:t>С</a:t>
            </a:r>
            <a:r>
              <a:rPr lang="en-US" sz="11200" dirty="0"/>
              <a:t> </a:t>
            </a:r>
            <a:r>
              <a:rPr lang="en-US" sz="11200" dirty="0" err="1"/>
              <a:t>gacha</a:t>
            </a:r>
            <a:r>
              <a:rPr lang="en-US" sz="11200" dirty="0"/>
              <a:t>) </a:t>
            </a:r>
            <a:r>
              <a:rPr lang="en-US" sz="11200" dirty="0" err="1"/>
              <a:t>haroratlarda</a:t>
            </a:r>
            <a:r>
              <a:rPr lang="en-US" sz="11200" dirty="0"/>
              <a:t> </a:t>
            </a:r>
            <a:r>
              <a:rPr lang="en-US" sz="11200" dirty="0" err="1"/>
              <a:t>jism</a:t>
            </a:r>
            <a:r>
              <a:rPr lang="en-US" sz="11200" dirty="0"/>
              <a:t> </a:t>
            </a:r>
            <a:r>
              <a:rPr lang="en-US" sz="11200" dirty="0" err="1"/>
              <a:t>infraqizil</a:t>
            </a:r>
            <a:r>
              <a:rPr lang="en-US" sz="11200" dirty="0"/>
              <a:t> </a:t>
            </a:r>
            <a:r>
              <a:rPr lang="en-US" sz="11200" dirty="0" err="1"/>
              <a:t>nurlarni</a:t>
            </a:r>
            <a:r>
              <a:rPr lang="en-US" sz="11200" dirty="0"/>
              <a:t> </a:t>
            </a:r>
            <a:r>
              <a:rPr lang="en-US" sz="11200" dirty="0" err="1"/>
              <a:t>chiqaradi</a:t>
            </a:r>
            <a:r>
              <a:rPr lang="en-US" sz="11200" dirty="0"/>
              <a:t>, </a:t>
            </a:r>
            <a:r>
              <a:rPr lang="en-US" sz="11200" dirty="0" err="1"/>
              <a:t>harorat</a:t>
            </a:r>
            <a:r>
              <a:rPr lang="en-US" sz="11200" dirty="0"/>
              <a:t> </a:t>
            </a:r>
            <a:r>
              <a:rPr lang="en-US" sz="11200" dirty="0" err="1"/>
              <a:t>oshgan</a:t>
            </a:r>
            <a:r>
              <a:rPr lang="en-US" sz="11200" dirty="0"/>
              <a:t> sari </a:t>
            </a:r>
            <a:r>
              <a:rPr lang="en-US" sz="11200" dirty="0" err="1"/>
              <a:t>jism</a:t>
            </a:r>
            <a:r>
              <a:rPr lang="en-US" sz="11200" dirty="0"/>
              <a:t> </a:t>
            </a:r>
            <a:r>
              <a:rPr lang="en-US" sz="11200" dirty="0" err="1"/>
              <a:t>rangi</a:t>
            </a:r>
            <a:r>
              <a:rPr lang="en-US" sz="11200" dirty="0"/>
              <a:t> </a:t>
            </a:r>
            <a:r>
              <a:rPr lang="en-US" sz="11200" dirty="0" err="1"/>
              <a:t>to’q</a:t>
            </a:r>
            <a:r>
              <a:rPr lang="en-US" sz="11200" dirty="0"/>
              <a:t> </a:t>
            </a:r>
            <a:r>
              <a:rPr lang="en-US" sz="11200" dirty="0" err="1"/>
              <a:t>qizildan</a:t>
            </a:r>
            <a:r>
              <a:rPr lang="en-US" sz="11200" dirty="0"/>
              <a:t> </a:t>
            </a:r>
            <a:r>
              <a:rPr lang="en-US" sz="11200" dirty="0" err="1"/>
              <a:t>turli</a:t>
            </a:r>
            <a:r>
              <a:rPr lang="en-US" sz="11200" dirty="0"/>
              <a:t> </a:t>
            </a:r>
            <a:r>
              <a:rPr lang="en-US" sz="11200" dirty="0" err="1"/>
              <a:t>to’lqin</a:t>
            </a:r>
            <a:r>
              <a:rPr lang="en-US" sz="11200" dirty="0"/>
              <a:t> </a:t>
            </a:r>
            <a:r>
              <a:rPr lang="en-US" sz="11200" dirty="0" err="1"/>
              <a:t>uzunlikdagi</a:t>
            </a:r>
            <a:r>
              <a:rPr lang="en-US" sz="11200" dirty="0"/>
              <a:t> </a:t>
            </a:r>
            <a:r>
              <a:rPr lang="en-US" sz="11200" dirty="0" err="1"/>
              <a:t>oq</a:t>
            </a:r>
            <a:r>
              <a:rPr lang="en-US" sz="11200" dirty="0"/>
              <a:t> </a:t>
            </a:r>
            <a:r>
              <a:rPr lang="en-US" sz="11200" dirty="0" err="1"/>
              <a:t>rangga</a:t>
            </a:r>
            <a:r>
              <a:rPr lang="en-US" sz="11200" dirty="0"/>
              <a:t> </a:t>
            </a:r>
            <a:r>
              <a:rPr lang="en-US" sz="11200" dirty="0" err="1"/>
              <a:t>o’tadi</a:t>
            </a:r>
            <a:r>
              <a:rPr lang="en-US" sz="11200" dirty="0"/>
              <a:t>, </a:t>
            </a:r>
            <a:r>
              <a:rPr lang="en-US" sz="11200" dirty="0" err="1"/>
              <a:t>qizigan</a:t>
            </a:r>
            <a:r>
              <a:rPr lang="en-US" sz="11200" dirty="0"/>
              <a:t> </a:t>
            </a:r>
            <a:r>
              <a:rPr lang="en-US" sz="11200" dirty="0" err="1"/>
              <a:t>jismning</a:t>
            </a:r>
            <a:r>
              <a:rPr lang="en-US" sz="11200" dirty="0"/>
              <a:t> </a:t>
            </a:r>
            <a:r>
              <a:rPr lang="en-US" sz="11200" dirty="0" err="1"/>
              <a:t>harorati</a:t>
            </a:r>
            <a:r>
              <a:rPr lang="en-US" sz="11200" dirty="0"/>
              <a:t> </a:t>
            </a:r>
            <a:r>
              <a:rPr lang="en-US" sz="11200" dirty="0" err="1"/>
              <a:t>oshishi</a:t>
            </a:r>
            <a:r>
              <a:rPr lang="en-US" sz="11200" dirty="0"/>
              <a:t> </a:t>
            </a:r>
            <a:r>
              <a:rPr lang="en-US" sz="11200" dirty="0" err="1"/>
              <a:t>va</a:t>
            </a:r>
            <a:r>
              <a:rPr lang="en-US" sz="11200" dirty="0"/>
              <a:t> </a:t>
            </a:r>
            <a:r>
              <a:rPr lang="en-US" sz="11200" dirty="0" err="1"/>
              <a:t>rangi</a:t>
            </a:r>
            <a:r>
              <a:rPr lang="en-US" sz="11200" dirty="0"/>
              <a:t> </a:t>
            </a:r>
            <a:r>
              <a:rPr lang="en-US" sz="11200" dirty="0" err="1"/>
              <a:t>o’zgarishi</a:t>
            </a:r>
            <a:r>
              <a:rPr lang="en-US" sz="11200" dirty="0"/>
              <a:t> </a:t>
            </a:r>
            <a:r>
              <a:rPr lang="en-US" sz="11200" dirty="0" err="1"/>
              <a:t>bilan</a:t>
            </a:r>
            <a:r>
              <a:rPr lang="en-US" sz="11200" dirty="0"/>
              <a:t> </a:t>
            </a:r>
            <a:r>
              <a:rPr lang="en-US" sz="11200" dirty="0" err="1"/>
              <a:t>birga</a:t>
            </a:r>
            <a:r>
              <a:rPr lang="en-US" sz="11200" dirty="0"/>
              <a:t> </a:t>
            </a:r>
            <a:r>
              <a:rPr lang="en-US" sz="11200" dirty="0" err="1"/>
              <a:t>monoxromatik</a:t>
            </a:r>
            <a:r>
              <a:rPr lang="en-US" sz="11200" dirty="0"/>
              <a:t> </a:t>
            </a:r>
            <a:r>
              <a:rPr lang="en-US" sz="11200" dirty="0" err="1"/>
              <a:t>nurlanishning</a:t>
            </a:r>
            <a:r>
              <a:rPr lang="en-US" sz="11200" dirty="0"/>
              <a:t> </a:t>
            </a:r>
            <a:r>
              <a:rPr lang="en-US" sz="11200" dirty="0" err="1"/>
              <a:t>intensivligi</a:t>
            </a:r>
            <a:r>
              <a:rPr lang="en-US" sz="11200" dirty="0"/>
              <a:t> ham </a:t>
            </a:r>
            <a:r>
              <a:rPr lang="en-US" sz="11200" dirty="0" err="1"/>
              <a:t>tez</a:t>
            </a:r>
            <a:r>
              <a:rPr lang="en-US" sz="11200" dirty="0"/>
              <a:t> </a:t>
            </a:r>
            <a:r>
              <a:rPr lang="en-US" sz="11200" dirty="0" err="1"/>
              <a:t>oshadi</a:t>
            </a:r>
            <a:r>
              <a:rPr lang="en-US" sz="11200" dirty="0"/>
              <a:t>, </a:t>
            </a:r>
            <a:r>
              <a:rPr lang="en-US" sz="11200" dirty="0" err="1"/>
              <a:t>shu</a:t>
            </a:r>
            <a:r>
              <a:rPr lang="en-US" sz="11200" dirty="0"/>
              <a:t> </a:t>
            </a:r>
            <a:r>
              <a:rPr lang="en-US" sz="11200" dirty="0" err="1"/>
              <a:t>bilan</a:t>
            </a:r>
            <a:r>
              <a:rPr lang="en-US" sz="11200" dirty="0"/>
              <a:t> </a:t>
            </a:r>
            <a:r>
              <a:rPr lang="en-US" sz="11200" dirty="0" err="1"/>
              <a:t>birga</a:t>
            </a:r>
            <a:r>
              <a:rPr lang="en-US" sz="11200" dirty="0"/>
              <a:t> </a:t>
            </a:r>
            <a:r>
              <a:rPr lang="en-US" sz="11200" dirty="0" err="1"/>
              <a:t>jamlangan</a:t>
            </a:r>
            <a:r>
              <a:rPr lang="en-US" sz="11200" dirty="0"/>
              <a:t> </a:t>
            </a:r>
            <a:r>
              <a:rPr lang="en-US" sz="11200" dirty="0" err="1"/>
              <a:t>nurlanish</a:t>
            </a:r>
            <a:r>
              <a:rPr lang="en-US" sz="11200" dirty="0"/>
              <a:t> ham </a:t>
            </a:r>
            <a:r>
              <a:rPr lang="en-US" sz="11200" dirty="0" err="1"/>
              <a:t>kattalashib</a:t>
            </a:r>
            <a:r>
              <a:rPr lang="en-US" sz="11200" dirty="0"/>
              <a:t> </a:t>
            </a:r>
            <a:r>
              <a:rPr lang="en-US" sz="11200" dirty="0" err="1"/>
              <a:t>boradi</a:t>
            </a:r>
            <a:r>
              <a:rPr lang="en-US" sz="11200" dirty="0"/>
              <a:t>. </a:t>
            </a:r>
            <a:r>
              <a:rPr lang="en-US" sz="11200" dirty="0" err="1"/>
              <a:t>Qizigan</a:t>
            </a:r>
            <a:r>
              <a:rPr lang="en-US" sz="11200" dirty="0"/>
              <a:t> </a:t>
            </a:r>
            <a:r>
              <a:rPr lang="en-US" sz="11200" dirty="0" err="1"/>
              <a:t>jismlarning</a:t>
            </a:r>
            <a:r>
              <a:rPr lang="en-US" sz="11200" dirty="0"/>
              <a:t> </a:t>
            </a:r>
            <a:r>
              <a:rPr lang="en-US" sz="11200" dirty="0" err="1"/>
              <a:t>bu</a:t>
            </a:r>
            <a:r>
              <a:rPr lang="en-US" sz="11200" dirty="0"/>
              <a:t> </a:t>
            </a:r>
            <a:r>
              <a:rPr lang="en-US" sz="11200" dirty="0" err="1"/>
              <a:t>ikki</a:t>
            </a:r>
            <a:r>
              <a:rPr lang="en-US" sz="11200" dirty="0"/>
              <a:t> </a:t>
            </a:r>
            <a:r>
              <a:rPr lang="en-US" sz="11200" dirty="0" err="1"/>
              <a:t>xossasi</a:t>
            </a:r>
            <a:r>
              <a:rPr lang="en-US" sz="11200" dirty="0"/>
              <a:t> </a:t>
            </a:r>
            <a:r>
              <a:rPr lang="en-US" sz="11200" dirty="0" err="1"/>
              <a:t>haroratni</a:t>
            </a:r>
            <a:r>
              <a:rPr lang="en-US" sz="11200" dirty="0"/>
              <a:t> </a:t>
            </a:r>
            <a:r>
              <a:rPr lang="en-US" sz="11200" dirty="0" err="1"/>
              <a:t>o’lchashga</a:t>
            </a:r>
            <a:r>
              <a:rPr lang="en-US" sz="11200" dirty="0"/>
              <a:t> </a:t>
            </a:r>
            <a:r>
              <a:rPr lang="en-US" sz="11200" dirty="0" err="1"/>
              <a:t>imkon</a:t>
            </a:r>
            <a:r>
              <a:rPr lang="en-US" sz="11200" dirty="0"/>
              <a:t> </a:t>
            </a:r>
            <a:r>
              <a:rPr lang="en-US" sz="11200" dirty="0" err="1"/>
              <a:t>beradi</a:t>
            </a:r>
            <a:r>
              <a:rPr lang="en-US" sz="11200" dirty="0"/>
              <a:t>. </a:t>
            </a:r>
            <a:r>
              <a:rPr lang="en-US" sz="11200" dirty="0" err="1"/>
              <a:t>Shularga</a:t>
            </a:r>
            <a:r>
              <a:rPr lang="en-US" sz="11200" dirty="0"/>
              <a:t> </a:t>
            </a:r>
            <a:r>
              <a:rPr lang="en-US" sz="11200" dirty="0" err="1"/>
              <a:t>ko’ra</a:t>
            </a:r>
            <a:r>
              <a:rPr lang="en-US" sz="11200" dirty="0"/>
              <a:t> </a:t>
            </a:r>
            <a:r>
              <a:rPr lang="en-US" sz="11200" dirty="0" err="1"/>
              <a:t>pirometrlar</a:t>
            </a:r>
            <a:r>
              <a:rPr lang="en-US" sz="11200" dirty="0"/>
              <a:t> </a:t>
            </a:r>
            <a:r>
              <a:rPr lang="en-US" sz="11200" dirty="0" err="1"/>
              <a:t>ravshanlik</a:t>
            </a:r>
            <a:r>
              <a:rPr lang="en-US" sz="11200" dirty="0"/>
              <a:t> (</a:t>
            </a:r>
            <a:r>
              <a:rPr lang="en-US" sz="11200" dirty="0" err="1"/>
              <a:t>optik</a:t>
            </a:r>
            <a:r>
              <a:rPr lang="en-US" sz="11200" dirty="0"/>
              <a:t>), </a:t>
            </a:r>
            <a:r>
              <a:rPr lang="en-US" sz="11200" dirty="0" err="1"/>
              <a:t>rangli</a:t>
            </a:r>
            <a:r>
              <a:rPr lang="en-US" sz="11200" dirty="0"/>
              <a:t>  </a:t>
            </a:r>
            <a:r>
              <a:rPr lang="en-US" sz="11200" dirty="0" err="1"/>
              <a:t>va</a:t>
            </a:r>
            <a:r>
              <a:rPr lang="en-US" sz="11200" dirty="0"/>
              <a:t> </a:t>
            </a:r>
            <a:r>
              <a:rPr lang="en-US" sz="11200" dirty="0" err="1"/>
              <a:t>radiatsion</a:t>
            </a:r>
            <a:r>
              <a:rPr lang="en-US" sz="11200" dirty="0"/>
              <a:t> </a:t>
            </a:r>
            <a:r>
              <a:rPr lang="en-US" sz="11200" dirty="0" err="1"/>
              <a:t>pirometrlarga</a:t>
            </a:r>
            <a:r>
              <a:rPr lang="en-US" sz="11200" dirty="0"/>
              <a:t> </a:t>
            </a:r>
            <a:r>
              <a:rPr lang="en-US" sz="11200" dirty="0" err="1"/>
              <a:t>bo’linadi</a:t>
            </a:r>
            <a:r>
              <a:rPr lang="en-US" sz="11200" dirty="0"/>
              <a:t>.</a:t>
            </a:r>
            <a:endParaRPr lang="ru-RU" sz="11200" dirty="0"/>
          </a:p>
          <a:p>
            <a:pPr algn="just">
              <a:lnSpc>
                <a:spcPct val="120000"/>
              </a:lnSpc>
            </a:pPr>
            <a:r>
              <a:rPr lang="en-US" sz="11200" dirty="0"/>
              <a:t>Plank </a:t>
            </a:r>
            <a:r>
              <a:rPr lang="en-US" sz="11200" dirty="0" err="1"/>
              <a:t>tenglamasiga</a:t>
            </a:r>
            <a:r>
              <a:rPr lang="en-US" sz="11200" dirty="0"/>
              <a:t> </a:t>
            </a:r>
            <a:r>
              <a:rPr lang="en-US" sz="11200" dirty="0" err="1"/>
              <a:t>muvofiq</a:t>
            </a:r>
            <a:r>
              <a:rPr lang="en-US" sz="11200" dirty="0"/>
              <a:t> </a:t>
            </a:r>
            <a:r>
              <a:rPr lang="en-US" sz="11200" dirty="0" err="1"/>
              <a:t>mutloq</a:t>
            </a:r>
            <a:r>
              <a:rPr lang="en-US" sz="11200" dirty="0"/>
              <a:t> </a:t>
            </a:r>
            <a:r>
              <a:rPr lang="en-US" sz="11200" dirty="0" err="1"/>
              <a:t>qora</a:t>
            </a:r>
            <a:r>
              <a:rPr lang="en-US" sz="11200" dirty="0"/>
              <a:t> </a:t>
            </a:r>
            <a:r>
              <a:rPr lang="en-US" sz="11200" dirty="0" err="1"/>
              <a:t>jismning</a:t>
            </a:r>
            <a:r>
              <a:rPr lang="en-US" sz="11200" dirty="0"/>
              <a:t> </a:t>
            </a:r>
            <a:r>
              <a:rPr lang="en-US" sz="11200" dirty="0" err="1"/>
              <a:t>monoxromatik</a:t>
            </a:r>
            <a:r>
              <a:rPr lang="en-US" sz="11200" dirty="0"/>
              <a:t> </a:t>
            </a:r>
            <a:r>
              <a:rPr lang="en-US" sz="11200" dirty="0" err="1"/>
              <a:t>nurlanish</a:t>
            </a:r>
            <a:r>
              <a:rPr lang="en-US" sz="11200" dirty="0"/>
              <a:t> </a:t>
            </a:r>
            <a:r>
              <a:rPr lang="en-US" sz="11200" dirty="0" err="1"/>
              <a:t>intensivligi</a:t>
            </a:r>
            <a:r>
              <a:rPr lang="en-US" sz="11200" dirty="0"/>
              <a:t> </a:t>
            </a:r>
            <a:r>
              <a:rPr lang="en-US" sz="11200" dirty="0" err="1"/>
              <a:t>to’lqin</a:t>
            </a:r>
            <a:r>
              <a:rPr lang="en-US" sz="11200" dirty="0"/>
              <a:t> </a:t>
            </a:r>
            <a:r>
              <a:rPr lang="en-US" sz="11200" dirty="0" err="1"/>
              <a:t>uzunligi</a:t>
            </a:r>
            <a:r>
              <a:rPr lang="en-US" sz="11200" dirty="0"/>
              <a:t> </a:t>
            </a:r>
            <a:r>
              <a:rPr lang="en-US" sz="11200" dirty="0" err="1"/>
              <a:t>va</a:t>
            </a:r>
            <a:r>
              <a:rPr lang="en-US" sz="11200" dirty="0"/>
              <a:t> </a:t>
            </a:r>
            <a:r>
              <a:rPr lang="en-US" sz="11200" dirty="0" err="1"/>
              <a:t>haroratga</a:t>
            </a:r>
            <a:r>
              <a:rPr lang="en-US" sz="11200" dirty="0"/>
              <a:t> </a:t>
            </a:r>
            <a:r>
              <a:rPr lang="en-US" sz="11200" dirty="0" err="1"/>
              <a:t>bog’liq</a:t>
            </a:r>
            <a:r>
              <a:rPr lang="en-US" sz="11200" dirty="0" smtClean="0"/>
              <a:t>.</a:t>
            </a:r>
            <a:endParaRPr lang="ru-RU" sz="11200" dirty="0"/>
          </a:p>
        </p:txBody>
      </p:sp>
    </p:spTree>
    <p:extLst>
      <p:ext uri="{BB962C8B-B14F-4D97-AF65-F5344CB8AC3E}">
        <p14:creationId xmlns:p14="http://schemas.microsoft.com/office/powerpoint/2010/main" val="309033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idx="1"/>
          </p:nvPr>
        </p:nvSpPr>
        <p:spPr>
          <a:xfrm>
            <a:off x="838200" y="461963"/>
            <a:ext cx="10515600" cy="5983287"/>
          </a:xfrm>
          <a:solidFill>
            <a:srgbClr val="00B0F0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2400" dirty="0" smtClean="0"/>
          </a:p>
          <a:p>
            <a:pPr marL="0" indent="0" algn="just">
              <a:buNone/>
            </a:pPr>
            <a:r>
              <a:rPr lang="en-US" sz="2400" dirty="0" err="1" smtClean="0"/>
              <a:t>bu</a:t>
            </a:r>
            <a:r>
              <a:rPr lang="en-US" sz="2400" dirty="0" smtClean="0"/>
              <a:t> </a:t>
            </a:r>
            <a:r>
              <a:rPr lang="en-US" sz="2400" dirty="0" err="1"/>
              <a:t>еrda</a:t>
            </a:r>
            <a:r>
              <a:rPr lang="en-US" sz="2400" dirty="0"/>
              <a:t> </a:t>
            </a:r>
            <a:r>
              <a:rPr lang="ru-RU" sz="2400" dirty="0" err="1"/>
              <a:t>Е</a:t>
            </a:r>
            <a:r>
              <a:rPr lang="ru-RU" sz="2400" baseline="-25000" dirty="0" err="1"/>
              <a:t>оλ</a:t>
            </a:r>
            <a:r>
              <a:rPr lang="en-US" sz="2400" dirty="0"/>
              <a:t> – </a:t>
            </a:r>
            <a:r>
              <a:rPr lang="ru-RU" sz="2400" dirty="0"/>
              <a:t>λ</a:t>
            </a:r>
            <a:r>
              <a:rPr lang="en-US" sz="2400" dirty="0"/>
              <a:t> </a:t>
            </a:r>
            <a:r>
              <a:rPr lang="en-US" sz="2400" dirty="0" err="1"/>
              <a:t>uzunlikdagi</a:t>
            </a:r>
            <a:r>
              <a:rPr lang="en-US" sz="2400" dirty="0"/>
              <a:t> </a:t>
            </a:r>
            <a:r>
              <a:rPr lang="en-US" sz="2400" dirty="0" err="1"/>
              <a:t>to’lqin</a:t>
            </a:r>
            <a:r>
              <a:rPr lang="en-US" sz="2400" dirty="0"/>
              <a:t> </a:t>
            </a:r>
            <a:r>
              <a:rPr lang="en-US" sz="2400" dirty="0" err="1"/>
              <a:t>uchun</a:t>
            </a:r>
            <a:r>
              <a:rPr lang="en-US" sz="2400" dirty="0"/>
              <a:t> </a:t>
            </a:r>
            <a:r>
              <a:rPr lang="en-US" sz="2400" dirty="0" err="1"/>
              <a:t>mutloq</a:t>
            </a:r>
            <a:r>
              <a:rPr lang="en-US" sz="2400" dirty="0"/>
              <a:t> </a:t>
            </a:r>
            <a:r>
              <a:rPr lang="en-US" sz="2400" dirty="0" err="1"/>
              <a:t>qora</a:t>
            </a:r>
            <a:r>
              <a:rPr lang="en-US" sz="2400" dirty="0"/>
              <a:t> </a:t>
            </a:r>
            <a:r>
              <a:rPr lang="en-US" sz="2400" dirty="0" err="1"/>
              <a:t>jismning</a:t>
            </a:r>
            <a:r>
              <a:rPr lang="en-US" sz="2400" dirty="0"/>
              <a:t> </a:t>
            </a:r>
            <a:r>
              <a:rPr lang="en-US" sz="2400" dirty="0" err="1"/>
              <a:t>nurlanish</a:t>
            </a:r>
            <a:r>
              <a:rPr lang="en-US" sz="2400" dirty="0"/>
              <a:t> </a:t>
            </a:r>
            <a:r>
              <a:rPr lang="en-US" sz="2400" dirty="0" err="1"/>
              <a:t>intensivligi</a:t>
            </a:r>
            <a:r>
              <a:rPr lang="en-US" sz="2400" dirty="0"/>
              <a:t>; </a:t>
            </a:r>
            <a:r>
              <a:rPr lang="ru-RU" sz="2400" dirty="0"/>
              <a:t>С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ru-RU" sz="2400" dirty="0"/>
              <a:t>С</a:t>
            </a:r>
            <a:r>
              <a:rPr lang="en-US" sz="2400" baseline="-25000" dirty="0"/>
              <a:t>2 </a:t>
            </a:r>
            <a:r>
              <a:rPr lang="en-US" sz="2400" dirty="0"/>
              <a:t>– </a:t>
            </a:r>
            <a:r>
              <a:rPr lang="en-US" sz="2400" dirty="0" err="1"/>
              <a:t>qiymatlari</a:t>
            </a:r>
            <a:r>
              <a:rPr lang="en-US" sz="2400" dirty="0"/>
              <a:t> </a:t>
            </a:r>
            <a:r>
              <a:rPr lang="en-US" sz="2400" dirty="0" err="1"/>
              <a:t>qabul</a:t>
            </a:r>
            <a:r>
              <a:rPr lang="en-US" sz="2400" dirty="0"/>
              <a:t> </a:t>
            </a:r>
            <a:r>
              <a:rPr lang="en-US" sz="2400" dirty="0" err="1"/>
              <a:t>qilingan</a:t>
            </a:r>
            <a:r>
              <a:rPr lang="en-US" sz="2400" dirty="0"/>
              <a:t> </a:t>
            </a:r>
            <a:r>
              <a:rPr lang="en-US" sz="2400" dirty="0" err="1"/>
              <a:t>birlik</a:t>
            </a:r>
            <a:r>
              <a:rPr lang="en-US" sz="2400" dirty="0"/>
              <a:t> </a:t>
            </a:r>
            <a:r>
              <a:rPr lang="en-US" sz="2400" dirty="0" err="1"/>
              <a:t>tizimiga</a:t>
            </a:r>
            <a:r>
              <a:rPr lang="en-US" sz="2400" dirty="0"/>
              <a:t> </a:t>
            </a:r>
            <a:r>
              <a:rPr lang="en-US" sz="2400" dirty="0" err="1"/>
              <a:t>bog’liq</a:t>
            </a:r>
            <a:r>
              <a:rPr lang="en-US" sz="2400" dirty="0"/>
              <a:t> </a:t>
            </a:r>
            <a:r>
              <a:rPr lang="en-US" sz="2400" dirty="0" err="1"/>
              <a:t>nurlanish</a:t>
            </a:r>
            <a:r>
              <a:rPr lang="en-US" sz="2400" dirty="0"/>
              <a:t> </a:t>
            </a:r>
            <a:r>
              <a:rPr lang="en-US" sz="2400" dirty="0" err="1"/>
              <a:t>doimiylari</a:t>
            </a:r>
            <a:r>
              <a:rPr lang="en-US" sz="2400" dirty="0"/>
              <a:t>; T- </a:t>
            </a:r>
            <a:r>
              <a:rPr lang="en-US" sz="2400" dirty="0" err="1"/>
              <a:t>jismning</a:t>
            </a:r>
            <a:r>
              <a:rPr lang="en-US" sz="2400" dirty="0"/>
              <a:t> </a:t>
            </a:r>
            <a:r>
              <a:rPr lang="en-US" sz="2400" dirty="0" err="1"/>
              <a:t>mutloq</a:t>
            </a:r>
            <a:r>
              <a:rPr lang="en-US" sz="2400" dirty="0"/>
              <a:t> </a:t>
            </a:r>
            <a:r>
              <a:rPr lang="en-US" sz="2400" dirty="0" err="1"/>
              <a:t>harorati</a:t>
            </a:r>
            <a:r>
              <a:rPr lang="en-US" sz="2400" dirty="0"/>
              <a:t> (</a:t>
            </a:r>
            <a:r>
              <a:rPr lang="ru-RU" sz="2400" dirty="0"/>
              <a:t>К</a:t>
            </a:r>
            <a:r>
              <a:rPr lang="en-US" sz="2400" dirty="0"/>
              <a:t>); </a:t>
            </a:r>
            <a:r>
              <a:rPr lang="ru-RU" sz="2400" dirty="0"/>
              <a:t>Е</a:t>
            </a:r>
            <a:r>
              <a:rPr lang="en-US" sz="2400" dirty="0"/>
              <a:t> – natural </a:t>
            </a:r>
            <a:r>
              <a:rPr lang="en-US" sz="2400" dirty="0" err="1"/>
              <a:t>logarifmlar</a:t>
            </a:r>
            <a:r>
              <a:rPr lang="en-US" sz="2400" dirty="0"/>
              <a:t> </a:t>
            </a:r>
            <a:r>
              <a:rPr lang="en-US" sz="2400" dirty="0" err="1"/>
              <a:t>asosi</a:t>
            </a:r>
            <a:r>
              <a:rPr lang="en-US" sz="2400" dirty="0"/>
              <a:t>; </a:t>
            </a:r>
            <a:endParaRPr lang="ru-RU" sz="2400" dirty="0"/>
          </a:p>
          <a:p>
            <a:pPr marL="0" indent="0" algn="just">
              <a:buNone/>
            </a:pPr>
            <a:r>
              <a:rPr lang="en-US" sz="2400" dirty="0"/>
              <a:t> 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/>
              <a:t>λ</a:t>
            </a:r>
            <a:r>
              <a:rPr lang="en-US" sz="2400" dirty="0"/>
              <a:t> –0,66 </a:t>
            </a:r>
            <a:r>
              <a:rPr lang="en-US" sz="2400" dirty="0" err="1"/>
              <a:t>mkm</a:t>
            </a:r>
            <a:r>
              <a:rPr lang="en-US" sz="2400" dirty="0"/>
              <a:t> </a:t>
            </a:r>
            <a:r>
              <a:rPr lang="en-US" sz="2400" dirty="0" err="1"/>
              <a:t>bo’lganda</a:t>
            </a:r>
            <a:r>
              <a:rPr lang="en-US" sz="2400" dirty="0"/>
              <a:t> </a:t>
            </a:r>
            <a:r>
              <a:rPr lang="ru-RU" sz="2400" dirty="0"/>
              <a:t>λ</a:t>
            </a:r>
            <a:r>
              <a:rPr lang="en-US" sz="2400" dirty="0"/>
              <a:t>*</a:t>
            </a:r>
            <a:r>
              <a:rPr lang="ru-RU" sz="2400" dirty="0"/>
              <a:t>Т</a:t>
            </a:r>
            <a:r>
              <a:rPr lang="en-US" sz="2400" dirty="0"/>
              <a:t>&lt;0,002 m* grad, </a:t>
            </a:r>
            <a:r>
              <a:rPr lang="en-US" sz="2400" dirty="0" err="1"/>
              <a:t>ya‘ni</a:t>
            </a:r>
            <a:r>
              <a:rPr lang="en-US" sz="2400" dirty="0"/>
              <a:t> </a:t>
            </a:r>
            <a:r>
              <a:rPr lang="en-US" sz="2400" dirty="0" err="1"/>
              <a:t>harorat</a:t>
            </a:r>
            <a:r>
              <a:rPr lang="en-US" sz="2400" dirty="0"/>
              <a:t> 3000 K </a:t>
            </a:r>
            <a:r>
              <a:rPr lang="en-US" sz="2400" dirty="0" err="1"/>
              <a:t>dan</a:t>
            </a:r>
            <a:r>
              <a:rPr lang="en-US" sz="2400" dirty="0"/>
              <a:t> past </a:t>
            </a:r>
            <a:r>
              <a:rPr lang="en-US" sz="2400" dirty="0" err="1"/>
              <a:t>bo’lsa</a:t>
            </a:r>
            <a:r>
              <a:rPr lang="en-US" sz="2400" dirty="0"/>
              <a:t>, Plank </a:t>
            </a:r>
            <a:r>
              <a:rPr lang="en-US" sz="2400" dirty="0" err="1"/>
              <a:t>tenglamasi</a:t>
            </a:r>
            <a:r>
              <a:rPr lang="en-US" sz="2400" dirty="0"/>
              <a:t> </a:t>
            </a:r>
            <a:r>
              <a:rPr lang="en-US" sz="2400" dirty="0" err="1"/>
              <a:t>o’rniga</a:t>
            </a:r>
            <a:r>
              <a:rPr lang="en-US" sz="2400" dirty="0"/>
              <a:t> Vin </a:t>
            </a:r>
            <a:r>
              <a:rPr lang="en-US" sz="2400" dirty="0" err="1"/>
              <a:t>tenglamasini</a:t>
            </a:r>
            <a:r>
              <a:rPr lang="en-US" sz="2400" dirty="0"/>
              <a:t> </a:t>
            </a:r>
            <a:r>
              <a:rPr lang="en-US" sz="2400" dirty="0" err="1"/>
              <a:t>yozish</a:t>
            </a:r>
            <a:r>
              <a:rPr lang="en-US" sz="2400" dirty="0"/>
              <a:t> </a:t>
            </a:r>
            <a:r>
              <a:rPr lang="en-US" sz="2400" dirty="0" err="1"/>
              <a:t>mumkin</a:t>
            </a:r>
            <a:r>
              <a:rPr lang="en-US" sz="2400" dirty="0"/>
              <a:t>: </a:t>
            </a:r>
            <a:endParaRPr lang="ru-RU" sz="2400" dirty="0"/>
          </a:p>
          <a:p>
            <a:pPr marL="0" indent="0" algn="just">
              <a:buNone/>
            </a:pPr>
            <a:r>
              <a:rPr lang="en-US" sz="2400" dirty="0"/>
              <a:t> </a:t>
            </a:r>
            <a:endParaRPr lang="ru-RU" sz="2400" dirty="0"/>
          </a:p>
          <a:p>
            <a:pPr marL="0" indent="0" algn="just">
              <a:buNone/>
            </a:pPr>
            <a:r>
              <a:rPr lang="en-US" sz="2400" dirty="0"/>
              <a:t>                                                </a:t>
            </a:r>
            <a:r>
              <a:rPr lang="ru-RU" sz="2400" dirty="0" err="1"/>
              <a:t>Е</a:t>
            </a:r>
            <a:r>
              <a:rPr lang="ru-RU" sz="2400" baseline="-25000" dirty="0" err="1"/>
              <a:t>оλ</a:t>
            </a:r>
            <a:r>
              <a:rPr lang="en-US" sz="2400" dirty="0"/>
              <a:t>=</a:t>
            </a:r>
            <a:r>
              <a:rPr lang="ru-RU" sz="2400" dirty="0"/>
              <a:t>С</a:t>
            </a:r>
            <a:r>
              <a:rPr lang="en-US" sz="2400" baseline="-25000" dirty="0"/>
              <a:t>1</a:t>
            </a:r>
            <a:r>
              <a:rPr lang="ru-RU" sz="2400" dirty="0"/>
              <a:t>λ</a:t>
            </a:r>
            <a:r>
              <a:rPr lang="en-US" sz="2400" baseline="30000" dirty="0"/>
              <a:t>-5</a:t>
            </a:r>
            <a:r>
              <a:rPr lang="ru-RU" sz="2400" dirty="0" err="1"/>
              <a:t>е</a:t>
            </a:r>
            <a:r>
              <a:rPr lang="ru-RU" sz="2400" baseline="30000" dirty="0" err="1"/>
              <a:t>С</a:t>
            </a:r>
            <a:r>
              <a:rPr lang="en-US" sz="2400" baseline="30000" dirty="0"/>
              <a:t>2/</a:t>
            </a:r>
            <a:r>
              <a:rPr lang="ru-RU" sz="2400" baseline="30000" dirty="0" err="1"/>
              <a:t>λТ</a:t>
            </a:r>
            <a:endParaRPr lang="ru-RU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5835" y="785457"/>
            <a:ext cx="3090940" cy="64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97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4616"/>
            <a:ext cx="10515600" cy="5592347"/>
          </a:xfrm>
          <a:solidFill>
            <a:srgbClr val="00B0F0"/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Vin </a:t>
            </a:r>
            <a:r>
              <a:rPr lang="en-US" dirty="0" err="1"/>
              <a:t>tenglamasi</a:t>
            </a:r>
            <a:r>
              <a:rPr lang="en-US" dirty="0"/>
              <a:t> Plank </a:t>
            </a:r>
            <a:r>
              <a:rPr lang="en-US" dirty="0" err="1"/>
              <a:t>tenglamasining</a:t>
            </a:r>
            <a:r>
              <a:rPr lang="en-US" dirty="0"/>
              <a:t> </a:t>
            </a:r>
            <a:r>
              <a:rPr lang="en-US" dirty="0" err="1"/>
              <a:t>ayrim</a:t>
            </a:r>
            <a:r>
              <a:rPr lang="en-US" dirty="0"/>
              <a:t> </a:t>
            </a:r>
            <a:r>
              <a:rPr lang="en-US" dirty="0" err="1"/>
              <a:t>variantidir</a:t>
            </a:r>
            <a:r>
              <a:rPr lang="en-US" dirty="0"/>
              <a:t>. Plank </a:t>
            </a:r>
            <a:r>
              <a:rPr lang="en-US" dirty="0" err="1"/>
              <a:t>va</a:t>
            </a:r>
            <a:r>
              <a:rPr lang="en-US" dirty="0"/>
              <a:t> Vin </a:t>
            </a:r>
            <a:r>
              <a:rPr lang="en-US" dirty="0" err="1"/>
              <a:t>tenglamalari</a:t>
            </a:r>
            <a:r>
              <a:rPr lang="en-US" dirty="0"/>
              <a:t> </a:t>
            </a:r>
            <a:r>
              <a:rPr lang="en-US" dirty="0" err="1"/>
              <a:t>optik</a:t>
            </a:r>
            <a:r>
              <a:rPr lang="en-US" dirty="0"/>
              <a:t> </a:t>
            </a:r>
            <a:r>
              <a:rPr lang="en-US" dirty="0" err="1"/>
              <a:t>pirometrlar</a:t>
            </a:r>
            <a:r>
              <a:rPr lang="en-US" dirty="0"/>
              <a:t> </a:t>
            </a:r>
            <a:r>
              <a:rPr lang="en-US" dirty="0" err="1"/>
              <a:t>yasalishining</a:t>
            </a:r>
            <a:r>
              <a:rPr lang="en-US" dirty="0"/>
              <a:t> </a:t>
            </a:r>
            <a:r>
              <a:rPr lang="en-US" dirty="0" err="1"/>
              <a:t>nazariy</a:t>
            </a:r>
            <a:r>
              <a:rPr lang="en-US" dirty="0"/>
              <a:t> </a:t>
            </a:r>
            <a:r>
              <a:rPr lang="en-US" dirty="0" err="1"/>
              <a:t>asosi</a:t>
            </a:r>
            <a:r>
              <a:rPr lang="en-US" dirty="0"/>
              <a:t> </a:t>
            </a:r>
            <a:r>
              <a:rPr lang="en-US" dirty="0" err="1"/>
              <a:t>mutloq</a:t>
            </a:r>
            <a:r>
              <a:rPr lang="en-US" dirty="0"/>
              <a:t> </a:t>
            </a:r>
            <a:r>
              <a:rPr lang="en-US" dirty="0" err="1"/>
              <a:t>qora</a:t>
            </a:r>
            <a:r>
              <a:rPr lang="en-US" dirty="0"/>
              <a:t> </a:t>
            </a:r>
            <a:r>
              <a:rPr lang="en-US" dirty="0" err="1"/>
              <a:t>jismning</a:t>
            </a:r>
            <a:r>
              <a:rPr lang="en-US" dirty="0"/>
              <a:t> </a:t>
            </a:r>
            <a:r>
              <a:rPr lang="en-US" dirty="0" err="1"/>
              <a:t>jamlangan</a:t>
            </a:r>
            <a:r>
              <a:rPr lang="en-US" dirty="0"/>
              <a:t> </a:t>
            </a:r>
            <a:r>
              <a:rPr lang="en-US" dirty="0" err="1"/>
              <a:t>nurlanishi</a:t>
            </a:r>
            <a:r>
              <a:rPr lang="en-US" dirty="0"/>
              <a:t> Stefan-</a:t>
            </a:r>
            <a:r>
              <a:rPr lang="en-US" dirty="0" err="1"/>
              <a:t>Boltsman</a:t>
            </a:r>
            <a:r>
              <a:rPr lang="en-US" dirty="0"/>
              <a:t> </a:t>
            </a:r>
            <a:r>
              <a:rPr lang="en-US" dirty="0" err="1"/>
              <a:t>tenglamasidan</a:t>
            </a:r>
            <a:r>
              <a:rPr lang="en-US" dirty="0"/>
              <a:t> </a:t>
            </a:r>
            <a:r>
              <a:rPr lang="en-US" dirty="0" err="1"/>
              <a:t>aniqlanadi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еrda</a:t>
            </a:r>
            <a:r>
              <a:rPr lang="en-US" dirty="0"/>
              <a:t> </a:t>
            </a:r>
            <a:r>
              <a:rPr lang="ru-RU" dirty="0"/>
              <a:t>С</a:t>
            </a:r>
            <a:r>
              <a:rPr lang="en-US" baseline="-25000" dirty="0"/>
              <a:t>0</a:t>
            </a:r>
            <a:r>
              <a:rPr lang="en-US" dirty="0"/>
              <a:t>-mutloq </a:t>
            </a:r>
            <a:r>
              <a:rPr lang="en-US" dirty="0" err="1"/>
              <a:t>qora</a:t>
            </a:r>
            <a:r>
              <a:rPr lang="en-US" dirty="0"/>
              <a:t> </a:t>
            </a:r>
            <a:r>
              <a:rPr lang="en-US" dirty="0" err="1"/>
              <a:t>jismning</a:t>
            </a:r>
            <a:r>
              <a:rPr lang="en-US" dirty="0"/>
              <a:t> </a:t>
            </a:r>
            <a:r>
              <a:rPr lang="en-US" dirty="0" err="1"/>
              <a:t>nurlanish</a:t>
            </a:r>
            <a:r>
              <a:rPr lang="en-US" dirty="0"/>
              <a:t> </a:t>
            </a:r>
            <a:r>
              <a:rPr lang="en-US" dirty="0" err="1"/>
              <a:t>doimiysi</a:t>
            </a:r>
            <a:r>
              <a:rPr lang="en-US" dirty="0"/>
              <a:t>; T-</a:t>
            </a:r>
            <a:r>
              <a:rPr lang="en-US" dirty="0" err="1"/>
              <a:t>nurlanuvchi</a:t>
            </a:r>
            <a:r>
              <a:rPr lang="en-US" dirty="0"/>
              <a:t> </a:t>
            </a:r>
            <a:r>
              <a:rPr lang="en-US" dirty="0" err="1"/>
              <a:t>sirtning</a:t>
            </a:r>
            <a:r>
              <a:rPr lang="en-US" dirty="0"/>
              <a:t> K da </a:t>
            </a:r>
            <a:r>
              <a:rPr lang="en-US" dirty="0" err="1"/>
              <a:t>berilgan</a:t>
            </a:r>
            <a:r>
              <a:rPr lang="en-US" dirty="0"/>
              <a:t> </a:t>
            </a:r>
            <a:r>
              <a:rPr lang="en-US" dirty="0" err="1"/>
              <a:t>mutloq</a:t>
            </a:r>
            <a:r>
              <a:rPr lang="en-US" dirty="0"/>
              <a:t> </a:t>
            </a:r>
            <a:r>
              <a:rPr lang="en-US" dirty="0" err="1"/>
              <a:t>harorati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555958"/>
              </p:ext>
            </p:extLst>
          </p:nvPr>
        </p:nvGraphicFramePr>
        <p:xfrm>
          <a:off x="4229726" y="2820168"/>
          <a:ext cx="1616437" cy="1121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Уравнение" r:id="rId3" imgW="965200" imgH="469900" progId="Equation.3">
                  <p:embed/>
                </p:oleObj>
              </mc:Choice>
              <mc:Fallback>
                <p:oleObj name="Уравнение" r:id="rId3" imgW="9652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726" y="2820168"/>
                        <a:ext cx="1616437" cy="1121241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647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011" y="209862"/>
            <a:ext cx="10515600" cy="734519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Agency FB" panose="020B0503020202020204" pitchFamily="34" charset="0"/>
              </a:rPr>
              <a:t/>
            </a:r>
            <a:br>
              <a:rPr lang="en-US" b="1" dirty="0" smtClean="0">
                <a:latin typeface="Agency FB" panose="020B0503020202020204" pitchFamily="34" charset="0"/>
              </a:rPr>
            </a:br>
            <a:r>
              <a:rPr lang="en-US" b="1" dirty="0" smtClean="0">
                <a:latin typeface="Agency FB" panose="020B0503020202020204" pitchFamily="34" charset="0"/>
              </a:rPr>
              <a:t>2.Optik </a:t>
            </a:r>
            <a:r>
              <a:rPr lang="en-US" b="1" dirty="0" err="1">
                <a:latin typeface="Agency FB" panose="020B0503020202020204" pitchFamily="34" charset="0"/>
              </a:rPr>
              <a:t>pirometrlar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2903" y="1124263"/>
            <a:ext cx="8534400" cy="5275427"/>
          </a:xfrm>
          <a:solidFill>
            <a:srgbClr val="00B0F0"/>
          </a:solidFill>
        </p:spPr>
        <p:txBody>
          <a:bodyPr>
            <a:noAutofit/>
          </a:bodyPr>
          <a:lstStyle/>
          <a:p>
            <a:pPr algn="just"/>
            <a:r>
              <a:rPr lang="ru-RU" sz="2400" dirty="0"/>
              <a:t>О</a:t>
            </a:r>
            <a:r>
              <a:rPr lang="en-US" sz="2400" dirty="0" err="1"/>
              <a:t>ptik</a:t>
            </a:r>
            <a:r>
              <a:rPr lang="en-US" sz="2400" dirty="0"/>
              <a:t> </a:t>
            </a:r>
            <a:r>
              <a:rPr lang="en-US" sz="2400" dirty="0" err="1"/>
              <a:t>pirometrlarning</a:t>
            </a:r>
            <a:r>
              <a:rPr lang="en-US" sz="2400" dirty="0"/>
              <a:t> </a:t>
            </a:r>
            <a:r>
              <a:rPr lang="en-US" sz="2400" dirty="0" err="1"/>
              <a:t>ishlash</a:t>
            </a:r>
            <a:r>
              <a:rPr lang="en-US" sz="2400" dirty="0"/>
              <a:t> </a:t>
            </a:r>
            <a:r>
              <a:rPr lang="en-US" sz="2400" dirty="0" err="1"/>
              <a:t>prinsipi</a:t>
            </a:r>
            <a:r>
              <a:rPr lang="en-US" sz="2400" dirty="0"/>
              <a:t> </a:t>
            </a:r>
            <a:r>
              <a:rPr lang="en-US" sz="2400" dirty="0" err="1"/>
              <a:t>harorati</a:t>
            </a:r>
            <a:r>
              <a:rPr lang="en-US" sz="2400" dirty="0"/>
              <a:t> </a:t>
            </a:r>
            <a:r>
              <a:rPr lang="en-US" sz="2400" dirty="0" err="1"/>
              <a:t>o’lchanayotgan</a:t>
            </a:r>
            <a:r>
              <a:rPr lang="en-US" sz="2400" dirty="0"/>
              <a:t> </a:t>
            </a:r>
            <a:r>
              <a:rPr lang="en-US" sz="2400" dirty="0" err="1"/>
              <a:t>jismning</a:t>
            </a:r>
            <a:r>
              <a:rPr lang="en-US" sz="2400" dirty="0"/>
              <a:t> </a:t>
            </a:r>
            <a:r>
              <a:rPr lang="en-US" sz="2400" dirty="0" err="1"/>
              <a:t>nurlanish</a:t>
            </a:r>
            <a:r>
              <a:rPr lang="en-US" sz="2400" dirty="0"/>
              <a:t> </a:t>
            </a:r>
            <a:r>
              <a:rPr lang="en-US" sz="2400" dirty="0" err="1"/>
              <a:t>ravshanligini</a:t>
            </a:r>
            <a:r>
              <a:rPr lang="en-US" sz="2400" dirty="0"/>
              <a:t> etalon </a:t>
            </a:r>
            <a:r>
              <a:rPr lang="en-US" sz="2400" dirty="0" err="1"/>
              <a:t>jismlarning</a:t>
            </a:r>
            <a:r>
              <a:rPr lang="en-US" sz="2400" dirty="0"/>
              <a:t> </a:t>
            </a:r>
            <a:r>
              <a:rPr lang="en-US" sz="2400" dirty="0" err="1"/>
              <a:t>monoxromatik</a:t>
            </a:r>
            <a:r>
              <a:rPr lang="en-US" sz="2400" dirty="0"/>
              <a:t> </a:t>
            </a:r>
            <a:r>
              <a:rPr lang="en-US" sz="2400" dirty="0" err="1"/>
              <a:t>nurlanish</a:t>
            </a:r>
            <a:r>
              <a:rPr lang="en-US" sz="2400" dirty="0"/>
              <a:t> </a:t>
            </a:r>
            <a:r>
              <a:rPr lang="en-US" sz="2400" dirty="0" err="1"/>
              <a:t>ravshanligi</a:t>
            </a:r>
            <a:r>
              <a:rPr lang="en-US" sz="2400" dirty="0"/>
              <a:t> </a:t>
            </a:r>
            <a:r>
              <a:rPr lang="en-US" sz="2400" dirty="0" err="1"/>
              <a:t>bilan</a:t>
            </a:r>
            <a:r>
              <a:rPr lang="en-US" sz="2400" dirty="0"/>
              <a:t> </a:t>
            </a:r>
            <a:r>
              <a:rPr lang="en-US" sz="2400" dirty="0" err="1"/>
              <a:t>solishtirishga</a:t>
            </a:r>
            <a:r>
              <a:rPr lang="en-US" sz="2400" dirty="0"/>
              <a:t> </a:t>
            </a:r>
            <a:r>
              <a:rPr lang="en-US" sz="2400" dirty="0" err="1"/>
              <a:t>asoslangan</a:t>
            </a:r>
            <a:r>
              <a:rPr lang="en-US" sz="2400" dirty="0" smtClean="0"/>
              <a:t>.</a:t>
            </a:r>
            <a:r>
              <a:rPr lang="en-US" sz="2400" dirty="0"/>
              <a:t> Etalon </a:t>
            </a:r>
            <a:r>
              <a:rPr lang="en-US" sz="2400" dirty="0" err="1"/>
              <a:t>jism</a:t>
            </a:r>
            <a:r>
              <a:rPr lang="en-US" sz="2400" dirty="0"/>
              <a:t> </a:t>
            </a:r>
            <a:r>
              <a:rPr lang="en-US" sz="2400" dirty="0" err="1"/>
              <a:t>sifatida</a:t>
            </a:r>
            <a:r>
              <a:rPr lang="en-US" sz="2400" dirty="0"/>
              <a:t>, </a:t>
            </a:r>
            <a:r>
              <a:rPr lang="en-US" sz="2400" dirty="0" err="1"/>
              <a:t>odatda</a:t>
            </a:r>
            <a:r>
              <a:rPr lang="en-US" sz="2400" dirty="0"/>
              <a:t> </a:t>
            </a:r>
            <a:r>
              <a:rPr lang="en-US" sz="2400" dirty="0" err="1"/>
              <a:t>nurlanish</a:t>
            </a:r>
            <a:r>
              <a:rPr lang="en-US" sz="2400" dirty="0"/>
              <a:t> </a:t>
            </a:r>
            <a:r>
              <a:rPr lang="en-US" sz="2400" dirty="0" err="1"/>
              <a:t>ravshanligi</a:t>
            </a:r>
            <a:r>
              <a:rPr lang="en-US" sz="2400" dirty="0"/>
              <a:t> </a:t>
            </a:r>
            <a:r>
              <a:rPr lang="en-US" sz="2400" dirty="0" err="1"/>
              <a:t>rostlanuvchi</a:t>
            </a:r>
            <a:r>
              <a:rPr lang="en-US" sz="2400" dirty="0"/>
              <a:t> </a:t>
            </a:r>
            <a:r>
              <a:rPr lang="en-US" sz="2400" dirty="0" err="1"/>
              <a:t>cho’g’lanish</a:t>
            </a:r>
            <a:r>
              <a:rPr lang="en-US" sz="2400" dirty="0"/>
              <a:t> </a:t>
            </a:r>
            <a:r>
              <a:rPr lang="en-US" sz="2400" dirty="0" err="1"/>
              <a:t>lampa</a:t>
            </a:r>
            <a:r>
              <a:rPr lang="en-US" sz="2400" dirty="0"/>
              <a:t> </a:t>
            </a:r>
            <a:r>
              <a:rPr lang="en-US" sz="2400" dirty="0" err="1"/>
              <a:t>tolasi</a:t>
            </a:r>
            <a:r>
              <a:rPr lang="en-US" sz="2400" dirty="0"/>
              <a:t> </a:t>
            </a:r>
            <a:r>
              <a:rPr lang="en-US" sz="2400" dirty="0" err="1"/>
              <a:t>ishlatiladi</a:t>
            </a:r>
            <a:r>
              <a:rPr lang="en-US" sz="2400" dirty="0"/>
              <a:t>. Bu </a:t>
            </a:r>
            <a:r>
              <a:rPr lang="en-US" sz="2400" dirty="0" err="1"/>
              <a:t>guruhdagi</a:t>
            </a:r>
            <a:r>
              <a:rPr lang="en-US" sz="2400" dirty="0"/>
              <a:t> </a:t>
            </a:r>
            <a:r>
              <a:rPr lang="en-US" sz="2400" dirty="0" err="1"/>
              <a:t>keng</a:t>
            </a:r>
            <a:r>
              <a:rPr lang="en-US" sz="2400" dirty="0"/>
              <a:t> </a:t>
            </a:r>
            <a:r>
              <a:rPr lang="en-US" sz="2400" dirty="0" err="1"/>
              <a:t>tarqalgan</a:t>
            </a:r>
            <a:r>
              <a:rPr lang="en-US" sz="2400" dirty="0"/>
              <a:t> </a:t>
            </a:r>
            <a:r>
              <a:rPr lang="en-US" sz="2400" dirty="0" err="1"/>
              <a:t>asboblardan</a:t>
            </a:r>
            <a:r>
              <a:rPr lang="en-US" sz="2400" dirty="0"/>
              <a:t> </a:t>
            </a:r>
            <a:r>
              <a:rPr lang="en-US" sz="2400" dirty="0" err="1"/>
              <a:t>biri-cho’g’lanish</a:t>
            </a:r>
            <a:r>
              <a:rPr lang="en-US" sz="2400" dirty="0"/>
              <a:t> </a:t>
            </a:r>
            <a:r>
              <a:rPr lang="en-US" sz="2400" dirty="0" err="1"/>
              <a:t>tolasi</a:t>
            </a:r>
            <a:r>
              <a:rPr lang="en-US" sz="2400" dirty="0"/>
              <a:t> </a:t>
            </a:r>
            <a:r>
              <a:rPr lang="en-US" sz="2400" dirty="0" err="1"/>
              <a:t>yo’qolib</a:t>
            </a:r>
            <a:r>
              <a:rPr lang="en-US" sz="2400" dirty="0"/>
              <a:t> </a:t>
            </a:r>
            <a:r>
              <a:rPr lang="en-US" sz="2400" dirty="0" err="1"/>
              <a:t>ketadigan</a:t>
            </a:r>
            <a:r>
              <a:rPr lang="en-US" sz="2400" dirty="0"/>
              <a:t> </a:t>
            </a:r>
            <a:r>
              <a:rPr lang="en-US" sz="2400" dirty="0" err="1"/>
              <a:t>monoxromatik</a:t>
            </a:r>
            <a:r>
              <a:rPr lang="en-US" sz="2400" dirty="0"/>
              <a:t> </a:t>
            </a:r>
            <a:r>
              <a:rPr lang="en-US" sz="2400" dirty="0" err="1"/>
              <a:t>optik</a:t>
            </a:r>
            <a:r>
              <a:rPr lang="en-US" sz="2400" dirty="0"/>
              <a:t> </a:t>
            </a:r>
            <a:r>
              <a:rPr lang="en-US" sz="2400" dirty="0" err="1"/>
              <a:t>pirometrdir</a:t>
            </a:r>
            <a:r>
              <a:rPr lang="en-US" sz="2400" dirty="0"/>
              <a:t>. Bu </a:t>
            </a:r>
            <a:r>
              <a:rPr lang="en-US" sz="2400" dirty="0" err="1"/>
              <a:t>asbobning</a:t>
            </a:r>
            <a:r>
              <a:rPr lang="en-US" sz="2400" dirty="0"/>
              <a:t> </a:t>
            </a:r>
            <a:r>
              <a:rPr lang="en-US" sz="2400" dirty="0" err="1"/>
              <a:t>prinsipial</a:t>
            </a:r>
            <a:r>
              <a:rPr lang="en-US" sz="2400" dirty="0"/>
              <a:t> </a:t>
            </a:r>
            <a:r>
              <a:rPr lang="en-US" sz="2400" dirty="0" err="1"/>
              <a:t>chizmasi</a:t>
            </a:r>
            <a:r>
              <a:rPr lang="en-US" sz="2400" dirty="0"/>
              <a:t> 1-rasmda </a:t>
            </a:r>
            <a:r>
              <a:rPr lang="en-US" sz="2400" dirty="0" err="1"/>
              <a:t>keltirilgan</a:t>
            </a:r>
            <a:r>
              <a:rPr lang="en-US" sz="2400" dirty="0"/>
              <a:t>. </a:t>
            </a:r>
            <a:r>
              <a:rPr lang="en-US" sz="2400" dirty="0" err="1"/>
              <a:t>Qizdirilgan</a:t>
            </a:r>
            <a:r>
              <a:rPr lang="en-US" sz="2400" dirty="0"/>
              <a:t> </a:t>
            </a:r>
            <a:r>
              <a:rPr lang="en-US" sz="2400" dirty="0" err="1"/>
              <a:t>jismning</a:t>
            </a:r>
            <a:r>
              <a:rPr lang="en-US" sz="2400" dirty="0"/>
              <a:t> </a:t>
            </a:r>
            <a:r>
              <a:rPr lang="en-US" sz="2400" dirty="0" err="1"/>
              <a:t>nurlanish</a:t>
            </a:r>
            <a:r>
              <a:rPr lang="en-US" sz="2400" dirty="0"/>
              <a:t> </a:t>
            </a:r>
            <a:r>
              <a:rPr lang="en-US" sz="2400" dirty="0" err="1"/>
              <a:t>oqimi</a:t>
            </a:r>
            <a:r>
              <a:rPr lang="en-US" sz="2400" dirty="0"/>
              <a:t> </a:t>
            </a:r>
            <a:r>
              <a:rPr lang="en-US" sz="2400" dirty="0" err="1"/>
              <a:t>ob‘ektiv</a:t>
            </a:r>
            <a:r>
              <a:rPr lang="en-US" sz="2400" dirty="0"/>
              <a:t> 1 </a:t>
            </a:r>
            <a:r>
              <a:rPr lang="en-US" sz="2400" dirty="0" err="1"/>
              <a:t>orqali</a:t>
            </a:r>
            <a:r>
              <a:rPr lang="en-US" sz="2400" dirty="0"/>
              <a:t> </a:t>
            </a:r>
            <a:r>
              <a:rPr lang="en-US" sz="2400" dirty="0" err="1"/>
              <a:t>yig’iladi</a:t>
            </a:r>
            <a:r>
              <a:rPr lang="en-US" sz="2400" dirty="0"/>
              <a:t> </a:t>
            </a:r>
            <a:r>
              <a:rPr lang="en-US" sz="2400" dirty="0" err="1"/>
              <a:t>va</a:t>
            </a:r>
            <a:r>
              <a:rPr lang="en-US" sz="2400" dirty="0"/>
              <a:t> </a:t>
            </a:r>
            <a:r>
              <a:rPr lang="en-US" sz="2400" dirty="0" err="1"/>
              <a:t>pirometrik</a:t>
            </a:r>
            <a:r>
              <a:rPr lang="en-US" sz="2400" dirty="0"/>
              <a:t> </a:t>
            </a:r>
            <a:r>
              <a:rPr lang="en-US" sz="2400" dirty="0" err="1"/>
              <a:t>lampa</a:t>
            </a:r>
            <a:r>
              <a:rPr lang="en-US" sz="2400" dirty="0"/>
              <a:t> 2 </a:t>
            </a:r>
            <a:r>
              <a:rPr lang="en-US" sz="2400" dirty="0" err="1"/>
              <a:t>ning</a:t>
            </a:r>
            <a:r>
              <a:rPr lang="en-US" sz="2400" dirty="0"/>
              <a:t> </a:t>
            </a:r>
            <a:r>
              <a:rPr lang="en-US" sz="2400" dirty="0" err="1"/>
              <a:t>toza</a:t>
            </a:r>
            <a:r>
              <a:rPr lang="en-US" sz="2400" dirty="0"/>
              <a:t> </a:t>
            </a:r>
            <a:r>
              <a:rPr lang="en-US" sz="2400" dirty="0" err="1"/>
              <a:t>yuzasiga</a:t>
            </a:r>
            <a:r>
              <a:rPr lang="en-US" sz="2400" dirty="0"/>
              <a:t> </a:t>
            </a:r>
            <a:r>
              <a:rPr lang="en-US" sz="2400" dirty="0" err="1"/>
              <a:t>proeksiyalanadi</a:t>
            </a:r>
            <a:r>
              <a:rPr lang="en-US" sz="2400" dirty="0" smtClean="0"/>
              <a:t>.</a:t>
            </a:r>
            <a:r>
              <a:rPr lang="en-US" sz="2400" dirty="0"/>
              <a:t> </a:t>
            </a:r>
            <a:r>
              <a:rPr lang="en-US" sz="2400" dirty="0" err="1"/>
              <a:t>Okulyar</a:t>
            </a:r>
            <a:r>
              <a:rPr lang="en-US" sz="2400" dirty="0"/>
              <a:t> 3 </a:t>
            </a:r>
            <a:r>
              <a:rPr lang="en-US" sz="2400" dirty="0" err="1"/>
              <a:t>yordamida</a:t>
            </a:r>
            <a:r>
              <a:rPr lang="en-US" sz="2400" dirty="0"/>
              <a:t> </a:t>
            </a:r>
            <a:r>
              <a:rPr lang="en-US" sz="2400" dirty="0" err="1"/>
              <a:t>ob‘ektning</a:t>
            </a:r>
            <a:r>
              <a:rPr lang="en-US" sz="2400" dirty="0"/>
              <a:t> </a:t>
            </a:r>
            <a:r>
              <a:rPr lang="en-US" sz="2400" dirty="0" err="1"/>
              <a:t>tasviri</a:t>
            </a:r>
            <a:r>
              <a:rPr lang="en-US" sz="2400" dirty="0"/>
              <a:t> </a:t>
            </a:r>
            <a:r>
              <a:rPr lang="en-US" sz="2400" dirty="0" err="1"/>
              <a:t>bilan</a:t>
            </a:r>
            <a:r>
              <a:rPr lang="en-US" sz="2400" dirty="0"/>
              <a:t> </a:t>
            </a:r>
            <a:r>
              <a:rPr lang="en-US" sz="2400" dirty="0" err="1"/>
              <a:t>kesishgan</a:t>
            </a:r>
            <a:r>
              <a:rPr lang="en-US" sz="2400" dirty="0"/>
              <a:t> </a:t>
            </a:r>
            <a:r>
              <a:rPr lang="en-US" sz="2400" dirty="0" err="1"/>
              <a:t>lampa</a:t>
            </a:r>
            <a:r>
              <a:rPr lang="en-US" sz="2400" dirty="0"/>
              <a:t> </a:t>
            </a:r>
            <a:r>
              <a:rPr lang="en-US" sz="2400" dirty="0" err="1"/>
              <a:t>tolasining</a:t>
            </a:r>
            <a:r>
              <a:rPr lang="en-US" sz="2400" dirty="0"/>
              <a:t> </a:t>
            </a:r>
            <a:r>
              <a:rPr lang="en-US" sz="2400" dirty="0" err="1"/>
              <a:t>tasviri</a:t>
            </a:r>
            <a:r>
              <a:rPr lang="en-US" sz="2400" dirty="0"/>
              <a:t> </a:t>
            </a:r>
            <a:r>
              <a:rPr lang="en-US" sz="2400" dirty="0" err="1"/>
              <a:t>kuzatiladi</a:t>
            </a:r>
            <a:r>
              <a:rPr lang="en-US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328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703288" y="450173"/>
            <a:ext cx="10515600" cy="5576888"/>
          </a:xfrm>
          <a:solidFill>
            <a:srgbClr val="00B0F0"/>
          </a:solidFill>
        </p:spPr>
        <p:txBody>
          <a:bodyPr>
            <a:normAutofit/>
          </a:bodyPr>
          <a:lstStyle/>
          <a:p>
            <a:endParaRPr lang="en-US" sz="2800" dirty="0" smtClean="0"/>
          </a:p>
          <a:p>
            <a:endParaRPr lang="en-US" sz="2800" dirty="0"/>
          </a:p>
          <a:p>
            <a:pPr algn="just"/>
            <a:r>
              <a:rPr lang="en-US" sz="2800" dirty="0" err="1" smtClean="0"/>
              <a:t>Lampa</a:t>
            </a:r>
            <a:r>
              <a:rPr lang="en-US" sz="2800" dirty="0" smtClean="0"/>
              <a:t> </a:t>
            </a:r>
            <a:r>
              <a:rPr lang="en-US" sz="2800" dirty="0" err="1"/>
              <a:t>tolasi</a:t>
            </a:r>
            <a:r>
              <a:rPr lang="en-US" sz="2800" dirty="0"/>
              <a:t> </a:t>
            </a:r>
            <a:r>
              <a:rPr lang="en-US" sz="2800" dirty="0" err="1"/>
              <a:t>ta‘minlash</a:t>
            </a:r>
            <a:r>
              <a:rPr lang="en-US" sz="2800" dirty="0"/>
              <a:t> </a:t>
            </a:r>
            <a:r>
              <a:rPr lang="en-US" sz="2800" dirty="0" err="1"/>
              <a:t>manbai</a:t>
            </a:r>
            <a:r>
              <a:rPr lang="en-US" sz="2800" dirty="0"/>
              <a:t> Е </a:t>
            </a:r>
            <a:r>
              <a:rPr lang="en-US" sz="2800" dirty="0" err="1"/>
              <a:t>ning</a:t>
            </a:r>
            <a:r>
              <a:rPr lang="en-US" sz="2800" dirty="0"/>
              <a:t> </a:t>
            </a:r>
            <a:r>
              <a:rPr lang="en-US" sz="2800" dirty="0" err="1"/>
              <a:t>doimiy</a:t>
            </a:r>
            <a:r>
              <a:rPr lang="en-US" sz="2800" dirty="0"/>
              <a:t> </a:t>
            </a:r>
            <a:r>
              <a:rPr lang="en-US" sz="2800" dirty="0" err="1"/>
              <a:t>tokidan</a:t>
            </a:r>
            <a:r>
              <a:rPr lang="en-US" sz="2800" dirty="0"/>
              <a:t> </a:t>
            </a:r>
            <a:r>
              <a:rPr lang="en-US" sz="2800" dirty="0" err="1"/>
              <a:t>cho’g’lanadi</a:t>
            </a:r>
            <a:r>
              <a:rPr lang="en-US" sz="2800" dirty="0"/>
              <a:t>. </a:t>
            </a:r>
            <a:r>
              <a:rPr lang="en-US" sz="2800" dirty="0" err="1"/>
              <a:t>Manbaning</a:t>
            </a:r>
            <a:r>
              <a:rPr lang="en-US" sz="2800" dirty="0"/>
              <a:t> </a:t>
            </a:r>
            <a:r>
              <a:rPr lang="en-US" sz="2800" dirty="0" err="1"/>
              <a:t>kuchlanishini</a:t>
            </a:r>
            <a:r>
              <a:rPr lang="en-US" sz="2800" dirty="0"/>
              <a:t> </a:t>
            </a:r>
            <a:r>
              <a:rPr lang="en-US" sz="2800" dirty="0" err="1"/>
              <a:t>reostat</a:t>
            </a:r>
            <a:r>
              <a:rPr lang="en-US" sz="2800" dirty="0"/>
              <a:t> R </a:t>
            </a:r>
            <a:r>
              <a:rPr lang="en-US" sz="2800" dirty="0" err="1"/>
              <a:t>orqali</a:t>
            </a:r>
            <a:r>
              <a:rPr lang="en-US" sz="2800" dirty="0"/>
              <a:t> </a:t>
            </a:r>
            <a:r>
              <a:rPr lang="en-US" sz="2800" dirty="0" err="1"/>
              <a:t>sekin-asta</a:t>
            </a:r>
            <a:r>
              <a:rPr lang="en-US" sz="2800" dirty="0"/>
              <a:t> </a:t>
            </a:r>
            <a:r>
              <a:rPr lang="en-US" sz="2800" dirty="0" err="1"/>
              <a:t>rostlash</a:t>
            </a:r>
            <a:r>
              <a:rPr lang="en-US" sz="2800" dirty="0"/>
              <a:t> </a:t>
            </a:r>
            <a:r>
              <a:rPr lang="en-US" sz="2800" dirty="0" err="1"/>
              <a:t>yo’li</a:t>
            </a:r>
            <a:r>
              <a:rPr lang="en-US" sz="2800" dirty="0"/>
              <a:t> </a:t>
            </a:r>
            <a:r>
              <a:rPr lang="en-US" sz="2800" dirty="0" err="1"/>
              <a:t>bilan</a:t>
            </a:r>
            <a:r>
              <a:rPr lang="en-US" sz="2800" dirty="0"/>
              <a:t> </a:t>
            </a:r>
            <a:r>
              <a:rPr lang="en-US" sz="2800" dirty="0" err="1"/>
              <a:t>ob‘ekt</a:t>
            </a:r>
            <a:r>
              <a:rPr lang="en-US" sz="2800" dirty="0"/>
              <a:t> </a:t>
            </a:r>
            <a:r>
              <a:rPr lang="en-US" sz="2800" dirty="0" err="1"/>
              <a:t>va</a:t>
            </a:r>
            <a:r>
              <a:rPr lang="en-US" sz="2800" dirty="0"/>
              <a:t> </a:t>
            </a:r>
            <a:r>
              <a:rPr lang="en-US" sz="2800" dirty="0" err="1"/>
              <a:t>tola</a:t>
            </a:r>
            <a:r>
              <a:rPr lang="en-US" sz="2800" dirty="0"/>
              <a:t> </a:t>
            </a:r>
            <a:r>
              <a:rPr lang="en-US" sz="2800" dirty="0" err="1"/>
              <a:t>ravshanliklari</a:t>
            </a:r>
            <a:r>
              <a:rPr lang="en-US" sz="2800" dirty="0"/>
              <a:t> </a:t>
            </a:r>
            <a:r>
              <a:rPr lang="en-US" sz="2800" dirty="0" err="1"/>
              <a:t>tenglashguncha</a:t>
            </a:r>
            <a:r>
              <a:rPr lang="en-US" sz="2800" dirty="0"/>
              <a:t> </a:t>
            </a:r>
            <a:r>
              <a:rPr lang="en-US" sz="2800" dirty="0" err="1"/>
              <a:t>oshirib</a:t>
            </a:r>
            <a:r>
              <a:rPr lang="en-US" sz="2800" dirty="0"/>
              <a:t> </a:t>
            </a:r>
            <a:r>
              <a:rPr lang="en-US" sz="2800" dirty="0" err="1"/>
              <a:t>boriladi</a:t>
            </a:r>
            <a:r>
              <a:rPr lang="en-US" sz="2800" dirty="0" smtClean="0"/>
              <a:t>.</a:t>
            </a:r>
          </a:p>
          <a:p>
            <a:pPr algn="just"/>
            <a:r>
              <a:rPr lang="en-US" sz="2800" dirty="0" smtClean="0"/>
              <a:t> </a:t>
            </a:r>
            <a:r>
              <a:rPr lang="en-US" sz="2800" dirty="0" err="1"/>
              <a:t>Shu</a:t>
            </a:r>
            <a:r>
              <a:rPr lang="en-US" sz="2800" dirty="0"/>
              <a:t> </a:t>
            </a:r>
            <a:r>
              <a:rPr lang="en-US" sz="2800" dirty="0" err="1"/>
              <a:t>payt</a:t>
            </a:r>
            <a:r>
              <a:rPr lang="en-US" sz="2800" dirty="0"/>
              <a:t> </a:t>
            </a:r>
            <a:r>
              <a:rPr lang="en-US" sz="2800" dirty="0" err="1"/>
              <a:t>ob‘ekt</a:t>
            </a:r>
            <a:r>
              <a:rPr lang="en-US" sz="2800" dirty="0"/>
              <a:t> </a:t>
            </a:r>
            <a:r>
              <a:rPr lang="en-US" sz="2800" dirty="0" err="1"/>
              <a:t>tasviri</a:t>
            </a:r>
            <a:r>
              <a:rPr lang="en-US" sz="2800" dirty="0"/>
              <a:t> </a:t>
            </a:r>
            <a:r>
              <a:rPr lang="en-US" sz="2800" dirty="0" err="1"/>
              <a:t>bilan</a:t>
            </a:r>
            <a:r>
              <a:rPr lang="en-US" sz="2800" dirty="0"/>
              <a:t> </a:t>
            </a:r>
            <a:r>
              <a:rPr lang="en-US" sz="2800" dirty="0" err="1"/>
              <a:t>kesishgan</a:t>
            </a:r>
            <a:r>
              <a:rPr lang="en-US" sz="2800" dirty="0"/>
              <a:t> </a:t>
            </a:r>
            <a:r>
              <a:rPr lang="en-US" sz="2800" dirty="0" err="1"/>
              <a:t>tolaning</a:t>
            </a:r>
            <a:r>
              <a:rPr lang="en-US" sz="2800" dirty="0"/>
              <a:t> </a:t>
            </a:r>
            <a:r>
              <a:rPr lang="en-US" sz="2800" dirty="0" err="1"/>
              <a:t>qismi</a:t>
            </a:r>
            <a:r>
              <a:rPr lang="en-US" sz="2800" dirty="0"/>
              <a:t>, </a:t>
            </a:r>
            <a:r>
              <a:rPr lang="en-US" sz="2800" dirty="0" err="1"/>
              <a:t>rasmda</a:t>
            </a:r>
            <a:r>
              <a:rPr lang="en-US" sz="2800" dirty="0"/>
              <a:t> </a:t>
            </a:r>
            <a:r>
              <a:rPr lang="en-US" sz="2800" dirty="0" err="1"/>
              <a:t>ko’rsatildganidek</a:t>
            </a:r>
            <a:r>
              <a:rPr lang="en-US" sz="2800" dirty="0"/>
              <a:t>, </a:t>
            </a:r>
            <a:r>
              <a:rPr lang="en-US" sz="2800" dirty="0" err="1"/>
              <a:t>yo’qolib</a:t>
            </a:r>
            <a:r>
              <a:rPr lang="en-US" sz="2800" dirty="0"/>
              <a:t> </a:t>
            </a:r>
            <a:r>
              <a:rPr lang="en-US" sz="2800" dirty="0" err="1"/>
              <a:t>ketadi</a:t>
            </a:r>
            <a:r>
              <a:rPr lang="en-US" sz="2800" dirty="0"/>
              <a:t>. </a:t>
            </a:r>
            <a:r>
              <a:rPr lang="en-US" sz="2800" dirty="0" err="1"/>
              <a:t>Ravshanliklar</a:t>
            </a:r>
            <a:r>
              <a:rPr lang="en-US" sz="2800" dirty="0"/>
              <a:t> </a:t>
            </a:r>
            <a:r>
              <a:rPr lang="en-US" sz="2800" dirty="0" err="1"/>
              <a:t>tenglashgandan</a:t>
            </a:r>
            <a:r>
              <a:rPr lang="en-US" sz="2800" dirty="0"/>
              <a:t> </a:t>
            </a:r>
            <a:r>
              <a:rPr lang="en-US" sz="2800" dirty="0" err="1"/>
              <a:t>so’ng</a:t>
            </a:r>
            <a:r>
              <a:rPr lang="en-US" sz="2800" dirty="0"/>
              <a:t> </a:t>
            </a:r>
            <a:r>
              <a:rPr lang="en-US" sz="2800" dirty="0" err="1"/>
              <a:t>tok</a:t>
            </a:r>
            <a:r>
              <a:rPr lang="en-US" sz="2800" dirty="0"/>
              <a:t> </a:t>
            </a:r>
            <a:r>
              <a:rPr lang="en-US" sz="2800" dirty="0" err="1"/>
              <a:t>kuchini</a:t>
            </a:r>
            <a:r>
              <a:rPr lang="en-US" sz="2800" dirty="0"/>
              <a:t> </a:t>
            </a:r>
            <a:r>
              <a:rPr lang="en-US" sz="2800" dirty="0" err="1"/>
              <a:t>yoki</a:t>
            </a:r>
            <a:r>
              <a:rPr lang="en-US" sz="2800" dirty="0"/>
              <a:t> </a:t>
            </a:r>
            <a:r>
              <a:rPr lang="en-US" sz="2800" dirty="0" err="1"/>
              <a:t>lampa</a:t>
            </a:r>
            <a:r>
              <a:rPr lang="en-US" sz="2800" dirty="0"/>
              <a:t> </a:t>
            </a:r>
            <a:r>
              <a:rPr lang="en-US" sz="2800" dirty="0" err="1"/>
              <a:t>kuchlanishini</a:t>
            </a:r>
            <a:r>
              <a:rPr lang="en-US" sz="2800" dirty="0"/>
              <a:t> </a:t>
            </a:r>
            <a:r>
              <a:rPr lang="en-US" sz="2800" dirty="0" err="1"/>
              <a:t>o’lchaydigan</a:t>
            </a:r>
            <a:r>
              <a:rPr lang="en-US" sz="2800" dirty="0"/>
              <a:t> M </a:t>
            </a:r>
            <a:r>
              <a:rPr lang="en-US" sz="2800" dirty="0" err="1"/>
              <a:t>asbob</a:t>
            </a:r>
            <a:r>
              <a:rPr lang="en-US" sz="2800" dirty="0"/>
              <a:t> </a:t>
            </a:r>
            <a:r>
              <a:rPr lang="en-US" sz="2800" dirty="0" err="1"/>
              <a:t>bo’yicha</a:t>
            </a:r>
            <a:r>
              <a:rPr lang="en-US" sz="2800" dirty="0"/>
              <a:t> </a:t>
            </a:r>
            <a:r>
              <a:rPr lang="en-US" sz="2800" dirty="0" err="1"/>
              <a:t>pirometr</a:t>
            </a:r>
            <a:r>
              <a:rPr lang="en-US" sz="2800" dirty="0"/>
              <a:t> </a:t>
            </a:r>
            <a:r>
              <a:rPr lang="en-US" sz="2800" dirty="0" err="1"/>
              <a:t>ko’rsatishlari</a:t>
            </a:r>
            <a:r>
              <a:rPr lang="en-US" sz="2800" dirty="0"/>
              <a:t> </a:t>
            </a:r>
            <a:r>
              <a:rPr lang="en-US" sz="2800" dirty="0" err="1"/>
              <a:t>hisoblanadi</a:t>
            </a:r>
            <a:r>
              <a:rPr lang="en-US" sz="2800" dirty="0"/>
              <a:t>.</a:t>
            </a:r>
            <a:endParaRPr lang="ru-RU" sz="2800" dirty="0"/>
          </a:p>
          <a:p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2288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7037" y="26805"/>
            <a:ext cx="10515600" cy="5862170"/>
          </a:xfrm>
        </p:spPr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                                                     </a:t>
            </a:r>
            <a:r>
              <a:rPr lang="en-US" b="1" dirty="0" smtClean="0"/>
              <a:t> 1-rasm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                                   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Рисунок 2"/>
          <p:cNvPicPr>
            <a:picLocks noChangeAspect="1" noChangeArrowheads="1"/>
          </p:cNvPicPr>
          <p:nvPr/>
        </p:nvPicPr>
        <p:blipFill>
          <a:blip r:embed="rId2">
            <a:lum contrast="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203" y="584616"/>
            <a:ext cx="10010838" cy="4167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054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119</TotalTime>
  <Words>880</Words>
  <Application>Microsoft Office PowerPoint</Application>
  <PresentationFormat>Широкоэкранный</PresentationFormat>
  <Paragraphs>88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Agency FB</vt:lpstr>
      <vt:lpstr>Algerian</vt:lpstr>
      <vt:lpstr>Century Gothic</vt:lpstr>
      <vt:lpstr>Wingdings 3</vt:lpstr>
      <vt:lpstr>Сектор</vt:lpstr>
      <vt:lpstr>Уравнение</vt:lpstr>
      <vt:lpstr>O`zbekiston respublikasi Oliy va o`rta maxsus ta`lim vazirligi Buxoro Muhandislik texnologiya instituti  Fizika kafedrasi</vt:lpstr>
      <vt:lpstr>MAVZU:Nurlanish piromеtrlari.                       Optik pirometrlar.</vt:lpstr>
      <vt:lpstr>Презентация PowerPoint</vt:lpstr>
      <vt:lpstr>Презентация PowerPoint</vt:lpstr>
      <vt:lpstr>Презентация PowerPoint</vt:lpstr>
      <vt:lpstr>Презентация PowerPoint</vt:lpstr>
      <vt:lpstr> 2.Optik pirometrlar 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O`zbekiston respublikasi Oliy va o`rta maxsus ta`lim vazirligi Buxoro Muhandislik texnologiya instituti  Fizika kafedrasi</dc:title>
  <dc:creator>UMRZOQ</dc:creator>
  <cp:lastModifiedBy>Пользователь Windows</cp:lastModifiedBy>
  <cp:revision>14</cp:revision>
  <dcterms:created xsi:type="dcterms:W3CDTF">2015-06-04T11:16:16Z</dcterms:created>
  <dcterms:modified xsi:type="dcterms:W3CDTF">2015-06-15T08:29:37Z</dcterms:modified>
</cp:coreProperties>
</file>