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58" r:id="rId5"/>
    <p:sldId id="259" r:id="rId6"/>
    <p:sldId id="263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9E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CAF08-20DE-46AC-8269-C7105641553A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A819-1698-4A91-82FB-EC40EAD4C7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ics.ru/" TargetMode="External"/><Relationship Id="rId2" Type="http://schemas.openxmlformats.org/officeDocument/2006/relationships/hyperlink" Target="http://magicthread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ridge.com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00042"/>
            <a:ext cx="7772400" cy="2428892"/>
          </a:xfrm>
        </p:spPr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Фразеологизмы                  </a:t>
            </a:r>
            <a:r>
              <a:rPr lang="ru-RU" sz="5300" b="1" dirty="0" smtClean="0">
                <a:solidFill>
                  <a:srgbClr val="002060"/>
                </a:solidFill>
              </a:rPr>
              <a:t>на уроках русского языка в начальной школе</a:t>
            </a:r>
            <a:endParaRPr lang="ru-RU" sz="53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3356992"/>
            <a:ext cx="5572164" cy="242946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429E22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pPr algn="l"/>
            <a:r>
              <a:rPr lang="ru-RU" sz="2800" b="1" dirty="0" smtClean="0">
                <a:solidFill>
                  <a:srgbClr val="429E22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  школы № </a:t>
            </a:r>
            <a:r>
              <a:rPr lang="ru-RU" sz="2800" b="1" dirty="0" smtClean="0">
                <a:solidFill>
                  <a:srgbClr val="429E22"/>
                </a:solidFill>
                <a:latin typeface="Times New Roman" pitchFamily="18" charset="0"/>
                <a:cs typeface="Times New Roman" pitchFamily="18" charset="0"/>
              </a:rPr>
              <a:t>20 г. Чирчика</a:t>
            </a:r>
            <a:endParaRPr lang="ru-RU" sz="2800" b="1" dirty="0" smtClean="0">
              <a:solidFill>
                <a:srgbClr val="429E2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dirty="0" smtClean="0">
                <a:solidFill>
                  <a:srgbClr val="429E22"/>
                </a:solidFill>
                <a:latin typeface="Times New Roman" pitchFamily="18" charset="0"/>
                <a:cs typeface="Times New Roman" pitchFamily="18" charset="0"/>
              </a:rPr>
              <a:t>Муратова О.Э.</a:t>
            </a:r>
            <a:endParaRPr lang="ru-RU" sz="2800" b="1" dirty="0">
              <a:solidFill>
                <a:srgbClr val="429E2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41-33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928934"/>
            <a:ext cx="2305966" cy="3429024"/>
          </a:xfrm>
          <a:prstGeom prst="rect">
            <a:avLst/>
          </a:prstGeom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11" descr="фразеологизмы в картинках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35824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500034" y="1214422"/>
            <a:ext cx="82296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водить за нос</a:t>
            </a:r>
            <a:endParaRPr lang="ru-RU" sz="4000" b="1" dirty="0">
              <a:solidFill>
                <a:srgbClr val="66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клевать носом</a:t>
            </a:r>
            <a:endParaRPr lang="ru-RU" sz="4000" b="1" dirty="0">
              <a:solidFill>
                <a:srgbClr val="66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точить зубы</a:t>
            </a:r>
            <a:endParaRPr lang="ru-RU" sz="4000" b="1" dirty="0">
              <a:solidFill>
                <a:srgbClr val="66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прикусить язык </a:t>
            </a:r>
            <a:endParaRPr lang="ru-RU" sz="4000" b="1" dirty="0">
              <a:solidFill>
                <a:srgbClr val="66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ru-RU" sz="4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чесать языки  </a:t>
            </a:r>
            <a:endParaRPr lang="ru-RU" sz="4000" b="1" dirty="0">
              <a:solidFill>
                <a:srgbClr val="66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43636" y="1357298"/>
            <a:ext cx="12586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спать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786446" y="3500438"/>
            <a:ext cx="22799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замолчать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500694" y="2071678"/>
            <a:ext cx="26757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обманывать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143504" y="2786058"/>
            <a:ext cx="26457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сплетничать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215074" y="4214818"/>
            <a:ext cx="17064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злиться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286248" y="1714488"/>
            <a:ext cx="928694" cy="135732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4500562" y="1643050"/>
            <a:ext cx="1071570" cy="71438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4429124" y="2403148"/>
            <a:ext cx="1428760" cy="145448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 flipV="1">
            <a:off x="4429124" y="1714488"/>
            <a:ext cx="1714512" cy="57150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V="1">
            <a:off x="3929058" y="2428868"/>
            <a:ext cx="1571636" cy="68866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3929058" y="3071810"/>
            <a:ext cx="2214578" cy="150019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 flipV="1">
            <a:off x="4643438" y="1714488"/>
            <a:ext cx="1357322" cy="207170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643438" y="3857626"/>
            <a:ext cx="1143008" cy="45719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>
            <a:off x="4214810" y="4572008"/>
            <a:ext cx="1928826" cy="4571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V="1">
            <a:off x="4214810" y="3214686"/>
            <a:ext cx="928694" cy="128588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  <p:bldP spid="11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Белая ворона.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 </a:t>
            </a:r>
            <a:r>
              <a:rPr lang="ru-RU" i="1" dirty="0" smtClean="0"/>
              <a:t>Человек, сильно отличающийся от других, не такой, как все.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belaya_voro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780928"/>
            <a:ext cx="3162647" cy="3162647"/>
          </a:xfrm>
          <a:prstGeom prst="rect">
            <a:avLst/>
          </a:prstGeom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Бить баклуши.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ru-RU" i="1" dirty="0" smtClean="0"/>
              <a:t>Бездельничать.</a:t>
            </a:r>
          </a:p>
          <a:p>
            <a:pPr lvl="1">
              <a:buNone/>
            </a:pPr>
            <a:r>
              <a:rPr lang="ru-RU" b="1" dirty="0" smtClean="0"/>
              <a:t> </a:t>
            </a:r>
            <a:r>
              <a:rPr lang="ru-RU" dirty="0" smtClean="0"/>
              <a:t>Первоначально  это означало делать очень несложное дело — раскалывать полено на баклуши, то  есть чурки, для выделки из них мелких изделий, например деревянных ложек.</a:t>
            </a:r>
          </a:p>
        </p:txBody>
      </p:sp>
      <p:pic>
        <p:nvPicPr>
          <p:cNvPr id="4" name="Рисунок 3" descr="99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645024"/>
            <a:ext cx="2857500" cy="2781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Вверх тормашками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906888" cy="442535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smtClean="0"/>
              <a:t>Все наоборот, все не так, как раньше, кувырком.</a:t>
            </a:r>
          </a:p>
          <a:p>
            <a:pPr>
              <a:buFont typeface="Wingdings" pitchFamily="2" charset="2"/>
              <a:buChar char="v"/>
            </a:pPr>
            <a:endParaRPr lang="ru-RU" i="1" dirty="0" smtClean="0"/>
          </a:p>
          <a:p>
            <a:pPr>
              <a:buNone/>
            </a:pPr>
            <a:r>
              <a:rPr lang="ru-RU" dirty="0" err="1" smtClean="0"/>
              <a:t>Тормашить</a:t>
            </a:r>
            <a:r>
              <a:rPr lang="ru-RU" dirty="0" smtClean="0"/>
              <a:t> - во многих русских губерниях это слово означало "ходить". </a:t>
            </a:r>
          </a:p>
          <a:p>
            <a:pPr>
              <a:buNone/>
            </a:pPr>
            <a:r>
              <a:rPr lang="ru-RU" dirty="0" smtClean="0"/>
              <a:t>Значит, "вверх тормашками" – это всего-навсего "вверх </a:t>
            </a:r>
            <a:r>
              <a:rPr lang="ru-RU" dirty="0" err="1" smtClean="0"/>
              <a:t>ходилками</a:t>
            </a:r>
            <a:r>
              <a:rPr lang="ru-RU" dirty="0" smtClean="0"/>
              <a:t>", "</a:t>
            </a:r>
            <a:r>
              <a:rPr lang="ru-RU" dirty="0" err="1" smtClean="0"/>
              <a:t>вверх</a:t>
            </a:r>
            <a:r>
              <a:rPr lang="ru-RU" dirty="0" smtClean="0"/>
              <a:t> ногами".</a:t>
            </a:r>
          </a:p>
          <a:p>
            <a:endParaRPr lang="ru-RU" dirty="0"/>
          </a:p>
        </p:txBody>
      </p:sp>
      <p:pic>
        <p:nvPicPr>
          <p:cNvPr id="6" name="Содержимое 5" descr="d42_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1581" y="1196752"/>
            <a:ext cx="2941790" cy="4824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http://magicthread.ru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http://www.comics.ru</a:t>
            </a:r>
            <a:endParaRPr lang="ru-RU" dirty="0" smtClean="0">
              <a:hlinkClick r:id="rId4"/>
            </a:endParaRPr>
          </a:p>
          <a:p>
            <a:r>
              <a:rPr lang="ru-RU" smtClean="0"/>
              <a:t>Фразеологический </a:t>
            </a:r>
            <a:r>
              <a:rPr lang="ru-RU" dirty="0" smtClean="0"/>
              <a:t>словарь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Фразеологизмы                  на уроках русского языка в начальной школе</vt:lpstr>
      <vt:lpstr>Слайд 2</vt:lpstr>
      <vt:lpstr>Слайд 3</vt:lpstr>
      <vt:lpstr>Белая ворона.</vt:lpstr>
      <vt:lpstr>Бить баклуши.</vt:lpstr>
      <vt:lpstr>Вверх тормашками</vt:lpstr>
      <vt:lpstr>Источники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User</cp:lastModifiedBy>
  <cp:revision>21</cp:revision>
  <dcterms:created xsi:type="dcterms:W3CDTF">2011-05-14T05:44:04Z</dcterms:created>
  <dcterms:modified xsi:type="dcterms:W3CDTF">2016-02-05T03:43:51Z</dcterms:modified>
</cp:coreProperties>
</file>