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srgbClr val="FF0000"/>
    </p:penClr>
  </p:showPr>
  <p:clrMru>
    <a:srgbClr val="FF0000"/>
    <a:srgbClr val="CDC1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7" d="100"/>
          <a:sy n="67" d="100"/>
        </p:scale>
        <p:origin x="-62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Public\Music\Sample%20Music\Sleep%20Away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5295918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Формирование творческого воображения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          и творческих способностей   на уроках 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               чтения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z="3200" b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93833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Давайте послушаем, что у нас получилось?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857496"/>
            <a:ext cx="8062912" cy="11453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~PP2808.WAV">
            <a:hlinkClick r:id="" action="ppaction://media"/>
          </p:cNvPr>
          <p:cNvPicPr>
            <a:picLocks noRot="1" noChangeAspect="1"/>
          </p:cNvPicPr>
          <p:nvPr>
            <a:wavAudioFile r:embed="rId1" name="~PP2808.WAV"/>
          </p:nvPr>
        </p:nvPicPr>
        <p:blipFill>
          <a:blip r:embed="rId3"/>
          <a:stretch>
            <a:fillRect/>
          </a:stretch>
        </p:blipFill>
        <p:spPr>
          <a:xfrm>
            <a:off x="4429124" y="328612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1190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  <a:latin typeface="Gabriola" pitchFamily="82" charset="0"/>
              </a:rPr>
              <a:t>Спасибо за внимание!</a:t>
            </a:r>
            <a:endParaRPr lang="ru-RU" sz="8000" b="1" dirty="0">
              <a:solidFill>
                <a:srgbClr val="FF0000"/>
              </a:solidFill>
              <a:latin typeface="Gabriola" pitchFamily="82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39329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Выполнила : учитель начальных классов </a:t>
            </a:r>
          </a:p>
          <a:p>
            <a:r>
              <a:rPr lang="ru-RU" sz="4000" b="1" dirty="0" smtClean="0">
                <a:solidFill>
                  <a:schemeClr val="tx1"/>
                </a:solidFill>
              </a:rPr>
              <a:t>школы </a:t>
            </a:r>
            <a:r>
              <a:rPr lang="ru-RU" sz="4000" b="1" dirty="0" smtClean="0">
                <a:solidFill>
                  <a:schemeClr val="tx1"/>
                </a:solidFill>
              </a:rPr>
              <a:t>№20</a:t>
            </a: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 smtClean="0">
                <a:solidFill>
                  <a:schemeClr val="tx1"/>
                </a:solidFill>
              </a:rPr>
              <a:t>города </a:t>
            </a:r>
            <a:r>
              <a:rPr lang="ru-RU" sz="4000" b="1" dirty="0" smtClean="0">
                <a:solidFill>
                  <a:schemeClr val="tx1"/>
                </a:solidFill>
              </a:rPr>
              <a:t>Чирчика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smtClean="0">
                <a:solidFill>
                  <a:schemeClr val="tx1"/>
                </a:solidFill>
              </a:rPr>
              <a:t>Муратова О.Э.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5438794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 жизни школьника важную роль играет творческое воображение.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Творческое воображение – это самостоятельное создание новых образов в процессе творческой деятельности.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Салат из сказок.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(«Колобок и Репка»)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938596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Цель этого метода – развивать у детей логику мышления, творческое воображение, активность в работе, фантазию.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8062912" cy="4010034"/>
          </a:xfrm>
          <a:solidFill>
            <a:schemeClr val="bg1">
              <a:lumMod val="6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sz="6600" dirty="0" smtClean="0">
                <a:solidFill>
                  <a:srgbClr val="FF0000"/>
                </a:solidFill>
              </a:rPr>
              <a:t>Сегодня мы с вами отправимся   в мир сказок.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Sleep Aw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3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938596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Давайте посмотрим          </a:t>
            </a:r>
            <a:br>
              <a:rPr lang="ru-RU" sz="5400" b="1" dirty="0" smtClean="0"/>
            </a:br>
            <a:r>
              <a:rPr lang="ru-RU" sz="5400" b="1" dirty="0" smtClean="0"/>
              <a:t>        на картинки.</a:t>
            </a:r>
            <a:endParaRPr lang="ru-RU" sz="5400" b="1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36709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- Сюжеты каких сказок вы видите?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- Назовите героев этих сказок?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86715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- Посмотрите, что общего в этих сказках?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- Давайте уберём некоторых героев.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45101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- А теперь с оставшимися героями я предлагаю вам сочинить сказку.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106</Words>
  <PresentationFormat>Экран (4:3)</PresentationFormat>
  <Paragraphs>16</Paragraphs>
  <Slides>11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        Формирование творческого воображения            и творческих способностей   на уроках                  чтения</vt:lpstr>
      <vt:lpstr>В жизни школьника важную роль играет творческое воображение.  Творческое воображение – это самостоятельное создание новых образов в процессе творческой деятельности.</vt:lpstr>
      <vt:lpstr>Салат из сказок.</vt:lpstr>
      <vt:lpstr>Цель этого метода – развивать у детей логику мышления, творческое воображение, активность в работе, фантазию.</vt:lpstr>
      <vt:lpstr>    Сегодня мы с вами отправимся   в мир сказок.</vt:lpstr>
      <vt:lpstr>Давайте посмотрим                   на картинки.</vt:lpstr>
      <vt:lpstr>- Сюжеты каких сказок вы видите? - Назовите героев этих сказок?</vt:lpstr>
      <vt:lpstr>- Посмотрите, что общего в этих сказках? - Давайте уберём некоторых героев.</vt:lpstr>
      <vt:lpstr>- А теперь с оставшимися героями я предлагаю вам сочинить сказку.</vt:lpstr>
      <vt:lpstr>Давайте послушаем, что у нас получилось?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Салат  из сказок</dc:title>
  <dc:creator>iService</dc:creator>
  <cp:lastModifiedBy>User</cp:lastModifiedBy>
  <cp:revision>17</cp:revision>
  <dcterms:created xsi:type="dcterms:W3CDTF">2016-01-28T13:16:52Z</dcterms:created>
  <dcterms:modified xsi:type="dcterms:W3CDTF">2016-02-05T03:39:27Z</dcterms:modified>
</cp:coreProperties>
</file>