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CEF7A11-2660-46E3-86EC-4B9A5F8BD483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D24EAF-94C3-4358-96D3-79DF8DBF366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928670"/>
            <a:ext cx="7772400" cy="1829761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uz-Cyrl-UZ" dirty="0" smtClean="0"/>
              <a:t>“Қурилиш конструкциялари” фани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z-Cyrl-UZ" dirty="0" smtClean="0"/>
              <a:t>Маърўзачи: Косимов Т.К.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Бетон </a:t>
            </a:r>
            <a:r>
              <a:rPr lang="ru-RU" dirty="0" err="1" smtClean="0"/>
              <a:t>мустаҳкамлигининг вақт давомида</a:t>
            </a:r>
            <a:r>
              <a:rPr lang="ru-RU" dirty="0" smtClean="0"/>
              <a:t> </a:t>
            </a:r>
            <a:r>
              <a:rPr lang="ru-RU" dirty="0" err="1" smtClean="0"/>
              <a:t>ўзгариши</a:t>
            </a:r>
            <a:endParaRPr lang="ru-RU" dirty="0"/>
          </a:p>
        </p:txBody>
      </p:sp>
      <p:pic>
        <p:nvPicPr>
          <p:cNvPr id="4" name="Рисунок 3" descr="2.JPG"/>
          <p:cNvPicPr/>
          <p:nvPr/>
        </p:nvPicPr>
        <p:blipFill>
          <a:blip r:embed="rId2"/>
          <a:srcRect l="4354" t="5136" r="46284" b="47414"/>
          <a:stretch>
            <a:fillRect/>
          </a:stretch>
        </p:blipFill>
        <p:spPr>
          <a:xfrm>
            <a:off x="714348" y="1714488"/>
            <a:ext cx="7858180" cy="421484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Бетоннинг</a:t>
            </a:r>
            <a:r>
              <a:rPr lang="ru-RU" dirty="0" smtClean="0"/>
              <a:t> си</a:t>
            </a:r>
            <a:r>
              <a:rPr lang="uz-Cyrl-UZ" dirty="0" smtClean="0"/>
              <a:t>қ</a:t>
            </a:r>
            <a:r>
              <a:rPr lang="ru-RU" dirty="0" err="1" smtClean="0"/>
              <a:t>илишдаги</a:t>
            </a:r>
            <a:r>
              <a:rPr lang="ru-RU" dirty="0" smtClean="0"/>
              <a:t> муста</a:t>
            </a:r>
            <a:r>
              <a:rPr lang="uz-Cyrl-UZ" dirty="0" smtClean="0"/>
              <a:t>ҳ</a:t>
            </a:r>
            <a:r>
              <a:rPr lang="ru-RU" dirty="0" err="1" smtClean="0"/>
              <a:t>камлигини</a:t>
            </a:r>
            <a:r>
              <a:rPr lang="ru-RU" dirty="0" smtClean="0"/>
              <a:t> </a:t>
            </a:r>
            <a:r>
              <a:rPr lang="ru-RU" dirty="0" err="1" smtClean="0"/>
              <a:t>ани</a:t>
            </a:r>
            <a:r>
              <a:rPr lang="uz-Cyrl-UZ" dirty="0" smtClean="0"/>
              <a:t>қ</a:t>
            </a:r>
            <a:r>
              <a:rPr lang="ru-RU" dirty="0" err="1" smtClean="0"/>
              <a:t>лаш</a:t>
            </a:r>
            <a:endParaRPr lang="ru-RU" dirty="0"/>
          </a:p>
        </p:txBody>
      </p:sp>
      <p:pic>
        <p:nvPicPr>
          <p:cNvPr id="1026" name="Рисунок 4" descr="3.JPG"/>
          <p:cNvPicPr>
            <a:picLocks noChangeAspect="1" noChangeArrowheads="1"/>
          </p:cNvPicPr>
          <p:nvPr/>
        </p:nvPicPr>
        <p:blipFill>
          <a:blip r:embed="rId2"/>
          <a:srcRect l="15216" t="3424" r="43533" b="31277"/>
          <a:stretch>
            <a:fillRect/>
          </a:stretch>
        </p:blipFill>
        <p:spPr bwMode="auto">
          <a:xfrm>
            <a:off x="3143240" y="1571612"/>
            <a:ext cx="5550951" cy="4946178"/>
          </a:xfrm>
          <a:prstGeom prst="rect">
            <a:avLst/>
          </a:prstGeom>
          <a:noFill/>
        </p:spPr>
      </p:pic>
      <p:pic>
        <p:nvPicPr>
          <p:cNvPr id="1025" name="Рисунок 5" descr="4.JPG"/>
          <p:cNvPicPr>
            <a:picLocks noChangeAspect="1" noChangeArrowheads="1"/>
          </p:cNvPicPr>
          <p:nvPr/>
        </p:nvPicPr>
        <p:blipFill>
          <a:blip r:embed="rId3"/>
          <a:srcRect l="11092" t="15892" r="66811" b="61613"/>
          <a:stretch>
            <a:fillRect/>
          </a:stretch>
        </p:blipFill>
        <p:spPr bwMode="auto">
          <a:xfrm>
            <a:off x="285720" y="1785926"/>
            <a:ext cx="2875380" cy="1643074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z-Cyrl-UZ" dirty="0" smtClean="0"/>
              <a:t>Бетоннинг чўзилишдаги мустаҳкамлигини аниқлаш</a:t>
            </a:r>
            <a:endParaRPr lang="ru-RU" dirty="0"/>
          </a:p>
        </p:txBody>
      </p:sp>
      <p:pic>
        <p:nvPicPr>
          <p:cNvPr id="24578" name="Рисунок 22"/>
          <p:cNvPicPr>
            <a:picLocks noChangeAspect="1" noChangeArrowheads="1"/>
          </p:cNvPicPr>
          <p:nvPr/>
        </p:nvPicPr>
        <p:blipFill>
          <a:blip r:embed="rId2"/>
          <a:srcRect l="48904" t="20293" r="14977" b="29095"/>
          <a:stretch>
            <a:fillRect/>
          </a:stretch>
        </p:blipFill>
        <p:spPr bwMode="auto">
          <a:xfrm>
            <a:off x="0" y="1500174"/>
            <a:ext cx="4710056" cy="3714776"/>
          </a:xfrm>
          <a:prstGeom prst="rect">
            <a:avLst/>
          </a:prstGeom>
          <a:noFill/>
        </p:spPr>
      </p:pic>
      <p:pic>
        <p:nvPicPr>
          <p:cNvPr id="24577" name="Рисунок 25"/>
          <p:cNvPicPr>
            <a:picLocks noChangeAspect="1" noChangeArrowheads="1"/>
          </p:cNvPicPr>
          <p:nvPr/>
        </p:nvPicPr>
        <p:blipFill>
          <a:blip r:embed="rId3"/>
          <a:srcRect l="50005" t="37653" r="19765" b="30994"/>
          <a:stretch>
            <a:fillRect/>
          </a:stretch>
        </p:blipFill>
        <p:spPr bwMode="auto">
          <a:xfrm>
            <a:off x="4714876" y="2143116"/>
            <a:ext cx="4045177" cy="2357454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2981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1263" algn="l"/>
              </a:tabLst>
            </a:pPr>
            <a:r>
              <a:rPr kumimoji="0" lang="uz-Cyrl-U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126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465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126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uz-Cyrl-UZ" dirty="0" smtClean="0"/>
              <a:t>Эътиборингиз учун рахмат</a:t>
            </a:r>
            <a:endParaRPr lang="ru-RU" dirty="0"/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uz-Cyrl-UZ" dirty="0" smtClean="0">
                <a:solidFill>
                  <a:srgbClr val="FF0000"/>
                </a:solidFill>
              </a:rPr>
              <a:t>Бетон</a:t>
            </a:r>
            <a:r>
              <a:rPr lang="uz-Cyrl-UZ" dirty="0" smtClean="0"/>
              <a:t> деб </a:t>
            </a:r>
            <a:r>
              <a:rPr lang="uz-Cyrl-UZ" dirty="0" smtClean="0"/>
              <a:t>боғловчи, майда ва йирик тўлдирувчилар, сув, баъзи ҳолларда, қўшимчалар солиб тайёрланадиган қоришманинг қотиши натижасида ҳосил бўладиган тошсифат сунъий қурилиш материалига айтилади.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z-Cyrl-UZ" sz="2800" dirty="0" smtClean="0"/>
              <a:t>1-Мавзу. Бетон ҳақида асосий маълумотлар. </a:t>
            </a:r>
            <a:r>
              <a:rPr lang="uz-Cyrl-UZ" sz="2800" dirty="0" smtClean="0"/>
              <a:t>Бетоннинг </a:t>
            </a:r>
            <a:r>
              <a:rPr lang="uz-Cyrl-UZ" sz="2800" dirty="0" smtClean="0"/>
              <a:t>асосий хосса ва тавсифлари.</a:t>
            </a:r>
            <a:endParaRPr lang="ru-RU" sz="2800" dirty="0"/>
          </a:p>
        </p:txBody>
      </p:sp>
    </p:spTree>
  </p:cSld>
  <p:clrMapOvr>
    <a:masterClrMapping/>
  </p:clrMapOvr>
  <p:transition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ГОСТ 25192-82 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бетонлар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қуйидаги турларга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бўлинади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қайси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мақсадда қўлланишига қараб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конструкциялар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тайёрлаш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ишлатиладиган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махсус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бетонларга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(иссиққа чидамли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радиация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таъсиридан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ҳимоя қилувчи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иссиқликни сақловчи 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ҳоказо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боғловчиларнинг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қараб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цементли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оҳакли, шлакли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гипсли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бошқа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махсус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боғловчилардан тайёрланган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бетонларга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тўлдирувчиларнинг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қараб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ғовакли 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махсус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тўлдирувчилардан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тайёрланган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бетонларга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тузилишига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структурасига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қараб эса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ғовакли, ковакли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катта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бўшлиқларга эга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бетонларга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z-Cyrl-UZ" i="1" dirty="0" smtClean="0"/>
              <a:t>Бетонлар</a:t>
            </a:r>
            <a:r>
              <a:rPr lang="uz-Cyrl-UZ" dirty="0" smtClean="0"/>
              <a:t> </a:t>
            </a:r>
            <a:r>
              <a:rPr lang="uz-Cyrl-UZ" i="1" dirty="0" smtClean="0"/>
              <a:t>қанақа</a:t>
            </a:r>
            <a:r>
              <a:rPr lang="uz-Cyrl-UZ" dirty="0" smtClean="0"/>
              <a:t> </a:t>
            </a:r>
            <a:r>
              <a:rPr lang="uz-Cyrl-UZ" i="1" dirty="0" smtClean="0"/>
              <a:t>турларга</a:t>
            </a:r>
            <a:r>
              <a:rPr lang="uz-Cyrl-UZ" dirty="0" smtClean="0"/>
              <a:t> </a:t>
            </a:r>
            <a:r>
              <a:rPr lang="uz-Cyrl-UZ" i="1" dirty="0" smtClean="0"/>
              <a:t>бўлинади?</a:t>
            </a: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357166"/>
            <a:ext cx="578647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Қайси мақсадда қўлланишига қараб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82" y="1714488"/>
            <a:ext cx="3857652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Конструкциялар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тайёрлаш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ишлатиладиган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5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57752" y="1714488"/>
            <a:ext cx="3857652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Махсус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бетонлар</a:t>
            </a:r>
            <a:endParaRPr lang="ru-RU" sz="25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3714752"/>
            <a:ext cx="2643174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ссиққа чидамли</a:t>
            </a:r>
            <a:endParaRPr lang="ru-RU" sz="25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14678" y="3714752"/>
            <a:ext cx="2714644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радиация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таъсиридан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ҳимоя қилувчи</a:t>
            </a:r>
            <a:endParaRPr lang="ru-RU" sz="25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15074" y="3714752"/>
            <a:ext cx="2643206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иссиқликни сақловчи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 . . </a:t>
            </a:r>
            <a:endParaRPr lang="ru-RU" sz="25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5787240" y="307101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857356" y="3286124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571736" y="135729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5786446" y="135729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1643836" y="3500438"/>
            <a:ext cx="42783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4250529" y="346471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6965173" y="346471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err="1" smtClean="0"/>
              <a:t>Бетоннинг</a:t>
            </a:r>
            <a:r>
              <a:rPr lang="ru-RU" sz="2000" dirty="0" smtClean="0"/>
              <a:t> </a:t>
            </a:r>
            <a:r>
              <a:rPr lang="ru-RU" sz="2000" dirty="0" err="1" smtClean="0"/>
              <a:t>тузилиши</a:t>
            </a:r>
            <a:r>
              <a:rPr lang="ru-RU" sz="2000" dirty="0" smtClean="0"/>
              <a:t> (</a:t>
            </a:r>
            <a:r>
              <a:rPr lang="ru-RU" sz="2000" dirty="0" err="1" smtClean="0"/>
              <a:t>структураси</a:t>
            </a:r>
            <a:r>
              <a:rPr lang="ru-RU" sz="2000" dirty="0" smtClean="0"/>
              <a:t>) </a:t>
            </a:r>
            <a:r>
              <a:rPr lang="ru-RU" sz="2000" dirty="0" err="1" smtClean="0"/>
              <a:t>ва</a:t>
            </a:r>
            <a:r>
              <a:rPr lang="ru-RU" sz="2000" dirty="0" smtClean="0"/>
              <a:t> </a:t>
            </a:r>
            <a:r>
              <a:rPr lang="ru-RU" sz="2000" dirty="0" err="1" smtClean="0"/>
              <a:t>унда</a:t>
            </a:r>
            <a:r>
              <a:rPr lang="ru-RU" sz="2000" dirty="0" smtClean="0"/>
              <a:t> </a:t>
            </a:r>
            <a:r>
              <a:rPr lang="ru-RU" sz="2000" dirty="0" err="1" smtClean="0"/>
              <a:t>ҳосил бўладиган</a:t>
            </a:r>
            <a:r>
              <a:rPr lang="ru-RU" sz="2000" dirty="0" smtClean="0"/>
              <a:t> </a:t>
            </a:r>
            <a:r>
              <a:rPr lang="ru-RU" sz="2000" dirty="0" err="1" smtClean="0"/>
              <a:t>кучланишлар</a:t>
            </a:r>
            <a:r>
              <a:rPr lang="ru-RU" sz="2000" dirty="0" smtClean="0"/>
              <a:t> </a:t>
            </a:r>
            <a:r>
              <a:rPr lang="ru-RU" sz="2000" dirty="0" err="1" smtClean="0"/>
              <a:t>схемаси</a:t>
            </a:r>
            <a:r>
              <a:rPr lang="ru-RU" sz="2000" dirty="0" smtClean="0"/>
              <a:t>:</a:t>
            </a:r>
            <a:br>
              <a:rPr lang="ru-RU" sz="2000" dirty="0" smtClean="0"/>
            </a:br>
            <a:r>
              <a:rPr lang="ru-RU" sz="2000" dirty="0" smtClean="0"/>
              <a:t>1-цемент </a:t>
            </a:r>
            <a:r>
              <a:rPr lang="ru-RU" sz="2000" dirty="0" err="1" smtClean="0"/>
              <a:t>тоши</a:t>
            </a:r>
            <a:r>
              <a:rPr lang="ru-RU" sz="2000" dirty="0" smtClean="0"/>
              <a:t>; 2-шағал; 3-қум; 4-сув </a:t>
            </a:r>
            <a:r>
              <a:rPr lang="ru-RU" sz="2000" dirty="0" err="1" smtClean="0"/>
              <a:t>ва</a:t>
            </a:r>
            <a:r>
              <a:rPr lang="ru-RU" sz="2000" dirty="0" smtClean="0"/>
              <a:t> </a:t>
            </a:r>
            <a:r>
              <a:rPr lang="ru-RU" sz="2000" dirty="0" err="1" smtClean="0"/>
              <a:t>ҳаво билан</a:t>
            </a:r>
            <a:r>
              <a:rPr lang="ru-RU" sz="2000" dirty="0" smtClean="0"/>
              <a:t> </a:t>
            </a:r>
            <a:r>
              <a:rPr lang="ru-RU" sz="2000" dirty="0" err="1" smtClean="0"/>
              <a:t>тўлган</a:t>
            </a:r>
            <a:r>
              <a:rPr lang="ru-RU" sz="2000" dirty="0" smtClean="0"/>
              <a:t> </a:t>
            </a:r>
            <a:r>
              <a:rPr lang="ru-RU" sz="2000" dirty="0" err="1" smtClean="0"/>
              <a:t>ғоваклар</a:t>
            </a:r>
            <a:endParaRPr lang="ru-RU" sz="2000" dirty="0"/>
          </a:p>
        </p:txBody>
      </p:sp>
      <p:pic>
        <p:nvPicPr>
          <p:cNvPr id="4" name="Рисунок 3" descr="Безымянный.JPG"/>
          <p:cNvPicPr/>
          <p:nvPr/>
        </p:nvPicPr>
        <p:blipFill>
          <a:blip r:embed="rId2"/>
          <a:srcRect l="7784" t="7517" r="39088" b="37037"/>
          <a:stretch>
            <a:fillRect/>
          </a:stretch>
        </p:blipFill>
        <p:spPr>
          <a:xfrm>
            <a:off x="928662" y="1643050"/>
            <a:ext cx="7143800" cy="421484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Бетоннинг</a:t>
            </a:r>
            <a:r>
              <a:rPr lang="ru-RU" dirty="0" smtClean="0"/>
              <a:t> </a:t>
            </a:r>
            <a:r>
              <a:rPr lang="ru-RU" dirty="0" err="1" smtClean="0"/>
              <a:t>мустаҳкамлиги (бошқа шароитлар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хил </a:t>
            </a:r>
            <a:r>
              <a:rPr lang="ru-RU" dirty="0" err="1" smtClean="0"/>
              <a:t>бўлганда</a:t>
            </a:r>
            <a:r>
              <a:rPr lang="ru-RU" dirty="0" smtClean="0"/>
              <a:t> </a:t>
            </a:r>
            <a:r>
              <a:rPr lang="ru-RU" dirty="0" err="1" smtClean="0"/>
              <a:t>ҳам</a:t>
            </a:r>
            <a:r>
              <a:rPr lang="ru-RU" dirty="0" smtClean="0"/>
              <a:t>) </a:t>
            </a:r>
            <a:r>
              <a:rPr lang="ru-RU" dirty="0" err="1" smtClean="0"/>
              <a:t>асосан</a:t>
            </a:r>
            <a:r>
              <a:rPr lang="ru-RU" dirty="0" smtClean="0"/>
              <a:t> </a:t>
            </a:r>
            <a:r>
              <a:rPr lang="ru-RU" dirty="0" err="1" smtClean="0"/>
              <a:t>унинг</a:t>
            </a:r>
            <a:r>
              <a:rPr lang="ru-RU" dirty="0" smtClean="0"/>
              <a:t> </a:t>
            </a:r>
            <a:r>
              <a:rPr lang="ru-RU" dirty="0" err="1" smtClean="0"/>
              <a:t>ёшига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қотиш шароитига</a:t>
            </a:r>
            <a:r>
              <a:rPr lang="ru-RU" dirty="0" smtClean="0"/>
              <a:t>, </a:t>
            </a:r>
            <a:r>
              <a:rPr lang="ru-RU" dirty="0" err="1" smtClean="0"/>
              <a:t>синалаётган</a:t>
            </a:r>
            <a:r>
              <a:rPr lang="ru-RU" dirty="0" smtClean="0"/>
              <a:t> </a:t>
            </a:r>
            <a:r>
              <a:rPr lang="ru-RU" dirty="0" err="1" smtClean="0"/>
              <a:t>намунанинг</a:t>
            </a:r>
            <a:r>
              <a:rPr lang="ru-RU" dirty="0" smtClean="0"/>
              <a:t> </a:t>
            </a:r>
            <a:r>
              <a:rPr lang="ru-RU" dirty="0" err="1" smtClean="0"/>
              <a:t>шакли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ўлчамларига</a:t>
            </a:r>
            <a:r>
              <a:rPr lang="ru-RU" dirty="0" smtClean="0"/>
              <a:t> </a:t>
            </a:r>
            <a:r>
              <a:rPr lang="ru-RU" dirty="0" err="1" smtClean="0"/>
              <a:t>ҳамда кучланиш</a:t>
            </a:r>
            <a:r>
              <a:rPr lang="ru-RU" dirty="0" smtClean="0"/>
              <a:t> </a:t>
            </a:r>
            <a:r>
              <a:rPr lang="ru-RU" dirty="0" err="1" smtClean="0"/>
              <a:t>ҳолатининг характерига</a:t>
            </a:r>
            <a:r>
              <a:rPr lang="ru-RU" dirty="0" smtClean="0"/>
              <a:t> (</a:t>
            </a:r>
            <a:r>
              <a:rPr lang="ru-RU" dirty="0" err="1" smtClean="0"/>
              <a:t>сиқилиш</a:t>
            </a:r>
            <a:r>
              <a:rPr lang="ru-RU" dirty="0" smtClean="0"/>
              <a:t>, </a:t>
            </a:r>
            <a:r>
              <a:rPr lang="ru-RU" dirty="0" err="1" smtClean="0"/>
              <a:t>чўзилиш</a:t>
            </a:r>
            <a:r>
              <a:rPr lang="ru-RU" dirty="0" smtClean="0"/>
              <a:t>, </a:t>
            </a:r>
            <a:r>
              <a:rPr lang="ru-RU" dirty="0" err="1" smtClean="0"/>
              <a:t>маҳаллий сиқилиш</a:t>
            </a:r>
            <a:r>
              <a:rPr lang="ru-RU" dirty="0" smtClean="0"/>
              <a:t>, </a:t>
            </a:r>
            <a:r>
              <a:rPr lang="ru-RU" dirty="0" err="1" smtClean="0"/>
              <a:t>кесилиш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ҳоказо</a:t>
            </a:r>
            <a:r>
              <a:rPr lang="ru-RU" dirty="0" smtClean="0"/>
              <a:t>) </a:t>
            </a:r>
            <a:r>
              <a:rPr lang="ru-RU" dirty="0" err="1" smtClean="0"/>
              <a:t>боғлиқ бўлади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i="1" dirty="0" err="1" smtClean="0"/>
              <a:t>Бетоннинг</a:t>
            </a:r>
            <a:r>
              <a:rPr lang="ru-RU" sz="2800" dirty="0" smtClean="0"/>
              <a:t> </a:t>
            </a:r>
            <a:r>
              <a:rPr lang="ru-RU" sz="2800" i="1" dirty="0" err="1" smtClean="0"/>
              <a:t>мустаҳкамлиги</a:t>
            </a:r>
            <a:r>
              <a:rPr lang="ru-RU" sz="2800" dirty="0" err="1" smtClean="0"/>
              <a:t> </a:t>
            </a:r>
            <a:r>
              <a:rPr lang="ru-RU" sz="2800" i="1" dirty="0" err="1" smtClean="0"/>
              <a:t>қандай</a:t>
            </a:r>
            <a:r>
              <a:rPr lang="ru-RU" sz="2800" dirty="0" err="1" smtClean="0"/>
              <a:t> </a:t>
            </a:r>
            <a:r>
              <a:rPr lang="ru-RU" sz="2800" i="1" dirty="0" err="1" smtClean="0"/>
              <a:t>топилади</a:t>
            </a:r>
            <a:r>
              <a:rPr lang="ru-RU" sz="2800" dirty="0" smtClean="0"/>
              <a:t> </a:t>
            </a:r>
            <a:r>
              <a:rPr lang="ru-RU" sz="2800" i="1" dirty="0" err="1" smtClean="0"/>
              <a:t>ва</a:t>
            </a:r>
            <a:r>
              <a:rPr lang="ru-RU" sz="2800" dirty="0" smtClean="0"/>
              <a:t> </a:t>
            </a:r>
            <a:r>
              <a:rPr lang="ru-RU" sz="2800" i="1" dirty="0" err="1" smtClean="0"/>
              <a:t>мустаҳкамлик</a:t>
            </a:r>
            <a:r>
              <a:rPr lang="ru-RU" sz="2800" dirty="0" err="1" smtClean="0"/>
              <a:t> </a:t>
            </a:r>
            <a:r>
              <a:rPr lang="ru-RU" sz="2800" i="1" dirty="0" err="1" smtClean="0"/>
              <a:t>қанақа</a:t>
            </a:r>
            <a:r>
              <a:rPr lang="ru-RU" sz="2800" dirty="0" err="1" smtClean="0"/>
              <a:t> </a:t>
            </a:r>
            <a:r>
              <a:rPr lang="ru-RU" sz="2800" i="1" dirty="0" err="1" smtClean="0"/>
              <a:t>омилларга</a:t>
            </a:r>
            <a:r>
              <a:rPr lang="ru-RU" sz="2800" dirty="0" smtClean="0"/>
              <a:t> </a:t>
            </a:r>
            <a:r>
              <a:rPr lang="ru-RU" sz="2800" i="1" dirty="0" err="1" smtClean="0"/>
              <a:t>боғлиқ?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Бетоннинг</a:t>
            </a:r>
            <a:r>
              <a:rPr lang="ru-RU" dirty="0" smtClean="0"/>
              <a:t> </a:t>
            </a:r>
            <a:r>
              <a:rPr lang="ru-RU" dirty="0" err="1" smtClean="0"/>
              <a:t>маркаси</a:t>
            </a:r>
            <a:r>
              <a:rPr lang="ru-RU" dirty="0" smtClean="0"/>
              <a:t> </a:t>
            </a:r>
            <a:r>
              <a:rPr lang="ru-RU" dirty="0" err="1" smtClean="0"/>
              <a:t>деб</a:t>
            </a:r>
            <a:r>
              <a:rPr lang="ru-RU" dirty="0" smtClean="0"/>
              <a:t>, </a:t>
            </a:r>
            <a:r>
              <a:rPr lang="ru-RU" dirty="0" err="1" smtClean="0"/>
              <a:t>қирраларининг ўлчамлари</a:t>
            </a:r>
            <a:r>
              <a:rPr lang="ru-RU" dirty="0" smtClean="0"/>
              <a:t> 200 мм </a:t>
            </a:r>
            <a:r>
              <a:rPr lang="ru-RU" dirty="0" err="1" smtClean="0"/>
              <a:t>бўлган</a:t>
            </a:r>
            <a:r>
              <a:rPr lang="ru-RU" dirty="0" smtClean="0"/>
              <a:t> бетон	</a:t>
            </a:r>
            <a:r>
              <a:rPr lang="ru-RU" dirty="0" err="1" smtClean="0"/>
              <a:t>кубнинг</a:t>
            </a:r>
            <a:r>
              <a:rPr lang="ru-RU" dirty="0" smtClean="0"/>
              <a:t> </a:t>
            </a:r>
            <a:r>
              <a:rPr lang="ru-RU" dirty="0" smtClean="0"/>
              <a:t>28-чи </a:t>
            </a:r>
            <a:r>
              <a:rPr lang="ru-RU" dirty="0" err="1" smtClean="0"/>
              <a:t>суткадаги</a:t>
            </a:r>
            <a:r>
              <a:rPr lang="ru-RU" dirty="0" smtClean="0"/>
              <a:t> </a:t>
            </a:r>
            <a:r>
              <a:rPr lang="ru-RU" dirty="0" err="1" smtClean="0"/>
              <a:t>сиқилишдаги чегаравий</a:t>
            </a:r>
            <a:r>
              <a:rPr lang="ru-RU" dirty="0" smtClean="0"/>
              <a:t> </a:t>
            </a:r>
            <a:r>
              <a:rPr lang="ru-RU" dirty="0" err="1" smtClean="0"/>
              <a:t>қаршилигига айтилади</a:t>
            </a:r>
            <a:r>
              <a:rPr lang="ru-RU" dirty="0" smtClean="0"/>
              <a:t>. </a:t>
            </a:r>
            <a:endParaRPr lang="ru-RU" dirty="0" smtClean="0"/>
          </a:p>
          <a:p>
            <a:pPr algn="ctr"/>
            <a:r>
              <a:rPr lang="ru-RU" dirty="0" smtClean="0"/>
              <a:t>Бетон </a:t>
            </a:r>
            <a:r>
              <a:rPr lang="ru-RU" dirty="0" smtClean="0"/>
              <a:t>28 </a:t>
            </a:r>
            <a:r>
              <a:rPr lang="ru-RU" dirty="0" err="1" smtClean="0"/>
              <a:t>сутка</a:t>
            </a:r>
            <a:r>
              <a:rPr lang="ru-RU" dirty="0" smtClean="0"/>
              <a:t> </a:t>
            </a:r>
            <a:r>
              <a:rPr lang="ru-RU" dirty="0" err="1" smtClean="0"/>
              <a:t>давомида</a:t>
            </a:r>
            <a:r>
              <a:rPr lang="ru-RU" dirty="0" smtClean="0"/>
              <a:t> </a:t>
            </a:r>
            <a:r>
              <a:rPr lang="ru-RU" dirty="0" err="1" smtClean="0"/>
              <a:t>муҳит температураси</a:t>
            </a:r>
            <a:r>
              <a:rPr lang="ru-RU" dirty="0" smtClean="0"/>
              <a:t> 20°±2°С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намлиги</a:t>
            </a:r>
            <a:r>
              <a:rPr lang="ru-RU" dirty="0" smtClean="0"/>
              <a:t> 90% </a:t>
            </a:r>
            <a:r>
              <a:rPr lang="ru-RU" dirty="0" err="1" smtClean="0"/>
              <a:t>бўлган</a:t>
            </a:r>
            <a:r>
              <a:rPr lang="ru-RU" dirty="0" smtClean="0"/>
              <a:t> </a:t>
            </a:r>
            <a:r>
              <a:rPr lang="ru-RU" dirty="0" err="1" smtClean="0"/>
              <a:t>шароитда</a:t>
            </a:r>
            <a:r>
              <a:rPr lang="ru-RU" dirty="0" smtClean="0"/>
              <a:t> </a:t>
            </a:r>
            <a:r>
              <a:rPr lang="ru-RU" dirty="0" err="1" smtClean="0"/>
              <a:t>қотиши шарт</a:t>
            </a:r>
            <a:r>
              <a:rPr lang="ru-RU" dirty="0" smtClean="0"/>
              <a:t>. </a:t>
            </a:r>
            <a:endParaRPr lang="ru-RU" dirty="0" smtClean="0"/>
          </a:p>
          <a:p>
            <a:pPr algn="ctr"/>
            <a:r>
              <a:rPr lang="ru-RU" dirty="0" smtClean="0"/>
              <a:t>Бетон </a:t>
            </a:r>
            <a:r>
              <a:rPr lang="ru-RU" dirty="0" err="1" smtClean="0"/>
              <a:t>намунани</a:t>
            </a:r>
            <a:r>
              <a:rPr lang="ru-RU" dirty="0" smtClean="0"/>
              <a:t> </a:t>
            </a:r>
            <a:r>
              <a:rPr lang="ru-RU" dirty="0" err="1" smtClean="0"/>
              <a:t>юклаш</a:t>
            </a:r>
            <a:r>
              <a:rPr lang="ru-RU" dirty="0" smtClean="0"/>
              <a:t> </a:t>
            </a:r>
            <a:r>
              <a:rPr lang="ru-RU" dirty="0" err="1" smtClean="0"/>
              <a:t>тезлиги</a:t>
            </a:r>
            <a:r>
              <a:rPr lang="ru-RU" dirty="0" smtClean="0"/>
              <a:t> 0,3 МПа/с (3 кг/см2∙с) га </a:t>
            </a:r>
            <a:r>
              <a:rPr lang="ru-RU" dirty="0" err="1" smtClean="0"/>
              <a:t>тенг</a:t>
            </a:r>
            <a:r>
              <a:rPr lang="ru-RU" dirty="0" smtClean="0"/>
              <a:t> </a:t>
            </a:r>
            <a:r>
              <a:rPr lang="ru-RU" dirty="0" err="1" smtClean="0"/>
              <a:t>бўлиши</a:t>
            </a:r>
            <a:r>
              <a:rPr lang="ru-RU" dirty="0" smtClean="0"/>
              <a:t> </a:t>
            </a:r>
            <a:r>
              <a:rPr lang="ru-RU" dirty="0" err="1" smtClean="0"/>
              <a:t>лозим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Бетоннинг</a:t>
            </a:r>
            <a:r>
              <a:rPr lang="ru-RU" dirty="0" smtClean="0"/>
              <a:t> </a:t>
            </a:r>
            <a:r>
              <a:rPr lang="ru-RU" dirty="0" err="1" smtClean="0"/>
              <a:t>маркаси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Бетоннинг</a:t>
            </a:r>
            <a:r>
              <a:rPr lang="ru-RU" dirty="0" smtClean="0"/>
              <a:t> </a:t>
            </a:r>
            <a:r>
              <a:rPr lang="ru-RU" dirty="0" err="1" smtClean="0"/>
              <a:t>синфи</a:t>
            </a:r>
            <a:r>
              <a:rPr lang="ru-RU" dirty="0" smtClean="0"/>
              <a:t> </a:t>
            </a:r>
            <a:r>
              <a:rPr lang="ru-RU" dirty="0" err="1" smtClean="0"/>
              <a:t>деб</a:t>
            </a:r>
            <a:r>
              <a:rPr lang="ru-RU" dirty="0" smtClean="0"/>
              <a:t>, </a:t>
            </a:r>
            <a:r>
              <a:rPr lang="ru-RU" dirty="0" err="1" smtClean="0"/>
              <a:t>қирраларининг ўлчамлари</a:t>
            </a:r>
            <a:r>
              <a:rPr lang="ru-RU" dirty="0" smtClean="0"/>
              <a:t> 150 мм </a:t>
            </a:r>
            <a:r>
              <a:rPr lang="ru-RU" dirty="0" err="1" smtClean="0"/>
              <a:t>бўлган</a:t>
            </a:r>
            <a:r>
              <a:rPr lang="ru-RU" dirty="0" smtClean="0"/>
              <a:t> бетон </a:t>
            </a:r>
            <a:r>
              <a:rPr lang="ru-RU" dirty="0" err="1" smtClean="0"/>
              <a:t>кубнинг</a:t>
            </a:r>
            <a:r>
              <a:rPr lang="ru-RU" dirty="0" smtClean="0"/>
              <a:t> 95% </a:t>
            </a:r>
            <a:r>
              <a:rPr lang="ru-RU" dirty="0" err="1" smtClean="0"/>
              <a:t>таъминланиш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28-чи </a:t>
            </a:r>
            <a:r>
              <a:rPr lang="ru-RU" dirty="0" err="1" smtClean="0"/>
              <a:t>суткада</a:t>
            </a:r>
            <a:r>
              <a:rPr lang="ru-RU" dirty="0" smtClean="0"/>
              <a:t> </a:t>
            </a:r>
            <a:r>
              <a:rPr lang="ru-RU" dirty="0" err="1" smtClean="0"/>
              <a:t>аниқланган сиқилишдаги чегаравий</a:t>
            </a:r>
            <a:r>
              <a:rPr lang="ru-RU" dirty="0" smtClean="0"/>
              <a:t> </a:t>
            </a:r>
            <a:r>
              <a:rPr lang="ru-RU" dirty="0" err="1" smtClean="0"/>
              <a:t>қаршилигига айтилади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Бетоннинг</a:t>
            </a:r>
            <a:r>
              <a:rPr lang="ru-RU" dirty="0" smtClean="0"/>
              <a:t> </a:t>
            </a:r>
            <a:r>
              <a:rPr lang="ru-RU" dirty="0" err="1" smtClean="0"/>
              <a:t>синфи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B </a:t>
            </a:r>
            <a:r>
              <a:rPr lang="ru-RU" i="1" dirty="0" smtClean="0"/>
              <a:t>= 0,1∙M(1-1,64νR )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ерда</a:t>
            </a:r>
            <a:r>
              <a:rPr lang="ru-RU" dirty="0" smtClean="0"/>
              <a:t>:</a:t>
            </a:r>
            <a:r>
              <a:rPr lang="uz-Cyrl-UZ" dirty="0" smtClean="0"/>
              <a:t>  </a:t>
            </a:r>
            <a:r>
              <a:rPr lang="ru-RU" dirty="0" smtClean="0"/>
              <a:t>В - </a:t>
            </a:r>
            <a:r>
              <a:rPr lang="ru-RU" dirty="0" err="1" smtClean="0"/>
              <a:t>бетоннинг</a:t>
            </a:r>
            <a:r>
              <a:rPr lang="ru-RU" dirty="0" smtClean="0"/>
              <a:t> </a:t>
            </a:r>
            <a:r>
              <a:rPr lang="ru-RU" dirty="0" err="1" smtClean="0"/>
              <a:t>синфи</a:t>
            </a:r>
            <a:r>
              <a:rPr lang="ru-RU" dirty="0" smtClean="0"/>
              <a:t> (МПа); </a:t>
            </a:r>
            <a:endParaRPr lang="ru-RU" dirty="0" smtClean="0"/>
          </a:p>
          <a:p>
            <a:pPr marL="365125" indent="1330325">
              <a:buNone/>
            </a:pPr>
            <a:r>
              <a:rPr lang="ru-RU" sz="2700" dirty="0" smtClean="0"/>
              <a:t>М </a:t>
            </a:r>
            <a:r>
              <a:rPr lang="ru-RU" sz="2700" dirty="0" smtClean="0"/>
              <a:t>- </a:t>
            </a:r>
            <a:r>
              <a:rPr lang="ru-RU" sz="2700" dirty="0" err="1" smtClean="0"/>
              <a:t>бетоннинг</a:t>
            </a:r>
            <a:r>
              <a:rPr lang="ru-RU" sz="2700" dirty="0" smtClean="0"/>
              <a:t> </a:t>
            </a:r>
            <a:r>
              <a:rPr lang="ru-RU" sz="2700" dirty="0" err="1" smtClean="0"/>
              <a:t>маркаси</a:t>
            </a:r>
            <a:r>
              <a:rPr lang="ru-RU" sz="2700" dirty="0" smtClean="0"/>
              <a:t> (кгс/см2); </a:t>
            </a:r>
          </a:p>
          <a:p>
            <a:pPr marL="1973263" indent="-255588">
              <a:buNone/>
            </a:pPr>
            <a:r>
              <a:rPr lang="ru-RU" dirty="0" err="1" smtClean="0"/>
              <a:t>νR</a:t>
            </a:r>
            <a:r>
              <a:rPr lang="ru-RU" dirty="0" smtClean="0"/>
              <a:t> </a:t>
            </a:r>
            <a:r>
              <a:rPr lang="uz-Cyrl-UZ" dirty="0" smtClean="0"/>
              <a:t>- бетон мустаҳкамлигининг ўзгарувчанлик коэффициенти.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err="1" smtClean="0"/>
              <a:t>Бетоннинг</a:t>
            </a:r>
            <a:r>
              <a:rPr lang="ru-RU" sz="2800" dirty="0" smtClean="0"/>
              <a:t> </a:t>
            </a:r>
            <a:r>
              <a:rPr lang="ru-RU" sz="2800" dirty="0" err="1" smtClean="0"/>
              <a:t>маркаси</a:t>
            </a:r>
            <a:r>
              <a:rPr lang="ru-RU" sz="2800" dirty="0" smtClean="0"/>
              <a:t> </a:t>
            </a:r>
            <a:r>
              <a:rPr lang="ru-RU" sz="2800" dirty="0" err="1" smtClean="0"/>
              <a:t>билан</a:t>
            </a:r>
            <a:r>
              <a:rPr lang="ru-RU" sz="2800" dirty="0" smtClean="0"/>
              <a:t> </a:t>
            </a:r>
            <a:r>
              <a:rPr lang="ru-RU" sz="2800" dirty="0" err="1" smtClean="0"/>
              <a:t>синфи</a:t>
            </a:r>
            <a:r>
              <a:rPr lang="ru-RU" sz="2800" dirty="0" smtClean="0"/>
              <a:t> </a:t>
            </a:r>
            <a:r>
              <a:rPr lang="ru-RU" sz="2800" dirty="0" err="1" smtClean="0"/>
              <a:t>орасидаги</a:t>
            </a:r>
            <a:r>
              <a:rPr lang="ru-RU" sz="2800" dirty="0" smtClean="0"/>
              <a:t> </a:t>
            </a:r>
            <a:r>
              <a:rPr lang="ru-RU" sz="2800" dirty="0" err="1" smtClean="0"/>
              <a:t>боғланиш қуйидаги </a:t>
            </a:r>
            <a:r>
              <a:rPr lang="ru-RU" sz="2800" dirty="0" smtClean="0"/>
              <a:t>формула </a:t>
            </a:r>
            <a:r>
              <a:rPr lang="ru-RU" sz="2800" dirty="0" err="1" smtClean="0"/>
              <a:t>орқали ифодаланади</a:t>
            </a:r>
            <a:r>
              <a:rPr lang="ru-RU" sz="2800" dirty="0" smtClean="0"/>
              <a:t>: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</TotalTime>
  <Words>303</Words>
  <Application>Microsoft Office PowerPoint</Application>
  <PresentationFormat>Экран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“Қурилиш конструкциялари” фани</vt:lpstr>
      <vt:lpstr>1-Мавзу. Бетон ҳақида асосий маълумотлар. Бетоннинг асосий хосса ва тавсифлари.</vt:lpstr>
      <vt:lpstr>Бетонлар қанақа турларга бўлинади?</vt:lpstr>
      <vt:lpstr>Слайд 4</vt:lpstr>
      <vt:lpstr>Бетоннинг тузилиши (структураси) ва унда ҳосил бўладиган кучланишлар схемаси: 1-цемент тоши; 2-шағал; 3-қум; 4-сув ва ҳаво билан тўлган ғоваклар</vt:lpstr>
      <vt:lpstr>Бетоннинг мустаҳкамлиги қандай топилади ва мустаҳкамлик қанақа омилларга боғлиқ?</vt:lpstr>
      <vt:lpstr>Бетоннинг маркаси</vt:lpstr>
      <vt:lpstr>Бетоннинг синфи</vt:lpstr>
      <vt:lpstr>Бетоннинг маркаси билан синфи орасидаги боғланиш қуйидаги формула орқали ифодаланади:</vt:lpstr>
      <vt:lpstr>Бетон мустаҳкамлигининг вақт давомида ўзгариши</vt:lpstr>
      <vt:lpstr>Бетоннинг сиқилишдаги мустаҳкамлигини аниқлаш</vt:lpstr>
      <vt:lpstr>Бетоннинг чўзилишдаги мустаҳкамлигини аниқлаш</vt:lpstr>
      <vt:lpstr>Эътиборингиз учун рахмат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“Қурилиш конструкциялари” фани</dc:title>
  <dc:creator>User</dc:creator>
  <cp:lastModifiedBy>User</cp:lastModifiedBy>
  <cp:revision>5</cp:revision>
  <dcterms:created xsi:type="dcterms:W3CDTF">2015-10-06T08:31:13Z</dcterms:created>
  <dcterms:modified xsi:type="dcterms:W3CDTF">2015-10-06T09:11:00Z</dcterms:modified>
</cp:coreProperties>
</file>