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0230A53-C84A-4538-ABB2-89A0D1151C2C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867DA0E-E66D-4EE3-8E0F-F5DDB15269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8E33D16-EF99-48E1-B9FC-553F902FE082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DA16AC-55BA-4316-9AD4-AE58D6F77D67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72691B0-2B46-4CD6-A34F-DB4551D97A0A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128218-ADB3-45C9-9C3F-333CAF318E73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DB499A2-B1FC-4E3D-AEB1-AA3CE2AF6071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4FC1D0-D784-4D1A-A92B-28AF7E1DE0A9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7F09369-584B-48D7-BF5F-388C0A9B59DC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72F7C7C-EF73-4814-971F-161B54CF3B54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DA01FF-40D5-41E3-B6E1-79A70ED31F14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7BA24FE-47B5-499C-9A0C-3DF0BF80C5B0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6B4E23-74E7-4DEA-B26F-1D0CF894EF9E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DDB2C8A-3001-4B67-901B-A123B3DEA06E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5C5E9-6DBC-4BA1-85FA-6F73377E6C09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AC41E-5CC3-4A46-B763-660DE25023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32C6D-115E-4A4D-A41C-3ABDD016C9F1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97249-D801-4318-8EA9-474BF9BE36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B586E-E3CC-44B4-90BF-8C7B94E30A43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12963-3631-4AFC-9A6C-B7351549E5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700AC-0C74-44E6-A214-2521058F9C76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8884F-4A1A-43A7-A698-6B6998EC3C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948AA-F8F0-449F-B262-60F57D56BC03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2B370-FF57-402D-9314-2654D60E6B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29026-E3D7-4F7C-AC78-E36757C5884E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9DBDA-4E92-4D1A-9D8F-48C1F78474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EE545-A595-48D3-8FF9-E7504278C1B9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1AFF1-74A0-4988-808C-E725B822AC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87F9D-4C38-43FE-97EC-FA8D8CADC6AC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F8648-9AE7-46BB-B598-98693A9129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0425C-DC16-4FEA-AD70-5A6E06912121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A85ED-64B4-4111-B2D7-BF897FA54A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AA709-5E87-4BA7-8F12-E01A47E13C8C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7A930-E823-45C0-9E56-32C683D23C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6DAE7-A2FD-450C-BAA8-DA7C6CD0BC5A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DB756-0445-4AB9-82A5-F57FC276FD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99BFE9-760E-469B-B19D-8D02ED730913}" type="datetimeFigureOut">
              <a:rPr lang="en-GB"/>
              <a:pPr>
                <a:defRPr/>
              </a:pPr>
              <a:t>11/12/2014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7FA179-870E-4CBC-BB05-3814884382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925" y="1393825"/>
            <a:ext cx="7851648" cy="18288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7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Shermuhammad</a:t>
            </a:r>
            <a:r>
              <a:rPr lang="en-GB" sz="7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7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Munis</a:t>
            </a:r>
            <a:r>
              <a:rPr lang="en-GB" sz="72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72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She’riyati</a:t>
            </a:r>
            <a:endParaRPr lang="en-GB" sz="7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4339" name="Picture 2" descr="C:\Users\Vaio\Documents\Farida kurs\Foto\IMG_122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3068638"/>
            <a:ext cx="7704137" cy="35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Прямоугольник 3"/>
          <p:cNvSpPr>
            <a:spLocks noChangeArrowheads="1"/>
          </p:cNvSpPr>
          <p:nvPr/>
        </p:nvSpPr>
        <p:spPr bwMode="auto">
          <a:xfrm>
            <a:off x="7000875" y="6215063"/>
            <a:ext cx="1697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onstantia" pitchFamily="18" charset="0"/>
              </a:rPr>
              <a:t>AXMEDOVA F.</a:t>
            </a:r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3" descr="C:\Users\Vaio\Documents\Farida kurs\Foto\IMG_1221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787900" y="0"/>
            <a:ext cx="4356100" cy="6858000"/>
          </a:xfrm>
        </p:spPr>
      </p:pic>
      <p:sp>
        <p:nvSpPr>
          <p:cNvPr id="7" name="Rectangle 6"/>
          <p:cNvSpPr/>
          <p:nvPr/>
        </p:nvSpPr>
        <p:spPr>
          <a:xfrm>
            <a:off x="0" y="1"/>
            <a:ext cx="4788024" cy="648866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Munis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o’zbek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mumtoz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lirikasida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mavjud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bo’lgan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she’r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turida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ijod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etib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,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ularning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ajoyib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namunalarini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yaratgan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.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Biroq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uning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ijodida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g’azal</a:t>
            </a:r>
            <a:r>
              <a:rPr lang="en-GB" sz="24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janri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salmoqli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va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muhim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o’rin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egllaydi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. Bu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tasodifiy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hodisa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emas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,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albatta.Chunki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g’azal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janri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o’zining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tuzilishi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jihatidan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ancha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ixcham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bo’lib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,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o’qish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va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esda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saqlashda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qulayliklarga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ega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.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Bundan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tashqari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g’azal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shoirga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o’zi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yashagan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davrdagi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ko’pgina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masalalrni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qisqa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shu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bilan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birga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chuqur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mazmunda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ifogalash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imkonini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  </a:t>
            </a:r>
            <a:r>
              <a:rPr lang="en-GB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beradi</a:t>
            </a:r>
            <a:r>
              <a:rPr lang="en-GB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:\Users\Vaio\Documents\Farida kurs\Foto\IMG_1225.JP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4356100" y="692150"/>
            <a:ext cx="4608513" cy="6049963"/>
          </a:xfrm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1803881"/>
            <a:ext cx="449999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  <a:scene3d>
              <a:camera prst="isometricOffAxis1Right"/>
              <a:lightRig rig="threePt" dir="t"/>
            </a:scene3d>
          </a:bodyPr>
          <a:lstStyle/>
          <a:p>
            <a:pPr>
              <a:defRPr/>
            </a:pPr>
            <a:r>
              <a:rPr lang="en-GB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Muniski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so’z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iqlimi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anga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bo’ldi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masaxxar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  <a:endParaRPr lang="en-GB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Surtarlar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aning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xoki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rahiga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shuaro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ko’z</a:t>
            </a:r>
            <a:endParaRPr lang="en-GB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Nazm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aro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,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Munis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to’kar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kilkim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balog’at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shakkarin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  <a:endParaRPr lang="en-GB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Kim  shaker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lablar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qilurlar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orzu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bu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shakkarim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</a:t>
            </a:r>
            <a:endParaRPr lang="en-GB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E’TIBORINGIZ  UCHUN  RAXMAT</a:t>
            </a:r>
            <a:endParaRPr lang="en-GB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36867" name="Picture 2" descr="C:\Users\Vaio\Documents\Farida kurs\Foto\IMG_1223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935163"/>
            <a:ext cx="9144000" cy="4922837"/>
          </a:xfrm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713" y="1940243"/>
            <a:ext cx="8229600" cy="438912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Shermuhammad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Avazbiy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og’li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Munis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18-asrning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oxiri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19-asrning  1-yarmida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Xorazm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madaniyatining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atoqli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namoyondasi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bo’lib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talantli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shoir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tarixchi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mohir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tarjimon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yaxshi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xattot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adolat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ma’rifat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kuychisi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sifatida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shuhrat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qozongan</a:t>
            </a:r>
            <a:r>
              <a:rPr lang="en-GB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en-GB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Vaio\Documents\Farida kurs\Foto\IMG_1222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827088" y="692150"/>
            <a:ext cx="7561262" cy="5976938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75" y="412602"/>
            <a:ext cx="8229600" cy="6120679"/>
          </a:xfrm>
        </p:spPr>
        <p:txBody>
          <a:bodyPr>
            <a:normAutofit/>
            <a:scene3d>
              <a:camera prst="perspectiveRelaxedModerately"/>
              <a:lightRig rig="threePt" dir="t"/>
            </a:scene3d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Shermuhammad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Munis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boshlang’ich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ta’limni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qishlog’idagi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maktabda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oladi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So’ng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Xiva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madrasalarida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tahsil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ko’radi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U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yoshligidan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bilim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olishga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mehr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qo’ydi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ta’biy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iste’dodi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mehnatkashlik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tirishqoqlik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bilan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qo’shilib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kamolotga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yetakladi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Shu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sababli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ham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tez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orada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arab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tillarini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puxta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o’zlashtirdi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tarix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ilmini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egalladi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xattotlikda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kamolotga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erishdi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Munis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hayotining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bolalik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yoshlik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davri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juda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sermazmun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zavqli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o’tgan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 Bu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davrda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u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o’zini,hayotdagi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o’z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o’rnini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izladi.Shaxsiyatiga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kelejakda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doimiy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yo’ldosh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bo’ladigan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kishilarni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izlash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holati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haqida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shoir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keyinchalik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,,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Munis-ul-ushshoq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’’ (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Oshiqlarning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do’sti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devonida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yozadi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Vaio\Documents\Farida kurs\Foto\IMG_1218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484313"/>
            <a:ext cx="9144000" cy="5373687"/>
          </a:xfrm>
        </p:spPr>
      </p:pic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323850" y="3065463"/>
            <a:ext cx="38877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GB" sz="1600">
                <a:latin typeface="Calibri" pitchFamily="34" charset="0"/>
                <a:ea typeface="Calibri" pitchFamily="34" charset="0"/>
                <a:cs typeface="Times New Roman" pitchFamily="18" charset="0"/>
              </a:rPr>
              <a:t>      </a:t>
            </a:r>
            <a:endParaRPr lang="en-GB" sz="2400">
              <a:ea typeface="Calibri" pitchFamily="34" charset="0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179512" y="86335"/>
            <a:ext cx="864096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  <a:scene3d>
              <a:camera prst="perspectiveLeft"/>
              <a:lightRig rig="threePt" dir="t"/>
            </a:scene3d>
          </a:bodyPr>
          <a:lstStyle/>
          <a:p>
            <a:pPr>
              <a:defRPr/>
            </a:pP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Jaholat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ahli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birla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muhtalitman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en-GB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Vale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ilm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ahlig’a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boshimdadurur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yo’l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  <a:endParaRPr lang="en-GB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Afrozil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domanidin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chekmayin</a:t>
            </a:r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2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qo’l</a:t>
            </a:r>
            <a:r>
              <a:rPr lang="en-GB" sz="2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 fontScale="92500"/>
            <a:scene3d>
              <a:camera prst="isometricOffAxis1Right"/>
              <a:lightRig rig="threePt" dir="t"/>
            </a:scene3d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Munis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adabiyotimiz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tarixida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asosan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shoir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sifatida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qolgan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U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mumtoz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adabiyotda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mavjud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bo’lgan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deyarli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barcha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she’riy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janrlarda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ijod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etgan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Munisning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mumtoz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o’zbek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sheriyatining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eng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murakkab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mo’tabar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janri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hisoblanmish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qasidachilikda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sermahsul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ijod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etganini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alohida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qayd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etish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kerak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U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Avazbiy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inoq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Eltuzar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 Muhammad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Raximxon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I,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Olloqulixon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singari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hukmdorlarning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biriga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bag’ishlab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shuningdek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o’z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davrlarining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boshqa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mashhur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kishilariga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atab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qator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qasidalar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bitgan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Bu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qasidalarda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u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maddohlik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qilmaydi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balki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qasida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bag’ishlagan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shaxsga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xos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eng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muhim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jihatni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ko’rsatgan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holda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ko’nglidagi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o’ylarini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orzularini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qog’ozga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tushiradi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ularga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pand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nasihat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qiladi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Vaio\Documents\Farida kurs\Foto\IMG_1224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211638" y="620713"/>
            <a:ext cx="4618037" cy="5976937"/>
          </a:xfrm>
        </p:spPr>
      </p:pic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503896"/>
            <a:ext cx="435597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  <a:scene3d>
              <a:camera prst="isometricOffAxis1Right"/>
              <a:lightRig rig="threePt" dir="t"/>
            </a:scene3d>
          </a:bodyPr>
          <a:lstStyle/>
          <a:p>
            <a:pPr>
              <a:defRPr/>
            </a:pP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Munis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,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talab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et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kamol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erursen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chu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yigit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  <a:endParaRPr lang="en-GB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Kim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yaxshidur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etsa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fazl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uchun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qayg’u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yigit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en-GB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O’q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qilg’on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ishin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yo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qila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bilmas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hargiz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  <a:endParaRPr lang="en-GB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Qarilar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ila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barobar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o’lg’aymu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GB" sz="32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yigit</a:t>
            </a:r>
            <a:r>
              <a:rPr lang="en-GB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en-GB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pic>
        <p:nvPicPr>
          <p:cNvPr id="28674" name="Picture 2" descr="C:\Users\Vaio\Documents\Farida kurs\Foto\IMG_1219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79388" y="620713"/>
            <a:ext cx="8713787" cy="6048375"/>
          </a:xfrm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Shoir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mehnatkash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xalqni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talovchi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qozilardan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shavqatsiz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beklardan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nafratlanib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ularni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savodsiz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nodon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fahm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–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farosatsiz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bo’lsalarda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doim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izzat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–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hurmatda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ekanligidan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oh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chekadi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Munis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ilm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hunar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ahliga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samimiy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hurmat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bilan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qarab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ularni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o’z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asarlarida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e’zozlab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maqtaydi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Biroq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shoir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yashagan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zamonda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insonning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qadr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–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qimati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uning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bilimi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hunari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san’ati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aqlu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farosati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bilan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belgilanmay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balki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molu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duyosi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kumushu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-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tillasi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va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mansabi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bilan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belgilanar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edi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 U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shunday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yozgan</a:t>
            </a:r>
            <a:r>
              <a:rPr lang="en-GB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                                                            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Ne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natija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berur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adab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hunaring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nazarga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kirar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nasab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guharing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Bas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erur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bu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zamonda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bisoting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aro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o’lsa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qaro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siymu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zaring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                                                                          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GB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14</Words>
  <Application>Microsoft Office PowerPoint</Application>
  <PresentationFormat>Экран (4:3)</PresentationFormat>
  <Paragraphs>14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Constantia</vt:lpstr>
      <vt:lpstr>Arial</vt:lpstr>
      <vt:lpstr>Calibri</vt:lpstr>
      <vt:lpstr>Wingdings 2</vt:lpstr>
      <vt:lpstr>Times New Roman</vt:lpstr>
      <vt:lpstr>Flow</vt:lpstr>
      <vt:lpstr>Flow</vt:lpstr>
      <vt:lpstr>Flow</vt:lpstr>
      <vt:lpstr>Flow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Shermuhammad  Munis  She’riyati</dc:title>
  <dc:creator>Vaio</dc:creator>
  <cp:lastModifiedBy>Admin</cp:lastModifiedBy>
  <cp:revision>3</cp:revision>
  <dcterms:created xsi:type="dcterms:W3CDTF">2014-06-01T17:25:49Z</dcterms:created>
  <dcterms:modified xsi:type="dcterms:W3CDTF">2014-12-11T10:25:25Z</dcterms:modified>
</cp:coreProperties>
</file>