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1"/>
  </p:notesMasterIdLst>
  <p:sldIdLst>
    <p:sldId id="256" r:id="rId2"/>
    <p:sldId id="260" r:id="rId3"/>
    <p:sldId id="261" r:id="rId4"/>
    <p:sldId id="277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684" autoAdjust="0"/>
  </p:normalViewPr>
  <p:slideViewPr>
    <p:cSldViewPr>
      <p:cViewPr varScale="1"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26.wmf"/><Relationship Id="rId1" Type="http://schemas.openxmlformats.org/officeDocument/2006/relationships/image" Target="../media/image36.wmf"/><Relationship Id="rId4" Type="http://schemas.openxmlformats.org/officeDocument/2006/relationships/image" Target="../media/image3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46.wmf"/><Relationship Id="rId1" Type="http://schemas.openxmlformats.org/officeDocument/2006/relationships/image" Target="../media/image25.wmf"/><Relationship Id="rId4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2.wmf"/><Relationship Id="rId1" Type="http://schemas.openxmlformats.org/officeDocument/2006/relationships/image" Target="../media/image29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34010-4F40-4989-9BAC-099646D39537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776DF-A584-4CFC-B5C7-830CCBBC3FA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12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7B1EBC-5E1A-4C0B-8DBA-88C22ED04534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773CFC-2039-4FCA-BB71-CD146F5F2D2E}" type="slidenum">
              <a:rPr lang="ru-RU"/>
              <a:pPr/>
              <a:t>12</a:t>
            </a:fld>
            <a:endParaRPr lang="ru-RU"/>
          </a:p>
        </p:txBody>
      </p:sp>
      <p:sp>
        <p:nvSpPr>
          <p:cNvPr id="407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7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38EE7-6C3A-4770-87C7-C3A2EB7D0933}" type="slidenum">
              <a:rPr lang="ru-RU"/>
              <a:pPr/>
              <a:t>13</a:t>
            </a:fld>
            <a:endParaRPr lang="ru-RU"/>
          </a:p>
        </p:txBody>
      </p:sp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Математика 5 класс. Н.Я.Виленкин.  № 860.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D98581-1640-4C54-BEE4-430A85516958}" type="slidenum">
              <a:rPr lang="ru-RU"/>
              <a:pPr/>
              <a:t>14</a:t>
            </a:fld>
            <a:endParaRPr lang="ru-RU"/>
          </a:p>
        </p:txBody>
      </p:sp>
      <p:sp>
        <p:nvSpPr>
          <p:cNvPr id="39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3A25F8-F64C-469C-8C23-CDB8ABF34298}" type="slidenum">
              <a:rPr lang="ru-RU"/>
              <a:pPr/>
              <a:t>15</a:t>
            </a:fld>
            <a:endParaRPr lang="ru-RU"/>
          </a:p>
        </p:txBody>
      </p:sp>
      <p:sp>
        <p:nvSpPr>
          <p:cNvPr id="41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2D9450-7FAC-40A6-8B5A-E1DF056C996E}" type="slidenum">
              <a:rPr lang="ru-RU"/>
              <a:pPr/>
              <a:t>16</a:t>
            </a:fld>
            <a:endParaRPr lang="ru-RU"/>
          </a:p>
        </p:txBody>
      </p:sp>
      <p:sp>
        <p:nvSpPr>
          <p:cNvPr id="409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Математика 5 класс. Н.Я.Виленкин.  № 860.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399384-4996-43DB-B865-D4F15FAAB498}" type="slidenum">
              <a:rPr lang="ru-RU"/>
              <a:pPr/>
              <a:t>17</a:t>
            </a:fld>
            <a:endParaRPr lang="ru-RU"/>
          </a:p>
        </p:txBody>
      </p:sp>
      <p:sp>
        <p:nvSpPr>
          <p:cNvPr id="38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DF8390-BB25-4DC0-AE35-864ECEFC586A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529CC4-416F-42E8-9CA6-612412C2B69B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08B079-43D6-4DA2-98FE-46307CE972B9}" type="slidenum">
              <a:rPr lang="ru-RU"/>
              <a:pPr/>
              <a:t>6</a:t>
            </a:fld>
            <a:endParaRPr lang="ru-RU"/>
          </a:p>
        </p:txBody>
      </p:sp>
      <p:sp>
        <p:nvSpPr>
          <p:cNvPr id="38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94457-C39D-4EE7-AB47-C04DA9F01E34}" type="slidenum">
              <a:rPr lang="ru-RU"/>
              <a:pPr/>
              <a:t>7</a:t>
            </a:fld>
            <a:endParaRPr lang="ru-RU"/>
          </a:p>
        </p:txBody>
      </p:sp>
      <p:sp>
        <p:nvSpPr>
          <p:cNvPr id="395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B12779-6B13-47F9-AB37-22CB6C295DCF}" type="slidenum">
              <a:rPr lang="ru-RU"/>
              <a:pPr/>
              <a:t>8</a:t>
            </a:fld>
            <a:endParaRPr lang="ru-RU"/>
          </a:p>
        </p:txBody>
      </p:sp>
      <p:sp>
        <p:nvSpPr>
          <p:cNvPr id="391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FDE7D-4B9F-4FE2-935B-839136E5CB83}" type="slidenum">
              <a:rPr lang="ru-RU"/>
              <a:pPr/>
              <a:t>9</a:t>
            </a:fld>
            <a:endParaRPr lang="ru-RU"/>
          </a:p>
        </p:txBody>
      </p:sp>
      <p:sp>
        <p:nvSpPr>
          <p:cNvPr id="389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Математика 5 класс. Н.Я.Виленкин.  № 860.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0697B3-CAFA-4013-8532-AB126AEFB236}" type="slidenum">
              <a:rPr lang="ru-RU"/>
              <a:pPr/>
              <a:t>10</a:t>
            </a:fld>
            <a:endParaRPr lang="ru-RU"/>
          </a:p>
        </p:txBody>
      </p:sp>
      <p:sp>
        <p:nvSpPr>
          <p:cNvPr id="403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5619E7-6B65-42FF-8FE4-041D99239D8A}" type="slidenum">
              <a:rPr lang="ru-RU"/>
              <a:pPr/>
              <a:t>11</a:t>
            </a:fld>
            <a:endParaRPr lang="ru-RU"/>
          </a:p>
        </p:txBody>
      </p:sp>
      <p:sp>
        <p:nvSpPr>
          <p:cNvPr id="39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Пригласите к компьютеру ученика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0E76D-792C-4F0F-8423-6E055619B7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9F6BBB-1F0E-4BB9-8258-927607F0FA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E0FB104-2C2E-4A6F-96FC-4E97DFC3E910}" type="datetimeFigureOut">
              <a:rPr lang="ru-RU" smtClean="0"/>
              <a:pPr/>
              <a:t>05.02.2016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41A4087-C475-479C-A78C-19F8194AA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9.bin"/><Relationship Id="rId5" Type="http://schemas.openxmlformats.org/officeDocument/2006/relationships/oleObject" Target="../embeddings/oleObject38.bin"/><Relationship Id="rId4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1.bin"/><Relationship Id="rId5" Type="http://schemas.openxmlformats.org/officeDocument/2006/relationships/oleObject" Target="../embeddings/oleObject50.bin"/><Relationship Id="rId4" Type="http://schemas.openxmlformats.org/officeDocument/2006/relationships/oleObject" Target="../embeddings/oleObject4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5.bin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9.bin"/><Relationship Id="rId5" Type="http://schemas.openxmlformats.org/officeDocument/2006/relationships/oleObject" Target="../embeddings/oleObject58.bin"/><Relationship Id="rId4" Type="http://schemas.openxmlformats.org/officeDocument/2006/relationships/oleObject" Target="../embeddings/oleObject5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jpe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3.bin"/><Relationship Id="rId5" Type="http://schemas.openxmlformats.org/officeDocument/2006/relationships/oleObject" Target="../embeddings/oleObject62.bin"/><Relationship Id="rId10" Type="http://schemas.openxmlformats.org/officeDocument/2006/relationships/oleObject" Target="../embeddings/oleObject64.bin"/><Relationship Id="rId4" Type="http://schemas.openxmlformats.org/officeDocument/2006/relationships/oleObject" Target="../embeddings/oleObject61.bin"/><Relationship Id="rId9" Type="http://schemas.openxmlformats.org/officeDocument/2006/relationships/image" Target="../media/image58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png"/><Relationship Id="rId5" Type="http://schemas.openxmlformats.org/officeDocument/2006/relationships/oleObject" Target="../embeddings/oleObject1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3.jpeg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Доли . Обыкновенные дроби.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Урок  в 5 классе.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14313"/>
            <a:ext cx="6143625" cy="1571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ГОРОД ЧИРЧИК</a:t>
            </a:r>
          </a:p>
          <a:p>
            <a:pPr algn="ctr">
              <a:defRPr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ШКОЛА № 9 </a:t>
            </a:r>
          </a:p>
          <a:p>
            <a:pPr algn="ctr">
              <a:defRPr/>
            </a:pP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Тян</a:t>
            </a:r>
            <a:r>
              <a:rPr lang="ru-RU" sz="2800" i="1" smtClean="0">
                <a:latin typeface="Times New Roman" pitchFamily="18" charset="0"/>
                <a:cs typeface="Times New Roman" pitchFamily="18" charset="0"/>
              </a:rPr>
              <a:t> Н.Г.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ChangeArrowheads="1"/>
          </p:cNvSpPr>
          <p:nvPr/>
        </p:nvSpPr>
        <p:spPr bwMode="auto">
          <a:xfrm>
            <a:off x="952500" y="3136900"/>
            <a:ext cx="5067300" cy="27432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2447" name="Freeform 15"/>
          <p:cNvSpPr>
            <a:spLocks/>
          </p:cNvSpPr>
          <p:nvPr/>
        </p:nvSpPr>
        <p:spPr bwMode="auto">
          <a:xfrm>
            <a:off x="965200" y="3136900"/>
            <a:ext cx="4076700" cy="2743200"/>
          </a:xfrm>
          <a:custGeom>
            <a:avLst/>
            <a:gdLst/>
            <a:ahLst/>
            <a:cxnLst>
              <a:cxn ang="0">
                <a:pos x="1352" y="0"/>
              </a:cxn>
              <a:cxn ang="0">
                <a:pos x="1960" y="8"/>
              </a:cxn>
              <a:cxn ang="0">
                <a:pos x="1976" y="856"/>
              </a:cxn>
              <a:cxn ang="0">
                <a:pos x="2568" y="864"/>
              </a:cxn>
              <a:cxn ang="0">
                <a:pos x="2560" y="1720"/>
              </a:cxn>
              <a:cxn ang="0">
                <a:pos x="0" y="1728"/>
              </a:cxn>
              <a:cxn ang="0">
                <a:pos x="0" y="8"/>
              </a:cxn>
              <a:cxn ang="0">
                <a:pos x="1352" y="0"/>
              </a:cxn>
            </a:cxnLst>
            <a:rect l="0" t="0" r="r" b="b"/>
            <a:pathLst>
              <a:path w="2568" h="1728">
                <a:moveTo>
                  <a:pt x="1352" y="0"/>
                </a:moveTo>
                <a:lnTo>
                  <a:pt x="1960" y="8"/>
                </a:lnTo>
                <a:lnTo>
                  <a:pt x="1976" y="856"/>
                </a:lnTo>
                <a:lnTo>
                  <a:pt x="2568" y="864"/>
                </a:lnTo>
                <a:lnTo>
                  <a:pt x="2560" y="1720"/>
                </a:lnTo>
                <a:lnTo>
                  <a:pt x="0" y="1728"/>
                </a:lnTo>
                <a:lnTo>
                  <a:pt x="0" y="8"/>
                </a:lnTo>
                <a:lnTo>
                  <a:pt x="1352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02436" name="Object 4"/>
          <p:cNvGraphicFramePr>
            <a:graphicFrameLocks noChangeAspect="1"/>
          </p:cNvGraphicFramePr>
          <p:nvPr/>
        </p:nvGraphicFramePr>
        <p:xfrm>
          <a:off x="6350000" y="285750"/>
          <a:ext cx="563563" cy="1455738"/>
        </p:xfrm>
        <a:graphic>
          <a:graphicData uri="http://schemas.openxmlformats.org/presentationml/2006/ole">
            <p:oleObj spid="_x0000_s9218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402437" name="Object 5"/>
          <p:cNvGraphicFramePr>
            <a:graphicFrameLocks noChangeAspect="1"/>
          </p:cNvGraphicFramePr>
          <p:nvPr/>
        </p:nvGraphicFramePr>
        <p:xfrm>
          <a:off x="7277100" y="196850"/>
          <a:ext cx="584200" cy="1509713"/>
        </p:xfrm>
        <a:graphic>
          <a:graphicData uri="http://schemas.openxmlformats.org/presentationml/2006/ole">
            <p:oleObj spid="_x0000_s9219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402438" name="Object 6"/>
          <p:cNvGraphicFramePr>
            <a:graphicFrameLocks noChangeAspect="1"/>
          </p:cNvGraphicFramePr>
          <p:nvPr/>
        </p:nvGraphicFramePr>
        <p:xfrm>
          <a:off x="5359400" y="260350"/>
          <a:ext cx="584200" cy="1509713"/>
        </p:xfrm>
        <a:graphic>
          <a:graphicData uri="http://schemas.openxmlformats.org/presentationml/2006/ole">
            <p:oleObj spid="_x0000_s9220" name="Формула" r:id="rId6" imgW="152280" imgH="393480" progId="Equation.3">
              <p:embed/>
            </p:oleObj>
          </a:graphicData>
        </a:graphic>
      </p:graphicFrame>
      <p:sp>
        <p:nvSpPr>
          <p:cNvPr id="402439" name="Text Box 7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402440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006600" y="3136900"/>
            <a:ext cx="3035300" cy="2768600"/>
            <a:chOff x="1264" y="1976"/>
            <a:chExt cx="1912" cy="1744"/>
          </a:xfrm>
        </p:grpSpPr>
        <p:sp>
          <p:nvSpPr>
            <p:cNvPr id="402441" name="Freeform 9"/>
            <p:cNvSpPr>
              <a:spLocks/>
            </p:cNvSpPr>
            <p:nvPr/>
          </p:nvSpPr>
          <p:spPr bwMode="auto">
            <a:xfrm>
              <a:off x="1264" y="1984"/>
              <a:ext cx="8" cy="1720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720"/>
                </a:cxn>
              </a:cxnLst>
              <a:rect l="0" t="0" r="r" b="b"/>
              <a:pathLst>
                <a:path w="8" h="1720">
                  <a:moveTo>
                    <a:pt x="8" y="0"/>
                  </a:moveTo>
                  <a:lnTo>
                    <a:pt x="0" y="172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42" name="Line 10"/>
            <p:cNvSpPr>
              <a:spLocks noChangeShapeType="1"/>
            </p:cNvSpPr>
            <p:nvPr/>
          </p:nvSpPr>
          <p:spPr bwMode="auto">
            <a:xfrm>
              <a:off x="193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44" name="Line 12"/>
            <p:cNvSpPr>
              <a:spLocks noChangeShapeType="1"/>
            </p:cNvSpPr>
            <p:nvPr/>
          </p:nvSpPr>
          <p:spPr bwMode="auto">
            <a:xfrm>
              <a:off x="2568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2445" name="Line 13"/>
            <p:cNvSpPr>
              <a:spLocks noChangeShapeType="1"/>
            </p:cNvSpPr>
            <p:nvPr/>
          </p:nvSpPr>
          <p:spPr bwMode="auto">
            <a:xfrm>
              <a:off x="317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02446" name="Line 14"/>
          <p:cNvSpPr>
            <a:spLocks noChangeShapeType="1"/>
          </p:cNvSpPr>
          <p:nvPr/>
        </p:nvSpPr>
        <p:spPr bwMode="auto">
          <a:xfrm>
            <a:off x="952500" y="4483100"/>
            <a:ext cx="50673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02443" name="Object 11"/>
          <p:cNvGraphicFramePr>
            <a:graphicFrameLocks noChangeAspect="1"/>
          </p:cNvGraphicFramePr>
          <p:nvPr/>
        </p:nvGraphicFramePr>
        <p:xfrm>
          <a:off x="8118475" y="209550"/>
          <a:ext cx="781050" cy="1509713"/>
        </p:xfrm>
        <a:graphic>
          <a:graphicData uri="http://schemas.openxmlformats.org/presentationml/2006/ole">
            <p:oleObj spid="_x0000_s9221" name="Формула" r:id="rId7" imgW="203040" imgH="393480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02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2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02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-0.65 0.4851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024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" y="2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44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024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500" fill="hold"/>
                                        <p:tgtEl>
                                          <p:spTgt spid="402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43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024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500" fill="hold"/>
                                        <p:tgtEl>
                                          <p:spTgt spid="4024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437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024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500" fill="hold"/>
                                        <p:tgtEl>
                                          <p:spTgt spid="4024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2438"/>
                  </p:tgtEl>
                </p:cond>
              </p:nextCondLst>
            </p:seq>
          </p:childTnLst>
        </p:cTn>
      </p:par>
    </p:tnLst>
    <p:bldLst>
      <p:bldP spid="402447" grpId="0" animBg="1"/>
      <p:bldP spid="4024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Oval 2"/>
          <p:cNvSpPr>
            <a:spLocks noChangeArrowheads="1"/>
          </p:cNvSpPr>
          <p:nvPr/>
        </p:nvSpPr>
        <p:spPr bwMode="auto">
          <a:xfrm>
            <a:off x="1320800" y="2844800"/>
            <a:ext cx="3810000" cy="36703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8346" name="Freeform 10"/>
          <p:cNvSpPr>
            <a:spLocks/>
          </p:cNvSpPr>
          <p:nvPr/>
        </p:nvSpPr>
        <p:spPr bwMode="auto">
          <a:xfrm>
            <a:off x="1330325" y="2847975"/>
            <a:ext cx="1846263" cy="3273425"/>
          </a:xfrm>
          <a:custGeom>
            <a:avLst/>
            <a:gdLst/>
            <a:ahLst/>
            <a:cxnLst>
              <a:cxn ang="0">
                <a:pos x="479" y="2062"/>
              </a:cxn>
              <a:cxn ang="0">
                <a:pos x="1163" y="1117"/>
              </a:cxn>
              <a:cxn ang="0">
                <a:pos x="1146" y="0"/>
              </a:cxn>
              <a:cxn ang="0">
                <a:pos x="1058" y="6"/>
              </a:cxn>
              <a:cxn ang="0">
                <a:pos x="957" y="21"/>
              </a:cxn>
              <a:cxn ang="0">
                <a:pos x="831" y="51"/>
              </a:cxn>
              <a:cxn ang="0">
                <a:pos x="729" y="87"/>
              </a:cxn>
              <a:cxn ang="0">
                <a:pos x="633" y="132"/>
              </a:cxn>
              <a:cxn ang="0">
                <a:pos x="546" y="174"/>
              </a:cxn>
              <a:cxn ang="0">
                <a:pos x="462" y="234"/>
              </a:cxn>
              <a:cxn ang="0">
                <a:pos x="369" y="309"/>
              </a:cxn>
              <a:cxn ang="0">
                <a:pos x="290" y="390"/>
              </a:cxn>
              <a:cxn ang="0">
                <a:pos x="207" y="489"/>
              </a:cxn>
              <a:cxn ang="0">
                <a:pos x="141" y="597"/>
              </a:cxn>
              <a:cxn ang="0">
                <a:pos x="81" y="714"/>
              </a:cxn>
              <a:cxn ang="0">
                <a:pos x="42" y="822"/>
              </a:cxn>
              <a:cxn ang="0">
                <a:pos x="12" y="936"/>
              </a:cxn>
              <a:cxn ang="0">
                <a:pos x="0" y="1041"/>
              </a:cxn>
              <a:cxn ang="0">
                <a:pos x="5" y="1132"/>
              </a:cxn>
              <a:cxn ang="0">
                <a:pos x="5" y="1222"/>
              </a:cxn>
              <a:cxn ang="0">
                <a:pos x="11" y="1324"/>
              </a:cxn>
              <a:cxn ang="0">
                <a:pos x="35" y="1420"/>
              </a:cxn>
              <a:cxn ang="0">
                <a:pos x="53" y="1492"/>
              </a:cxn>
              <a:cxn ang="0">
                <a:pos x="77" y="1564"/>
              </a:cxn>
              <a:cxn ang="0">
                <a:pos x="125" y="1648"/>
              </a:cxn>
              <a:cxn ang="0">
                <a:pos x="158" y="1723"/>
              </a:cxn>
              <a:cxn ang="0">
                <a:pos x="215" y="1795"/>
              </a:cxn>
              <a:cxn ang="0">
                <a:pos x="251" y="1852"/>
              </a:cxn>
              <a:cxn ang="0">
                <a:pos x="308" y="1918"/>
              </a:cxn>
              <a:cxn ang="0">
                <a:pos x="380" y="1990"/>
              </a:cxn>
              <a:cxn ang="0">
                <a:pos x="479" y="2062"/>
              </a:cxn>
            </a:cxnLst>
            <a:rect l="0" t="0" r="r" b="b"/>
            <a:pathLst>
              <a:path w="1163" h="2062">
                <a:moveTo>
                  <a:pt x="479" y="2062"/>
                </a:moveTo>
                <a:lnTo>
                  <a:pt x="1163" y="1117"/>
                </a:lnTo>
                <a:lnTo>
                  <a:pt x="1146" y="0"/>
                </a:lnTo>
                <a:lnTo>
                  <a:pt x="1058" y="6"/>
                </a:lnTo>
                <a:lnTo>
                  <a:pt x="957" y="21"/>
                </a:lnTo>
                <a:lnTo>
                  <a:pt x="831" y="51"/>
                </a:lnTo>
                <a:lnTo>
                  <a:pt x="729" y="87"/>
                </a:lnTo>
                <a:lnTo>
                  <a:pt x="633" y="132"/>
                </a:lnTo>
                <a:lnTo>
                  <a:pt x="546" y="174"/>
                </a:lnTo>
                <a:lnTo>
                  <a:pt x="462" y="234"/>
                </a:lnTo>
                <a:lnTo>
                  <a:pt x="369" y="309"/>
                </a:lnTo>
                <a:lnTo>
                  <a:pt x="290" y="390"/>
                </a:lnTo>
                <a:lnTo>
                  <a:pt x="207" y="489"/>
                </a:lnTo>
                <a:lnTo>
                  <a:pt x="141" y="597"/>
                </a:lnTo>
                <a:lnTo>
                  <a:pt x="81" y="714"/>
                </a:lnTo>
                <a:lnTo>
                  <a:pt x="42" y="822"/>
                </a:lnTo>
                <a:lnTo>
                  <a:pt x="12" y="936"/>
                </a:lnTo>
                <a:lnTo>
                  <a:pt x="0" y="1041"/>
                </a:lnTo>
                <a:lnTo>
                  <a:pt x="5" y="1132"/>
                </a:lnTo>
                <a:lnTo>
                  <a:pt x="5" y="1222"/>
                </a:lnTo>
                <a:lnTo>
                  <a:pt x="11" y="1324"/>
                </a:lnTo>
                <a:lnTo>
                  <a:pt x="35" y="1420"/>
                </a:lnTo>
                <a:lnTo>
                  <a:pt x="53" y="1492"/>
                </a:lnTo>
                <a:lnTo>
                  <a:pt x="77" y="1564"/>
                </a:lnTo>
                <a:lnTo>
                  <a:pt x="125" y="1648"/>
                </a:lnTo>
                <a:lnTo>
                  <a:pt x="158" y="1723"/>
                </a:lnTo>
                <a:lnTo>
                  <a:pt x="215" y="1795"/>
                </a:lnTo>
                <a:lnTo>
                  <a:pt x="251" y="1852"/>
                </a:lnTo>
                <a:lnTo>
                  <a:pt x="308" y="1918"/>
                </a:lnTo>
                <a:lnTo>
                  <a:pt x="380" y="1990"/>
                </a:lnTo>
                <a:lnTo>
                  <a:pt x="479" y="206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98339" name="Object 3"/>
          <p:cNvGraphicFramePr>
            <a:graphicFrameLocks noChangeAspect="1"/>
          </p:cNvGraphicFramePr>
          <p:nvPr/>
        </p:nvGraphicFramePr>
        <p:xfrm>
          <a:off x="4240213" y="323850"/>
          <a:ext cx="565150" cy="1455738"/>
        </p:xfrm>
        <a:graphic>
          <a:graphicData uri="http://schemas.openxmlformats.org/presentationml/2006/ole">
            <p:oleObj spid="_x0000_s10242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398340" name="Object 4"/>
          <p:cNvGraphicFramePr>
            <a:graphicFrameLocks noChangeAspect="1"/>
          </p:cNvGraphicFramePr>
          <p:nvPr/>
        </p:nvGraphicFramePr>
        <p:xfrm>
          <a:off x="5562600" y="298450"/>
          <a:ext cx="584200" cy="1509713"/>
        </p:xfrm>
        <a:graphic>
          <a:graphicData uri="http://schemas.openxmlformats.org/presentationml/2006/ole">
            <p:oleObj spid="_x0000_s10243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398341" name="Object 5"/>
          <p:cNvGraphicFramePr>
            <a:graphicFrameLocks noChangeAspect="1"/>
          </p:cNvGraphicFramePr>
          <p:nvPr/>
        </p:nvGraphicFramePr>
        <p:xfrm>
          <a:off x="8126413" y="184150"/>
          <a:ext cx="534987" cy="1509713"/>
        </p:xfrm>
        <a:graphic>
          <a:graphicData uri="http://schemas.openxmlformats.org/presentationml/2006/ole">
            <p:oleObj spid="_x0000_s10244" name="Формула" r:id="rId6" imgW="139680" imgH="393480" progId="Equation.3">
              <p:embed/>
            </p:oleObj>
          </a:graphicData>
        </a:graphic>
      </p:graphicFrame>
      <p:sp>
        <p:nvSpPr>
          <p:cNvPr id="398342" name="Text Box 6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398343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98347" name="Object 11"/>
          <p:cNvGraphicFramePr>
            <a:graphicFrameLocks noChangeAspect="1"/>
          </p:cNvGraphicFramePr>
          <p:nvPr/>
        </p:nvGraphicFramePr>
        <p:xfrm>
          <a:off x="6894513" y="234950"/>
          <a:ext cx="585787" cy="1509713"/>
        </p:xfrm>
        <a:graphic>
          <a:graphicData uri="http://schemas.openxmlformats.org/presentationml/2006/ole">
            <p:oleObj spid="_x0000_s10245" name="Формула" r:id="rId7" imgW="152280" imgH="393480" progId="Equation.3">
              <p:embed/>
            </p:oleObj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1384300" y="2844800"/>
            <a:ext cx="3644900" cy="3302000"/>
            <a:chOff x="872" y="1792"/>
            <a:chExt cx="2296" cy="2080"/>
          </a:xfrm>
        </p:grpSpPr>
        <p:sp>
          <p:nvSpPr>
            <p:cNvPr id="398344" name="Freeform 8"/>
            <p:cNvSpPr>
              <a:spLocks/>
            </p:cNvSpPr>
            <p:nvPr/>
          </p:nvSpPr>
          <p:spPr bwMode="auto">
            <a:xfrm>
              <a:off x="872" y="2672"/>
              <a:ext cx="1128" cy="256"/>
            </a:xfrm>
            <a:custGeom>
              <a:avLst/>
              <a:gdLst/>
              <a:ahLst/>
              <a:cxnLst>
                <a:cxn ang="0">
                  <a:pos x="1128" y="256"/>
                </a:cxn>
                <a:cxn ang="0">
                  <a:pos x="0" y="0"/>
                </a:cxn>
              </a:cxnLst>
              <a:rect l="0" t="0" r="r" b="b"/>
              <a:pathLst>
                <a:path w="1128" h="256">
                  <a:moveTo>
                    <a:pt x="1128" y="256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8345" name="Freeform 9"/>
            <p:cNvSpPr>
              <a:spLocks/>
            </p:cNvSpPr>
            <p:nvPr/>
          </p:nvSpPr>
          <p:spPr bwMode="auto">
            <a:xfrm>
              <a:off x="1992" y="1792"/>
              <a:ext cx="16" cy="1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136"/>
                </a:cxn>
              </a:cxnLst>
              <a:rect l="0" t="0" r="r" b="b"/>
              <a:pathLst>
                <a:path w="16" h="1136">
                  <a:moveTo>
                    <a:pt x="0" y="0"/>
                  </a:moveTo>
                  <a:lnTo>
                    <a:pt x="16" y="11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8348" name="Freeform 12"/>
            <p:cNvSpPr>
              <a:spLocks/>
            </p:cNvSpPr>
            <p:nvPr/>
          </p:nvSpPr>
          <p:spPr bwMode="auto">
            <a:xfrm>
              <a:off x="1320" y="2928"/>
              <a:ext cx="688" cy="944"/>
            </a:xfrm>
            <a:custGeom>
              <a:avLst/>
              <a:gdLst/>
              <a:ahLst/>
              <a:cxnLst>
                <a:cxn ang="0">
                  <a:pos x="688" y="0"/>
                </a:cxn>
                <a:cxn ang="0">
                  <a:pos x="0" y="944"/>
                </a:cxn>
              </a:cxnLst>
              <a:rect l="0" t="0" r="r" b="b"/>
              <a:pathLst>
                <a:path w="688" h="944">
                  <a:moveTo>
                    <a:pt x="688" y="0"/>
                  </a:moveTo>
                  <a:lnTo>
                    <a:pt x="0" y="944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8349" name="Freeform 13"/>
            <p:cNvSpPr>
              <a:spLocks/>
            </p:cNvSpPr>
            <p:nvPr/>
          </p:nvSpPr>
          <p:spPr bwMode="auto">
            <a:xfrm>
              <a:off x="2024" y="2584"/>
              <a:ext cx="1144" cy="336"/>
            </a:xfrm>
            <a:custGeom>
              <a:avLst/>
              <a:gdLst/>
              <a:ahLst/>
              <a:cxnLst>
                <a:cxn ang="0">
                  <a:pos x="1144" y="0"/>
                </a:cxn>
                <a:cxn ang="0">
                  <a:pos x="0" y="336"/>
                </a:cxn>
              </a:cxnLst>
              <a:rect l="0" t="0" r="r" b="b"/>
              <a:pathLst>
                <a:path w="1144" h="336">
                  <a:moveTo>
                    <a:pt x="1144" y="0"/>
                  </a:moveTo>
                  <a:lnTo>
                    <a:pt x="0" y="3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8350" name="Freeform 14"/>
            <p:cNvSpPr>
              <a:spLocks/>
            </p:cNvSpPr>
            <p:nvPr/>
          </p:nvSpPr>
          <p:spPr bwMode="auto">
            <a:xfrm>
              <a:off x="2008" y="2944"/>
              <a:ext cx="728" cy="9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8" y="928"/>
                </a:cxn>
              </a:cxnLst>
              <a:rect l="0" t="0" r="r" b="b"/>
              <a:pathLst>
                <a:path w="728" h="928">
                  <a:moveTo>
                    <a:pt x="0" y="0"/>
                  </a:moveTo>
                  <a:lnTo>
                    <a:pt x="728" y="92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98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3983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-0.55139 0.5333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3983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" y="2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834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98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500" fill="hold"/>
                                        <p:tgtEl>
                                          <p:spTgt spid="3983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8339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3983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500" fill="hold"/>
                                        <p:tgtEl>
                                          <p:spTgt spid="3983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834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983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500" fill="hold"/>
                                        <p:tgtEl>
                                          <p:spTgt spid="3983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8341"/>
                  </p:tgtEl>
                </p:cond>
              </p:nextCondLst>
            </p:seq>
          </p:childTnLst>
        </p:cTn>
      </p:par>
    </p:tnLst>
    <p:bldLst>
      <p:bldP spid="3983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Oval 2"/>
          <p:cNvSpPr>
            <a:spLocks noChangeArrowheads="1"/>
          </p:cNvSpPr>
          <p:nvPr/>
        </p:nvSpPr>
        <p:spPr bwMode="auto">
          <a:xfrm>
            <a:off x="1320800" y="2844800"/>
            <a:ext cx="3810000" cy="36703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6531" name="Freeform 3"/>
          <p:cNvSpPr>
            <a:spLocks/>
          </p:cNvSpPr>
          <p:nvPr/>
        </p:nvSpPr>
        <p:spPr bwMode="auto">
          <a:xfrm>
            <a:off x="1330325" y="2857500"/>
            <a:ext cx="3698875" cy="3643313"/>
          </a:xfrm>
          <a:custGeom>
            <a:avLst/>
            <a:gdLst/>
            <a:ahLst/>
            <a:cxnLst>
              <a:cxn ang="0">
                <a:pos x="1145" y="1116"/>
              </a:cxn>
              <a:cxn ang="0">
                <a:pos x="2276" y="666"/>
              </a:cxn>
              <a:cxn ang="0">
                <a:pos x="2171" y="483"/>
              </a:cxn>
              <a:cxn ang="0">
                <a:pos x="2048" y="351"/>
              </a:cxn>
              <a:cxn ang="0">
                <a:pos x="1910" y="231"/>
              </a:cxn>
              <a:cxn ang="0">
                <a:pos x="1757" y="138"/>
              </a:cxn>
              <a:cxn ang="0">
                <a:pos x="1586" y="60"/>
              </a:cxn>
              <a:cxn ang="0">
                <a:pos x="1406" y="21"/>
              </a:cxn>
              <a:cxn ang="0">
                <a:pos x="1218" y="2"/>
              </a:cxn>
              <a:cxn ang="0">
                <a:pos x="1058" y="0"/>
              </a:cxn>
              <a:cxn ang="0">
                <a:pos x="831" y="45"/>
              </a:cxn>
              <a:cxn ang="0">
                <a:pos x="633" y="126"/>
              </a:cxn>
              <a:cxn ang="0">
                <a:pos x="462" y="228"/>
              </a:cxn>
              <a:cxn ang="0">
                <a:pos x="290" y="384"/>
              </a:cxn>
              <a:cxn ang="0">
                <a:pos x="141" y="591"/>
              </a:cxn>
              <a:cxn ang="0">
                <a:pos x="42" y="816"/>
              </a:cxn>
              <a:cxn ang="0">
                <a:pos x="0" y="1035"/>
              </a:cxn>
              <a:cxn ang="0">
                <a:pos x="5" y="1216"/>
              </a:cxn>
              <a:cxn ang="0">
                <a:pos x="35" y="1414"/>
              </a:cxn>
              <a:cxn ang="0">
                <a:pos x="77" y="1558"/>
              </a:cxn>
              <a:cxn ang="0">
                <a:pos x="158" y="1717"/>
              </a:cxn>
              <a:cxn ang="0">
                <a:pos x="251" y="1846"/>
              </a:cxn>
              <a:cxn ang="0">
                <a:pos x="380" y="1984"/>
              </a:cxn>
              <a:cxn ang="0">
                <a:pos x="506" y="2082"/>
              </a:cxn>
              <a:cxn ang="0">
                <a:pos x="638" y="2160"/>
              </a:cxn>
              <a:cxn ang="0">
                <a:pos x="806" y="2235"/>
              </a:cxn>
              <a:cxn ang="0">
                <a:pos x="965" y="2271"/>
              </a:cxn>
              <a:cxn ang="0">
                <a:pos x="1136" y="2295"/>
              </a:cxn>
              <a:cxn ang="0">
                <a:pos x="1319" y="2286"/>
              </a:cxn>
              <a:cxn ang="0">
                <a:pos x="1496" y="2259"/>
              </a:cxn>
              <a:cxn ang="0">
                <a:pos x="1670" y="2202"/>
              </a:cxn>
              <a:cxn ang="0">
                <a:pos x="1898" y="2080"/>
              </a:cxn>
            </a:cxnLst>
            <a:rect l="0" t="0" r="r" b="b"/>
            <a:pathLst>
              <a:path w="2330" h="2295">
                <a:moveTo>
                  <a:pt x="1898" y="2080"/>
                </a:moveTo>
                <a:lnTo>
                  <a:pt x="1145" y="1116"/>
                </a:lnTo>
                <a:lnTo>
                  <a:pt x="2330" y="784"/>
                </a:lnTo>
                <a:lnTo>
                  <a:pt x="2276" y="666"/>
                </a:lnTo>
                <a:lnTo>
                  <a:pt x="2228" y="579"/>
                </a:lnTo>
                <a:lnTo>
                  <a:pt x="2171" y="483"/>
                </a:lnTo>
                <a:lnTo>
                  <a:pt x="2111" y="417"/>
                </a:lnTo>
                <a:lnTo>
                  <a:pt x="2048" y="351"/>
                </a:lnTo>
                <a:lnTo>
                  <a:pt x="1979" y="285"/>
                </a:lnTo>
                <a:lnTo>
                  <a:pt x="1910" y="231"/>
                </a:lnTo>
                <a:lnTo>
                  <a:pt x="1838" y="183"/>
                </a:lnTo>
                <a:lnTo>
                  <a:pt x="1757" y="138"/>
                </a:lnTo>
                <a:lnTo>
                  <a:pt x="1667" y="96"/>
                </a:lnTo>
                <a:lnTo>
                  <a:pt x="1586" y="60"/>
                </a:lnTo>
                <a:lnTo>
                  <a:pt x="1496" y="33"/>
                </a:lnTo>
                <a:lnTo>
                  <a:pt x="1406" y="21"/>
                </a:lnTo>
                <a:lnTo>
                  <a:pt x="1314" y="4"/>
                </a:lnTo>
                <a:lnTo>
                  <a:pt x="1218" y="2"/>
                </a:lnTo>
                <a:lnTo>
                  <a:pt x="1146" y="0"/>
                </a:lnTo>
                <a:lnTo>
                  <a:pt x="1058" y="0"/>
                </a:lnTo>
                <a:lnTo>
                  <a:pt x="957" y="15"/>
                </a:lnTo>
                <a:lnTo>
                  <a:pt x="831" y="45"/>
                </a:lnTo>
                <a:lnTo>
                  <a:pt x="729" y="81"/>
                </a:lnTo>
                <a:lnTo>
                  <a:pt x="633" y="126"/>
                </a:lnTo>
                <a:lnTo>
                  <a:pt x="546" y="168"/>
                </a:lnTo>
                <a:lnTo>
                  <a:pt x="462" y="228"/>
                </a:lnTo>
                <a:lnTo>
                  <a:pt x="369" y="303"/>
                </a:lnTo>
                <a:lnTo>
                  <a:pt x="290" y="384"/>
                </a:lnTo>
                <a:lnTo>
                  <a:pt x="207" y="483"/>
                </a:lnTo>
                <a:lnTo>
                  <a:pt x="141" y="591"/>
                </a:lnTo>
                <a:lnTo>
                  <a:pt x="81" y="708"/>
                </a:lnTo>
                <a:lnTo>
                  <a:pt x="42" y="816"/>
                </a:lnTo>
                <a:lnTo>
                  <a:pt x="12" y="930"/>
                </a:lnTo>
                <a:lnTo>
                  <a:pt x="0" y="1035"/>
                </a:lnTo>
                <a:lnTo>
                  <a:pt x="5" y="1126"/>
                </a:lnTo>
                <a:lnTo>
                  <a:pt x="5" y="1216"/>
                </a:lnTo>
                <a:lnTo>
                  <a:pt x="11" y="1318"/>
                </a:lnTo>
                <a:lnTo>
                  <a:pt x="35" y="1414"/>
                </a:lnTo>
                <a:lnTo>
                  <a:pt x="53" y="1486"/>
                </a:lnTo>
                <a:lnTo>
                  <a:pt x="77" y="1558"/>
                </a:lnTo>
                <a:lnTo>
                  <a:pt x="125" y="1642"/>
                </a:lnTo>
                <a:lnTo>
                  <a:pt x="158" y="1717"/>
                </a:lnTo>
                <a:lnTo>
                  <a:pt x="200" y="1785"/>
                </a:lnTo>
                <a:lnTo>
                  <a:pt x="251" y="1846"/>
                </a:lnTo>
                <a:lnTo>
                  <a:pt x="308" y="1912"/>
                </a:lnTo>
                <a:lnTo>
                  <a:pt x="380" y="1984"/>
                </a:lnTo>
                <a:lnTo>
                  <a:pt x="437" y="2031"/>
                </a:lnTo>
                <a:lnTo>
                  <a:pt x="506" y="2082"/>
                </a:lnTo>
                <a:lnTo>
                  <a:pt x="566" y="2124"/>
                </a:lnTo>
                <a:lnTo>
                  <a:pt x="638" y="2160"/>
                </a:lnTo>
                <a:lnTo>
                  <a:pt x="713" y="2199"/>
                </a:lnTo>
                <a:lnTo>
                  <a:pt x="806" y="2235"/>
                </a:lnTo>
                <a:lnTo>
                  <a:pt x="890" y="2253"/>
                </a:lnTo>
                <a:lnTo>
                  <a:pt x="965" y="2271"/>
                </a:lnTo>
                <a:lnTo>
                  <a:pt x="1055" y="2283"/>
                </a:lnTo>
                <a:lnTo>
                  <a:pt x="1136" y="2295"/>
                </a:lnTo>
                <a:lnTo>
                  <a:pt x="1229" y="2292"/>
                </a:lnTo>
                <a:lnTo>
                  <a:pt x="1319" y="2286"/>
                </a:lnTo>
                <a:lnTo>
                  <a:pt x="1412" y="2277"/>
                </a:lnTo>
                <a:lnTo>
                  <a:pt x="1496" y="2259"/>
                </a:lnTo>
                <a:lnTo>
                  <a:pt x="1583" y="2229"/>
                </a:lnTo>
                <a:lnTo>
                  <a:pt x="1670" y="2202"/>
                </a:lnTo>
                <a:lnTo>
                  <a:pt x="1760" y="2157"/>
                </a:lnTo>
                <a:lnTo>
                  <a:pt x="1898" y="208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06532" name="Object 4"/>
          <p:cNvGraphicFramePr>
            <a:graphicFrameLocks noChangeAspect="1"/>
          </p:cNvGraphicFramePr>
          <p:nvPr/>
        </p:nvGraphicFramePr>
        <p:xfrm>
          <a:off x="4262438" y="323850"/>
          <a:ext cx="519112" cy="1455738"/>
        </p:xfrm>
        <a:graphic>
          <a:graphicData uri="http://schemas.openxmlformats.org/presentationml/2006/ole">
            <p:oleObj spid="_x0000_s11266" name="Формула" r:id="rId4" imgW="139680" imgH="393480" progId="Equation.3">
              <p:embed/>
            </p:oleObj>
          </a:graphicData>
        </a:graphic>
      </p:graphicFrame>
      <p:graphicFrame>
        <p:nvGraphicFramePr>
          <p:cNvPr id="406533" name="Object 5"/>
          <p:cNvGraphicFramePr>
            <a:graphicFrameLocks noChangeAspect="1"/>
          </p:cNvGraphicFramePr>
          <p:nvPr/>
        </p:nvGraphicFramePr>
        <p:xfrm>
          <a:off x="5562600" y="298450"/>
          <a:ext cx="584200" cy="1509713"/>
        </p:xfrm>
        <a:graphic>
          <a:graphicData uri="http://schemas.openxmlformats.org/presentationml/2006/ole">
            <p:oleObj spid="_x0000_s11267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406534" name="Object 6"/>
          <p:cNvGraphicFramePr>
            <a:graphicFrameLocks noChangeAspect="1"/>
          </p:cNvGraphicFramePr>
          <p:nvPr/>
        </p:nvGraphicFramePr>
        <p:xfrm>
          <a:off x="8126413" y="184150"/>
          <a:ext cx="534987" cy="1509713"/>
        </p:xfrm>
        <a:graphic>
          <a:graphicData uri="http://schemas.openxmlformats.org/presentationml/2006/ole">
            <p:oleObj spid="_x0000_s11268" name="Формула" r:id="rId6" imgW="139680" imgH="393480" progId="Equation.3">
              <p:embed/>
            </p:oleObj>
          </a:graphicData>
        </a:graphic>
      </p:graphicFrame>
      <p:sp>
        <p:nvSpPr>
          <p:cNvPr id="406535" name="Text Box 7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406536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06537" name="Object 9"/>
          <p:cNvGraphicFramePr>
            <a:graphicFrameLocks noChangeAspect="1"/>
          </p:cNvGraphicFramePr>
          <p:nvPr/>
        </p:nvGraphicFramePr>
        <p:xfrm>
          <a:off x="6894513" y="234950"/>
          <a:ext cx="585787" cy="1509713"/>
        </p:xfrm>
        <a:graphic>
          <a:graphicData uri="http://schemas.openxmlformats.org/presentationml/2006/ole">
            <p:oleObj spid="_x0000_s11269" name="Формула" r:id="rId7" imgW="152280" imgH="393480" progId="Equation.3">
              <p:embed/>
            </p:oleObj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384300" y="2844800"/>
            <a:ext cx="3644900" cy="3302000"/>
            <a:chOff x="872" y="1792"/>
            <a:chExt cx="2296" cy="2080"/>
          </a:xfrm>
        </p:grpSpPr>
        <p:sp>
          <p:nvSpPr>
            <p:cNvPr id="406539" name="Freeform 11"/>
            <p:cNvSpPr>
              <a:spLocks/>
            </p:cNvSpPr>
            <p:nvPr/>
          </p:nvSpPr>
          <p:spPr bwMode="auto">
            <a:xfrm>
              <a:off x="872" y="2672"/>
              <a:ext cx="1128" cy="256"/>
            </a:xfrm>
            <a:custGeom>
              <a:avLst/>
              <a:gdLst/>
              <a:ahLst/>
              <a:cxnLst>
                <a:cxn ang="0">
                  <a:pos x="1128" y="256"/>
                </a:cxn>
                <a:cxn ang="0">
                  <a:pos x="0" y="0"/>
                </a:cxn>
              </a:cxnLst>
              <a:rect l="0" t="0" r="r" b="b"/>
              <a:pathLst>
                <a:path w="1128" h="256">
                  <a:moveTo>
                    <a:pt x="1128" y="256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6540" name="Freeform 12"/>
            <p:cNvSpPr>
              <a:spLocks/>
            </p:cNvSpPr>
            <p:nvPr/>
          </p:nvSpPr>
          <p:spPr bwMode="auto">
            <a:xfrm>
              <a:off x="1992" y="1792"/>
              <a:ext cx="16" cy="1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136"/>
                </a:cxn>
              </a:cxnLst>
              <a:rect l="0" t="0" r="r" b="b"/>
              <a:pathLst>
                <a:path w="16" h="1136">
                  <a:moveTo>
                    <a:pt x="0" y="0"/>
                  </a:moveTo>
                  <a:lnTo>
                    <a:pt x="16" y="11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6541" name="Freeform 13"/>
            <p:cNvSpPr>
              <a:spLocks/>
            </p:cNvSpPr>
            <p:nvPr/>
          </p:nvSpPr>
          <p:spPr bwMode="auto">
            <a:xfrm>
              <a:off x="1320" y="2928"/>
              <a:ext cx="688" cy="944"/>
            </a:xfrm>
            <a:custGeom>
              <a:avLst/>
              <a:gdLst/>
              <a:ahLst/>
              <a:cxnLst>
                <a:cxn ang="0">
                  <a:pos x="688" y="0"/>
                </a:cxn>
                <a:cxn ang="0">
                  <a:pos x="0" y="944"/>
                </a:cxn>
              </a:cxnLst>
              <a:rect l="0" t="0" r="r" b="b"/>
              <a:pathLst>
                <a:path w="688" h="944">
                  <a:moveTo>
                    <a:pt x="688" y="0"/>
                  </a:moveTo>
                  <a:lnTo>
                    <a:pt x="0" y="944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6542" name="Freeform 14"/>
            <p:cNvSpPr>
              <a:spLocks/>
            </p:cNvSpPr>
            <p:nvPr/>
          </p:nvSpPr>
          <p:spPr bwMode="auto">
            <a:xfrm>
              <a:off x="2024" y="2584"/>
              <a:ext cx="1144" cy="336"/>
            </a:xfrm>
            <a:custGeom>
              <a:avLst/>
              <a:gdLst/>
              <a:ahLst/>
              <a:cxnLst>
                <a:cxn ang="0">
                  <a:pos x="1144" y="0"/>
                </a:cxn>
                <a:cxn ang="0">
                  <a:pos x="0" y="336"/>
                </a:cxn>
              </a:cxnLst>
              <a:rect l="0" t="0" r="r" b="b"/>
              <a:pathLst>
                <a:path w="1144" h="336">
                  <a:moveTo>
                    <a:pt x="1144" y="0"/>
                  </a:moveTo>
                  <a:lnTo>
                    <a:pt x="0" y="3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6543" name="Freeform 15"/>
            <p:cNvSpPr>
              <a:spLocks/>
            </p:cNvSpPr>
            <p:nvPr/>
          </p:nvSpPr>
          <p:spPr bwMode="auto">
            <a:xfrm>
              <a:off x="2008" y="2944"/>
              <a:ext cx="728" cy="9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8" y="928"/>
                </a:cxn>
              </a:cxnLst>
              <a:rect l="0" t="0" r="r" b="b"/>
              <a:pathLst>
                <a:path w="728" h="928">
                  <a:moveTo>
                    <a:pt x="0" y="0"/>
                  </a:moveTo>
                  <a:lnTo>
                    <a:pt x="728" y="92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6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065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-0.55139 0.5333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06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" y="2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653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065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500" fill="hold"/>
                                        <p:tgtEl>
                                          <p:spTgt spid="4065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6532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065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500" fill="hold"/>
                                        <p:tgtEl>
                                          <p:spTgt spid="4065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6533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065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500" fill="hold"/>
                                        <p:tgtEl>
                                          <p:spTgt spid="4065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6534"/>
                  </p:tgtEl>
                </p:cond>
              </p:nextCondLst>
            </p:seq>
          </p:childTnLst>
        </p:cTn>
      </p:par>
    </p:tnLst>
    <p:bldLst>
      <p:bldP spid="40653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4482" name="Object 2"/>
          <p:cNvGraphicFramePr>
            <a:graphicFrameLocks noChangeAspect="1"/>
          </p:cNvGraphicFramePr>
          <p:nvPr/>
        </p:nvGraphicFramePr>
        <p:xfrm>
          <a:off x="6324600" y="234950"/>
          <a:ext cx="563563" cy="1455738"/>
        </p:xfrm>
        <a:graphic>
          <a:graphicData uri="http://schemas.openxmlformats.org/presentationml/2006/ole">
            <p:oleObj spid="_x0000_s12290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404483" name="Object 3"/>
          <p:cNvGraphicFramePr>
            <a:graphicFrameLocks noChangeAspect="1"/>
          </p:cNvGraphicFramePr>
          <p:nvPr/>
        </p:nvGraphicFramePr>
        <p:xfrm>
          <a:off x="7205663" y="222250"/>
          <a:ext cx="779462" cy="1509713"/>
        </p:xfrm>
        <a:graphic>
          <a:graphicData uri="http://schemas.openxmlformats.org/presentationml/2006/ole">
            <p:oleObj spid="_x0000_s12291" name="Формула" r:id="rId5" imgW="203040" imgH="393480" progId="Equation.3">
              <p:embed/>
            </p:oleObj>
          </a:graphicData>
        </a:graphic>
      </p:graphicFrame>
      <p:graphicFrame>
        <p:nvGraphicFramePr>
          <p:cNvPr id="404484" name="Object 4"/>
          <p:cNvGraphicFramePr>
            <a:graphicFrameLocks noChangeAspect="1"/>
          </p:cNvGraphicFramePr>
          <p:nvPr/>
        </p:nvGraphicFramePr>
        <p:xfrm>
          <a:off x="8005763" y="184150"/>
          <a:ext cx="777875" cy="1509713"/>
        </p:xfrm>
        <a:graphic>
          <a:graphicData uri="http://schemas.openxmlformats.org/presentationml/2006/ole">
            <p:oleObj spid="_x0000_s12292" name="Формула" r:id="rId6" imgW="203040" imgH="393480" progId="Equation.3">
              <p:embed/>
            </p:oleObj>
          </a:graphicData>
        </a:graphic>
      </p:graphicFrame>
      <p:sp>
        <p:nvSpPr>
          <p:cNvPr id="404485" name="Text Box 5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404486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4487" name="Rectangle 7"/>
          <p:cNvSpPr>
            <a:spLocks noChangeArrowheads="1"/>
          </p:cNvSpPr>
          <p:nvPr/>
        </p:nvSpPr>
        <p:spPr bwMode="auto">
          <a:xfrm>
            <a:off x="952500" y="3136900"/>
            <a:ext cx="3136900" cy="27432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4490" name="Freeform 10"/>
          <p:cNvSpPr>
            <a:spLocks/>
          </p:cNvSpPr>
          <p:nvPr/>
        </p:nvSpPr>
        <p:spPr bwMode="auto">
          <a:xfrm>
            <a:off x="952500" y="3136900"/>
            <a:ext cx="1244600" cy="2755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72" y="0"/>
              </a:cxn>
              <a:cxn ang="0">
                <a:pos x="672" y="1736"/>
              </a:cxn>
              <a:cxn ang="0">
                <a:pos x="0" y="1720"/>
              </a:cxn>
              <a:cxn ang="0">
                <a:pos x="0" y="0"/>
              </a:cxn>
            </a:cxnLst>
            <a:rect l="0" t="0" r="r" b="b"/>
            <a:pathLst>
              <a:path w="672" h="1736">
                <a:moveTo>
                  <a:pt x="0" y="0"/>
                </a:moveTo>
                <a:lnTo>
                  <a:pt x="672" y="0"/>
                </a:lnTo>
                <a:lnTo>
                  <a:pt x="672" y="1736"/>
                </a:lnTo>
                <a:lnTo>
                  <a:pt x="0" y="172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04491" name="Object 11"/>
          <p:cNvGraphicFramePr>
            <a:graphicFrameLocks noChangeAspect="1"/>
          </p:cNvGraphicFramePr>
          <p:nvPr/>
        </p:nvGraphicFramePr>
        <p:xfrm>
          <a:off x="5259388" y="222250"/>
          <a:ext cx="781050" cy="1509713"/>
        </p:xfrm>
        <a:graphic>
          <a:graphicData uri="http://schemas.openxmlformats.org/presentationml/2006/ole">
            <p:oleObj spid="_x0000_s12293" name="Формула" r:id="rId7" imgW="203040" imgH="393480" progId="Equation.3">
              <p:embed/>
            </p:oleObj>
          </a:graphicData>
        </a:graphic>
      </p:graphicFrame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244600" y="3111500"/>
            <a:ext cx="2552700" cy="2781300"/>
            <a:chOff x="784" y="1960"/>
            <a:chExt cx="1608" cy="1752"/>
          </a:xfrm>
        </p:grpSpPr>
        <p:sp>
          <p:nvSpPr>
            <p:cNvPr id="404488" name="Freeform 8"/>
            <p:cNvSpPr>
              <a:spLocks/>
            </p:cNvSpPr>
            <p:nvPr/>
          </p:nvSpPr>
          <p:spPr bwMode="auto">
            <a:xfrm>
              <a:off x="1576" y="1984"/>
              <a:ext cx="8" cy="1720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720"/>
                </a:cxn>
              </a:cxnLst>
              <a:rect l="0" t="0" r="r" b="b"/>
              <a:pathLst>
                <a:path w="8" h="1720">
                  <a:moveTo>
                    <a:pt x="8" y="0"/>
                  </a:moveTo>
                  <a:lnTo>
                    <a:pt x="0" y="172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4489" name="Line 9"/>
            <p:cNvSpPr>
              <a:spLocks noChangeShapeType="1"/>
            </p:cNvSpPr>
            <p:nvPr/>
          </p:nvSpPr>
          <p:spPr bwMode="auto">
            <a:xfrm>
              <a:off x="2392" y="1968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4492" name="Line 12"/>
            <p:cNvSpPr>
              <a:spLocks noChangeShapeType="1"/>
            </p:cNvSpPr>
            <p:nvPr/>
          </p:nvSpPr>
          <p:spPr bwMode="auto">
            <a:xfrm>
              <a:off x="1776" y="1960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4493" name="Line 13"/>
            <p:cNvSpPr>
              <a:spLocks noChangeShapeType="1"/>
            </p:cNvSpPr>
            <p:nvPr/>
          </p:nvSpPr>
          <p:spPr bwMode="auto">
            <a:xfrm>
              <a:off x="1968" y="1960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4494" name="Line 14"/>
            <p:cNvSpPr>
              <a:spLocks noChangeShapeType="1"/>
            </p:cNvSpPr>
            <p:nvPr/>
          </p:nvSpPr>
          <p:spPr bwMode="auto">
            <a:xfrm>
              <a:off x="2176" y="1960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4495" name="Freeform 15"/>
            <p:cNvSpPr>
              <a:spLocks/>
            </p:cNvSpPr>
            <p:nvPr/>
          </p:nvSpPr>
          <p:spPr bwMode="auto">
            <a:xfrm>
              <a:off x="784" y="1984"/>
              <a:ext cx="1" cy="17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12"/>
                </a:cxn>
              </a:cxnLst>
              <a:rect l="0" t="0" r="r" b="b"/>
              <a:pathLst>
                <a:path w="1" h="1712">
                  <a:moveTo>
                    <a:pt x="0" y="0"/>
                  </a:moveTo>
                  <a:lnTo>
                    <a:pt x="0" y="171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4496" name="Freeform 16"/>
            <p:cNvSpPr>
              <a:spLocks/>
            </p:cNvSpPr>
            <p:nvPr/>
          </p:nvSpPr>
          <p:spPr bwMode="auto">
            <a:xfrm>
              <a:off x="984" y="1984"/>
              <a:ext cx="1" cy="17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28"/>
                </a:cxn>
              </a:cxnLst>
              <a:rect l="0" t="0" r="r" b="b"/>
              <a:pathLst>
                <a:path w="1" h="1728">
                  <a:moveTo>
                    <a:pt x="0" y="0"/>
                  </a:moveTo>
                  <a:lnTo>
                    <a:pt x="0" y="172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4497" name="Freeform 17"/>
            <p:cNvSpPr>
              <a:spLocks/>
            </p:cNvSpPr>
            <p:nvPr/>
          </p:nvSpPr>
          <p:spPr bwMode="auto">
            <a:xfrm>
              <a:off x="1176" y="1984"/>
              <a:ext cx="8" cy="17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1712"/>
                </a:cxn>
              </a:cxnLst>
              <a:rect l="0" t="0" r="r" b="b"/>
              <a:pathLst>
                <a:path w="8" h="1712">
                  <a:moveTo>
                    <a:pt x="0" y="0"/>
                  </a:moveTo>
                  <a:lnTo>
                    <a:pt x="8" y="171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4498" name="Freeform 18"/>
            <p:cNvSpPr>
              <a:spLocks/>
            </p:cNvSpPr>
            <p:nvPr/>
          </p:nvSpPr>
          <p:spPr bwMode="auto">
            <a:xfrm>
              <a:off x="1376" y="1984"/>
              <a:ext cx="1" cy="1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20"/>
                </a:cxn>
              </a:cxnLst>
              <a:rect l="0" t="0" r="r" b="b"/>
              <a:pathLst>
                <a:path w="1" h="1720">
                  <a:moveTo>
                    <a:pt x="0" y="0"/>
                  </a:moveTo>
                  <a:lnTo>
                    <a:pt x="0" y="172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04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044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-0.45694 0.5074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044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" y="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449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044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500" fill="hold"/>
                                        <p:tgtEl>
                                          <p:spTgt spid="4044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448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4044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500" fill="hold"/>
                                        <p:tgtEl>
                                          <p:spTgt spid="40448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448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4044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500" fill="hold"/>
                                        <p:tgtEl>
                                          <p:spTgt spid="4044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4484"/>
                  </p:tgtEl>
                </p:cond>
              </p:nextCondLst>
            </p:seq>
          </p:childTnLst>
        </p:cTn>
      </p:par>
    </p:tnLst>
    <p:bldLst>
      <p:bldP spid="40449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8" name="Rectangle 10"/>
          <p:cNvSpPr>
            <a:spLocks noChangeArrowheads="1"/>
          </p:cNvSpPr>
          <p:nvPr/>
        </p:nvSpPr>
        <p:spPr bwMode="auto">
          <a:xfrm>
            <a:off x="1346200" y="2921000"/>
            <a:ext cx="3568700" cy="36195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96291" name="Object 3"/>
          <p:cNvGraphicFramePr>
            <a:graphicFrameLocks noChangeAspect="1"/>
          </p:cNvGraphicFramePr>
          <p:nvPr/>
        </p:nvGraphicFramePr>
        <p:xfrm>
          <a:off x="4264025" y="323850"/>
          <a:ext cx="517525" cy="1455738"/>
        </p:xfrm>
        <a:graphic>
          <a:graphicData uri="http://schemas.openxmlformats.org/presentationml/2006/ole">
            <p:oleObj spid="_x0000_s13314" name="Формула" r:id="rId4" imgW="139680" imgH="393480" progId="Equation.3">
              <p:embed/>
            </p:oleObj>
          </a:graphicData>
        </a:graphic>
      </p:graphicFrame>
      <p:graphicFrame>
        <p:nvGraphicFramePr>
          <p:cNvPr id="396292" name="Object 4"/>
          <p:cNvGraphicFramePr>
            <a:graphicFrameLocks noChangeAspect="1"/>
          </p:cNvGraphicFramePr>
          <p:nvPr/>
        </p:nvGraphicFramePr>
        <p:xfrm>
          <a:off x="7112000" y="260350"/>
          <a:ext cx="584200" cy="1509713"/>
        </p:xfrm>
        <a:graphic>
          <a:graphicData uri="http://schemas.openxmlformats.org/presentationml/2006/ole">
            <p:oleObj spid="_x0000_s13315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396293" name="Object 5"/>
          <p:cNvGraphicFramePr>
            <a:graphicFrameLocks noChangeAspect="1"/>
          </p:cNvGraphicFramePr>
          <p:nvPr/>
        </p:nvGraphicFramePr>
        <p:xfrm>
          <a:off x="8102600" y="184150"/>
          <a:ext cx="584200" cy="1509713"/>
        </p:xfrm>
        <a:graphic>
          <a:graphicData uri="http://schemas.openxmlformats.org/presentationml/2006/ole">
            <p:oleObj spid="_x0000_s13316" name="Формула" r:id="rId6" imgW="152280" imgH="393480" progId="Equation.3">
              <p:embed/>
            </p:oleObj>
          </a:graphicData>
        </a:graphic>
      </p:graphicFrame>
      <p:sp>
        <p:nvSpPr>
          <p:cNvPr id="396294" name="Text Box 6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396295" name="AutoShape 7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6297" name="Freeform 9"/>
          <p:cNvSpPr>
            <a:spLocks/>
          </p:cNvSpPr>
          <p:nvPr/>
        </p:nvSpPr>
        <p:spPr bwMode="auto">
          <a:xfrm>
            <a:off x="1346200" y="2921000"/>
            <a:ext cx="3568700" cy="3619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248" y="2280"/>
              </a:cxn>
              <a:cxn ang="0">
                <a:pos x="8" y="2272"/>
              </a:cxn>
              <a:cxn ang="0">
                <a:pos x="8" y="2280"/>
              </a:cxn>
              <a:cxn ang="0">
                <a:pos x="0" y="0"/>
              </a:cxn>
            </a:cxnLst>
            <a:rect l="0" t="0" r="r" b="b"/>
            <a:pathLst>
              <a:path w="2248" h="2280">
                <a:moveTo>
                  <a:pt x="0" y="0"/>
                </a:moveTo>
                <a:lnTo>
                  <a:pt x="2248" y="2280"/>
                </a:lnTo>
                <a:lnTo>
                  <a:pt x="8" y="2272"/>
                </a:lnTo>
                <a:lnTo>
                  <a:pt x="8" y="228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0066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96296" name="Object 8"/>
          <p:cNvGraphicFramePr>
            <a:graphicFrameLocks noChangeAspect="1"/>
          </p:cNvGraphicFramePr>
          <p:nvPr/>
        </p:nvGraphicFramePr>
        <p:xfrm>
          <a:off x="5675313" y="234950"/>
          <a:ext cx="585787" cy="1509713"/>
        </p:xfrm>
        <a:graphic>
          <a:graphicData uri="http://schemas.openxmlformats.org/presentationml/2006/ole">
            <p:oleObj spid="_x0000_s13317" name="Формула" r:id="rId7" imgW="152280" imgH="393480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962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-0.38472 0.62408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96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" y="3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6296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3962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500" fill="hold"/>
                                        <p:tgtEl>
                                          <p:spTgt spid="39629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6291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962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500" fill="hold"/>
                                        <p:tgtEl>
                                          <p:spTgt spid="3962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629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962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500" fill="hold"/>
                                        <p:tgtEl>
                                          <p:spTgt spid="3962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6293"/>
                  </p:tgtEl>
                </p:cond>
              </p:nextCondLst>
            </p:seq>
          </p:childTnLst>
        </p:cTn>
      </p:par>
    </p:tnLst>
    <p:bldLst>
      <p:bldP spid="39629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40" name="Oval 16"/>
          <p:cNvSpPr>
            <a:spLocks noChangeArrowheads="1"/>
          </p:cNvSpPr>
          <p:nvPr/>
        </p:nvSpPr>
        <p:spPr bwMode="auto">
          <a:xfrm>
            <a:off x="1320800" y="2832100"/>
            <a:ext cx="3810000" cy="36703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shape">
              <a:fillToRect l="50000" t="50000" r="50000" b="50000"/>
            </a:path>
          </a:gradFill>
          <a:ln w="2857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0626" name="Oval 2"/>
          <p:cNvSpPr>
            <a:spLocks noChangeArrowheads="1"/>
          </p:cNvSpPr>
          <p:nvPr/>
        </p:nvSpPr>
        <p:spPr bwMode="auto">
          <a:xfrm>
            <a:off x="1320800" y="2844800"/>
            <a:ext cx="3810000" cy="36703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10628" name="Object 4"/>
          <p:cNvGraphicFramePr>
            <a:graphicFrameLocks noChangeAspect="1"/>
          </p:cNvGraphicFramePr>
          <p:nvPr/>
        </p:nvGraphicFramePr>
        <p:xfrm>
          <a:off x="4262438" y="323850"/>
          <a:ext cx="519112" cy="1455738"/>
        </p:xfrm>
        <a:graphic>
          <a:graphicData uri="http://schemas.openxmlformats.org/presentationml/2006/ole">
            <p:oleObj spid="_x0000_s14338" name="Формула" r:id="rId4" imgW="139680" imgH="393480" progId="Equation.3">
              <p:embed/>
            </p:oleObj>
          </a:graphicData>
        </a:graphic>
      </p:graphicFrame>
      <p:graphicFrame>
        <p:nvGraphicFramePr>
          <p:cNvPr id="410629" name="Object 5"/>
          <p:cNvGraphicFramePr>
            <a:graphicFrameLocks noChangeAspect="1"/>
          </p:cNvGraphicFramePr>
          <p:nvPr/>
        </p:nvGraphicFramePr>
        <p:xfrm>
          <a:off x="5562600" y="298450"/>
          <a:ext cx="584200" cy="1509713"/>
        </p:xfrm>
        <a:graphic>
          <a:graphicData uri="http://schemas.openxmlformats.org/presentationml/2006/ole">
            <p:oleObj spid="_x0000_s14339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410630" name="Object 6"/>
          <p:cNvGraphicFramePr>
            <a:graphicFrameLocks noChangeAspect="1"/>
          </p:cNvGraphicFramePr>
          <p:nvPr/>
        </p:nvGraphicFramePr>
        <p:xfrm>
          <a:off x="8126413" y="184150"/>
          <a:ext cx="534987" cy="1509713"/>
        </p:xfrm>
        <a:graphic>
          <a:graphicData uri="http://schemas.openxmlformats.org/presentationml/2006/ole">
            <p:oleObj spid="_x0000_s14340" name="Формула" r:id="rId6" imgW="139680" imgH="393480" progId="Equation.3">
              <p:embed/>
            </p:oleObj>
          </a:graphicData>
        </a:graphic>
      </p:graphicFrame>
      <p:sp>
        <p:nvSpPr>
          <p:cNvPr id="410631" name="Text Box 7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410632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10633" name="Object 9"/>
          <p:cNvGraphicFramePr>
            <a:graphicFrameLocks noChangeAspect="1"/>
          </p:cNvGraphicFramePr>
          <p:nvPr/>
        </p:nvGraphicFramePr>
        <p:xfrm>
          <a:off x="6918325" y="234950"/>
          <a:ext cx="536575" cy="1509713"/>
        </p:xfrm>
        <a:graphic>
          <a:graphicData uri="http://schemas.openxmlformats.org/presentationml/2006/ole">
            <p:oleObj spid="_x0000_s14341" name="Формула" r:id="rId7" imgW="139680" imgH="393480" progId="Equation.3">
              <p:embed/>
            </p:oleObj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384300" y="2844800"/>
            <a:ext cx="3644900" cy="3302000"/>
            <a:chOff x="872" y="1792"/>
            <a:chExt cx="2296" cy="2080"/>
          </a:xfrm>
        </p:grpSpPr>
        <p:sp>
          <p:nvSpPr>
            <p:cNvPr id="410635" name="Freeform 11"/>
            <p:cNvSpPr>
              <a:spLocks/>
            </p:cNvSpPr>
            <p:nvPr/>
          </p:nvSpPr>
          <p:spPr bwMode="auto">
            <a:xfrm>
              <a:off x="872" y="2672"/>
              <a:ext cx="1128" cy="256"/>
            </a:xfrm>
            <a:custGeom>
              <a:avLst/>
              <a:gdLst/>
              <a:ahLst/>
              <a:cxnLst>
                <a:cxn ang="0">
                  <a:pos x="1128" y="256"/>
                </a:cxn>
                <a:cxn ang="0">
                  <a:pos x="0" y="0"/>
                </a:cxn>
              </a:cxnLst>
              <a:rect l="0" t="0" r="r" b="b"/>
              <a:pathLst>
                <a:path w="1128" h="256">
                  <a:moveTo>
                    <a:pt x="1128" y="256"/>
                  </a:move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0636" name="Freeform 12"/>
            <p:cNvSpPr>
              <a:spLocks/>
            </p:cNvSpPr>
            <p:nvPr/>
          </p:nvSpPr>
          <p:spPr bwMode="auto">
            <a:xfrm>
              <a:off x="1992" y="1792"/>
              <a:ext cx="16" cy="11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1136"/>
                </a:cxn>
              </a:cxnLst>
              <a:rect l="0" t="0" r="r" b="b"/>
              <a:pathLst>
                <a:path w="16" h="1136">
                  <a:moveTo>
                    <a:pt x="0" y="0"/>
                  </a:moveTo>
                  <a:lnTo>
                    <a:pt x="16" y="11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0637" name="Freeform 13"/>
            <p:cNvSpPr>
              <a:spLocks/>
            </p:cNvSpPr>
            <p:nvPr/>
          </p:nvSpPr>
          <p:spPr bwMode="auto">
            <a:xfrm>
              <a:off x="1320" y="2928"/>
              <a:ext cx="688" cy="944"/>
            </a:xfrm>
            <a:custGeom>
              <a:avLst/>
              <a:gdLst/>
              <a:ahLst/>
              <a:cxnLst>
                <a:cxn ang="0">
                  <a:pos x="688" y="0"/>
                </a:cxn>
                <a:cxn ang="0">
                  <a:pos x="0" y="944"/>
                </a:cxn>
              </a:cxnLst>
              <a:rect l="0" t="0" r="r" b="b"/>
              <a:pathLst>
                <a:path w="688" h="944">
                  <a:moveTo>
                    <a:pt x="688" y="0"/>
                  </a:moveTo>
                  <a:lnTo>
                    <a:pt x="0" y="944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0638" name="Freeform 14"/>
            <p:cNvSpPr>
              <a:spLocks/>
            </p:cNvSpPr>
            <p:nvPr/>
          </p:nvSpPr>
          <p:spPr bwMode="auto">
            <a:xfrm>
              <a:off x="2024" y="2584"/>
              <a:ext cx="1144" cy="336"/>
            </a:xfrm>
            <a:custGeom>
              <a:avLst/>
              <a:gdLst/>
              <a:ahLst/>
              <a:cxnLst>
                <a:cxn ang="0">
                  <a:pos x="1144" y="0"/>
                </a:cxn>
                <a:cxn ang="0">
                  <a:pos x="0" y="336"/>
                </a:cxn>
              </a:cxnLst>
              <a:rect l="0" t="0" r="r" b="b"/>
              <a:pathLst>
                <a:path w="1144" h="336">
                  <a:moveTo>
                    <a:pt x="1144" y="0"/>
                  </a:moveTo>
                  <a:lnTo>
                    <a:pt x="0" y="3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0639" name="Freeform 15"/>
            <p:cNvSpPr>
              <a:spLocks/>
            </p:cNvSpPr>
            <p:nvPr/>
          </p:nvSpPr>
          <p:spPr bwMode="auto">
            <a:xfrm>
              <a:off x="2008" y="2944"/>
              <a:ext cx="728" cy="9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8" y="928"/>
                </a:cxn>
              </a:cxnLst>
              <a:rect l="0" t="0" r="r" b="b"/>
              <a:pathLst>
                <a:path w="728" h="928">
                  <a:moveTo>
                    <a:pt x="0" y="0"/>
                  </a:moveTo>
                  <a:lnTo>
                    <a:pt x="728" y="92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0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4106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6296E-6 L -0.55139 0.53334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106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" y="2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63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106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500" fill="hold"/>
                                        <p:tgtEl>
                                          <p:spTgt spid="4106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628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4106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500" fill="hold"/>
                                        <p:tgtEl>
                                          <p:spTgt spid="4106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62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4106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" dur="500" fill="hold"/>
                                        <p:tgtEl>
                                          <p:spTgt spid="4106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0630"/>
                  </p:tgtEl>
                </p:cond>
              </p:nextCondLst>
            </p:seq>
          </p:childTnLst>
        </p:cTn>
      </p:par>
    </p:tnLst>
    <p:bldLst>
      <p:bldP spid="4106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8578" name="Object 2"/>
          <p:cNvGraphicFramePr>
            <a:graphicFrameLocks noChangeAspect="1"/>
          </p:cNvGraphicFramePr>
          <p:nvPr/>
        </p:nvGraphicFramePr>
        <p:xfrm>
          <a:off x="2622550" y="209550"/>
          <a:ext cx="1033463" cy="1455738"/>
        </p:xfrm>
        <a:graphic>
          <a:graphicData uri="http://schemas.openxmlformats.org/presentationml/2006/ole">
            <p:oleObj spid="_x0000_s15362" name="Формула" r:id="rId4" imgW="279360" imgH="393480" progId="Equation.3">
              <p:embed/>
            </p:oleObj>
          </a:graphicData>
        </a:graphic>
      </p:graphicFrame>
      <p:graphicFrame>
        <p:nvGraphicFramePr>
          <p:cNvPr id="408579" name="Object 3"/>
          <p:cNvGraphicFramePr>
            <a:graphicFrameLocks noChangeAspect="1"/>
          </p:cNvGraphicFramePr>
          <p:nvPr/>
        </p:nvGraphicFramePr>
        <p:xfrm>
          <a:off x="6318250" y="209550"/>
          <a:ext cx="827088" cy="1509713"/>
        </p:xfrm>
        <a:graphic>
          <a:graphicData uri="http://schemas.openxmlformats.org/presentationml/2006/ole">
            <p:oleObj spid="_x0000_s15363" name="Формула" r:id="rId5" imgW="215640" imgH="393480" progId="Equation.3">
              <p:embed/>
            </p:oleObj>
          </a:graphicData>
        </a:graphic>
      </p:graphicFrame>
      <p:graphicFrame>
        <p:nvGraphicFramePr>
          <p:cNvPr id="408580" name="Object 4"/>
          <p:cNvGraphicFramePr>
            <a:graphicFrameLocks noChangeAspect="1"/>
          </p:cNvGraphicFramePr>
          <p:nvPr/>
        </p:nvGraphicFramePr>
        <p:xfrm>
          <a:off x="7929563" y="196850"/>
          <a:ext cx="777875" cy="1509713"/>
        </p:xfrm>
        <a:graphic>
          <a:graphicData uri="http://schemas.openxmlformats.org/presentationml/2006/ole">
            <p:oleObj spid="_x0000_s15364" name="Формула" r:id="rId6" imgW="203040" imgH="393480" progId="Equation.3">
              <p:embed/>
            </p:oleObj>
          </a:graphicData>
        </a:graphic>
      </p:graphicFrame>
      <p:sp>
        <p:nvSpPr>
          <p:cNvPr id="408581" name="Text Box 5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408582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8583" name="Rectangle 7"/>
          <p:cNvSpPr>
            <a:spLocks noChangeArrowheads="1"/>
          </p:cNvSpPr>
          <p:nvPr/>
        </p:nvSpPr>
        <p:spPr bwMode="auto">
          <a:xfrm>
            <a:off x="2032000" y="3073400"/>
            <a:ext cx="3187700" cy="30988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08584" name="Freeform 8"/>
          <p:cNvSpPr>
            <a:spLocks/>
          </p:cNvSpPr>
          <p:nvPr/>
        </p:nvSpPr>
        <p:spPr bwMode="auto">
          <a:xfrm>
            <a:off x="2032000" y="3073400"/>
            <a:ext cx="330200" cy="2476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72" y="0"/>
              </a:cxn>
              <a:cxn ang="0">
                <a:pos x="672" y="1736"/>
              </a:cxn>
              <a:cxn ang="0">
                <a:pos x="0" y="1720"/>
              </a:cxn>
              <a:cxn ang="0">
                <a:pos x="0" y="0"/>
              </a:cxn>
            </a:cxnLst>
            <a:rect l="0" t="0" r="r" b="b"/>
            <a:pathLst>
              <a:path w="672" h="1736">
                <a:moveTo>
                  <a:pt x="0" y="0"/>
                </a:moveTo>
                <a:lnTo>
                  <a:pt x="672" y="0"/>
                </a:lnTo>
                <a:lnTo>
                  <a:pt x="672" y="1736"/>
                </a:lnTo>
                <a:lnTo>
                  <a:pt x="0" y="172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08585" name="Object 9"/>
          <p:cNvGraphicFramePr>
            <a:graphicFrameLocks noChangeAspect="1"/>
          </p:cNvGraphicFramePr>
          <p:nvPr/>
        </p:nvGraphicFramePr>
        <p:xfrm>
          <a:off x="4541838" y="222250"/>
          <a:ext cx="1074737" cy="1509713"/>
        </p:xfrm>
        <a:graphic>
          <a:graphicData uri="http://schemas.openxmlformats.org/presentationml/2006/ole">
            <p:oleObj spid="_x0000_s15365" name="Формула" r:id="rId7" imgW="279360" imgH="393480" progId="Equation.3">
              <p:embed/>
            </p:oleObj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362200" y="3035300"/>
            <a:ext cx="2552700" cy="3162300"/>
            <a:chOff x="784" y="1960"/>
            <a:chExt cx="1608" cy="1752"/>
          </a:xfrm>
        </p:grpSpPr>
        <p:sp>
          <p:nvSpPr>
            <p:cNvPr id="408587" name="Freeform 11"/>
            <p:cNvSpPr>
              <a:spLocks/>
            </p:cNvSpPr>
            <p:nvPr/>
          </p:nvSpPr>
          <p:spPr bwMode="auto">
            <a:xfrm>
              <a:off x="1576" y="1984"/>
              <a:ext cx="8" cy="1720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720"/>
                </a:cxn>
              </a:cxnLst>
              <a:rect l="0" t="0" r="r" b="b"/>
              <a:pathLst>
                <a:path w="8" h="1720">
                  <a:moveTo>
                    <a:pt x="8" y="0"/>
                  </a:moveTo>
                  <a:lnTo>
                    <a:pt x="0" y="172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88" name="Line 12"/>
            <p:cNvSpPr>
              <a:spLocks noChangeShapeType="1"/>
            </p:cNvSpPr>
            <p:nvPr/>
          </p:nvSpPr>
          <p:spPr bwMode="auto">
            <a:xfrm>
              <a:off x="2392" y="1968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89" name="Line 13"/>
            <p:cNvSpPr>
              <a:spLocks noChangeShapeType="1"/>
            </p:cNvSpPr>
            <p:nvPr/>
          </p:nvSpPr>
          <p:spPr bwMode="auto">
            <a:xfrm>
              <a:off x="1776" y="1960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90" name="Line 14"/>
            <p:cNvSpPr>
              <a:spLocks noChangeShapeType="1"/>
            </p:cNvSpPr>
            <p:nvPr/>
          </p:nvSpPr>
          <p:spPr bwMode="auto">
            <a:xfrm>
              <a:off x="1968" y="1960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91" name="Line 15"/>
            <p:cNvSpPr>
              <a:spLocks noChangeShapeType="1"/>
            </p:cNvSpPr>
            <p:nvPr/>
          </p:nvSpPr>
          <p:spPr bwMode="auto">
            <a:xfrm>
              <a:off x="2176" y="1960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92" name="Freeform 16"/>
            <p:cNvSpPr>
              <a:spLocks/>
            </p:cNvSpPr>
            <p:nvPr/>
          </p:nvSpPr>
          <p:spPr bwMode="auto">
            <a:xfrm>
              <a:off x="784" y="1984"/>
              <a:ext cx="1" cy="17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12"/>
                </a:cxn>
              </a:cxnLst>
              <a:rect l="0" t="0" r="r" b="b"/>
              <a:pathLst>
                <a:path w="1" h="1712">
                  <a:moveTo>
                    <a:pt x="0" y="0"/>
                  </a:moveTo>
                  <a:lnTo>
                    <a:pt x="0" y="171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93" name="Freeform 17"/>
            <p:cNvSpPr>
              <a:spLocks/>
            </p:cNvSpPr>
            <p:nvPr/>
          </p:nvSpPr>
          <p:spPr bwMode="auto">
            <a:xfrm>
              <a:off x="984" y="1984"/>
              <a:ext cx="1" cy="17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28"/>
                </a:cxn>
              </a:cxnLst>
              <a:rect l="0" t="0" r="r" b="b"/>
              <a:pathLst>
                <a:path w="1" h="1728">
                  <a:moveTo>
                    <a:pt x="0" y="0"/>
                  </a:moveTo>
                  <a:lnTo>
                    <a:pt x="0" y="172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94" name="Freeform 18"/>
            <p:cNvSpPr>
              <a:spLocks/>
            </p:cNvSpPr>
            <p:nvPr/>
          </p:nvSpPr>
          <p:spPr bwMode="auto">
            <a:xfrm>
              <a:off x="1176" y="1984"/>
              <a:ext cx="8" cy="17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1712"/>
                </a:cxn>
              </a:cxnLst>
              <a:rect l="0" t="0" r="r" b="b"/>
              <a:pathLst>
                <a:path w="8" h="1712">
                  <a:moveTo>
                    <a:pt x="0" y="0"/>
                  </a:moveTo>
                  <a:lnTo>
                    <a:pt x="8" y="171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95" name="Freeform 19"/>
            <p:cNvSpPr>
              <a:spLocks/>
            </p:cNvSpPr>
            <p:nvPr/>
          </p:nvSpPr>
          <p:spPr bwMode="auto">
            <a:xfrm>
              <a:off x="1376" y="1984"/>
              <a:ext cx="1" cy="1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20"/>
                </a:cxn>
              </a:cxnLst>
              <a:rect l="0" t="0" r="r" b="b"/>
              <a:pathLst>
                <a:path w="1" h="1720">
                  <a:moveTo>
                    <a:pt x="0" y="0"/>
                  </a:moveTo>
                  <a:lnTo>
                    <a:pt x="0" y="172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 rot="5400000">
            <a:off x="2381250" y="3028950"/>
            <a:ext cx="2489200" cy="3213100"/>
            <a:chOff x="784" y="1960"/>
            <a:chExt cx="1608" cy="1752"/>
          </a:xfrm>
        </p:grpSpPr>
        <p:sp>
          <p:nvSpPr>
            <p:cNvPr id="408597" name="Freeform 21"/>
            <p:cNvSpPr>
              <a:spLocks/>
            </p:cNvSpPr>
            <p:nvPr/>
          </p:nvSpPr>
          <p:spPr bwMode="auto">
            <a:xfrm>
              <a:off x="1576" y="1984"/>
              <a:ext cx="8" cy="1720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1720"/>
                </a:cxn>
              </a:cxnLst>
              <a:rect l="0" t="0" r="r" b="b"/>
              <a:pathLst>
                <a:path w="8" h="1720">
                  <a:moveTo>
                    <a:pt x="8" y="0"/>
                  </a:moveTo>
                  <a:lnTo>
                    <a:pt x="0" y="172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98" name="Line 22"/>
            <p:cNvSpPr>
              <a:spLocks noChangeShapeType="1"/>
            </p:cNvSpPr>
            <p:nvPr/>
          </p:nvSpPr>
          <p:spPr bwMode="auto">
            <a:xfrm>
              <a:off x="2392" y="1968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599" name="Line 23"/>
            <p:cNvSpPr>
              <a:spLocks noChangeShapeType="1"/>
            </p:cNvSpPr>
            <p:nvPr/>
          </p:nvSpPr>
          <p:spPr bwMode="auto">
            <a:xfrm>
              <a:off x="1776" y="1960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600" name="Line 24"/>
            <p:cNvSpPr>
              <a:spLocks noChangeShapeType="1"/>
            </p:cNvSpPr>
            <p:nvPr/>
          </p:nvSpPr>
          <p:spPr bwMode="auto">
            <a:xfrm>
              <a:off x="1968" y="1960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601" name="Line 25"/>
            <p:cNvSpPr>
              <a:spLocks noChangeShapeType="1"/>
            </p:cNvSpPr>
            <p:nvPr/>
          </p:nvSpPr>
          <p:spPr bwMode="auto">
            <a:xfrm>
              <a:off x="2176" y="1960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602" name="Freeform 26"/>
            <p:cNvSpPr>
              <a:spLocks/>
            </p:cNvSpPr>
            <p:nvPr/>
          </p:nvSpPr>
          <p:spPr bwMode="auto">
            <a:xfrm>
              <a:off x="784" y="1984"/>
              <a:ext cx="1" cy="17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12"/>
                </a:cxn>
              </a:cxnLst>
              <a:rect l="0" t="0" r="r" b="b"/>
              <a:pathLst>
                <a:path w="1" h="1712">
                  <a:moveTo>
                    <a:pt x="0" y="0"/>
                  </a:moveTo>
                  <a:lnTo>
                    <a:pt x="0" y="171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603" name="Freeform 27"/>
            <p:cNvSpPr>
              <a:spLocks/>
            </p:cNvSpPr>
            <p:nvPr/>
          </p:nvSpPr>
          <p:spPr bwMode="auto">
            <a:xfrm>
              <a:off x="984" y="1984"/>
              <a:ext cx="1" cy="17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28"/>
                </a:cxn>
              </a:cxnLst>
              <a:rect l="0" t="0" r="r" b="b"/>
              <a:pathLst>
                <a:path w="1" h="1728">
                  <a:moveTo>
                    <a:pt x="0" y="0"/>
                  </a:moveTo>
                  <a:lnTo>
                    <a:pt x="0" y="172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604" name="Freeform 28"/>
            <p:cNvSpPr>
              <a:spLocks/>
            </p:cNvSpPr>
            <p:nvPr/>
          </p:nvSpPr>
          <p:spPr bwMode="auto">
            <a:xfrm>
              <a:off x="1176" y="1984"/>
              <a:ext cx="8" cy="17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" y="1712"/>
                </a:cxn>
              </a:cxnLst>
              <a:rect l="0" t="0" r="r" b="b"/>
              <a:pathLst>
                <a:path w="8" h="1712">
                  <a:moveTo>
                    <a:pt x="0" y="0"/>
                  </a:moveTo>
                  <a:lnTo>
                    <a:pt x="8" y="171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08605" name="Freeform 29"/>
            <p:cNvSpPr>
              <a:spLocks/>
            </p:cNvSpPr>
            <p:nvPr/>
          </p:nvSpPr>
          <p:spPr bwMode="auto">
            <a:xfrm>
              <a:off x="1376" y="1984"/>
              <a:ext cx="1" cy="17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720"/>
                </a:cxn>
              </a:cxnLst>
              <a:rect l="0" t="0" r="r" b="b"/>
              <a:pathLst>
                <a:path w="1" h="1720">
                  <a:moveTo>
                    <a:pt x="0" y="0"/>
                  </a:moveTo>
                  <a:lnTo>
                    <a:pt x="0" y="172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08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4085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-0.44444 0.5129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085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2" y="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8585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085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500" fill="hold"/>
                                        <p:tgtEl>
                                          <p:spTgt spid="4085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857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085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500" fill="hold"/>
                                        <p:tgtEl>
                                          <p:spTgt spid="40857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8579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085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500" fill="hold"/>
                                        <p:tgtEl>
                                          <p:spTgt spid="4085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8580"/>
                  </p:tgtEl>
                </p:cond>
              </p:nextCondLst>
            </p:seq>
          </p:childTnLst>
        </p:cTn>
      </p:par>
    </p:tnLst>
    <p:bldLst>
      <p:bldP spid="40858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4151" name="Object 151"/>
          <p:cNvGraphicFramePr>
            <a:graphicFrameLocks noChangeAspect="1"/>
          </p:cNvGraphicFramePr>
          <p:nvPr/>
        </p:nvGraphicFramePr>
        <p:xfrm>
          <a:off x="6230938" y="234950"/>
          <a:ext cx="750887" cy="1455738"/>
        </p:xfrm>
        <a:graphic>
          <a:graphicData uri="http://schemas.openxmlformats.org/presentationml/2006/ole">
            <p:oleObj spid="_x0000_s16386" name="Формула" r:id="rId4" imgW="203040" imgH="393480" progId="Equation.3">
              <p:embed/>
            </p:oleObj>
          </a:graphicData>
        </a:graphic>
      </p:graphicFrame>
      <p:graphicFrame>
        <p:nvGraphicFramePr>
          <p:cNvPr id="384152" name="Object 152"/>
          <p:cNvGraphicFramePr>
            <a:graphicFrameLocks noChangeAspect="1"/>
          </p:cNvGraphicFramePr>
          <p:nvPr/>
        </p:nvGraphicFramePr>
        <p:xfrm>
          <a:off x="7302500" y="222250"/>
          <a:ext cx="584200" cy="1509713"/>
        </p:xfrm>
        <a:graphic>
          <a:graphicData uri="http://schemas.openxmlformats.org/presentationml/2006/ole">
            <p:oleObj spid="_x0000_s16387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384154" name="Object 154"/>
          <p:cNvGraphicFramePr>
            <a:graphicFrameLocks noChangeAspect="1"/>
          </p:cNvGraphicFramePr>
          <p:nvPr/>
        </p:nvGraphicFramePr>
        <p:xfrm>
          <a:off x="8102600" y="184150"/>
          <a:ext cx="584200" cy="1509713"/>
        </p:xfrm>
        <a:graphic>
          <a:graphicData uri="http://schemas.openxmlformats.org/presentationml/2006/ole">
            <p:oleObj spid="_x0000_s16388" name="Формула" r:id="rId6" imgW="152280" imgH="393480" progId="Equation.3">
              <p:embed/>
            </p:oleObj>
          </a:graphicData>
        </a:graphic>
      </p:graphicFrame>
      <p:sp>
        <p:nvSpPr>
          <p:cNvPr id="384155" name="Text Box 155"/>
          <p:cNvSpPr txBox="1">
            <a:spLocks noChangeArrowheads="1"/>
          </p:cNvSpPr>
          <p:nvPr/>
        </p:nvSpPr>
        <p:spPr bwMode="auto">
          <a:xfrm>
            <a:off x="276225" y="2178050"/>
            <a:ext cx="7279557" cy="107721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/>
              <a:t>Какую часть всех яблок положили </a:t>
            </a:r>
            <a:endParaRPr lang="ru-RU" sz="3200" b="1" dirty="0" smtClean="0"/>
          </a:p>
          <a:p>
            <a:r>
              <a:rPr lang="ru-RU" sz="3200" b="1" dirty="0" smtClean="0"/>
              <a:t>в </a:t>
            </a:r>
            <a:r>
              <a:rPr lang="ru-RU" sz="3200" b="1" dirty="0"/>
              <a:t>тарелку?</a:t>
            </a:r>
          </a:p>
        </p:txBody>
      </p:sp>
      <p:grpSp>
        <p:nvGrpSpPr>
          <p:cNvPr id="2" name="Group 156"/>
          <p:cNvGrpSpPr>
            <a:grpSpLocks/>
          </p:cNvGrpSpPr>
          <p:nvPr/>
        </p:nvGrpSpPr>
        <p:grpSpPr bwMode="auto">
          <a:xfrm>
            <a:off x="4953000" y="4521200"/>
            <a:ext cx="3721100" cy="1727200"/>
            <a:chOff x="3120" y="2848"/>
            <a:chExt cx="2344" cy="1088"/>
          </a:xfrm>
        </p:grpSpPr>
        <p:sp>
          <p:nvSpPr>
            <p:cNvPr id="384157" name="Freeform 157"/>
            <p:cNvSpPr>
              <a:spLocks/>
            </p:cNvSpPr>
            <p:nvPr/>
          </p:nvSpPr>
          <p:spPr bwMode="auto">
            <a:xfrm>
              <a:off x="3120" y="3189"/>
              <a:ext cx="2344" cy="747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72" y="392"/>
                </a:cxn>
                <a:cxn ang="0">
                  <a:pos x="792" y="640"/>
                </a:cxn>
                <a:cxn ang="0">
                  <a:pos x="1640" y="632"/>
                </a:cxn>
                <a:cxn ang="0">
                  <a:pos x="2080" y="392"/>
                </a:cxn>
                <a:cxn ang="0">
                  <a:pos x="2344" y="0"/>
                </a:cxn>
              </a:cxnLst>
              <a:rect l="0" t="0" r="r" b="b"/>
              <a:pathLst>
                <a:path w="2344" h="680">
                  <a:moveTo>
                    <a:pt x="0" y="56"/>
                  </a:moveTo>
                  <a:cubicBezTo>
                    <a:pt x="65" y="185"/>
                    <a:pt x="140" y="295"/>
                    <a:pt x="272" y="392"/>
                  </a:cubicBezTo>
                  <a:cubicBezTo>
                    <a:pt x="404" y="489"/>
                    <a:pt x="564" y="600"/>
                    <a:pt x="792" y="640"/>
                  </a:cubicBezTo>
                  <a:cubicBezTo>
                    <a:pt x="1020" y="680"/>
                    <a:pt x="1425" y="673"/>
                    <a:pt x="1640" y="632"/>
                  </a:cubicBezTo>
                  <a:cubicBezTo>
                    <a:pt x="1855" y="591"/>
                    <a:pt x="1963" y="497"/>
                    <a:pt x="2080" y="392"/>
                  </a:cubicBezTo>
                  <a:cubicBezTo>
                    <a:pt x="2197" y="287"/>
                    <a:pt x="2274" y="153"/>
                    <a:pt x="2344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33CC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158" name="Oval 158"/>
            <p:cNvSpPr>
              <a:spLocks noChangeArrowheads="1"/>
            </p:cNvSpPr>
            <p:nvPr/>
          </p:nvSpPr>
          <p:spPr bwMode="auto">
            <a:xfrm>
              <a:off x="3120" y="2848"/>
              <a:ext cx="2344" cy="70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384159" name="Picture 159" descr="uz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68" y="3626"/>
              <a:ext cx="1496" cy="252"/>
            </a:xfrm>
            <a:prstGeom prst="rect">
              <a:avLst/>
            </a:prstGeom>
            <a:noFill/>
          </p:spPr>
        </p:pic>
      </p:grpSp>
      <p:sp>
        <p:nvSpPr>
          <p:cNvPr id="384346" name="AutoShape 34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" name="Group 597"/>
          <p:cNvGrpSpPr>
            <a:grpSpLocks/>
          </p:cNvGrpSpPr>
          <p:nvPr/>
        </p:nvGrpSpPr>
        <p:grpSpPr bwMode="auto">
          <a:xfrm>
            <a:off x="196850" y="4487863"/>
            <a:ext cx="806450" cy="785812"/>
            <a:chOff x="956" y="2779"/>
            <a:chExt cx="508" cy="495"/>
          </a:xfrm>
        </p:grpSpPr>
        <p:sp>
          <p:nvSpPr>
            <p:cNvPr id="384348" name="Freeform 348"/>
            <p:cNvSpPr>
              <a:spLocks/>
            </p:cNvSpPr>
            <p:nvPr/>
          </p:nvSpPr>
          <p:spPr bwMode="auto">
            <a:xfrm flipH="1">
              <a:off x="956" y="2858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349" name="Freeform 349"/>
            <p:cNvSpPr>
              <a:spLocks/>
            </p:cNvSpPr>
            <p:nvPr/>
          </p:nvSpPr>
          <p:spPr bwMode="auto">
            <a:xfrm>
              <a:off x="980" y="2911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350" name="Freeform 350"/>
            <p:cNvSpPr>
              <a:spLocks/>
            </p:cNvSpPr>
            <p:nvPr/>
          </p:nvSpPr>
          <p:spPr bwMode="auto">
            <a:xfrm>
              <a:off x="1075" y="2802"/>
              <a:ext cx="78" cy="102"/>
            </a:xfrm>
            <a:custGeom>
              <a:avLst/>
              <a:gdLst/>
              <a:ahLst/>
              <a:cxnLst>
                <a:cxn ang="0">
                  <a:pos x="78" y="102"/>
                </a:cxn>
                <a:cxn ang="0">
                  <a:pos x="3" y="63"/>
                </a:cxn>
                <a:cxn ang="0">
                  <a:pos x="0" y="0"/>
                </a:cxn>
                <a:cxn ang="0">
                  <a:pos x="60" y="45"/>
                </a:cxn>
                <a:cxn ang="0">
                  <a:pos x="78" y="102"/>
                </a:cxn>
              </a:cxnLst>
              <a:rect l="0" t="0" r="r" b="b"/>
              <a:pathLst>
                <a:path w="78" h="102">
                  <a:moveTo>
                    <a:pt x="78" y="102"/>
                  </a:moveTo>
                  <a:lnTo>
                    <a:pt x="3" y="63"/>
                  </a:lnTo>
                  <a:lnTo>
                    <a:pt x="0" y="0"/>
                  </a:lnTo>
                  <a:lnTo>
                    <a:pt x="60" y="45"/>
                  </a:lnTo>
                  <a:lnTo>
                    <a:pt x="78" y="102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351" name="Freeform 351"/>
            <p:cNvSpPr>
              <a:spLocks/>
            </p:cNvSpPr>
            <p:nvPr/>
          </p:nvSpPr>
          <p:spPr bwMode="auto">
            <a:xfrm>
              <a:off x="1153" y="2779"/>
              <a:ext cx="39" cy="123"/>
            </a:xfrm>
            <a:custGeom>
              <a:avLst/>
              <a:gdLst/>
              <a:ahLst/>
              <a:cxnLst>
                <a:cxn ang="0">
                  <a:pos x="0" y="123"/>
                </a:cxn>
                <a:cxn ang="0">
                  <a:pos x="12" y="28"/>
                </a:cxn>
                <a:cxn ang="0">
                  <a:pos x="35" y="0"/>
                </a:cxn>
                <a:cxn ang="0">
                  <a:pos x="39" y="50"/>
                </a:cxn>
                <a:cxn ang="0">
                  <a:pos x="0" y="123"/>
                </a:cxn>
              </a:cxnLst>
              <a:rect l="0" t="0" r="r" b="b"/>
              <a:pathLst>
                <a:path w="39" h="123">
                  <a:moveTo>
                    <a:pt x="0" y="123"/>
                  </a:moveTo>
                  <a:lnTo>
                    <a:pt x="12" y="28"/>
                  </a:lnTo>
                  <a:lnTo>
                    <a:pt x="35" y="0"/>
                  </a:lnTo>
                  <a:lnTo>
                    <a:pt x="39" y="50"/>
                  </a:lnTo>
                  <a:lnTo>
                    <a:pt x="0" y="123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352" name="Freeform 352"/>
            <p:cNvSpPr>
              <a:spLocks/>
            </p:cNvSpPr>
            <p:nvPr/>
          </p:nvSpPr>
          <p:spPr bwMode="auto">
            <a:xfrm>
              <a:off x="1156" y="2788"/>
              <a:ext cx="84" cy="11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40" y="27"/>
                </a:cxn>
                <a:cxn ang="0">
                  <a:pos x="78" y="0"/>
                </a:cxn>
                <a:cxn ang="0">
                  <a:pos x="84" y="49"/>
                </a:cxn>
                <a:cxn ang="0">
                  <a:pos x="0" y="116"/>
                </a:cxn>
              </a:cxnLst>
              <a:rect l="0" t="0" r="r" b="b"/>
              <a:pathLst>
                <a:path w="84" h="116">
                  <a:moveTo>
                    <a:pt x="0" y="116"/>
                  </a:moveTo>
                  <a:lnTo>
                    <a:pt x="40" y="27"/>
                  </a:lnTo>
                  <a:lnTo>
                    <a:pt x="78" y="0"/>
                  </a:lnTo>
                  <a:lnTo>
                    <a:pt x="84" y="49"/>
                  </a:lnTo>
                  <a:lnTo>
                    <a:pt x="0" y="116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353" name="Freeform 353"/>
            <p:cNvSpPr>
              <a:spLocks/>
            </p:cNvSpPr>
            <p:nvPr/>
          </p:nvSpPr>
          <p:spPr bwMode="auto">
            <a:xfrm flipH="1">
              <a:off x="1150" y="3215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378"/>
          <p:cNvGrpSpPr>
            <a:grpSpLocks/>
          </p:cNvGrpSpPr>
          <p:nvPr/>
        </p:nvGrpSpPr>
        <p:grpSpPr bwMode="auto">
          <a:xfrm>
            <a:off x="989013" y="4471988"/>
            <a:ext cx="2238375" cy="1943100"/>
            <a:chOff x="503" y="1425"/>
            <a:chExt cx="2250" cy="1784"/>
          </a:xfrm>
        </p:grpSpPr>
        <p:sp>
          <p:nvSpPr>
            <p:cNvPr id="384379" name="Freeform 379" descr="Циновка"/>
            <p:cNvSpPr>
              <a:spLocks/>
            </p:cNvSpPr>
            <p:nvPr/>
          </p:nvSpPr>
          <p:spPr bwMode="auto">
            <a:xfrm>
              <a:off x="536" y="2160"/>
              <a:ext cx="2192" cy="10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0" y="568"/>
                </a:cxn>
                <a:cxn ang="0">
                  <a:pos x="376" y="840"/>
                </a:cxn>
                <a:cxn ang="0">
                  <a:pos x="752" y="1016"/>
                </a:cxn>
                <a:cxn ang="0">
                  <a:pos x="1184" y="1040"/>
                </a:cxn>
                <a:cxn ang="0">
                  <a:pos x="1592" y="960"/>
                </a:cxn>
                <a:cxn ang="0">
                  <a:pos x="1920" y="752"/>
                </a:cxn>
                <a:cxn ang="0">
                  <a:pos x="2152" y="296"/>
                </a:cxn>
                <a:cxn ang="0">
                  <a:pos x="2160" y="0"/>
                </a:cxn>
              </a:cxnLst>
              <a:rect l="0" t="0" r="r" b="b"/>
              <a:pathLst>
                <a:path w="2192" h="1049">
                  <a:moveTo>
                    <a:pt x="0" y="0"/>
                  </a:moveTo>
                  <a:cubicBezTo>
                    <a:pt x="28" y="214"/>
                    <a:pt x="57" y="428"/>
                    <a:pt x="120" y="568"/>
                  </a:cubicBezTo>
                  <a:cubicBezTo>
                    <a:pt x="183" y="708"/>
                    <a:pt x="271" y="765"/>
                    <a:pt x="376" y="840"/>
                  </a:cubicBezTo>
                  <a:cubicBezTo>
                    <a:pt x="481" y="915"/>
                    <a:pt x="617" y="983"/>
                    <a:pt x="752" y="1016"/>
                  </a:cubicBezTo>
                  <a:cubicBezTo>
                    <a:pt x="887" y="1049"/>
                    <a:pt x="1044" y="1049"/>
                    <a:pt x="1184" y="1040"/>
                  </a:cubicBezTo>
                  <a:cubicBezTo>
                    <a:pt x="1324" y="1031"/>
                    <a:pt x="1469" y="1008"/>
                    <a:pt x="1592" y="960"/>
                  </a:cubicBezTo>
                  <a:cubicBezTo>
                    <a:pt x="1715" y="912"/>
                    <a:pt x="1827" y="863"/>
                    <a:pt x="1920" y="752"/>
                  </a:cubicBezTo>
                  <a:cubicBezTo>
                    <a:pt x="2013" y="641"/>
                    <a:pt x="2112" y="421"/>
                    <a:pt x="2152" y="296"/>
                  </a:cubicBezTo>
                  <a:cubicBezTo>
                    <a:pt x="2192" y="171"/>
                    <a:pt x="2176" y="85"/>
                    <a:pt x="2160" y="0"/>
                  </a:cubicBezTo>
                </a:path>
              </a:pathLst>
            </a:custGeom>
            <a:blipFill dpi="0" rotWithShape="1">
              <a:blip r:embed="rId8"/>
              <a:srcRect/>
              <a:tile tx="0" ty="0" sx="100000" sy="100000" flip="none" algn="tl"/>
            </a:blip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380" name="Freeform 380" descr="Папирус"/>
            <p:cNvSpPr>
              <a:spLocks/>
            </p:cNvSpPr>
            <p:nvPr/>
          </p:nvSpPr>
          <p:spPr bwMode="auto">
            <a:xfrm>
              <a:off x="521" y="1929"/>
              <a:ext cx="2232" cy="463"/>
            </a:xfrm>
            <a:custGeom>
              <a:avLst/>
              <a:gdLst/>
              <a:ahLst/>
              <a:cxnLst>
                <a:cxn ang="0">
                  <a:pos x="15" y="223"/>
                </a:cxn>
                <a:cxn ang="0">
                  <a:pos x="431" y="423"/>
                </a:cxn>
                <a:cxn ang="0">
                  <a:pos x="1023" y="447"/>
                </a:cxn>
                <a:cxn ang="0">
                  <a:pos x="1687" y="431"/>
                </a:cxn>
                <a:cxn ang="0">
                  <a:pos x="2215" y="255"/>
                </a:cxn>
                <a:cxn ang="0">
                  <a:pos x="1791" y="39"/>
                </a:cxn>
                <a:cxn ang="0">
                  <a:pos x="1111" y="23"/>
                </a:cxn>
                <a:cxn ang="0">
                  <a:pos x="343" y="55"/>
                </a:cxn>
                <a:cxn ang="0">
                  <a:pos x="15" y="223"/>
                </a:cxn>
              </a:cxnLst>
              <a:rect l="0" t="0" r="r" b="b"/>
              <a:pathLst>
                <a:path w="2232" h="463">
                  <a:moveTo>
                    <a:pt x="15" y="223"/>
                  </a:moveTo>
                  <a:cubicBezTo>
                    <a:pt x="30" y="284"/>
                    <a:pt x="263" y="386"/>
                    <a:pt x="431" y="423"/>
                  </a:cubicBezTo>
                  <a:cubicBezTo>
                    <a:pt x="599" y="460"/>
                    <a:pt x="814" y="446"/>
                    <a:pt x="1023" y="447"/>
                  </a:cubicBezTo>
                  <a:cubicBezTo>
                    <a:pt x="1232" y="448"/>
                    <a:pt x="1488" y="463"/>
                    <a:pt x="1687" y="431"/>
                  </a:cubicBezTo>
                  <a:cubicBezTo>
                    <a:pt x="1886" y="399"/>
                    <a:pt x="2198" y="320"/>
                    <a:pt x="2215" y="255"/>
                  </a:cubicBezTo>
                  <a:cubicBezTo>
                    <a:pt x="2232" y="190"/>
                    <a:pt x="1975" y="78"/>
                    <a:pt x="1791" y="39"/>
                  </a:cubicBezTo>
                  <a:cubicBezTo>
                    <a:pt x="1607" y="0"/>
                    <a:pt x="1352" y="20"/>
                    <a:pt x="1111" y="23"/>
                  </a:cubicBezTo>
                  <a:cubicBezTo>
                    <a:pt x="870" y="26"/>
                    <a:pt x="528" y="23"/>
                    <a:pt x="343" y="55"/>
                  </a:cubicBezTo>
                  <a:cubicBezTo>
                    <a:pt x="158" y="87"/>
                    <a:pt x="0" y="162"/>
                    <a:pt x="15" y="223"/>
                  </a:cubicBezTo>
                  <a:close/>
                </a:path>
              </a:pathLst>
            </a:custGeom>
            <a:blipFill dpi="0" rotWithShape="1">
              <a:blip r:embed="rId9"/>
              <a:srcRect/>
              <a:tile tx="0" ty="0" sx="100000" sy="100000" flip="none" algn="tl"/>
            </a:blip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5" name="Group 381"/>
            <p:cNvGrpSpPr>
              <a:grpSpLocks/>
            </p:cNvGrpSpPr>
            <p:nvPr/>
          </p:nvGrpSpPr>
          <p:grpSpPr bwMode="auto">
            <a:xfrm>
              <a:off x="503" y="1425"/>
              <a:ext cx="2228" cy="829"/>
              <a:chOff x="503" y="1425"/>
              <a:chExt cx="2228" cy="829"/>
            </a:xfrm>
          </p:grpSpPr>
          <p:sp>
            <p:nvSpPr>
              <p:cNvPr id="384382" name="Freeform 382"/>
              <p:cNvSpPr>
                <a:spLocks/>
              </p:cNvSpPr>
              <p:nvPr/>
            </p:nvSpPr>
            <p:spPr bwMode="auto">
              <a:xfrm rot="5135648">
                <a:off x="2397" y="1960"/>
                <a:ext cx="309" cy="81"/>
              </a:xfrm>
              <a:custGeom>
                <a:avLst/>
                <a:gdLst/>
                <a:ahLst/>
                <a:cxnLst>
                  <a:cxn ang="0">
                    <a:pos x="0" y="99"/>
                  </a:cxn>
                  <a:cxn ang="0">
                    <a:pos x="44" y="27"/>
                  </a:cxn>
                  <a:cxn ang="0">
                    <a:pos x="118" y="3"/>
                  </a:cxn>
                  <a:cxn ang="0">
                    <a:pos x="192" y="15"/>
                  </a:cxn>
                  <a:cxn ang="0">
                    <a:pos x="280" y="91"/>
                  </a:cxn>
                  <a:cxn ang="0">
                    <a:pos x="360" y="79"/>
                  </a:cxn>
                  <a:cxn ang="0">
                    <a:pos x="408" y="10"/>
                  </a:cxn>
                </a:cxnLst>
                <a:rect l="0" t="0" r="r" b="b"/>
                <a:pathLst>
                  <a:path w="408" h="102">
                    <a:moveTo>
                      <a:pt x="0" y="99"/>
                    </a:moveTo>
                    <a:cubicBezTo>
                      <a:pt x="7" y="87"/>
                      <a:pt x="24" y="43"/>
                      <a:pt x="44" y="27"/>
                    </a:cubicBezTo>
                    <a:cubicBezTo>
                      <a:pt x="64" y="11"/>
                      <a:pt x="93" y="5"/>
                      <a:pt x="118" y="3"/>
                    </a:cubicBezTo>
                    <a:cubicBezTo>
                      <a:pt x="143" y="1"/>
                      <a:pt x="165" y="0"/>
                      <a:pt x="192" y="15"/>
                    </a:cubicBezTo>
                    <a:cubicBezTo>
                      <a:pt x="219" y="30"/>
                      <a:pt x="252" y="80"/>
                      <a:pt x="280" y="91"/>
                    </a:cubicBezTo>
                    <a:cubicBezTo>
                      <a:pt x="308" y="102"/>
                      <a:pt x="339" y="92"/>
                      <a:pt x="360" y="79"/>
                    </a:cubicBezTo>
                    <a:cubicBezTo>
                      <a:pt x="381" y="66"/>
                      <a:pt x="398" y="25"/>
                      <a:pt x="408" y="10"/>
                    </a:cubicBezTo>
                  </a:path>
                </a:pathLst>
              </a:custGeom>
              <a:solidFill>
                <a:srgbClr val="CC9900"/>
              </a:soli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" name="Group 383"/>
              <p:cNvGrpSpPr>
                <a:grpSpLocks/>
              </p:cNvGrpSpPr>
              <p:nvPr/>
            </p:nvGrpSpPr>
            <p:grpSpPr bwMode="auto">
              <a:xfrm>
                <a:off x="503" y="1425"/>
                <a:ext cx="2228" cy="829"/>
                <a:chOff x="503" y="1425"/>
                <a:chExt cx="2348" cy="829"/>
              </a:xfrm>
            </p:grpSpPr>
            <p:sp>
              <p:nvSpPr>
                <p:cNvPr id="384384" name="Freeform 384"/>
                <p:cNvSpPr>
                  <a:spLocks/>
                </p:cNvSpPr>
                <p:nvPr/>
              </p:nvSpPr>
              <p:spPr bwMode="auto">
                <a:xfrm rot="-1024559">
                  <a:off x="513" y="2038"/>
                  <a:ext cx="323" cy="77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44" y="27"/>
                    </a:cxn>
                    <a:cxn ang="0">
                      <a:pos x="118" y="3"/>
                    </a:cxn>
                    <a:cxn ang="0">
                      <a:pos x="192" y="15"/>
                    </a:cxn>
                    <a:cxn ang="0">
                      <a:pos x="280" y="91"/>
                    </a:cxn>
                    <a:cxn ang="0">
                      <a:pos x="360" y="79"/>
                    </a:cxn>
                    <a:cxn ang="0">
                      <a:pos x="408" y="10"/>
                    </a:cxn>
                  </a:cxnLst>
                  <a:rect l="0" t="0" r="r" b="b"/>
                  <a:pathLst>
                    <a:path w="408" h="102">
                      <a:moveTo>
                        <a:pt x="0" y="99"/>
                      </a:moveTo>
                      <a:cubicBezTo>
                        <a:pt x="7" y="87"/>
                        <a:pt x="24" y="43"/>
                        <a:pt x="44" y="27"/>
                      </a:cubicBezTo>
                      <a:cubicBezTo>
                        <a:pt x="64" y="11"/>
                        <a:pt x="93" y="5"/>
                        <a:pt x="118" y="3"/>
                      </a:cubicBezTo>
                      <a:cubicBezTo>
                        <a:pt x="143" y="1"/>
                        <a:pt x="165" y="0"/>
                        <a:pt x="192" y="15"/>
                      </a:cubicBezTo>
                      <a:cubicBezTo>
                        <a:pt x="219" y="30"/>
                        <a:pt x="252" y="80"/>
                        <a:pt x="280" y="91"/>
                      </a:cubicBezTo>
                      <a:cubicBezTo>
                        <a:pt x="308" y="102"/>
                        <a:pt x="339" y="92"/>
                        <a:pt x="360" y="79"/>
                      </a:cubicBezTo>
                      <a:cubicBezTo>
                        <a:pt x="381" y="66"/>
                        <a:pt x="398" y="25"/>
                        <a:pt x="408" y="1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4385" name="Freeform 385"/>
                <p:cNvSpPr>
                  <a:spLocks/>
                </p:cNvSpPr>
                <p:nvPr/>
              </p:nvSpPr>
              <p:spPr bwMode="auto">
                <a:xfrm rot="-1024559">
                  <a:off x="597" y="1933"/>
                  <a:ext cx="317" cy="95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4386" name="Freeform 386"/>
                <p:cNvSpPr>
                  <a:spLocks/>
                </p:cNvSpPr>
                <p:nvPr/>
              </p:nvSpPr>
              <p:spPr bwMode="auto">
                <a:xfrm rot="-590344">
                  <a:off x="672" y="1846"/>
                  <a:ext cx="317" cy="95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7" name="Group 387"/>
                <p:cNvGrpSpPr>
                  <a:grpSpLocks/>
                </p:cNvGrpSpPr>
                <p:nvPr/>
              </p:nvGrpSpPr>
              <p:grpSpPr bwMode="auto">
                <a:xfrm rot="319568">
                  <a:off x="787" y="1646"/>
                  <a:ext cx="523" cy="215"/>
                  <a:chOff x="500" y="1699"/>
                  <a:chExt cx="660" cy="284"/>
                </a:xfrm>
              </p:grpSpPr>
              <p:sp>
                <p:nvSpPr>
                  <p:cNvPr id="384388" name="Freeform 388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389" name="Freeform 389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390" name="Freeform 390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" name="Group 391"/>
                <p:cNvGrpSpPr>
                  <a:grpSpLocks/>
                </p:cNvGrpSpPr>
                <p:nvPr/>
              </p:nvGrpSpPr>
              <p:grpSpPr bwMode="auto">
                <a:xfrm rot="1402697">
                  <a:off x="1144" y="1524"/>
                  <a:ext cx="523" cy="215"/>
                  <a:chOff x="500" y="1699"/>
                  <a:chExt cx="660" cy="284"/>
                </a:xfrm>
              </p:grpSpPr>
              <p:sp>
                <p:nvSpPr>
                  <p:cNvPr id="384392" name="Freeform 392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393" name="Freeform 393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394" name="Freeform 394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9" name="Group 395"/>
                <p:cNvGrpSpPr>
                  <a:grpSpLocks/>
                </p:cNvGrpSpPr>
                <p:nvPr/>
              </p:nvGrpSpPr>
              <p:grpSpPr bwMode="auto">
                <a:xfrm rot="2233139">
                  <a:off x="1529" y="1489"/>
                  <a:ext cx="500" cy="225"/>
                  <a:chOff x="500" y="1699"/>
                  <a:chExt cx="660" cy="284"/>
                </a:xfrm>
              </p:grpSpPr>
              <p:sp>
                <p:nvSpPr>
                  <p:cNvPr id="384396" name="Freeform 396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397" name="Freeform 397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398" name="Freeform 398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0" name="Group 399"/>
                <p:cNvGrpSpPr>
                  <a:grpSpLocks/>
                </p:cNvGrpSpPr>
                <p:nvPr/>
              </p:nvGrpSpPr>
              <p:grpSpPr bwMode="auto">
                <a:xfrm rot="3226440">
                  <a:off x="1882" y="1562"/>
                  <a:ext cx="500" cy="225"/>
                  <a:chOff x="500" y="1699"/>
                  <a:chExt cx="660" cy="284"/>
                </a:xfrm>
              </p:grpSpPr>
              <p:sp>
                <p:nvSpPr>
                  <p:cNvPr id="384400" name="Freeform 400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401" name="Freeform 401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402" name="Freeform 402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" name="Group 403"/>
                <p:cNvGrpSpPr>
                  <a:grpSpLocks/>
                </p:cNvGrpSpPr>
                <p:nvPr/>
              </p:nvGrpSpPr>
              <p:grpSpPr bwMode="auto">
                <a:xfrm rot="4068615">
                  <a:off x="2210" y="1726"/>
                  <a:ext cx="500" cy="225"/>
                  <a:chOff x="500" y="1699"/>
                  <a:chExt cx="660" cy="284"/>
                </a:xfrm>
              </p:grpSpPr>
              <p:sp>
                <p:nvSpPr>
                  <p:cNvPr id="384404" name="Freeform 404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405" name="Freeform 405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4406" name="Freeform 406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384407" name="Freeform 407"/>
                <p:cNvSpPr>
                  <a:spLocks/>
                </p:cNvSpPr>
                <p:nvPr/>
              </p:nvSpPr>
              <p:spPr bwMode="auto">
                <a:xfrm rot="5135648">
                  <a:off x="2576" y="2029"/>
                  <a:ext cx="303" cy="100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4408" name="Freeform 408"/>
                <p:cNvSpPr>
                  <a:spLocks/>
                </p:cNvSpPr>
                <p:nvPr/>
              </p:nvSpPr>
              <p:spPr bwMode="auto">
                <a:xfrm>
                  <a:off x="2706" y="2014"/>
                  <a:ext cx="145" cy="221"/>
                </a:xfrm>
                <a:custGeom>
                  <a:avLst/>
                  <a:gdLst/>
                  <a:ahLst/>
                  <a:cxnLst>
                    <a:cxn ang="0">
                      <a:pos x="72" y="0"/>
                    </a:cxn>
                    <a:cxn ang="0">
                      <a:pos x="127" y="39"/>
                    </a:cxn>
                    <a:cxn ang="0">
                      <a:pos x="144" y="106"/>
                    </a:cxn>
                    <a:cxn ang="0">
                      <a:pos x="123" y="158"/>
                    </a:cxn>
                    <a:cxn ang="0">
                      <a:pos x="50" y="212"/>
                    </a:cxn>
                    <a:cxn ang="0">
                      <a:pos x="6" y="214"/>
                    </a:cxn>
                    <a:cxn ang="0">
                      <a:pos x="14" y="218"/>
                    </a:cxn>
                  </a:cxnLst>
                  <a:rect l="0" t="0" r="r" b="b"/>
                  <a:pathLst>
                    <a:path w="145" h="221">
                      <a:moveTo>
                        <a:pt x="72" y="0"/>
                      </a:moveTo>
                      <a:cubicBezTo>
                        <a:pt x="82" y="7"/>
                        <a:pt x="115" y="23"/>
                        <a:pt x="127" y="39"/>
                      </a:cubicBezTo>
                      <a:cubicBezTo>
                        <a:pt x="139" y="57"/>
                        <a:pt x="145" y="86"/>
                        <a:pt x="144" y="106"/>
                      </a:cubicBezTo>
                      <a:cubicBezTo>
                        <a:pt x="143" y="125"/>
                        <a:pt x="139" y="141"/>
                        <a:pt x="123" y="158"/>
                      </a:cubicBezTo>
                      <a:cubicBezTo>
                        <a:pt x="107" y="176"/>
                        <a:pt x="69" y="203"/>
                        <a:pt x="50" y="212"/>
                      </a:cubicBezTo>
                      <a:cubicBezTo>
                        <a:pt x="31" y="221"/>
                        <a:pt x="12" y="213"/>
                        <a:pt x="6" y="214"/>
                      </a:cubicBezTo>
                      <a:cubicBezTo>
                        <a:pt x="0" y="215"/>
                        <a:pt x="12" y="217"/>
                        <a:pt x="14" y="21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4409" name="Freeform 409"/>
                <p:cNvSpPr>
                  <a:spLocks/>
                </p:cNvSpPr>
                <p:nvPr/>
              </p:nvSpPr>
              <p:spPr bwMode="auto">
                <a:xfrm>
                  <a:off x="503" y="2112"/>
                  <a:ext cx="228" cy="142"/>
                </a:xfrm>
                <a:custGeom>
                  <a:avLst/>
                  <a:gdLst/>
                  <a:ahLst/>
                  <a:cxnLst>
                    <a:cxn ang="0">
                      <a:pos x="145" y="96"/>
                    </a:cxn>
                    <a:cxn ang="0">
                      <a:pos x="25" y="136"/>
                    </a:cxn>
                    <a:cxn ang="0">
                      <a:pos x="7" y="61"/>
                    </a:cxn>
                    <a:cxn ang="0">
                      <a:pos x="66" y="53"/>
                    </a:cxn>
                    <a:cxn ang="0">
                      <a:pos x="150" y="88"/>
                    </a:cxn>
                    <a:cxn ang="0">
                      <a:pos x="207" y="60"/>
                    </a:cxn>
                    <a:cxn ang="0">
                      <a:pos x="228" y="0"/>
                    </a:cxn>
                  </a:cxnLst>
                  <a:rect l="0" t="0" r="r" b="b"/>
                  <a:pathLst>
                    <a:path w="228" h="142">
                      <a:moveTo>
                        <a:pt x="145" y="96"/>
                      </a:moveTo>
                      <a:cubicBezTo>
                        <a:pt x="126" y="103"/>
                        <a:pt x="48" y="142"/>
                        <a:pt x="25" y="136"/>
                      </a:cubicBezTo>
                      <a:cubicBezTo>
                        <a:pt x="2" y="130"/>
                        <a:pt x="0" y="75"/>
                        <a:pt x="7" y="61"/>
                      </a:cubicBezTo>
                      <a:cubicBezTo>
                        <a:pt x="14" y="47"/>
                        <a:pt x="42" y="48"/>
                        <a:pt x="66" y="53"/>
                      </a:cubicBezTo>
                      <a:cubicBezTo>
                        <a:pt x="89" y="58"/>
                        <a:pt x="126" y="85"/>
                        <a:pt x="150" y="88"/>
                      </a:cubicBezTo>
                      <a:cubicBezTo>
                        <a:pt x="173" y="89"/>
                        <a:pt x="194" y="74"/>
                        <a:pt x="207" y="60"/>
                      </a:cubicBezTo>
                      <a:cubicBezTo>
                        <a:pt x="221" y="46"/>
                        <a:pt x="224" y="12"/>
                        <a:pt x="228" y="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384442" name="plant"/>
          <p:cNvSpPr>
            <a:spLocks noEditPoints="1" noChangeArrowheads="1"/>
          </p:cNvSpPr>
          <p:nvPr/>
        </p:nvSpPr>
        <p:spPr bwMode="auto">
          <a:xfrm rot="-281140">
            <a:off x="3287713" y="6532563"/>
            <a:ext cx="525462" cy="195262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4451" name="Freeform 451"/>
          <p:cNvSpPr>
            <a:spLocks/>
          </p:cNvSpPr>
          <p:nvPr/>
        </p:nvSpPr>
        <p:spPr bwMode="auto">
          <a:xfrm rot="17153031" flipH="1">
            <a:off x="1257300" y="5956300"/>
            <a:ext cx="806450" cy="660400"/>
          </a:xfrm>
          <a:custGeom>
            <a:avLst/>
            <a:gdLst/>
            <a:ahLst/>
            <a:cxnLst>
              <a:cxn ang="0">
                <a:pos x="17" y="112"/>
              </a:cxn>
              <a:cxn ang="0">
                <a:pos x="35" y="265"/>
              </a:cxn>
              <a:cxn ang="0">
                <a:pos x="227" y="400"/>
              </a:cxn>
              <a:cxn ang="0">
                <a:pos x="293" y="361"/>
              </a:cxn>
              <a:cxn ang="0">
                <a:pos x="404" y="358"/>
              </a:cxn>
              <a:cxn ang="0">
                <a:pos x="508" y="140"/>
              </a:cxn>
              <a:cxn ang="0">
                <a:pos x="407" y="22"/>
              </a:cxn>
              <a:cxn ang="0">
                <a:pos x="281" y="10"/>
              </a:cxn>
              <a:cxn ang="0">
                <a:pos x="206" y="43"/>
              </a:cxn>
              <a:cxn ang="0">
                <a:pos x="110" y="19"/>
              </a:cxn>
              <a:cxn ang="0">
                <a:pos x="17" y="112"/>
              </a:cxn>
            </a:cxnLst>
            <a:rect l="0" t="0" r="r" b="b"/>
            <a:pathLst>
              <a:path w="508" h="416">
                <a:moveTo>
                  <a:pt x="17" y="112"/>
                </a:moveTo>
                <a:cubicBezTo>
                  <a:pt x="5" y="153"/>
                  <a:pt x="0" y="217"/>
                  <a:pt x="35" y="265"/>
                </a:cubicBezTo>
                <a:cubicBezTo>
                  <a:pt x="70" y="313"/>
                  <a:pt x="184" y="384"/>
                  <a:pt x="227" y="400"/>
                </a:cubicBezTo>
                <a:cubicBezTo>
                  <a:pt x="270" y="416"/>
                  <a:pt x="264" y="368"/>
                  <a:pt x="293" y="361"/>
                </a:cubicBezTo>
                <a:cubicBezTo>
                  <a:pt x="322" y="354"/>
                  <a:pt x="368" y="395"/>
                  <a:pt x="404" y="358"/>
                </a:cubicBezTo>
                <a:cubicBezTo>
                  <a:pt x="440" y="321"/>
                  <a:pt x="508" y="196"/>
                  <a:pt x="508" y="140"/>
                </a:cubicBezTo>
                <a:cubicBezTo>
                  <a:pt x="508" y="84"/>
                  <a:pt x="445" y="44"/>
                  <a:pt x="407" y="22"/>
                </a:cubicBezTo>
                <a:cubicBezTo>
                  <a:pt x="369" y="0"/>
                  <a:pt x="314" y="7"/>
                  <a:pt x="281" y="10"/>
                </a:cubicBezTo>
                <a:cubicBezTo>
                  <a:pt x="248" y="13"/>
                  <a:pt x="234" y="42"/>
                  <a:pt x="206" y="43"/>
                </a:cubicBezTo>
                <a:cubicBezTo>
                  <a:pt x="178" y="44"/>
                  <a:pt x="142" y="7"/>
                  <a:pt x="110" y="19"/>
                </a:cubicBezTo>
                <a:cubicBezTo>
                  <a:pt x="78" y="31"/>
                  <a:pt x="31" y="70"/>
                  <a:pt x="17" y="112"/>
                </a:cubicBezTo>
                <a:close/>
              </a:path>
            </a:pathLst>
          </a:custGeom>
          <a:gradFill rotWithShape="1">
            <a:gsLst>
              <a:gs pos="0">
                <a:srgbClr val="CC0000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4452" name="Freeform 452"/>
          <p:cNvSpPr>
            <a:spLocks/>
          </p:cNvSpPr>
          <p:nvPr/>
        </p:nvSpPr>
        <p:spPr bwMode="auto">
          <a:xfrm rot="-4446969">
            <a:off x="1349376" y="6196012"/>
            <a:ext cx="469900" cy="409575"/>
          </a:xfrm>
          <a:custGeom>
            <a:avLst/>
            <a:gdLst/>
            <a:ahLst/>
            <a:cxnLst>
              <a:cxn ang="0">
                <a:pos x="188" y="41"/>
              </a:cxn>
              <a:cxn ang="0">
                <a:pos x="44" y="9"/>
              </a:cxn>
              <a:cxn ang="0">
                <a:pos x="4" y="97"/>
              </a:cxn>
              <a:cxn ang="0">
                <a:pos x="68" y="193"/>
              </a:cxn>
              <a:cxn ang="0">
                <a:pos x="252" y="209"/>
              </a:cxn>
              <a:cxn ang="0">
                <a:pos x="284" y="137"/>
              </a:cxn>
              <a:cxn ang="0">
                <a:pos x="188" y="41"/>
              </a:cxn>
            </a:cxnLst>
            <a:rect l="0" t="0" r="r" b="b"/>
            <a:pathLst>
              <a:path w="288" h="218">
                <a:moveTo>
                  <a:pt x="188" y="41"/>
                </a:moveTo>
                <a:cubicBezTo>
                  <a:pt x="148" y="20"/>
                  <a:pt x="75" y="0"/>
                  <a:pt x="44" y="9"/>
                </a:cubicBezTo>
                <a:cubicBezTo>
                  <a:pt x="13" y="18"/>
                  <a:pt x="0" y="66"/>
                  <a:pt x="4" y="97"/>
                </a:cubicBezTo>
                <a:cubicBezTo>
                  <a:pt x="8" y="128"/>
                  <a:pt x="27" y="174"/>
                  <a:pt x="68" y="193"/>
                </a:cubicBezTo>
                <a:cubicBezTo>
                  <a:pt x="109" y="212"/>
                  <a:pt x="216" y="218"/>
                  <a:pt x="252" y="209"/>
                </a:cubicBezTo>
                <a:cubicBezTo>
                  <a:pt x="288" y="200"/>
                  <a:pt x="288" y="162"/>
                  <a:pt x="284" y="137"/>
                </a:cubicBezTo>
                <a:cubicBezTo>
                  <a:pt x="280" y="112"/>
                  <a:pt x="228" y="62"/>
                  <a:pt x="188" y="41"/>
                </a:cubicBezTo>
                <a:close/>
              </a:path>
            </a:pathLst>
          </a:custGeom>
          <a:gradFill rotWithShape="1">
            <a:gsLst>
              <a:gs pos="0">
                <a:srgbClr val="FFCC00"/>
              </a:gs>
              <a:gs pos="100000">
                <a:srgbClr val="FF3300"/>
              </a:gs>
            </a:gsLst>
            <a:path path="rect">
              <a:fillToRect l="50000" t="50000" r="50000" b="50000"/>
            </a:path>
          </a:gra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4453" name="Freeform 453"/>
          <p:cNvSpPr>
            <a:spLocks/>
          </p:cNvSpPr>
          <p:nvPr/>
        </p:nvSpPr>
        <p:spPr bwMode="auto">
          <a:xfrm rot="-4446969">
            <a:off x="1231900" y="6259513"/>
            <a:ext cx="123825" cy="161925"/>
          </a:xfrm>
          <a:custGeom>
            <a:avLst/>
            <a:gdLst/>
            <a:ahLst/>
            <a:cxnLst>
              <a:cxn ang="0">
                <a:pos x="78" y="102"/>
              </a:cxn>
              <a:cxn ang="0">
                <a:pos x="3" y="63"/>
              </a:cxn>
              <a:cxn ang="0">
                <a:pos x="0" y="0"/>
              </a:cxn>
              <a:cxn ang="0">
                <a:pos x="60" y="45"/>
              </a:cxn>
              <a:cxn ang="0">
                <a:pos x="78" y="102"/>
              </a:cxn>
            </a:cxnLst>
            <a:rect l="0" t="0" r="r" b="b"/>
            <a:pathLst>
              <a:path w="78" h="102">
                <a:moveTo>
                  <a:pt x="78" y="102"/>
                </a:moveTo>
                <a:lnTo>
                  <a:pt x="3" y="63"/>
                </a:lnTo>
                <a:lnTo>
                  <a:pt x="0" y="0"/>
                </a:lnTo>
                <a:lnTo>
                  <a:pt x="60" y="45"/>
                </a:lnTo>
                <a:lnTo>
                  <a:pt x="78" y="102"/>
                </a:lnTo>
                <a:close/>
              </a:path>
            </a:pathLst>
          </a:cu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50000">
                <a:srgbClr val="008000"/>
              </a:gs>
              <a:gs pos="100000">
                <a:srgbClr val="008000">
                  <a:gamma/>
                  <a:shade val="46275"/>
                  <a:invGamma/>
                </a:srgbClr>
              </a:gs>
            </a:gsLst>
            <a:lin ang="5400000" scaled="1"/>
          </a:gra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4454" name="Freeform 454"/>
          <p:cNvSpPr>
            <a:spLocks/>
          </p:cNvSpPr>
          <p:nvPr/>
        </p:nvSpPr>
        <p:spPr bwMode="auto">
          <a:xfrm rot="-4446969">
            <a:off x="1235075" y="6199188"/>
            <a:ext cx="58738" cy="201612"/>
          </a:xfrm>
          <a:custGeom>
            <a:avLst/>
            <a:gdLst/>
            <a:ahLst/>
            <a:cxnLst>
              <a:cxn ang="0">
                <a:pos x="37" y="127"/>
              </a:cxn>
              <a:cxn ang="0">
                <a:pos x="0" y="46"/>
              </a:cxn>
              <a:cxn ang="0">
                <a:pos x="16" y="0"/>
              </a:cxn>
              <a:cxn ang="0">
                <a:pos x="19" y="32"/>
              </a:cxn>
              <a:cxn ang="0">
                <a:pos x="37" y="127"/>
              </a:cxn>
            </a:cxnLst>
            <a:rect l="0" t="0" r="r" b="b"/>
            <a:pathLst>
              <a:path w="37" h="127">
                <a:moveTo>
                  <a:pt x="37" y="127"/>
                </a:moveTo>
                <a:lnTo>
                  <a:pt x="0" y="46"/>
                </a:lnTo>
                <a:lnTo>
                  <a:pt x="16" y="0"/>
                </a:lnTo>
                <a:lnTo>
                  <a:pt x="19" y="32"/>
                </a:lnTo>
                <a:lnTo>
                  <a:pt x="37" y="127"/>
                </a:lnTo>
                <a:close/>
              </a:path>
            </a:pathLst>
          </a:cu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50000">
                <a:srgbClr val="008000"/>
              </a:gs>
              <a:gs pos="100000">
                <a:srgbClr val="008000">
                  <a:gamma/>
                  <a:shade val="46275"/>
                  <a:invGamma/>
                </a:srgbClr>
              </a:gs>
            </a:gsLst>
            <a:lin ang="5400000" scaled="1"/>
          </a:gra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4455" name="Freeform 455"/>
          <p:cNvSpPr>
            <a:spLocks/>
          </p:cNvSpPr>
          <p:nvPr/>
        </p:nvSpPr>
        <p:spPr bwMode="auto">
          <a:xfrm rot="-4446969">
            <a:off x="1268412" y="6146801"/>
            <a:ext cx="61913" cy="195262"/>
          </a:xfrm>
          <a:custGeom>
            <a:avLst/>
            <a:gdLst/>
            <a:ahLst/>
            <a:cxnLst>
              <a:cxn ang="0">
                <a:pos x="0" y="123"/>
              </a:cxn>
              <a:cxn ang="0">
                <a:pos x="12" y="28"/>
              </a:cxn>
              <a:cxn ang="0">
                <a:pos x="35" y="0"/>
              </a:cxn>
              <a:cxn ang="0">
                <a:pos x="39" y="50"/>
              </a:cxn>
              <a:cxn ang="0">
                <a:pos x="0" y="123"/>
              </a:cxn>
            </a:cxnLst>
            <a:rect l="0" t="0" r="r" b="b"/>
            <a:pathLst>
              <a:path w="39" h="123">
                <a:moveTo>
                  <a:pt x="0" y="123"/>
                </a:moveTo>
                <a:lnTo>
                  <a:pt x="12" y="28"/>
                </a:lnTo>
                <a:lnTo>
                  <a:pt x="35" y="0"/>
                </a:lnTo>
                <a:lnTo>
                  <a:pt x="39" y="50"/>
                </a:lnTo>
                <a:lnTo>
                  <a:pt x="0" y="123"/>
                </a:lnTo>
                <a:close/>
              </a:path>
            </a:pathLst>
          </a:cu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50000">
                <a:srgbClr val="008000"/>
              </a:gs>
              <a:gs pos="100000">
                <a:srgbClr val="008000">
                  <a:gamma/>
                  <a:shade val="46275"/>
                  <a:invGamma/>
                </a:srgbClr>
              </a:gs>
            </a:gsLst>
            <a:lin ang="5400000" scaled="1"/>
          </a:gra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4456" name="Freeform 456"/>
          <p:cNvSpPr>
            <a:spLocks/>
          </p:cNvSpPr>
          <p:nvPr/>
        </p:nvSpPr>
        <p:spPr bwMode="auto">
          <a:xfrm rot="-4446969">
            <a:off x="1252538" y="6116638"/>
            <a:ext cx="133350" cy="184150"/>
          </a:xfrm>
          <a:custGeom>
            <a:avLst/>
            <a:gdLst/>
            <a:ahLst/>
            <a:cxnLst>
              <a:cxn ang="0">
                <a:pos x="0" y="116"/>
              </a:cxn>
              <a:cxn ang="0">
                <a:pos x="40" y="27"/>
              </a:cxn>
              <a:cxn ang="0">
                <a:pos x="78" y="0"/>
              </a:cxn>
              <a:cxn ang="0">
                <a:pos x="84" y="49"/>
              </a:cxn>
              <a:cxn ang="0">
                <a:pos x="0" y="116"/>
              </a:cxn>
            </a:cxnLst>
            <a:rect l="0" t="0" r="r" b="b"/>
            <a:pathLst>
              <a:path w="84" h="116">
                <a:moveTo>
                  <a:pt x="0" y="116"/>
                </a:moveTo>
                <a:lnTo>
                  <a:pt x="40" y="27"/>
                </a:lnTo>
                <a:lnTo>
                  <a:pt x="78" y="0"/>
                </a:lnTo>
                <a:lnTo>
                  <a:pt x="84" y="49"/>
                </a:lnTo>
                <a:lnTo>
                  <a:pt x="0" y="116"/>
                </a:lnTo>
                <a:close/>
              </a:path>
            </a:pathLst>
          </a:cu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50000">
                <a:srgbClr val="008000"/>
              </a:gs>
              <a:gs pos="100000">
                <a:srgbClr val="008000">
                  <a:gamma/>
                  <a:shade val="46275"/>
                  <a:invGamma/>
                </a:srgbClr>
              </a:gs>
            </a:gsLst>
            <a:lin ang="5400000" scaled="1"/>
          </a:gra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4457" name="Freeform 457"/>
          <p:cNvSpPr>
            <a:spLocks/>
          </p:cNvSpPr>
          <p:nvPr/>
        </p:nvSpPr>
        <p:spPr bwMode="auto">
          <a:xfrm rot="-4446969">
            <a:off x="1852613" y="6418262"/>
            <a:ext cx="57150" cy="28575"/>
          </a:xfrm>
          <a:custGeom>
            <a:avLst/>
            <a:gdLst/>
            <a:ahLst/>
            <a:cxnLst>
              <a:cxn ang="0">
                <a:pos x="0" y="9"/>
              </a:cxn>
              <a:cxn ang="0">
                <a:pos x="21" y="18"/>
              </a:cxn>
              <a:cxn ang="0">
                <a:pos x="36" y="0"/>
              </a:cxn>
              <a:cxn ang="0">
                <a:pos x="0" y="9"/>
              </a:cxn>
            </a:cxnLst>
            <a:rect l="0" t="0" r="r" b="b"/>
            <a:pathLst>
              <a:path w="36" h="18">
                <a:moveTo>
                  <a:pt x="0" y="9"/>
                </a:moveTo>
                <a:lnTo>
                  <a:pt x="21" y="18"/>
                </a:lnTo>
                <a:lnTo>
                  <a:pt x="36" y="0"/>
                </a:lnTo>
                <a:lnTo>
                  <a:pt x="0" y="9"/>
                </a:lnTo>
                <a:close/>
              </a:path>
            </a:pathLst>
          </a:custGeom>
          <a:solidFill>
            <a:schemeClr val="tx1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84461" name="Freeform 461"/>
          <p:cNvSpPr>
            <a:spLocks/>
          </p:cNvSpPr>
          <p:nvPr/>
        </p:nvSpPr>
        <p:spPr bwMode="auto">
          <a:xfrm flipH="1">
            <a:off x="4714875" y="5075238"/>
            <a:ext cx="58738" cy="201612"/>
          </a:xfrm>
          <a:custGeom>
            <a:avLst/>
            <a:gdLst/>
            <a:ahLst/>
            <a:cxnLst>
              <a:cxn ang="0">
                <a:pos x="37" y="127"/>
              </a:cxn>
              <a:cxn ang="0">
                <a:pos x="0" y="46"/>
              </a:cxn>
              <a:cxn ang="0">
                <a:pos x="16" y="0"/>
              </a:cxn>
              <a:cxn ang="0">
                <a:pos x="19" y="32"/>
              </a:cxn>
              <a:cxn ang="0">
                <a:pos x="37" y="127"/>
              </a:cxn>
            </a:cxnLst>
            <a:rect l="0" t="0" r="r" b="b"/>
            <a:pathLst>
              <a:path w="37" h="127">
                <a:moveTo>
                  <a:pt x="37" y="127"/>
                </a:moveTo>
                <a:lnTo>
                  <a:pt x="0" y="46"/>
                </a:lnTo>
                <a:lnTo>
                  <a:pt x="16" y="0"/>
                </a:lnTo>
                <a:lnTo>
                  <a:pt x="19" y="32"/>
                </a:lnTo>
                <a:lnTo>
                  <a:pt x="37" y="127"/>
                </a:lnTo>
                <a:close/>
              </a:path>
            </a:pathLst>
          </a:cu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50000">
                <a:srgbClr val="008000"/>
              </a:gs>
              <a:gs pos="100000">
                <a:srgbClr val="008000">
                  <a:gamma/>
                  <a:shade val="46275"/>
                  <a:invGamma/>
                </a:srgbClr>
              </a:gs>
            </a:gsLst>
            <a:lin ang="5400000" scaled="1"/>
          </a:gra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2" name="Group 598"/>
          <p:cNvGrpSpPr>
            <a:grpSpLocks/>
          </p:cNvGrpSpPr>
          <p:nvPr/>
        </p:nvGrpSpPr>
        <p:grpSpPr bwMode="auto">
          <a:xfrm>
            <a:off x="4260850" y="5072063"/>
            <a:ext cx="806450" cy="785812"/>
            <a:chOff x="1212" y="3083"/>
            <a:chExt cx="508" cy="495"/>
          </a:xfrm>
        </p:grpSpPr>
        <p:sp>
          <p:nvSpPr>
            <p:cNvPr id="384458" name="Freeform 458"/>
            <p:cNvSpPr>
              <a:spLocks/>
            </p:cNvSpPr>
            <p:nvPr/>
          </p:nvSpPr>
          <p:spPr bwMode="auto">
            <a:xfrm flipH="1">
              <a:off x="1212" y="3162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459" name="Freeform 459"/>
            <p:cNvSpPr>
              <a:spLocks/>
            </p:cNvSpPr>
            <p:nvPr/>
          </p:nvSpPr>
          <p:spPr bwMode="auto">
            <a:xfrm>
              <a:off x="1236" y="3215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460" name="Freeform 460"/>
            <p:cNvSpPr>
              <a:spLocks/>
            </p:cNvSpPr>
            <p:nvPr/>
          </p:nvSpPr>
          <p:spPr bwMode="auto">
            <a:xfrm>
              <a:off x="1331" y="3106"/>
              <a:ext cx="78" cy="102"/>
            </a:xfrm>
            <a:custGeom>
              <a:avLst/>
              <a:gdLst/>
              <a:ahLst/>
              <a:cxnLst>
                <a:cxn ang="0">
                  <a:pos x="78" y="102"/>
                </a:cxn>
                <a:cxn ang="0">
                  <a:pos x="3" y="63"/>
                </a:cxn>
                <a:cxn ang="0">
                  <a:pos x="0" y="0"/>
                </a:cxn>
                <a:cxn ang="0">
                  <a:pos x="60" y="45"/>
                </a:cxn>
                <a:cxn ang="0">
                  <a:pos x="78" y="102"/>
                </a:cxn>
              </a:cxnLst>
              <a:rect l="0" t="0" r="r" b="b"/>
              <a:pathLst>
                <a:path w="78" h="102">
                  <a:moveTo>
                    <a:pt x="78" y="102"/>
                  </a:moveTo>
                  <a:lnTo>
                    <a:pt x="3" y="63"/>
                  </a:lnTo>
                  <a:lnTo>
                    <a:pt x="0" y="0"/>
                  </a:lnTo>
                  <a:lnTo>
                    <a:pt x="60" y="45"/>
                  </a:lnTo>
                  <a:lnTo>
                    <a:pt x="78" y="102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462" name="Freeform 462"/>
            <p:cNvSpPr>
              <a:spLocks/>
            </p:cNvSpPr>
            <p:nvPr/>
          </p:nvSpPr>
          <p:spPr bwMode="auto">
            <a:xfrm>
              <a:off x="1409" y="3083"/>
              <a:ext cx="39" cy="123"/>
            </a:xfrm>
            <a:custGeom>
              <a:avLst/>
              <a:gdLst/>
              <a:ahLst/>
              <a:cxnLst>
                <a:cxn ang="0">
                  <a:pos x="0" y="123"/>
                </a:cxn>
                <a:cxn ang="0">
                  <a:pos x="12" y="28"/>
                </a:cxn>
                <a:cxn ang="0">
                  <a:pos x="35" y="0"/>
                </a:cxn>
                <a:cxn ang="0">
                  <a:pos x="39" y="50"/>
                </a:cxn>
                <a:cxn ang="0">
                  <a:pos x="0" y="123"/>
                </a:cxn>
              </a:cxnLst>
              <a:rect l="0" t="0" r="r" b="b"/>
              <a:pathLst>
                <a:path w="39" h="123">
                  <a:moveTo>
                    <a:pt x="0" y="123"/>
                  </a:moveTo>
                  <a:lnTo>
                    <a:pt x="12" y="28"/>
                  </a:lnTo>
                  <a:lnTo>
                    <a:pt x="35" y="0"/>
                  </a:lnTo>
                  <a:lnTo>
                    <a:pt x="39" y="50"/>
                  </a:lnTo>
                  <a:lnTo>
                    <a:pt x="0" y="123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463" name="Freeform 463"/>
            <p:cNvSpPr>
              <a:spLocks/>
            </p:cNvSpPr>
            <p:nvPr/>
          </p:nvSpPr>
          <p:spPr bwMode="auto">
            <a:xfrm>
              <a:off x="1412" y="3092"/>
              <a:ext cx="84" cy="11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40" y="27"/>
                </a:cxn>
                <a:cxn ang="0">
                  <a:pos x="78" y="0"/>
                </a:cxn>
                <a:cxn ang="0">
                  <a:pos x="84" y="49"/>
                </a:cxn>
                <a:cxn ang="0">
                  <a:pos x="0" y="116"/>
                </a:cxn>
              </a:cxnLst>
              <a:rect l="0" t="0" r="r" b="b"/>
              <a:pathLst>
                <a:path w="84" h="116">
                  <a:moveTo>
                    <a:pt x="0" y="116"/>
                  </a:moveTo>
                  <a:lnTo>
                    <a:pt x="40" y="27"/>
                  </a:lnTo>
                  <a:lnTo>
                    <a:pt x="78" y="0"/>
                  </a:lnTo>
                  <a:lnTo>
                    <a:pt x="84" y="49"/>
                  </a:lnTo>
                  <a:lnTo>
                    <a:pt x="0" y="116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464" name="Freeform 464"/>
            <p:cNvSpPr>
              <a:spLocks/>
            </p:cNvSpPr>
            <p:nvPr/>
          </p:nvSpPr>
          <p:spPr bwMode="auto">
            <a:xfrm flipH="1">
              <a:off x="1406" y="3523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4468" name="Freeform 468"/>
          <p:cNvSpPr>
            <a:spLocks/>
          </p:cNvSpPr>
          <p:nvPr/>
        </p:nvSpPr>
        <p:spPr bwMode="auto">
          <a:xfrm>
            <a:off x="447675" y="5545138"/>
            <a:ext cx="58738" cy="201612"/>
          </a:xfrm>
          <a:custGeom>
            <a:avLst/>
            <a:gdLst/>
            <a:ahLst/>
            <a:cxnLst>
              <a:cxn ang="0">
                <a:pos x="37" y="127"/>
              </a:cxn>
              <a:cxn ang="0">
                <a:pos x="0" y="46"/>
              </a:cxn>
              <a:cxn ang="0">
                <a:pos x="16" y="0"/>
              </a:cxn>
              <a:cxn ang="0">
                <a:pos x="19" y="32"/>
              </a:cxn>
              <a:cxn ang="0">
                <a:pos x="37" y="127"/>
              </a:cxn>
            </a:cxnLst>
            <a:rect l="0" t="0" r="r" b="b"/>
            <a:pathLst>
              <a:path w="37" h="127">
                <a:moveTo>
                  <a:pt x="37" y="127"/>
                </a:moveTo>
                <a:lnTo>
                  <a:pt x="0" y="46"/>
                </a:lnTo>
                <a:lnTo>
                  <a:pt x="16" y="0"/>
                </a:lnTo>
                <a:lnTo>
                  <a:pt x="19" y="32"/>
                </a:lnTo>
                <a:lnTo>
                  <a:pt x="37" y="127"/>
                </a:lnTo>
                <a:close/>
              </a:path>
            </a:pathLst>
          </a:custGeom>
          <a:gradFill rotWithShape="1">
            <a:gsLst>
              <a:gs pos="0">
                <a:srgbClr val="008000">
                  <a:gamma/>
                  <a:shade val="46275"/>
                  <a:invGamma/>
                </a:srgbClr>
              </a:gs>
              <a:gs pos="50000">
                <a:srgbClr val="008000"/>
              </a:gs>
              <a:gs pos="100000">
                <a:srgbClr val="008000">
                  <a:gamma/>
                  <a:shade val="46275"/>
                  <a:invGamma/>
                </a:srgbClr>
              </a:gs>
            </a:gsLst>
            <a:lin ang="5400000" scaled="1"/>
          </a:gra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3" name="Group 596"/>
          <p:cNvGrpSpPr>
            <a:grpSpLocks/>
          </p:cNvGrpSpPr>
          <p:nvPr/>
        </p:nvGrpSpPr>
        <p:grpSpPr bwMode="auto">
          <a:xfrm>
            <a:off x="44450" y="5567363"/>
            <a:ext cx="806450" cy="785812"/>
            <a:chOff x="684" y="3075"/>
            <a:chExt cx="508" cy="495"/>
          </a:xfrm>
        </p:grpSpPr>
        <p:sp>
          <p:nvSpPr>
            <p:cNvPr id="384469" name="Freeform 469"/>
            <p:cNvSpPr>
              <a:spLocks/>
            </p:cNvSpPr>
            <p:nvPr/>
          </p:nvSpPr>
          <p:spPr bwMode="auto">
            <a:xfrm>
              <a:off x="881" y="3075"/>
              <a:ext cx="39" cy="123"/>
            </a:xfrm>
            <a:custGeom>
              <a:avLst/>
              <a:gdLst/>
              <a:ahLst/>
              <a:cxnLst>
                <a:cxn ang="0">
                  <a:pos x="0" y="123"/>
                </a:cxn>
                <a:cxn ang="0">
                  <a:pos x="12" y="28"/>
                </a:cxn>
                <a:cxn ang="0">
                  <a:pos x="35" y="0"/>
                </a:cxn>
                <a:cxn ang="0">
                  <a:pos x="39" y="50"/>
                </a:cxn>
                <a:cxn ang="0">
                  <a:pos x="0" y="123"/>
                </a:cxn>
              </a:cxnLst>
              <a:rect l="0" t="0" r="r" b="b"/>
              <a:pathLst>
                <a:path w="39" h="123">
                  <a:moveTo>
                    <a:pt x="0" y="123"/>
                  </a:moveTo>
                  <a:lnTo>
                    <a:pt x="12" y="28"/>
                  </a:lnTo>
                  <a:lnTo>
                    <a:pt x="35" y="0"/>
                  </a:lnTo>
                  <a:lnTo>
                    <a:pt x="39" y="50"/>
                  </a:lnTo>
                  <a:lnTo>
                    <a:pt x="0" y="123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4" name="Group 595"/>
            <p:cNvGrpSpPr>
              <a:grpSpLocks/>
            </p:cNvGrpSpPr>
            <p:nvPr/>
          </p:nvGrpSpPr>
          <p:grpSpPr bwMode="auto">
            <a:xfrm>
              <a:off x="684" y="3084"/>
              <a:ext cx="508" cy="486"/>
              <a:chOff x="684" y="3084"/>
              <a:chExt cx="508" cy="486"/>
            </a:xfrm>
          </p:grpSpPr>
          <p:sp>
            <p:nvSpPr>
              <p:cNvPr id="384465" name="Freeform 465"/>
              <p:cNvSpPr>
                <a:spLocks/>
              </p:cNvSpPr>
              <p:nvPr/>
            </p:nvSpPr>
            <p:spPr bwMode="auto">
              <a:xfrm flipH="1">
                <a:off x="684" y="3154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66" name="Freeform 466"/>
              <p:cNvSpPr>
                <a:spLocks/>
              </p:cNvSpPr>
              <p:nvPr/>
            </p:nvSpPr>
            <p:spPr bwMode="auto">
              <a:xfrm>
                <a:off x="708" y="3175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67" name="Freeform 467"/>
              <p:cNvSpPr>
                <a:spLocks/>
              </p:cNvSpPr>
              <p:nvPr/>
            </p:nvSpPr>
            <p:spPr bwMode="auto">
              <a:xfrm>
                <a:off x="803" y="3098"/>
                <a:ext cx="78" cy="102"/>
              </a:xfrm>
              <a:custGeom>
                <a:avLst/>
                <a:gdLst/>
                <a:ahLst/>
                <a:cxnLst>
                  <a:cxn ang="0">
                    <a:pos x="78" y="102"/>
                  </a:cxn>
                  <a:cxn ang="0">
                    <a:pos x="3" y="63"/>
                  </a:cxn>
                  <a:cxn ang="0">
                    <a:pos x="0" y="0"/>
                  </a:cxn>
                  <a:cxn ang="0">
                    <a:pos x="60" y="45"/>
                  </a:cxn>
                  <a:cxn ang="0">
                    <a:pos x="78" y="102"/>
                  </a:cxn>
                </a:cxnLst>
                <a:rect l="0" t="0" r="r" b="b"/>
                <a:pathLst>
                  <a:path w="78" h="102">
                    <a:moveTo>
                      <a:pt x="78" y="102"/>
                    </a:moveTo>
                    <a:lnTo>
                      <a:pt x="3" y="63"/>
                    </a:lnTo>
                    <a:lnTo>
                      <a:pt x="0" y="0"/>
                    </a:lnTo>
                    <a:lnTo>
                      <a:pt x="60" y="45"/>
                    </a:lnTo>
                    <a:lnTo>
                      <a:pt x="78" y="10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70" name="Freeform 470"/>
              <p:cNvSpPr>
                <a:spLocks/>
              </p:cNvSpPr>
              <p:nvPr/>
            </p:nvSpPr>
            <p:spPr bwMode="auto">
              <a:xfrm>
                <a:off x="884" y="3084"/>
                <a:ext cx="84" cy="116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40" y="27"/>
                  </a:cxn>
                  <a:cxn ang="0">
                    <a:pos x="78" y="0"/>
                  </a:cxn>
                  <a:cxn ang="0">
                    <a:pos x="84" y="49"/>
                  </a:cxn>
                  <a:cxn ang="0">
                    <a:pos x="0" y="116"/>
                  </a:cxn>
                </a:cxnLst>
                <a:rect l="0" t="0" r="r" b="b"/>
                <a:pathLst>
                  <a:path w="84" h="116">
                    <a:moveTo>
                      <a:pt x="0" y="116"/>
                    </a:moveTo>
                    <a:lnTo>
                      <a:pt x="40" y="27"/>
                    </a:lnTo>
                    <a:lnTo>
                      <a:pt x="78" y="0"/>
                    </a:lnTo>
                    <a:lnTo>
                      <a:pt x="84" y="49"/>
                    </a:lnTo>
                    <a:lnTo>
                      <a:pt x="0" y="11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84471" name="Freeform 471"/>
          <p:cNvSpPr>
            <a:spLocks/>
          </p:cNvSpPr>
          <p:nvPr/>
        </p:nvSpPr>
        <p:spPr bwMode="auto">
          <a:xfrm flipH="1">
            <a:off x="339725" y="6278563"/>
            <a:ext cx="57150" cy="28575"/>
          </a:xfrm>
          <a:custGeom>
            <a:avLst/>
            <a:gdLst/>
            <a:ahLst/>
            <a:cxnLst>
              <a:cxn ang="0">
                <a:pos x="0" y="9"/>
              </a:cxn>
              <a:cxn ang="0">
                <a:pos x="21" y="18"/>
              </a:cxn>
              <a:cxn ang="0">
                <a:pos x="36" y="0"/>
              </a:cxn>
              <a:cxn ang="0">
                <a:pos x="0" y="9"/>
              </a:cxn>
            </a:cxnLst>
            <a:rect l="0" t="0" r="r" b="b"/>
            <a:pathLst>
              <a:path w="36" h="18">
                <a:moveTo>
                  <a:pt x="0" y="9"/>
                </a:moveTo>
                <a:lnTo>
                  <a:pt x="21" y="18"/>
                </a:lnTo>
                <a:lnTo>
                  <a:pt x="36" y="0"/>
                </a:lnTo>
                <a:lnTo>
                  <a:pt x="0" y="9"/>
                </a:lnTo>
                <a:close/>
              </a:path>
            </a:pathLst>
          </a:custGeom>
          <a:solidFill>
            <a:schemeClr val="tx1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5" name="Group 496"/>
          <p:cNvGrpSpPr>
            <a:grpSpLocks/>
          </p:cNvGrpSpPr>
          <p:nvPr/>
        </p:nvGrpSpPr>
        <p:grpSpPr bwMode="auto">
          <a:xfrm rot="17225174" flipH="1">
            <a:off x="2621757" y="5888831"/>
            <a:ext cx="806450" cy="808037"/>
            <a:chOff x="4060" y="1421"/>
            <a:chExt cx="508" cy="509"/>
          </a:xfrm>
        </p:grpSpPr>
        <p:sp>
          <p:nvSpPr>
            <p:cNvPr id="384497" name="Freeform 497"/>
            <p:cNvSpPr>
              <a:spLocks/>
            </p:cNvSpPr>
            <p:nvPr/>
          </p:nvSpPr>
          <p:spPr bwMode="auto">
            <a:xfrm>
              <a:off x="4060" y="1514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498" name="Freeform 498"/>
            <p:cNvSpPr>
              <a:spLocks/>
            </p:cNvSpPr>
            <p:nvPr/>
          </p:nvSpPr>
          <p:spPr bwMode="auto">
            <a:xfrm>
              <a:off x="4084" y="1567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499" name="Freeform 499"/>
            <p:cNvSpPr>
              <a:spLocks/>
            </p:cNvSpPr>
            <p:nvPr/>
          </p:nvSpPr>
          <p:spPr bwMode="auto">
            <a:xfrm>
              <a:off x="4179" y="1458"/>
              <a:ext cx="78" cy="102"/>
            </a:xfrm>
            <a:custGeom>
              <a:avLst/>
              <a:gdLst/>
              <a:ahLst/>
              <a:cxnLst>
                <a:cxn ang="0">
                  <a:pos x="78" y="102"/>
                </a:cxn>
                <a:cxn ang="0">
                  <a:pos x="3" y="63"/>
                </a:cxn>
                <a:cxn ang="0">
                  <a:pos x="0" y="0"/>
                </a:cxn>
                <a:cxn ang="0">
                  <a:pos x="60" y="45"/>
                </a:cxn>
                <a:cxn ang="0">
                  <a:pos x="78" y="102"/>
                </a:cxn>
              </a:cxnLst>
              <a:rect l="0" t="0" r="r" b="b"/>
              <a:pathLst>
                <a:path w="78" h="102">
                  <a:moveTo>
                    <a:pt x="78" y="102"/>
                  </a:moveTo>
                  <a:lnTo>
                    <a:pt x="3" y="63"/>
                  </a:lnTo>
                  <a:lnTo>
                    <a:pt x="0" y="0"/>
                  </a:lnTo>
                  <a:lnTo>
                    <a:pt x="60" y="45"/>
                  </a:lnTo>
                  <a:lnTo>
                    <a:pt x="78" y="102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00" name="Freeform 500"/>
            <p:cNvSpPr>
              <a:spLocks/>
            </p:cNvSpPr>
            <p:nvPr/>
          </p:nvSpPr>
          <p:spPr bwMode="auto">
            <a:xfrm>
              <a:off x="4218" y="1421"/>
              <a:ext cx="37" cy="127"/>
            </a:xfrm>
            <a:custGeom>
              <a:avLst/>
              <a:gdLst/>
              <a:ahLst/>
              <a:cxnLst>
                <a:cxn ang="0">
                  <a:pos x="37" y="127"/>
                </a:cxn>
                <a:cxn ang="0">
                  <a:pos x="0" y="46"/>
                </a:cxn>
                <a:cxn ang="0">
                  <a:pos x="16" y="0"/>
                </a:cxn>
                <a:cxn ang="0">
                  <a:pos x="19" y="32"/>
                </a:cxn>
                <a:cxn ang="0">
                  <a:pos x="37" y="127"/>
                </a:cxn>
              </a:cxnLst>
              <a:rect l="0" t="0" r="r" b="b"/>
              <a:pathLst>
                <a:path w="37" h="127">
                  <a:moveTo>
                    <a:pt x="37" y="127"/>
                  </a:moveTo>
                  <a:lnTo>
                    <a:pt x="0" y="46"/>
                  </a:lnTo>
                  <a:lnTo>
                    <a:pt x="16" y="0"/>
                  </a:lnTo>
                  <a:lnTo>
                    <a:pt x="19" y="32"/>
                  </a:lnTo>
                  <a:lnTo>
                    <a:pt x="37" y="127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01" name="Freeform 501"/>
            <p:cNvSpPr>
              <a:spLocks/>
            </p:cNvSpPr>
            <p:nvPr/>
          </p:nvSpPr>
          <p:spPr bwMode="auto">
            <a:xfrm>
              <a:off x="4257" y="1435"/>
              <a:ext cx="39" cy="123"/>
            </a:xfrm>
            <a:custGeom>
              <a:avLst/>
              <a:gdLst/>
              <a:ahLst/>
              <a:cxnLst>
                <a:cxn ang="0">
                  <a:pos x="0" y="123"/>
                </a:cxn>
                <a:cxn ang="0">
                  <a:pos x="12" y="28"/>
                </a:cxn>
                <a:cxn ang="0">
                  <a:pos x="35" y="0"/>
                </a:cxn>
                <a:cxn ang="0">
                  <a:pos x="39" y="50"/>
                </a:cxn>
                <a:cxn ang="0">
                  <a:pos x="0" y="123"/>
                </a:cxn>
              </a:cxnLst>
              <a:rect l="0" t="0" r="r" b="b"/>
              <a:pathLst>
                <a:path w="39" h="123">
                  <a:moveTo>
                    <a:pt x="0" y="123"/>
                  </a:moveTo>
                  <a:lnTo>
                    <a:pt x="12" y="28"/>
                  </a:lnTo>
                  <a:lnTo>
                    <a:pt x="35" y="0"/>
                  </a:lnTo>
                  <a:lnTo>
                    <a:pt x="39" y="50"/>
                  </a:lnTo>
                  <a:lnTo>
                    <a:pt x="0" y="123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02" name="Freeform 502"/>
            <p:cNvSpPr>
              <a:spLocks/>
            </p:cNvSpPr>
            <p:nvPr/>
          </p:nvSpPr>
          <p:spPr bwMode="auto">
            <a:xfrm>
              <a:off x="4260" y="1444"/>
              <a:ext cx="84" cy="11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40" y="27"/>
                </a:cxn>
                <a:cxn ang="0">
                  <a:pos x="78" y="0"/>
                </a:cxn>
                <a:cxn ang="0">
                  <a:pos x="84" y="49"/>
                </a:cxn>
                <a:cxn ang="0">
                  <a:pos x="0" y="116"/>
                </a:cxn>
              </a:cxnLst>
              <a:rect l="0" t="0" r="r" b="b"/>
              <a:pathLst>
                <a:path w="84" h="116">
                  <a:moveTo>
                    <a:pt x="0" y="116"/>
                  </a:moveTo>
                  <a:lnTo>
                    <a:pt x="40" y="27"/>
                  </a:lnTo>
                  <a:lnTo>
                    <a:pt x="78" y="0"/>
                  </a:lnTo>
                  <a:lnTo>
                    <a:pt x="84" y="49"/>
                  </a:lnTo>
                  <a:lnTo>
                    <a:pt x="0" y="116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03" name="Freeform 503"/>
            <p:cNvSpPr>
              <a:spLocks/>
            </p:cNvSpPr>
            <p:nvPr/>
          </p:nvSpPr>
          <p:spPr bwMode="auto">
            <a:xfrm>
              <a:off x="4338" y="1875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536"/>
          <p:cNvGrpSpPr>
            <a:grpSpLocks/>
          </p:cNvGrpSpPr>
          <p:nvPr/>
        </p:nvGrpSpPr>
        <p:grpSpPr bwMode="auto">
          <a:xfrm>
            <a:off x="1906588" y="5954713"/>
            <a:ext cx="806450" cy="771525"/>
            <a:chOff x="2705" y="1727"/>
            <a:chExt cx="508" cy="486"/>
          </a:xfrm>
        </p:grpSpPr>
        <p:sp>
          <p:nvSpPr>
            <p:cNvPr id="384506" name="Freeform 506"/>
            <p:cNvSpPr>
              <a:spLocks/>
            </p:cNvSpPr>
            <p:nvPr/>
          </p:nvSpPr>
          <p:spPr bwMode="auto">
            <a:xfrm rot="19368918" flipH="1">
              <a:off x="2939" y="1737"/>
              <a:ext cx="78" cy="102"/>
            </a:xfrm>
            <a:custGeom>
              <a:avLst/>
              <a:gdLst/>
              <a:ahLst/>
              <a:cxnLst>
                <a:cxn ang="0">
                  <a:pos x="78" y="102"/>
                </a:cxn>
                <a:cxn ang="0">
                  <a:pos x="3" y="63"/>
                </a:cxn>
                <a:cxn ang="0">
                  <a:pos x="0" y="0"/>
                </a:cxn>
                <a:cxn ang="0">
                  <a:pos x="60" y="45"/>
                </a:cxn>
                <a:cxn ang="0">
                  <a:pos x="78" y="102"/>
                </a:cxn>
              </a:cxnLst>
              <a:rect l="0" t="0" r="r" b="b"/>
              <a:pathLst>
                <a:path w="78" h="102">
                  <a:moveTo>
                    <a:pt x="78" y="102"/>
                  </a:moveTo>
                  <a:lnTo>
                    <a:pt x="3" y="63"/>
                  </a:lnTo>
                  <a:lnTo>
                    <a:pt x="0" y="0"/>
                  </a:lnTo>
                  <a:lnTo>
                    <a:pt x="60" y="45"/>
                  </a:lnTo>
                  <a:lnTo>
                    <a:pt x="78" y="102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07" name="Freeform 507"/>
            <p:cNvSpPr>
              <a:spLocks/>
            </p:cNvSpPr>
            <p:nvPr/>
          </p:nvSpPr>
          <p:spPr bwMode="auto">
            <a:xfrm rot="4980113">
              <a:off x="3053" y="1757"/>
              <a:ext cx="37" cy="127"/>
            </a:xfrm>
            <a:custGeom>
              <a:avLst/>
              <a:gdLst/>
              <a:ahLst/>
              <a:cxnLst>
                <a:cxn ang="0">
                  <a:pos x="37" y="127"/>
                </a:cxn>
                <a:cxn ang="0">
                  <a:pos x="0" y="46"/>
                </a:cxn>
                <a:cxn ang="0">
                  <a:pos x="16" y="0"/>
                </a:cxn>
                <a:cxn ang="0">
                  <a:pos x="19" y="32"/>
                </a:cxn>
                <a:cxn ang="0">
                  <a:pos x="37" y="127"/>
                </a:cxn>
              </a:cxnLst>
              <a:rect l="0" t="0" r="r" b="b"/>
              <a:pathLst>
                <a:path w="37" h="127">
                  <a:moveTo>
                    <a:pt x="37" y="127"/>
                  </a:moveTo>
                  <a:lnTo>
                    <a:pt x="0" y="46"/>
                  </a:lnTo>
                  <a:lnTo>
                    <a:pt x="16" y="0"/>
                  </a:lnTo>
                  <a:lnTo>
                    <a:pt x="19" y="32"/>
                  </a:lnTo>
                  <a:lnTo>
                    <a:pt x="37" y="127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08" name="Freeform 508"/>
            <p:cNvSpPr>
              <a:spLocks/>
            </p:cNvSpPr>
            <p:nvPr/>
          </p:nvSpPr>
          <p:spPr bwMode="auto">
            <a:xfrm rot="19368918" flipH="1">
              <a:off x="2940" y="1745"/>
              <a:ext cx="39" cy="123"/>
            </a:xfrm>
            <a:custGeom>
              <a:avLst/>
              <a:gdLst/>
              <a:ahLst/>
              <a:cxnLst>
                <a:cxn ang="0">
                  <a:pos x="0" y="123"/>
                </a:cxn>
                <a:cxn ang="0">
                  <a:pos x="12" y="28"/>
                </a:cxn>
                <a:cxn ang="0">
                  <a:pos x="35" y="0"/>
                </a:cxn>
                <a:cxn ang="0">
                  <a:pos x="39" y="50"/>
                </a:cxn>
                <a:cxn ang="0">
                  <a:pos x="0" y="123"/>
                </a:cxn>
              </a:cxnLst>
              <a:rect l="0" t="0" r="r" b="b"/>
              <a:pathLst>
                <a:path w="39" h="123">
                  <a:moveTo>
                    <a:pt x="0" y="123"/>
                  </a:moveTo>
                  <a:lnTo>
                    <a:pt x="12" y="28"/>
                  </a:lnTo>
                  <a:lnTo>
                    <a:pt x="35" y="0"/>
                  </a:lnTo>
                  <a:lnTo>
                    <a:pt x="39" y="50"/>
                  </a:lnTo>
                  <a:lnTo>
                    <a:pt x="0" y="123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04" name="Freeform 504"/>
            <p:cNvSpPr>
              <a:spLocks/>
            </p:cNvSpPr>
            <p:nvPr/>
          </p:nvSpPr>
          <p:spPr bwMode="auto">
            <a:xfrm rot="161331" flipH="1">
              <a:off x="2705" y="1797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05" name="Freeform 505"/>
            <p:cNvSpPr>
              <a:spLocks/>
            </p:cNvSpPr>
            <p:nvPr/>
          </p:nvSpPr>
          <p:spPr bwMode="auto">
            <a:xfrm rot="161331">
              <a:off x="2730" y="1846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09" name="Freeform 509"/>
            <p:cNvSpPr>
              <a:spLocks/>
            </p:cNvSpPr>
            <p:nvPr/>
          </p:nvSpPr>
          <p:spPr bwMode="auto">
            <a:xfrm rot="161331">
              <a:off x="3011" y="1727"/>
              <a:ext cx="84" cy="11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40" y="27"/>
                </a:cxn>
                <a:cxn ang="0">
                  <a:pos x="78" y="0"/>
                </a:cxn>
                <a:cxn ang="0">
                  <a:pos x="84" y="49"/>
                </a:cxn>
                <a:cxn ang="0">
                  <a:pos x="0" y="116"/>
                </a:cxn>
              </a:cxnLst>
              <a:rect l="0" t="0" r="r" b="b"/>
              <a:pathLst>
                <a:path w="84" h="116">
                  <a:moveTo>
                    <a:pt x="0" y="116"/>
                  </a:moveTo>
                  <a:lnTo>
                    <a:pt x="40" y="27"/>
                  </a:lnTo>
                  <a:lnTo>
                    <a:pt x="78" y="0"/>
                  </a:lnTo>
                  <a:lnTo>
                    <a:pt x="84" y="49"/>
                  </a:lnTo>
                  <a:lnTo>
                    <a:pt x="0" y="116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10" name="Freeform 510"/>
            <p:cNvSpPr>
              <a:spLocks/>
            </p:cNvSpPr>
            <p:nvPr/>
          </p:nvSpPr>
          <p:spPr bwMode="auto">
            <a:xfrm rot="1038583">
              <a:off x="2873" y="215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" name="Group 511"/>
          <p:cNvGrpSpPr>
            <a:grpSpLocks/>
          </p:cNvGrpSpPr>
          <p:nvPr/>
        </p:nvGrpSpPr>
        <p:grpSpPr bwMode="auto">
          <a:xfrm rot="10275949">
            <a:off x="3840163" y="5832475"/>
            <a:ext cx="657225" cy="463550"/>
            <a:chOff x="3144" y="3204"/>
            <a:chExt cx="867" cy="623"/>
          </a:xfrm>
        </p:grpSpPr>
        <p:grpSp>
          <p:nvGrpSpPr>
            <p:cNvPr id="18" name="Group 512"/>
            <p:cNvGrpSpPr>
              <a:grpSpLocks/>
            </p:cNvGrpSpPr>
            <p:nvPr/>
          </p:nvGrpSpPr>
          <p:grpSpPr bwMode="auto">
            <a:xfrm>
              <a:off x="3144" y="3204"/>
              <a:ext cx="867" cy="623"/>
              <a:chOff x="3144" y="3204"/>
              <a:chExt cx="867" cy="623"/>
            </a:xfrm>
          </p:grpSpPr>
          <p:sp>
            <p:nvSpPr>
              <p:cNvPr id="384513" name="Freeform 513"/>
              <p:cNvSpPr>
                <a:spLocks/>
              </p:cNvSpPr>
              <p:nvPr/>
            </p:nvSpPr>
            <p:spPr bwMode="auto">
              <a:xfrm>
                <a:off x="3144" y="3204"/>
                <a:ext cx="848" cy="308"/>
              </a:xfrm>
              <a:custGeom>
                <a:avLst/>
                <a:gdLst/>
                <a:ahLst/>
                <a:cxnLst>
                  <a:cxn ang="0">
                    <a:pos x="848" y="300"/>
                  </a:cxn>
                  <a:cxn ang="0">
                    <a:pos x="704" y="76"/>
                  </a:cxn>
                  <a:cxn ang="0">
                    <a:pos x="576" y="4"/>
                  </a:cxn>
                  <a:cxn ang="0">
                    <a:pos x="376" y="52"/>
                  </a:cxn>
                  <a:cxn ang="0">
                    <a:pos x="0" y="308"/>
                  </a:cxn>
                </a:cxnLst>
                <a:rect l="0" t="0" r="r" b="b"/>
                <a:pathLst>
                  <a:path w="848" h="308">
                    <a:moveTo>
                      <a:pt x="848" y="300"/>
                    </a:moveTo>
                    <a:cubicBezTo>
                      <a:pt x="824" y="263"/>
                      <a:pt x="749" y="125"/>
                      <a:pt x="704" y="76"/>
                    </a:cubicBezTo>
                    <a:cubicBezTo>
                      <a:pt x="659" y="27"/>
                      <a:pt x="631" y="8"/>
                      <a:pt x="576" y="4"/>
                    </a:cubicBezTo>
                    <a:cubicBezTo>
                      <a:pt x="521" y="0"/>
                      <a:pt x="472" y="1"/>
                      <a:pt x="376" y="52"/>
                    </a:cubicBezTo>
                    <a:cubicBezTo>
                      <a:pt x="280" y="103"/>
                      <a:pt x="78" y="255"/>
                      <a:pt x="0" y="308"/>
                    </a:cubicBezTo>
                  </a:path>
                </a:pathLst>
              </a:custGeom>
              <a:gradFill rotWithShape="1">
                <a:gsLst>
                  <a:gs pos="0">
                    <a:srgbClr val="66FF66"/>
                  </a:gs>
                  <a:gs pos="100000">
                    <a:srgbClr val="0099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14" name="Freeform 514"/>
              <p:cNvSpPr>
                <a:spLocks/>
              </p:cNvSpPr>
              <p:nvPr/>
            </p:nvSpPr>
            <p:spPr bwMode="auto">
              <a:xfrm>
                <a:off x="3144" y="3420"/>
                <a:ext cx="867" cy="407"/>
              </a:xfrm>
              <a:custGeom>
                <a:avLst/>
                <a:gdLst/>
                <a:ahLst/>
                <a:cxnLst>
                  <a:cxn ang="0">
                    <a:pos x="0" y="92"/>
                  </a:cxn>
                  <a:cxn ang="0">
                    <a:pos x="552" y="380"/>
                  </a:cxn>
                  <a:cxn ang="0">
                    <a:pos x="832" y="252"/>
                  </a:cxn>
                  <a:cxn ang="0">
                    <a:pos x="760" y="28"/>
                  </a:cxn>
                  <a:cxn ang="0">
                    <a:pos x="232" y="84"/>
                  </a:cxn>
                </a:cxnLst>
                <a:rect l="0" t="0" r="r" b="b"/>
                <a:pathLst>
                  <a:path w="867" h="407">
                    <a:moveTo>
                      <a:pt x="0" y="92"/>
                    </a:moveTo>
                    <a:cubicBezTo>
                      <a:pt x="206" y="222"/>
                      <a:pt x="413" y="353"/>
                      <a:pt x="552" y="380"/>
                    </a:cubicBezTo>
                    <a:cubicBezTo>
                      <a:pt x="691" y="407"/>
                      <a:pt x="797" y="311"/>
                      <a:pt x="832" y="252"/>
                    </a:cubicBezTo>
                    <a:cubicBezTo>
                      <a:pt x="867" y="193"/>
                      <a:pt x="860" y="56"/>
                      <a:pt x="760" y="28"/>
                    </a:cubicBezTo>
                    <a:cubicBezTo>
                      <a:pt x="660" y="0"/>
                      <a:pt x="446" y="42"/>
                      <a:pt x="232" y="84"/>
                    </a:cubicBezTo>
                  </a:path>
                </a:pathLst>
              </a:custGeom>
              <a:gradFill rotWithShape="1">
                <a:gsLst>
                  <a:gs pos="0">
                    <a:srgbClr val="66FF66"/>
                  </a:gs>
                  <a:gs pos="100000">
                    <a:srgbClr val="008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84515" name="Freeform 515"/>
            <p:cNvSpPr>
              <a:spLocks/>
            </p:cNvSpPr>
            <p:nvPr/>
          </p:nvSpPr>
          <p:spPr bwMode="auto">
            <a:xfrm>
              <a:off x="3808" y="3440"/>
              <a:ext cx="87" cy="288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80" y="160"/>
                </a:cxn>
                <a:cxn ang="0">
                  <a:pos x="0" y="288"/>
                </a:cxn>
              </a:cxnLst>
              <a:rect l="0" t="0" r="r" b="b"/>
              <a:pathLst>
                <a:path w="87" h="288">
                  <a:moveTo>
                    <a:pt x="40" y="0"/>
                  </a:moveTo>
                  <a:cubicBezTo>
                    <a:pt x="63" y="56"/>
                    <a:pt x="87" y="112"/>
                    <a:pt x="80" y="160"/>
                  </a:cubicBezTo>
                  <a:cubicBezTo>
                    <a:pt x="73" y="208"/>
                    <a:pt x="36" y="248"/>
                    <a:pt x="0" y="288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16" name="Freeform 516"/>
            <p:cNvSpPr>
              <a:spLocks/>
            </p:cNvSpPr>
            <p:nvPr/>
          </p:nvSpPr>
          <p:spPr bwMode="auto">
            <a:xfrm>
              <a:off x="3688" y="3440"/>
              <a:ext cx="87" cy="288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80" y="160"/>
                </a:cxn>
                <a:cxn ang="0">
                  <a:pos x="0" y="288"/>
                </a:cxn>
              </a:cxnLst>
              <a:rect l="0" t="0" r="r" b="b"/>
              <a:pathLst>
                <a:path w="87" h="288">
                  <a:moveTo>
                    <a:pt x="40" y="0"/>
                  </a:moveTo>
                  <a:cubicBezTo>
                    <a:pt x="63" y="56"/>
                    <a:pt x="87" y="112"/>
                    <a:pt x="80" y="160"/>
                  </a:cubicBezTo>
                  <a:cubicBezTo>
                    <a:pt x="73" y="208"/>
                    <a:pt x="36" y="248"/>
                    <a:pt x="0" y="288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17" name="Freeform 517"/>
            <p:cNvSpPr>
              <a:spLocks/>
            </p:cNvSpPr>
            <p:nvPr/>
          </p:nvSpPr>
          <p:spPr bwMode="auto">
            <a:xfrm>
              <a:off x="3568" y="3480"/>
              <a:ext cx="72" cy="184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64" y="120"/>
                </a:cxn>
                <a:cxn ang="0">
                  <a:pos x="0" y="184"/>
                </a:cxn>
              </a:cxnLst>
              <a:rect l="0" t="0" r="r" b="b"/>
              <a:pathLst>
                <a:path w="72" h="184">
                  <a:moveTo>
                    <a:pt x="48" y="0"/>
                  </a:moveTo>
                  <a:cubicBezTo>
                    <a:pt x="51" y="17"/>
                    <a:pt x="72" y="89"/>
                    <a:pt x="64" y="120"/>
                  </a:cubicBezTo>
                  <a:cubicBezTo>
                    <a:pt x="56" y="151"/>
                    <a:pt x="13" y="171"/>
                    <a:pt x="0" y="184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18" name="Freeform 518"/>
            <p:cNvSpPr>
              <a:spLocks/>
            </p:cNvSpPr>
            <p:nvPr/>
          </p:nvSpPr>
          <p:spPr bwMode="auto">
            <a:xfrm>
              <a:off x="3656" y="3280"/>
              <a:ext cx="11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48"/>
                </a:cxn>
                <a:cxn ang="0">
                  <a:pos x="112" y="144"/>
                </a:cxn>
              </a:cxnLst>
              <a:rect l="0" t="0" r="r" b="b"/>
              <a:pathLst>
                <a:path w="112" h="144">
                  <a:moveTo>
                    <a:pt x="0" y="0"/>
                  </a:moveTo>
                  <a:cubicBezTo>
                    <a:pt x="9" y="8"/>
                    <a:pt x="37" y="24"/>
                    <a:pt x="56" y="48"/>
                  </a:cubicBezTo>
                  <a:cubicBezTo>
                    <a:pt x="75" y="72"/>
                    <a:pt x="100" y="124"/>
                    <a:pt x="112" y="144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19" name="Freeform 519"/>
            <p:cNvSpPr>
              <a:spLocks/>
            </p:cNvSpPr>
            <p:nvPr/>
          </p:nvSpPr>
          <p:spPr bwMode="auto">
            <a:xfrm>
              <a:off x="3752" y="3264"/>
              <a:ext cx="120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72"/>
                </a:cxn>
                <a:cxn ang="0">
                  <a:pos x="120" y="160"/>
                </a:cxn>
              </a:cxnLst>
              <a:rect l="0" t="0" r="r" b="b"/>
              <a:pathLst>
                <a:path w="120" h="160">
                  <a:moveTo>
                    <a:pt x="0" y="0"/>
                  </a:moveTo>
                  <a:cubicBezTo>
                    <a:pt x="12" y="12"/>
                    <a:pt x="52" y="45"/>
                    <a:pt x="72" y="72"/>
                  </a:cubicBezTo>
                  <a:cubicBezTo>
                    <a:pt x="92" y="99"/>
                    <a:pt x="110" y="142"/>
                    <a:pt x="120" y="160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9" name="Group 520"/>
          <p:cNvGrpSpPr>
            <a:grpSpLocks/>
          </p:cNvGrpSpPr>
          <p:nvPr/>
        </p:nvGrpSpPr>
        <p:grpSpPr bwMode="auto">
          <a:xfrm rot="11324051" flipH="1">
            <a:off x="512763" y="6188075"/>
            <a:ext cx="657225" cy="463550"/>
            <a:chOff x="3144" y="3204"/>
            <a:chExt cx="867" cy="623"/>
          </a:xfrm>
        </p:grpSpPr>
        <p:grpSp>
          <p:nvGrpSpPr>
            <p:cNvPr id="20" name="Group 521"/>
            <p:cNvGrpSpPr>
              <a:grpSpLocks/>
            </p:cNvGrpSpPr>
            <p:nvPr/>
          </p:nvGrpSpPr>
          <p:grpSpPr bwMode="auto">
            <a:xfrm>
              <a:off x="3144" y="3204"/>
              <a:ext cx="867" cy="623"/>
              <a:chOff x="3144" y="3204"/>
              <a:chExt cx="867" cy="623"/>
            </a:xfrm>
          </p:grpSpPr>
          <p:sp>
            <p:nvSpPr>
              <p:cNvPr id="384522" name="Freeform 522"/>
              <p:cNvSpPr>
                <a:spLocks/>
              </p:cNvSpPr>
              <p:nvPr/>
            </p:nvSpPr>
            <p:spPr bwMode="auto">
              <a:xfrm>
                <a:off x="3144" y="3204"/>
                <a:ext cx="848" cy="308"/>
              </a:xfrm>
              <a:custGeom>
                <a:avLst/>
                <a:gdLst/>
                <a:ahLst/>
                <a:cxnLst>
                  <a:cxn ang="0">
                    <a:pos x="848" y="300"/>
                  </a:cxn>
                  <a:cxn ang="0">
                    <a:pos x="704" y="76"/>
                  </a:cxn>
                  <a:cxn ang="0">
                    <a:pos x="576" y="4"/>
                  </a:cxn>
                  <a:cxn ang="0">
                    <a:pos x="376" y="52"/>
                  </a:cxn>
                  <a:cxn ang="0">
                    <a:pos x="0" y="308"/>
                  </a:cxn>
                </a:cxnLst>
                <a:rect l="0" t="0" r="r" b="b"/>
                <a:pathLst>
                  <a:path w="848" h="308">
                    <a:moveTo>
                      <a:pt x="848" y="300"/>
                    </a:moveTo>
                    <a:cubicBezTo>
                      <a:pt x="824" y="263"/>
                      <a:pt x="749" y="125"/>
                      <a:pt x="704" y="76"/>
                    </a:cubicBezTo>
                    <a:cubicBezTo>
                      <a:pt x="659" y="27"/>
                      <a:pt x="631" y="8"/>
                      <a:pt x="576" y="4"/>
                    </a:cubicBezTo>
                    <a:cubicBezTo>
                      <a:pt x="521" y="0"/>
                      <a:pt x="472" y="1"/>
                      <a:pt x="376" y="52"/>
                    </a:cubicBezTo>
                    <a:cubicBezTo>
                      <a:pt x="280" y="103"/>
                      <a:pt x="78" y="255"/>
                      <a:pt x="0" y="308"/>
                    </a:cubicBezTo>
                  </a:path>
                </a:pathLst>
              </a:custGeom>
              <a:gradFill rotWithShape="1">
                <a:gsLst>
                  <a:gs pos="0">
                    <a:srgbClr val="66FF66"/>
                  </a:gs>
                  <a:gs pos="100000">
                    <a:srgbClr val="0099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23" name="Freeform 523"/>
              <p:cNvSpPr>
                <a:spLocks/>
              </p:cNvSpPr>
              <p:nvPr/>
            </p:nvSpPr>
            <p:spPr bwMode="auto">
              <a:xfrm>
                <a:off x="3144" y="3420"/>
                <a:ext cx="867" cy="407"/>
              </a:xfrm>
              <a:custGeom>
                <a:avLst/>
                <a:gdLst/>
                <a:ahLst/>
                <a:cxnLst>
                  <a:cxn ang="0">
                    <a:pos x="0" y="92"/>
                  </a:cxn>
                  <a:cxn ang="0">
                    <a:pos x="552" y="380"/>
                  </a:cxn>
                  <a:cxn ang="0">
                    <a:pos x="832" y="252"/>
                  </a:cxn>
                  <a:cxn ang="0">
                    <a:pos x="760" y="28"/>
                  </a:cxn>
                  <a:cxn ang="0">
                    <a:pos x="232" y="84"/>
                  </a:cxn>
                </a:cxnLst>
                <a:rect l="0" t="0" r="r" b="b"/>
                <a:pathLst>
                  <a:path w="867" h="407">
                    <a:moveTo>
                      <a:pt x="0" y="92"/>
                    </a:moveTo>
                    <a:cubicBezTo>
                      <a:pt x="206" y="222"/>
                      <a:pt x="413" y="353"/>
                      <a:pt x="552" y="380"/>
                    </a:cubicBezTo>
                    <a:cubicBezTo>
                      <a:pt x="691" y="407"/>
                      <a:pt x="797" y="311"/>
                      <a:pt x="832" y="252"/>
                    </a:cubicBezTo>
                    <a:cubicBezTo>
                      <a:pt x="867" y="193"/>
                      <a:pt x="860" y="56"/>
                      <a:pt x="760" y="28"/>
                    </a:cubicBezTo>
                    <a:cubicBezTo>
                      <a:pt x="660" y="0"/>
                      <a:pt x="446" y="42"/>
                      <a:pt x="232" y="84"/>
                    </a:cubicBezTo>
                  </a:path>
                </a:pathLst>
              </a:custGeom>
              <a:gradFill rotWithShape="1">
                <a:gsLst>
                  <a:gs pos="0">
                    <a:srgbClr val="66FF66"/>
                  </a:gs>
                  <a:gs pos="100000">
                    <a:srgbClr val="008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rgbClr val="0099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84524" name="Freeform 524"/>
            <p:cNvSpPr>
              <a:spLocks/>
            </p:cNvSpPr>
            <p:nvPr/>
          </p:nvSpPr>
          <p:spPr bwMode="auto">
            <a:xfrm>
              <a:off x="3808" y="3440"/>
              <a:ext cx="87" cy="288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80" y="160"/>
                </a:cxn>
                <a:cxn ang="0">
                  <a:pos x="0" y="288"/>
                </a:cxn>
              </a:cxnLst>
              <a:rect l="0" t="0" r="r" b="b"/>
              <a:pathLst>
                <a:path w="87" h="288">
                  <a:moveTo>
                    <a:pt x="40" y="0"/>
                  </a:moveTo>
                  <a:cubicBezTo>
                    <a:pt x="63" y="56"/>
                    <a:pt x="87" y="112"/>
                    <a:pt x="80" y="160"/>
                  </a:cubicBezTo>
                  <a:cubicBezTo>
                    <a:pt x="73" y="208"/>
                    <a:pt x="36" y="248"/>
                    <a:pt x="0" y="288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25" name="Freeform 525"/>
            <p:cNvSpPr>
              <a:spLocks/>
            </p:cNvSpPr>
            <p:nvPr/>
          </p:nvSpPr>
          <p:spPr bwMode="auto">
            <a:xfrm>
              <a:off x="3688" y="3440"/>
              <a:ext cx="87" cy="288"/>
            </a:xfrm>
            <a:custGeom>
              <a:avLst/>
              <a:gdLst/>
              <a:ahLst/>
              <a:cxnLst>
                <a:cxn ang="0">
                  <a:pos x="40" y="0"/>
                </a:cxn>
                <a:cxn ang="0">
                  <a:pos x="80" y="160"/>
                </a:cxn>
                <a:cxn ang="0">
                  <a:pos x="0" y="288"/>
                </a:cxn>
              </a:cxnLst>
              <a:rect l="0" t="0" r="r" b="b"/>
              <a:pathLst>
                <a:path w="87" h="288">
                  <a:moveTo>
                    <a:pt x="40" y="0"/>
                  </a:moveTo>
                  <a:cubicBezTo>
                    <a:pt x="63" y="56"/>
                    <a:pt x="87" y="112"/>
                    <a:pt x="80" y="160"/>
                  </a:cubicBezTo>
                  <a:cubicBezTo>
                    <a:pt x="73" y="208"/>
                    <a:pt x="36" y="248"/>
                    <a:pt x="0" y="288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26" name="Freeform 526"/>
            <p:cNvSpPr>
              <a:spLocks/>
            </p:cNvSpPr>
            <p:nvPr/>
          </p:nvSpPr>
          <p:spPr bwMode="auto">
            <a:xfrm>
              <a:off x="3568" y="3480"/>
              <a:ext cx="72" cy="184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64" y="120"/>
                </a:cxn>
                <a:cxn ang="0">
                  <a:pos x="0" y="184"/>
                </a:cxn>
              </a:cxnLst>
              <a:rect l="0" t="0" r="r" b="b"/>
              <a:pathLst>
                <a:path w="72" h="184">
                  <a:moveTo>
                    <a:pt x="48" y="0"/>
                  </a:moveTo>
                  <a:cubicBezTo>
                    <a:pt x="51" y="17"/>
                    <a:pt x="72" y="89"/>
                    <a:pt x="64" y="120"/>
                  </a:cubicBezTo>
                  <a:cubicBezTo>
                    <a:pt x="56" y="151"/>
                    <a:pt x="13" y="171"/>
                    <a:pt x="0" y="184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27" name="Freeform 527"/>
            <p:cNvSpPr>
              <a:spLocks/>
            </p:cNvSpPr>
            <p:nvPr/>
          </p:nvSpPr>
          <p:spPr bwMode="auto">
            <a:xfrm>
              <a:off x="3656" y="3280"/>
              <a:ext cx="112" cy="1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48"/>
                </a:cxn>
                <a:cxn ang="0">
                  <a:pos x="112" y="144"/>
                </a:cxn>
              </a:cxnLst>
              <a:rect l="0" t="0" r="r" b="b"/>
              <a:pathLst>
                <a:path w="112" h="144">
                  <a:moveTo>
                    <a:pt x="0" y="0"/>
                  </a:moveTo>
                  <a:cubicBezTo>
                    <a:pt x="9" y="8"/>
                    <a:pt x="37" y="24"/>
                    <a:pt x="56" y="48"/>
                  </a:cubicBezTo>
                  <a:cubicBezTo>
                    <a:pt x="75" y="72"/>
                    <a:pt x="100" y="124"/>
                    <a:pt x="112" y="144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28" name="Freeform 528"/>
            <p:cNvSpPr>
              <a:spLocks/>
            </p:cNvSpPr>
            <p:nvPr/>
          </p:nvSpPr>
          <p:spPr bwMode="auto">
            <a:xfrm>
              <a:off x="3752" y="3264"/>
              <a:ext cx="120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72"/>
                </a:cxn>
                <a:cxn ang="0">
                  <a:pos x="120" y="160"/>
                </a:cxn>
              </a:cxnLst>
              <a:rect l="0" t="0" r="r" b="b"/>
              <a:pathLst>
                <a:path w="120" h="160">
                  <a:moveTo>
                    <a:pt x="0" y="0"/>
                  </a:moveTo>
                  <a:cubicBezTo>
                    <a:pt x="12" y="12"/>
                    <a:pt x="52" y="45"/>
                    <a:pt x="72" y="72"/>
                  </a:cubicBezTo>
                  <a:cubicBezTo>
                    <a:pt x="92" y="99"/>
                    <a:pt x="110" y="142"/>
                    <a:pt x="120" y="160"/>
                  </a:cubicBezTo>
                </a:path>
              </a:pathLst>
            </a:custGeom>
            <a:noFill/>
            <a:ln w="12700" cap="flat" cmpd="sng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4530" name="plant"/>
          <p:cNvSpPr>
            <a:spLocks noEditPoints="1" noChangeArrowheads="1"/>
          </p:cNvSpPr>
          <p:nvPr/>
        </p:nvSpPr>
        <p:spPr bwMode="auto">
          <a:xfrm rot="-281140">
            <a:off x="61913" y="6507163"/>
            <a:ext cx="525462" cy="195262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21600 h 21600"/>
              <a:gd name="T14" fmla="*/ 0 w 21600"/>
              <a:gd name="T15" fmla="*/ 10800 h 21600"/>
              <a:gd name="T16" fmla="*/ 7100 w 21600"/>
              <a:gd name="T17" fmla="*/ 10092 h 21600"/>
              <a:gd name="T18" fmla="*/ 14545 w 21600"/>
              <a:gd name="T19" fmla="*/ 13573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9368" y="9002"/>
                </a:moveTo>
                <a:lnTo>
                  <a:pt x="9254" y="8422"/>
                </a:lnTo>
                <a:lnTo>
                  <a:pt x="9139" y="7935"/>
                </a:lnTo>
                <a:lnTo>
                  <a:pt x="8819" y="7355"/>
                </a:lnTo>
                <a:lnTo>
                  <a:pt x="8475" y="6728"/>
                </a:lnTo>
                <a:lnTo>
                  <a:pt x="8040" y="6287"/>
                </a:lnTo>
                <a:lnTo>
                  <a:pt x="7421" y="5707"/>
                </a:lnTo>
                <a:lnTo>
                  <a:pt x="6574" y="5429"/>
                </a:lnTo>
                <a:lnTo>
                  <a:pt x="5452" y="5313"/>
                </a:lnTo>
                <a:lnTo>
                  <a:pt x="4856" y="5220"/>
                </a:lnTo>
                <a:lnTo>
                  <a:pt x="4169" y="5220"/>
                </a:lnTo>
                <a:lnTo>
                  <a:pt x="3665" y="5104"/>
                </a:lnTo>
                <a:lnTo>
                  <a:pt x="3001" y="4872"/>
                </a:lnTo>
                <a:lnTo>
                  <a:pt x="2497" y="4756"/>
                </a:lnTo>
                <a:lnTo>
                  <a:pt x="2062" y="4408"/>
                </a:lnTo>
                <a:lnTo>
                  <a:pt x="1603" y="4083"/>
                </a:lnTo>
                <a:lnTo>
                  <a:pt x="1283" y="3689"/>
                </a:lnTo>
                <a:lnTo>
                  <a:pt x="1283" y="4315"/>
                </a:lnTo>
                <a:lnTo>
                  <a:pt x="1489" y="5104"/>
                </a:lnTo>
                <a:lnTo>
                  <a:pt x="1832" y="6055"/>
                </a:lnTo>
                <a:lnTo>
                  <a:pt x="2382" y="6914"/>
                </a:lnTo>
                <a:lnTo>
                  <a:pt x="2680" y="7471"/>
                </a:lnTo>
                <a:lnTo>
                  <a:pt x="3115" y="7935"/>
                </a:lnTo>
                <a:lnTo>
                  <a:pt x="3573" y="8213"/>
                </a:lnTo>
                <a:lnTo>
                  <a:pt x="4077" y="8654"/>
                </a:lnTo>
                <a:lnTo>
                  <a:pt x="4627" y="9002"/>
                </a:lnTo>
                <a:lnTo>
                  <a:pt x="5245" y="9234"/>
                </a:lnTo>
                <a:lnTo>
                  <a:pt x="6024" y="9443"/>
                </a:lnTo>
                <a:lnTo>
                  <a:pt x="6757" y="9628"/>
                </a:lnTo>
                <a:lnTo>
                  <a:pt x="5177" y="10069"/>
                </a:lnTo>
                <a:lnTo>
                  <a:pt x="3963" y="10649"/>
                </a:lnTo>
                <a:lnTo>
                  <a:pt x="3344" y="11044"/>
                </a:lnTo>
                <a:lnTo>
                  <a:pt x="2886" y="11600"/>
                </a:lnTo>
                <a:lnTo>
                  <a:pt x="2497" y="12041"/>
                </a:lnTo>
                <a:lnTo>
                  <a:pt x="1947" y="12343"/>
                </a:lnTo>
                <a:lnTo>
                  <a:pt x="1168" y="12668"/>
                </a:lnTo>
                <a:lnTo>
                  <a:pt x="0" y="12900"/>
                </a:lnTo>
                <a:lnTo>
                  <a:pt x="435" y="13248"/>
                </a:lnTo>
                <a:lnTo>
                  <a:pt x="779" y="13456"/>
                </a:lnTo>
                <a:lnTo>
                  <a:pt x="1283" y="13642"/>
                </a:lnTo>
                <a:lnTo>
                  <a:pt x="1718" y="13758"/>
                </a:lnTo>
                <a:lnTo>
                  <a:pt x="2680" y="13851"/>
                </a:lnTo>
                <a:lnTo>
                  <a:pt x="3573" y="13758"/>
                </a:lnTo>
                <a:lnTo>
                  <a:pt x="4512" y="13526"/>
                </a:lnTo>
                <a:lnTo>
                  <a:pt x="5360" y="13248"/>
                </a:lnTo>
                <a:lnTo>
                  <a:pt x="6139" y="12900"/>
                </a:lnTo>
                <a:lnTo>
                  <a:pt x="6757" y="12552"/>
                </a:lnTo>
                <a:lnTo>
                  <a:pt x="6459" y="13132"/>
                </a:lnTo>
                <a:lnTo>
                  <a:pt x="6139" y="13642"/>
                </a:lnTo>
                <a:lnTo>
                  <a:pt x="5910" y="14199"/>
                </a:lnTo>
                <a:lnTo>
                  <a:pt x="5681" y="14663"/>
                </a:lnTo>
                <a:lnTo>
                  <a:pt x="5681" y="15150"/>
                </a:lnTo>
                <a:lnTo>
                  <a:pt x="5681" y="15730"/>
                </a:lnTo>
                <a:lnTo>
                  <a:pt x="5681" y="16241"/>
                </a:lnTo>
                <a:lnTo>
                  <a:pt x="5795" y="16913"/>
                </a:lnTo>
                <a:lnTo>
                  <a:pt x="5910" y="17586"/>
                </a:lnTo>
                <a:lnTo>
                  <a:pt x="5910" y="18213"/>
                </a:lnTo>
                <a:lnTo>
                  <a:pt x="5795" y="18885"/>
                </a:lnTo>
                <a:lnTo>
                  <a:pt x="5566" y="19396"/>
                </a:lnTo>
                <a:lnTo>
                  <a:pt x="5245" y="19976"/>
                </a:lnTo>
                <a:lnTo>
                  <a:pt x="4971" y="20370"/>
                </a:lnTo>
                <a:lnTo>
                  <a:pt x="4512" y="20811"/>
                </a:lnTo>
                <a:lnTo>
                  <a:pt x="4077" y="21043"/>
                </a:lnTo>
                <a:lnTo>
                  <a:pt x="5177" y="20927"/>
                </a:lnTo>
                <a:lnTo>
                  <a:pt x="6253" y="20486"/>
                </a:lnTo>
                <a:lnTo>
                  <a:pt x="7421" y="19976"/>
                </a:lnTo>
                <a:lnTo>
                  <a:pt x="8361" y="19187"/>
                </a:lnTo>
                <a:lnTo>
                  <a:pt x="8819" y="18769"/>
                </a:lnTo>
                <a:lnTo>
                  <a:pt x="9139" y="18213"/>
                </a:lnTo>
                <a:lnTo>
                  <a:pt x="9437" y="17772"/>
                </a:lnTo>
                <a:lnTo>
                  <a:pt x="9643" y="17261"/>
                </a:lnTo>
                <a:lnTo>
                  <a:pt x="9872" y="16681"/>
                </a:lnTo>
                <a:lnTo>
                  <a:pt x="9872" y="16171"/>
                </a:lnTo>
                <a:lnTo>
                  <a:pt x="9872" y="15614"/>
                </a:lnTo>
                <a:lnTo>
                  <a:pt x="9758" y="15057"/>
                </a:lnTo>
                <a:lnTo>
                  <a:pt x="10216" y="15498"/>
                </a:lnTo>
                <a:lnTo>
                  <a:pt x="10537" y="16241"/>
                </a:lnTo>
                <a:lnTo>
                  <a:pt x="10834" y="17145"/>
                </a:lnTo>
                <a:lnTo>
                  <a:pt x="11041" y="18213"/>
                </a:lnTo>
                <a:lnTo>
                  <a:pt x="11155" y="19187"/>
                </a:lnTo>
                <a:lnTo>
                  <a:pt x="11155" y="20185"/>
                </a:lnTo>
                <a:lnTo>
                  <a:pt x="11155" y="20579"/>
                </a:lnTo>
                <a:lnTo>
                  <a:pt x="11041" y="21043"/>
                </a:lnTo>
                <a:lnTo>
                  <a:pt x="10926" y="21391"/>
                </a:lnTo>
                <a:lnTo>
                  <a:pt x="10766" y="21600"/>
                </a:lnTo>
                <a:lnTo>
                  <a:pt x="11499" y="21484"/>
                </a:lnTo>
                <a:lnTo>
                  <a:pt x="12323" y="21043"/>
                </a:lnTo>
                <a:lnTo>
                  <a:pt x="13102" y="20370"/>
                </a:lnTo>
                <a:lnTo>
                  <a:pt x="13606" y="19628"/>
                </a:lnTo>
                <a:lnTo>
                  <a:pt x="13950" y="19071"/>
                </a:lnTo>
                <a:lnTo>
                  <a:pt x="14064" y="18677"/>
                </a:lnTo>
                <a:lnTo>
                  <a:pt x="14179" y="18097"/>
                </a:lnTo>
                <a:lnTo>
                  <a:pt x="14293" y="17586"/>
                </a:lnTo>
                <a:lnTo>
                  <a:pt x="14179" y="16913"/>
                </a:lnTo>
                <a:lnTo>
                  <a:pt x="14064" y="16241"/>
                </a:lnTo>
                <a:lnTo>
                  <a:pt x="13835" y="15614"/>
                </a:lnTo>
                <a:lnTo>
                  <a:pt x="13560" y="14872"/>
                </a:lnTo>
                <a:lnTo>
                  <a:pt x="13950" y="14941"/>
                </a:lnTo>
                <a:lnTo>
                  <a:pt x="14408" y="15150"/>
                </a:lnTo>
                <a:lnTo>
                  <a:pt x="14843" y="15266"/>
                </a:lnTo>
                <a:lnTo>
                  <a:pt x="15232" y="15614"/>
                </a:lnTo>
                <a:lnTo>
                  <a:pt x="15576" y="15846"/>
                </a:lnTo>
                <a:lnTo>
                  <a:pt x="15897" y="16171"/>
                </a:lnTo>
                <a:lnTo>
                  <a:pt x="16126" y="16473"/>
                </a:lnTo>
                <a:lnTo>
                  <a:pt x="16240" y="16913"/>
                </a:lnTo>
                <a:lnTo>
                  <a:pt x="16515" y="17261"/>
                </a:lnTo>
                <a:lnTo>
                  <a:pt x="17088" y="17586"/>
                </a:lnTo>
                <a:lnTo>
                  <a:pt x="17798" y="17865"/>
                </a:lnTo>
                <a:lnTo>
                  <a:pt x="18576" y="18097"/>
                </a:lnTo>
                <a:lnTo>
                  <a:pt x="19424" y="18213"/>
                </a:lnTo>
                <a:lnTo>
                  <a:pt x="20317" y="18213"/>
                </a:lnTo>
                <a:lnTo>
                  <a:pt x="21050" y="18213"/>
                </a:lnTo>
                <a:lnTo>
                  <a:pt x="21600" y="17865"/>
                </a:lnTo>
                <a:lnTo>
                  <a:pt x="21165" y="17656"/>
                </a:lnTo>
                <a:lnTo>
                  <a:pt x="20592" y="17470"/>
                </a:lnTo>
                <a:lnTo>
                  <a:pt x="20088" y="17029"/>
                </a:lnTo>
                <a:lnTo>
                  <a:pt x="19653" y="16681"/>
                </a:lnTo>
                <a:lnTo>
                  <a:pt x="19195" y="16241"/>
                </a:lnTo>
                <a:lnTo>
                  <a:pt x="18920" y="15962"/>
                </a:lnTo>
                <a:lnTo>
                  <a:pt x="18576" y="15498"/>
                </a:lnTo>
                <a:lnTo>
                  <a:pt x="18576" y="15057"/>
                </a:lnTo>
                <a:lnTo>
                  <a:pt x="18485" y="14756"/>
                </a:lnTo>
                <a:lnTo>
                  <a:pt x="18256" y="14199"/>
                </a:lnTo>
                <a:lnTo>
                  <a:pt x="17912" y="13526"/>
                </a:lnTo>
                <a:lnTo>
                  <a:pt x="17523" y="13016"/>
                </a:lnTo>
                <a:lnTo>
                  <a:pt x="16973" y="12436"/>
                </a:lnTo>
                <a:lnTo>
                  <a:pt x="16355" y="12041"/>
                </a:lnTo>
                <a:lnTo>
                  <a:pt x="16011" y="11832"/>
                </a:lnTo>
                <a:lnTo>
                  <a:pt x="15690" y="11716"/>
                </a:lnTo>
                <a:lnTo>
                  <a:pt x="15232" y="11716"/>
                </a:lnTo>
                <a:lnTo>
                  <a:pt x="14843" y="11716"/>
                </a:lnTo>
                <a:lnTo>
                  <a:pt x="15461" y="11252"/>
                </a:lnTo>
                <a:lnTo>
                  <a:pt x="16126" y="10858"/>
                </a:lnTo>
                <a:lnTo>
                  <a:pt x="16973" y="10649"/>
                </a:lnTo>
                <a:lnTo>
                  <a:pt x="17798" y="10417"/>
                </a:lnTo>
                <a:lnTo>
                  <a:pt x="18806" y="10301"/>
                </a:lnTo>
                <a:lnTo>
                  <a:pt x="19653" y="10301"/>
                </a:lnTo>
                <a:lnTo>
                  <a:pt x="20478" y="10417"/>
                </a:lnTo>
                <a:lnTo>
                  <a:pt x="21256" y="10533"/>
                </a:lnTo>
                <a:lnTo>
                  <a:pt x="20707" y="9837"/>
                </a:lnTo>
                <a:lnTo>
                  <a:pt x="19859" y="9234"/>
                </a:lnTo>
                <a:lnTo>
                  <a:pt x="18806" y="8538"/>
                </a:lnTo>
                <a:lnTo>
                  <a:pt x="17637" y="8144"/>
                </a:lnTo>
                <a:lnTo>
                  <a:pt x="16973" y="8027"/>
                </a:lnTo>
                <a:lnTo>
                  <a:pt x="16355" y="7935"/>
                </a:lnTo>
                <a:lnTo>
                  <a:pt x="15805" y="7935"/>
                </a:lnTo>
                <a:lnTo>
                  <a:pt x="15118" y="8027"/>
                </a:lnTo>
                <a:lnTo>
                  <a:pt x="14614" y="8144"/>
                </a:lnTo>
                <a:lnTo>
                  <a:pt x="14064" y="8422"/>
                </a:lnTo>
                <a:lnTo>
                  <a:pt x="13606" y="8886"/>
                </a:lnTo>
                <a:lnTo>
                  <a:pt x="13217" y="9327"/>
                </a:lnTo>
                <a:lnTo>
                  <a:pt x="13606" y="8538"/>
                </a:lnTo>
                <a:lnTo>
                  <a:pt x="13950" y="7935"/>
                </a:lnTo>
                <a:lnTo>
                  <a:pt x="14293" y="7123"/>
                </a:lnTo>
                <a:lnTo>
                  <a:pt x="14499" y="6519"/>
                </a:lnTo>
                <a:lnTo>
                  <a:pt x="14614" y="5823"/>
                </a:lnTo>
                <a:lnTo>
                  <a:pt x="14614" y="5220"/>
                </a:lnTo>
                <a:lnTo>
                  <a:pt x="14408" y="4524"/>
                </a:lnTo>
                <a:lnTo>
                  <a:pt x="14064" y="3898"/>
                </a:lnTo>
                <a:lnTo>
                  <a:pt x="13606" y="3225"/>
                </a:lnTo>
                <a:lnTo>
                  <a:pt x="13331" y="2598"/>
                </a:lnTo>
                <a:lnTo>
                  <a:pt x="13102" y="2042"/>
                </a:lnTo>
                <a:lnTo>
                  <a:pt x="12896" y="1485"/>
                </a:lnTo>
                <a:lnTo>
                  <a:pt x="12781" y="1090"/>
                </a:lnTo>
                <a:lnTo>
                  <a:pt x="12667" y="626"/>
                </a:lnTo>
                <a:lnTo>
                  <a:pt x="12667" y="278"/>
                </a:lnTo>
                <a:lnTo>
                  <a:pt x="12667" y="0"/>
                </a:lnTo>
                <a:lnTo>
                  <a:pt x="12163" y="394"/>
                </a:lnTo>
                <a:lnTo>
                  <a:pt x="11728" y="974"/>
                </a:lnTo>
                <a:lnTo>
                  <a:pt x="11155" y="1601"/>
                </a:lnTo>
                <a:lnTo>
                  <a:pt x="10766" y="2390"/>
                </a:lnTo>
                <a:lnTo>
                  <a:pt x="10330" y="3109"/>
                </a:lnTo>
                <a:lnTo>
                  <a:pt x="10101" y="3898"/>
                </a:lnTo>
                <a:lnTo>
                  <a:pt x="9987" y="4524"/>
                </a:lnTo>
                <a:lnTo>
                  <a:pt x="10101" y="5220"/>
                </a:lnTo>
                <a:lnTo>
                  <a:pt x="10216" y="5823"/>
                </a:lnTo>
                <a:lnTo>
                  <a:pt x="10330" y="6403"/>
                </a:lnTo>
                <a:lnTo>
                  <a:pt x="10330" y="6914"/>
                </a:lnTo>
                <a:lnTo>
                  <a:pt x="10216" y="7471"/>
                </a:lnTo>
                <a:lnTo>
                  <a:pt x="10101" y="7935"/>
                </a:lnTo>
                <a:lnTo>
                  <a:pt x="9872" y="8329"/>
                </a:lnTo>
                <a:lnTo>
                  <a:pt x="9643" y="8654"/>
                </a:lnTo>
                <a:lnTo>
                  <a:pt x="9368" y="9002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1" name="Group 577"/>
          <p:cNvGrpSpPr>
            <a:grpSpLocks/>
          </p:cNvGrpSpPr>
          <p:nvPr/>
        </p:nvGrpSpPr>
        <p:grpSpPr bwMode="auto">
          <a:xfrm>
            <a:off x="369888" y="3170238"/>
            <a:ext cx="3516312" cy="1371600"/>
            <a:chOff x="3193" y="2685"/>
            <a:chExt cx="2215" cy="864"/>
          </a:xfrm>
        </p:grpSpPr>
        <p:grpSp>
          <p:nvGrpSpPr>
            <p:cNvPr id="22" name="Group 443"/>
            <p:cNvGrpSpPr>
              <a:grpSpLocks/>
            </p:cNvGrpSpPr>
            <p:nvPr/>
          </p:nvGrpSpPr>
          <p:grpSpPr bwMode="auto">
            <a:xfrm rot="2490177">
              <a:off x="4900" y="2813"/>
              <a:ext cx="508" cy="509"/>
              <a:chOff x="4060" y="1421"/>
              <a:chExt cx="508" cy="509"/>
            </a:xfrm>
          </p:grpSpPr>
          <p:sp>
            <p:nvSpPr>
              <p:cNvPr id="384444" name="Freeform 444"/>
              <p:cNvSpPr>
                <a:spLocks/>
              </p:cNvSpPr>
              <p:nvPr/>
            </p:nvSpPr>
            <p:spPr bwMode="auto">
              <a:xfrm>
                <a:off x="4060" y="1514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rgbClr val="FFCC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45" name="Freeform 445"/>
              <p:cNvSpPr>
                <a:spLocks/>
              </p:cNvSpPr>
              <p:nvPr/>
            </p:nvSpPr>
            <p:spPr bwMode="auto">
              <a:xfrm>
                <a:off x="4084" y="156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46" name="Freeform 446"/>
              <p:cNvSpPr>
                <a:spLocks/>
              </p:cNvSpPr>
              <p:nvPr/>
            </p:nvSpPr>
            <p:spPr bwMode="auto">
              <a:xfrm>
                <a:off x="4179" y="1458"/>
                <a:ext cx="78" cy="102"/>
              </a:xfrm>
              <a:custGeom>
                <a:avLst/>
                <a:gdLst/>
                <a:ahLst/>
                <a:cxnLst>
                  <a:cxn ang="0">
                    <a:pos x="78" y="102"/>
                  </a:cxn>
                  <a:cxn ang="0">
                    <a:pos x="3" y="63"/>
                  </a:cxn>
                  <a:cxn ang="0">
                    <a:pos x="0" y="0"/>
                  </a:cxn>
                  <a:cxn ang="0">
                    <a:pos x="60" y="45"/>
                  </a:cxn>
                  <a:cxn ang="0">
                    <a:pos x="78" y="102"/>
                  </a:cxn>
                </a:cxnLst>
                <a:rect l="0" t="0" r="r" b="b"/>
                <a:pathLst>
                  <a:path w="78" h="102">
                    <a:moveTo>
                      <a:pt x="78" y="102"/>
                    </a:moveTo>
                    <a:lnTo>
                      <a:pt x="3" y="63"/>
                    </a:lnTo>
                    <a:lnTo>
                      <a:pt x="0" y="0"/>
                    </a:lnTo>
                    <a:lnTo>
                      <a:pt x="60" y="45"/>
                    </a:lnTo>
                    <a:lnTo>
                      <a:pt x="78" y="10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47" name="Freeform 447"/>
              <p:cNvSpPr>
                <a:spLocks/>
              </p:cNvSpPr>
              <p:nvPr/>
            </p:nvSpPr>
            <p:spPr bwMode="auto">
              <a:xfrm>
                <a:off x="4218" y="1421"/>
                <a:ext cx="37" cy="127"/>
              </a:xfrm>
              <a:custGeom>
                <a:avLst/>
                <a:gdLst/>
                <a:ahLst/>
                <a:cxnLst>
                  <a:cxn ang="0">
                    <a:pos x="37" y="127"/>
                  </a:cxn>
                  <a:cxn ang="0">
                    <a:pos x="0" y="46"/>
                  </a:cxn>
                  <a:cxn ang="0">
                    <a:pos x="16" y="0"/>
                  </a:cxn>
                  <a:cxn ang="0">
                    <a:pos x="19" y="32"/>
                  </a:cxn>
                  <a:cxn ang="0">
                    <a:pos x="37" y="127"/>
                  </a:cxn>
                </a:cxnLst>
                <a:rect l="0" t="0" r="r" b="b"/>
                <a:pathLst>
                  <a:path w="37" h="127">
                    <a:moveTo>
                      <a:pt x="37" y="127"/>
                    </a:moveTo>
                    <a:lnTo>
                      <a:pt x="0" y="46"/>
                    </a:lnTo>
                    <a:lnTo>
                      <a:pt x="16" y="0"/>
                    </a:lnTo>
                    <a:lnTo>
                      <a:pt x="19" y="32"/>
                    </a:lnTo>
                    <a:lnTo>
                      <a:pt x="37" y="127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48" name="Freeform 448"/>
              <p:cNvSpPr>
                <a:spLocks/>
              </p:cNvSpPr>
              <p:nvPr/>
            </p:nvSpPr>
            <p:spPr bwMode="auto">
              <a:xfrm>
                <a:off x="4257" y="1435"/>
                <a:ext cx="39" cy="123"/>
              </a:xfrm>
              <a:custGeom>
                <a:avLst/>
                <a:gdLst/>
                <a:ahLst/>
                <a:cxnLst>
                  <a:cxn ang="0">
                    <a:pos x="0" y="123"/>
                  </a:cxn>
                  <a:cxn ang="0">
                    <a:pos x="12" y="28"/>
                  </a:cxn>
                  <a:cxn ang="0">
                    <a:pos x="35" y="0"/>
                  </a:cxn>
                  <a:cxn ang="0">
                    <a:pos x="39" y="50"/>
                  </a:cxn>
                  <a:cxn ang="0">
                    <a:pos x="0" y="123"/>
                  </a:cxn>
                </a:cxnLst>
                <a:rect l="0" t="0" r="r" b="b"/>
                <a:pathLst>
                  <a:path w="39" h="123">
                    <a:moveTo>
                      <a:pt x="0" y="123"/>
                    </a:moveTo>
                    <a:lnTo>
                      <a:pt x="12" y="28"/>
                    </a:lnTo>
                    <a:lnTo>
                      <a:pt x="35" y="0"/>
                    </a:lnTo>
                    <a:lnTo>
                      <a:pt x="39" y="50"/>
                    </a:lnTo>
                    <a:lnTo>
                      <a:pt x="0" y="12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49" name="Freeform 449"/>
              <p:cNvSpPr>
                <a:spLocks/>
              </p:cNvSpPr>
              <p:nvPr/>
            </p:nvSpPr>
            <p:spPr bwMode="auto">
              <a:xfrm>
                <a:off x="4260" y="1444"/>
                <a:ext cx="84" cy="116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40" y="27"/>
                  </a:cxn>
                  <a:cxn ang="0">
                    <a:pos x="78" y="0"/>
                  </a:cxn>
                  <a:cxn ang="0">
                    <a:pos x="84" y="49"/>
                  </a:cxn>
                  <a:cxn ang="0">
                    <a:pos x="0" y="116"/>
                  </a:cxn>
                </a:cxnLst>
                <a:rect l="0" t="0" r="r" b="b"/>
                <a:pathLst>
                  <a:path w="84" h="116">
                    <a:moveTo>
                      <a:pt x="0" y="116"/>
                    </a:moveTo>
                    <a:lnTo>
                      <a:pt x="40" y="27"/>
                    </a:lnTo>
                    <a:lnTo>
                      <a:pt x="78" y="0"/>
                    </a:lnTo>
                    <a:lnTo>
                      <a:pt x="84" y="49"/>
                    </a:lnTo>
                    <a:lnTo>
                      <a:pt x="0" y="11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50" name="Freeform 450"/>
              <p:cNvSpPr>
                <a:spLocks/>
              </p:cNvSpPr>
              <p:nvPr/>
            </p:nvSpPr>
            <p:spPr bwMode="auto">
              <a:xfrm>
                <a:off x="4338" y="1875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3" name="Group 472"/>
            <p:cNvGrpSpPr>
              <a:grpSpLocks/>
            </p:cNvGrpSpPr>
            <p:nvPr/>
          </p:nvGrpSpPr>
          <p:grpSpPr bwMode="auto">
            <a:xfrm>
              <a:off x="3548" y="3005"/>
              <a:ext cx="508" cy="509"/>
              <a:chOff x="4060" y="1421"/>
              <a:chExt cx="508" cy="509"/>
            </a:xfrm>
          </p:grpSpPr>
          <p:sp>
            <p:nvSpPr>
              <p:cNvPr id="384473" name="Freeform 473"/>
              <p:cNvSpPr>
                <a:spLocks/>
              </p:cNvSpPr>
              <p:nvPr/>
            </p:nvSpPr>
            <p:spPr bwMode="auto">
              <a:xfrm>
                <a:off x="4060" y="1514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rgbClr val="FFCC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74" name="Freeform 474"/>
              <p:cNvSpPr>
                <a:spLocks/>
              </p:cNvSpPr>
              <p:nvPr/>
            </p:nvSpPr>
            <p:spPr bwMode="auto">
              <a:xfrm>
                <a:off x="4084" y="156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75" name="Freeform 475"/>
              <p:cNvSpPr>
                <a:spLocks/>
              </p:cNvSpPr>
              <p:nvPr/>
            </p:nvSpPr>
            <p:spPr bwMode="auto">
              <a:xfrm>
                <a:off x="4179" y="1458"/>
                <a:ext cx="78" cy="102"/>
              </a:xfrm>
              <a:custGeom>
                <a:avLst/>
                <a:gdLst/>
                <a:ahLst/>
                <a:cxnLst>
                  <a:cxn ang="0">
                    <a:pos x="78" y="102"/>
                  </a:cxn>
                  <a:cxn ang="0">
                    <a:pos x="3" y="63"/>
                  </a:cxn>
                  <a:cxn ang="0">
                    <a:pos x="0" y="0"/>
                  </a:cxn>
                  <a:cxn ang="0">
                    <a:pos x="60" y="45"/>
                  </a:cxn>
                  <a:cxn ang="0">
                    <a:pos x="78" y="102"/>
                  </a:cxn>
                </a:cxnLst>
                <a:rect l="0" t="0" r="r" b="b"/>
                <a:pathLst>
                  <a:path w="78" h="102">
                    <a:moveTo>
                      <a:pt x="78" y="102"/>
                    </a:moveTo>
                    <a:lnTo>
                      <a:pt x="3" y="63"/>
                    </a:lnTo>
                    <a:lnTo>
                      <a:pt x="0" y="0"/>
                    </a:lnTo>
                    <a:lnTo>
                      <a:pt x="60" y="45"/>
                    </a:lnTo>
                    <a:lnTo>
                      <a:pt x="78" y="10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76" name="Freeform 476"/>
              <p:cNvSpPr>
                <a:spLocks/>
              </p:cNvSpPr>
              <p:nvPr/>
            </p:nvSpPr>
            <p:spPr bwMode="auto">
              <a:xfrm>
                <a:off x="4218" y="1421"/>
                <a:ext cx="37" cy="127"/>
              </a:xfrm>
              <a:custGeom>
                <a:avLst/>
                <a:gdLst/>
                <a:ahLst/>
                <a:cxnLst>
                  <a:cxn ang="0">
                    <a:pos x="37" y="127"/>
                  </a:cxn>
                  <a:cxn ang="0">
                    <a:pos x="0" y="46"/>
                  </a:cxn>
                  <a:cxn ang="0">
                    <a:pos x="16" y="0"/>
                  </a:cxn>
                  <a:cxn ang="0">
                    <a:pos x="19" y="32"/>
                  </a:cxn>
                  <a:cxn ang="0">
                    <a:pos x="37" y="127"/>
                  </a:cxn>
                </a:cxnLst>
                <a:rect l="0" t="0" r="r" b="b"/>
                <a:pathLst>
                  <a:path w="37" h="127">
                    <a:moveTo>
                      <a:pt x="37" y="127"/>
                    </a:moveTo>
                    <a:lnTo>
                      <a:pt x="0" y="46"/>
                    </a:lnTo>
                    <a:lnTo>
                      <a:pt x="16" y="0"/>
                    </a:lnTo>
                    <a:lnTo>
                      <a:pt x="19" y="32"/>
                    </a:lnTo>
                    <a:lnTo>
                      <a:pt x="37" y="127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77" name="Freeform 477"/>
              <p:cNvSpPr>
                <a:spLocks/>
              </p:cNvSpPr>
              <p:nvPr/>
            </p:nvSpPr>
            <p:spPr bwMode="auto">
              <a:xfrm>
                <a:off x="4257" y="1435"/>
                <a:ext cx="39" cy="123"/>
              </a:xfrm>
              <a:custGeom>
                <a:avLst/>
                <a:gdLst/>
                <a:ahLst/>
                <a:cxnLst>
                  <a:cxn ang="0">
                    <a:pos x="0" y="123"/>
                  </a:cxn>
                  <a:cxn ang="0">
                    <a:pos x="12" y="28"/>
                  </a:cxn>
                  <a:cxn ang="0">
                    <a:pos x="35" y="0"/>
                  </a:cxn>
                  <a:cxn ang="0">
                    <a:pos x="39" y="50"/>
                  </a:cxn>
                  <a:cxn ang="0">
                    <a:pos x="0" y="123"/>
                  </a:cxn>
                </a:cxnLst>
                <a:rect l="0" t="0" r="r" b="b"/>
                <a:pathLst>
                  <a:path w="39" h="123">
                    <a:moveTo>
                      <a:pt x="0" y="123"/>
                    </a:moveTo>
                    <a:lnTo>
                      <a:pt x="12" y="28"/>
                    </a:lnTo>
                    <a:lnTo>
                      <a:pt x="35" y="0"/>
                    </a:lnTo>
                    <a:lnTo>
                      <a:pt x="39" y="50"/>
                    </a:lnTo>
                    <a:lnTo>
                      <a:pt x="0" y="12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78" name="Freeform 478"/>
              <p:cNvSpPr>
                <a:spLocks/>
              </p:cNvSpPr>
              <p:nvPr/>
            </p:nvSpPr>
            <p:spPr bwMode="auto">
              <a:xfrm>
                <a:off x="4260" y="1444"/>
                <a:ext cx="84" cy="116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40" y="27"/>
                  </a:cxn>
                  <a:cxn ang="0">
                    <a:pos x="78" y="0"/>
                  </a:cxn>
                  <a:cxn ang="0">
                    <a:pos x="84" y="49"/>
                  </a:cxn>
                  <a:cxn ang="0">
                    <a:pos x="0" y="116"/>
                  </a:cxn>
                </a:cxnLst>
                <a:rect l="0" t="0" r="r" b="b"/>
                <a:pathLst>
                  <a:path w="84" h="116">
                    <a:moveTo>
                      <a:pt x="0" y="116"/>
                    </a:moveTo>
                    <a:lnTo>
                      <a:pt x="40" y="27"/>
                    </a:lnTo>
                    <a:lnTo>
                      <a:pt x="78" y="0"/>
                    </a:lnTo>
                    <a:lnTo>
                      <a:pt x="84" y="49"/>
                    </a:lnTo>
                    <a:lnTo>
                      <a:pt x="0" y="11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479" name="Freeform 479"/>
              <p:cNvSpPr>
                <a:spLocks/>
              </p:cNvSpPr>
              <p:nvPr/>
            </p:nvSpPr>
            <p:spPr bwMode="auto">
              <a:xfrm>
                <a:off x="4338" y="1875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" name="Group 537"/>
            <p:cNvGrpSpPr>
              <a:grpSpLocks/>
            </p:cNvGrpSpPr>
            <p:nvPr/>
          </p:nvGrpSpPr>
          <p:grpSpPr bwMode="auto">
            <a:xfrm>
              <a:off x="3193" y="2879"/>
              <a:ext cx="508" cy="486"/>
              <a:chOff x="2705" y="1727"/>
              <a:chExt cx="508" cy="486"/>
            </a:xfrm>
          </p:grpSpPr>
          <p:sp>
            <p:nvSpPr>
              <p:cNvPr id="384538" name="Freeform 538"/>
              <p:cNvSpPr>
                <a:spLocks/>
              </p:cNvSpPr>
              <p:nvPr/>
            </p:nvSpPr>
            <p:spPr bwMode="auto">
              <a:xfrm rot="19368918" flipH="1">
                <a:off x="2939" y="1737"/>
                <a:ext cx="78" cy="102"/>
              </a:xfrm>
              <a:custGeom>
                <a:avLst/>
                <a:gdLst/>
                <a:ahLst/>
                <a:cxnLst>
                  <a:cxn ang="0">
                    <a:pos x="78" y="102"/>
                  </a:cxn>
                  <a:cxn ang="0">
                    <a:pos x="3" y="63"/>
                  </a:cxn>
                  <a:cxn ang="0">
                    <a:pos x="0" y="0"/>
                  </a:cxn>
                  <a:cxn ang="0">
                    <a:pos x="60" y="45"/>
                  </a:cxn>
                  <a:cxn ang="0">
                    <a:pos x="78" y="102"/>
                  </a:cxn>
                </a:cxnLst>
                <a:rect l="0" t="0" r="r" b="b"/>
                <a:pathLst>
                  <a:path w="78" h="102">
                    <a:moveTo>
                      <a:pt x="78" y="102"/>
                    </a:moveTo>
                    <a:lnTo>
                      <a:pt x="3" y="63"/>
                    </a:lnTo>
                    <a:lnTo>
                      <a:pt x="0" y="0"/>
                    </a:lnTo>
                    <a:lnTo>
                      <a:pt x="60" y="45"/>
                    </a:lnTo>
                    <a:lnTo>
                      <a:pt x="78" y="10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39" name="Freeform 539"/>
              <p:cNvSpPr>
                <a:spLocks/>
              </p:cNvSpPr>
              <p:nvPr/>
            </p:nvSpPr>
            <p:spPr bwMode="auto">
              <a:xfrm rot="4980113">
                <a:off x="3053" y="1757"/>
                <a:ext cx="37" cy="127"/>
              </a:xfrm>
              <a:custGeom>
                <a:avLst/>
                <a:gdLst/>
                <a:ahLst/>
                <a:cxnLst>
                  <a:cxn ang="0">
                    <a:pos x="37" y="127"/>
                  </a:cxn>
                  <a:cxn ang="0">
                    <a:pos x="0" y="46"/>
                  </a:cxn>
                  <a:cxn ang="0">
                    <a:pos x="16" y="0"/>
                  </a:cxn>
                  <a:cxn ang="0">
                    <a:pos x="19" y="32"/>
                  </a:cxn>
                  <a:cxn ang="0">
                    <a:pos x="37" y="127"/>
                  </a:cxn>
                </a:cxnLst>
                <a:rect l="0" t="0" r="r" b="b"/>
                <a:pathLst>
                  <a:path w="37" h="127">
                    <a:moveTo>
                      <a:pt x="37" y="127"/>
                    </a:moveTo>
                    <a:lnTo>
                      <a:pt x="0" y="46"/>
                    </a:lnTo>
                    <a:lnTo>
                      <a:pt x="16" y="0"/>
                    </a:lnTo>
                    <a:lnTo>
                      <a:pt x="19" y="32"/>
                    </a:lnTo>
                    <a:lnTo>
                      <a:pt x="37" y="127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40" name="Freeform 540"/>
              <p:cNvSpPr>
                <a:spLocks/>
              </p:cNvSpPr>
              <p:nvPr/>
            </p:nvSpPr>
            <p:spPr bwMode="auto">
              <a:xfrm rot="19368918" flipH="1">
                <a:off x="2940" y="1745"/>
                <a:ext cx="39" cy="123"/>
              </a:xfrm>
              <a:custGeom>
                <a:avLst/>
                <a:gdLst/>
                <a:ahLst/>
                <a:cxnLst>
                  <a:cxn ang="0">
                    <a:pos x="0" y="123"/>
                  </a:cxn>
                  <a:cxn ang="0">
                    <a:pos x="12" y="28"/>
                  </a:cxn>
                  <a:cxn ang="0">
                    <a:pos x="35" y="0"/>
                  </a:cxn>
                  <a:cxn ang="0">
                    <a:pos x="39" y="50"/>
                  </a:cxn>
                  <a:cxn ang="0">
                    <a:pos x="0" y="123"/>
                  </a:cxn>
                </a:cxnLst>
                <a:rect l="0" t="0" r="r" b="b"/>
                <a:pathLst>
                  <a:path w="39" h="123">
                    <a:moveTo>
                      <a:pt x="0" y="123"/>
                    </a:moveTo>
                    <a:lnTo>
                      <a:pt x="12" y="28"/>
                    </a:lnTo>
                    <a:lnTo>
                      <a:pt x="35" y="0"/>
                    </a:lnTo>
                    <a:lnTo>
                      <a:pt x="39" y="50"/>
                    </a:lnTo>
                    <a:lnTo>
                      <a:pt x="0" y="12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41" name="Freeform 541"/>
              <p:cNvSpPr>
                <a:spLocks/>
              </p:cNvSpPr>
              <p:nvPr/>
            </p:nvSpPr>
            <p:spPr bwMode="auto">
              <a:xfrm rot="161331" flipH="1">
                <a:off x="2705" y="1797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42" name="Freeform 542"/>
              <p:cNvSpPr>
                <a:spLocks/>
              </p:cNvSpPr>
              <p:nvPr/>
            </p:nvSpPr>
            <p:spPr bwMode="auto">
              <a:xfrm rot="161331">
                <a:off x="2730" y="1846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43" name="Freeform 543"/>
              <p:cNvSpPr>
                <a:spLocks/>
              </p:cNvSpPr>
              <p:nvPr/>
            </p:nvSpPr>
            <p:spPr bwMode="auto">
              <a:xfrm rot="161331">
                <a:off x="3011" y="1727"/>
                <a:ext cx="84" cy="116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40" y="27"/>
                  </a:cxn>
                  <a:cxn ang="0">
                    <a:pos x="78" y="0"/>
                  </a:cxn>
                  <a:cxn ang="0">
                    <a:pos x="84" y="49"/>
                  </a:cxn>
                  <a:cxn ang="0">
                    <a:pos x="0" y="116"/>
                  </a:cxn>
                </a:cxnLst>
                <a:rect l="0" t="0" r="r" b="b"/>
                <a:pathLst>
                  <a:path w="84" h="116">
                    <a:moveTo>
                      <a:pt x="0" y="116"/>
                    </a:moveTo>
                    <a:lnTo>
                      <a:pt x="40" y="27"/>
                    </a:lnTo>
                    <a:lnTo>
                      <a:pt x="78" y="0"/>
                    </a:lnTo>
                    <a:lnTo>
                      <a:pt x="84" y="49"/>
                    </a:lnTo>
                    <a:lnTo>
                      <a:pt x="0" y="11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44" name="Freeform 544"/>
              <p:cNvSpPr>
                <a:spLocks/>
              </p:cNvSpPr>
              <p:nvPr/>
            </p:nvSpPr>
            <p:spPr bwMode="auto">
              <a:xfrm rot="1038583">
                <a:off x="2873" y="2156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5" name="Group 545"/>
            <p:cNvGrpSpPr>
              <a:grpSpLocks/>
            </p:cNvGrpSpPr>
            <p:nvPr/>
          </p:nvGrpSpPr>
          <p:grpSpPr bwMode="auto">
            <a:xfrm>
              <a:off x="4665" y="3023"/>
              <a:ext cx="508" cy="486"/>
              <a:chOff x="2705" y="1727"/>
              <a:chExt cx="508" cy="486"/>
            </a:xfrm>
          </p:grpSpPr>
          <p:sp>
            <p:nvSpPr>
              <p:cNvPr id="384546" name="Freeform 546"/>
              <p:cNvSpPr>
                <a:spLocks/>
              </p:cNvSpPr>
              <p:nvPr/>
            </p:nvSpPr>
            <p:spPr bwMode="auto">
              <a:xfrm rot="19368918" flipH="1">
                <a:off x="2939" y="1737"/>
                <a:ext cx="78" cy="102"/>
              </a:xfrm>
              <a:custGeom>
                <a:avLst/>
                <a:gdLst/>
                <a:ahLst/>
                <a:cxnLst>
                  <a:cxn ang="0">
                    <a:pos x="78" y="102"/>
                  </a:cxn>
                  <a:cxn ang="0">
                    <a:pos x="3" y="63"/>
                  </a:cxn>
                  <a:cxn ang="0">
                    <a:pos x="0" y="0"/>
                  </a:cxn>
                  <a:cxn ang="0">
                    <a:pos x="60" y="45"/>
                  </a:cxn>
                  <a:cxn ang="0">
                    <a:pos x="78" y="102"/>
                  </a:cxn>
                </a:cxnLst>
                <a:rect l="0" t="0" r="r" b="b"/>
                <a:pathLst>
                  <a:path w="78" h="102">
                    <a:moveTo>
                      <a:pt x="78" y="102"/>
                    </a:moveTo>
                    <a:lnTo>
                      <a:pt x="3" y="63"/>
                    </a:lnTo>
                    <a:lnTo>
                      <a:pt x="0" y="0"/>
                    </a:lnTo>
                    <a:lnTo>
                      <a:pt x="60" y="45"/>
                    </a:lnTo>
                    <a:lnTo>
                      <a:pt x="78" y="10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47" name="Freeform 547"/>
              <p:cNvSpPr>
                <a:spLocks/>
              </p:cNvSpPr>
              <p:nvPr/>
            </p:nvSpPr>
            <p:spPr bwMode="auto">
              <a:xfrm rot="4980113">
                <a:off x="3053" y="1757"/>
                <a:ext cx="37" cy="127"/>
              </a:xfrm>
              <a:custGeom>
                <a:avLst/>
                <a:gdLst/>
                <a:ahLst/>
                <a:cxnLst>
                  <a:cxn ang="0">
                    <a:pos x="37" y="127"/>
                  </a:cxn>
                  <a:cxn ang="0">
                    <a:pos x="0" y="46"/>
                  </a:cxn>
                  <a:cxn ang="0">
                    <a:pos x="16" y="0"/>
                  </a:cxn>
                  <a:cxn ang="0">
                    <a:pos x="19" y="32"/>
                  </a:cxn>
                  <a:cxn ang="0">
                    <a:pos x="37" y="127"/>
                  </a:cxn>
                </a:cxnLst>
                <a:rect l="0" t="0" r="r" b="b"/>
                <a:pathLst>
                  <a:path w="37" h="127">
                    <a:moveTo>
                      <a:pt x="37" y="127"/>
                    </a:moveTo>
                    <a:lnTo>
                      <a:pt x="0" y="46"/>
                    </a:lnTo>
                    <a:lnTo>
                      <a:pt x="16" y="0"/>
                    </a:lnTo>
                    <a:lnTo>
                      <a:pt x="19" y="32"/>
                    </a:lnTo>
                    <a:lnTo>
                      <a:pt x="37" y="127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48" name="Freeform 548"/>
              <p:cNvSpPr>
                <a:spLocks/>
              </p:cNvSpPr>
              <p:nvPr/>
            </p:nvSpPr>
            <p:spPr bwMode="auto">
              <a:xfrm rot="19368918" flipH="1">
                <a:off x="2940" y="1745"/>
                <a:ext cx="39" cy="123"/>
              </a:xfrm>
              <a:custGeom>
                <a:avLst/>
                <a:gdLst/>
                <a:ahLst/>
                <a:cxnLst>
                  <a:cxn ang="0">
                    <a:pos x="0" y="123"/>
                  </a:cxn>
                  <a:cxn ang="0">
                    <a:pos x="12" y="28"/>
                  </a:cxn>
                  <a:cxn ang="0">
                    <a:pos x="35" y="0"/>
                  </a:cxn>
                  <a:cxn ang="0">
                    <a:pos x="39" y="50"/>
                  </a:cxn>
                  <a:cxn ang="0">
                    <a:pos x="0" y="123"/>
                  </a:cxn>
                </a:cxnLst>
                <a:rect l="0" t="0" r="r" b="b"/>
                <a:pathLst>
                  <a:path w="39" h="123">
                    <a:moveTo>
                      <a:pt x="0" y="123"/>
                    </a:moveTo>
                    <a:lnTo>
                      <a:pt x="12" y="28"/>
                    </a:lnTo>
                    <a:lnTo>
                      <a:pt x="35" y="0"/>
                    </a:lnTo>
                    <a:lnTo>
                      <a:pt x="39" y="50"/>
                    </a:lnTo>
                    <a:lnTo>
                      <a:pt x="0" y="12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49" name="Freeform 549"/>
              <p:cNvSpPr>
                <a:spLocks/>
              </p:cNvSpPr>
              <p:nvPr/>
            </p:nvSpPr>
            <p:spPr bwMode="auto">
              <a:xfrm rot="161331" flipH="1">
                <a:off x="2705" y="1797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50" name="Freeform 550"/>
              <p:cNvSpPr>
                <a:spLocks/>
              </p:cNvSpPr>
              <p:nvPr/>
            </p:nvSpPr>
            <p:spPr bwMode="auto">
              <a:xfrm rot="161331">
                <a:off x="2730" y="1846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51" name="Freeform 551"/>
              <p:cNvSpPr>
                <a:spLocks/>
              </p:cNvSpPr>
              <p:nvPr/>
            </p:nvSpPr>
            <p:spPr bwMode="auto">
              <a:xfrm rot="161331">
                <a:off x="3011" y="1727"/>
                <a:ext cx="84" cy="116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40" y="27"/>
                  </a:cxn>
                  <a:cxn ang="0">
                    <a:pos x="78" y="0"/>
                  </a:cxn>
                  <a:cxn ang="0">
                    <a:pos x="84" y="49"/>
                  </a:cxn>
                  <a:cxn ang="0">
                    <a:pos x="0" y="116"/>
                  </a:cxn>
                </a:cxnLst>
                <a:rect l="0" t="0" r="r" b="b"/>
                <a:pathLst>
                  <a:path w="84" h="116">
                    <a:moveTo>
                      <a:pt x="0" y="116"/>
                    </a:moveTo>
                    <a:lnTo>
                      <a:pt x="40" y="27"/>
                    </a:lnTo>
                    <a:lnTo>
                      <a:pt x="78" y="0"/>
                    </a:lnTo>
                    <a:lnTo>
                      <a:pt x="84" y="49"/>
                    </a:lnTo>
                    <a:lnTo>
                      <a:pt x="0" y="11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52" name="Freeform 552"/>
              <p:cNvSpPr>
                <a:spLocks/>
              </p:cNvSpPr>
              <p:nvPr/>
            </p:nvSpPr>
            <p:spPr bwMode="auto">
              <a:xfrm rot="1038583">
                <a:off x="2873" y="2156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6" name="Group 553"/>
            <p:cNvGrpSpPr>
              <a:grpSpLocks/>
            </p:cNvGrpSpPr>
            <p:nvPr/>
          </p:nvGrpSpPr>
          <p:grpSpPr bwMode="auto">
            <a:xfrm>
              <a:off x="4273" y="3063"/>
              <a:ext cx="508" cy="486"/>
              <a:chOff x="2705" y="1727"/>
              <a:chExt cx="508" cy="486"/>
            </a:xfrm>
          </p:grpSpPr>
          <p:sp>
            <p:nvSpPr>
              <p:cNvPr id="384554" name="Freeform 554"/>
              <p:cNvSpPr>
                <a:spLocks/>
              </p:cNvSpPr>
              <p:nvPr/>
            </p:nvSpPr>
            <p:spPr bwMode="auto">
              <a:xfrm rot="19368918" flipH="1">
                <a:off x="2939" y="1737"/>
                <a:ext cx="78" cy="102"/>
              </a:xfrm>
              <a:custGeom>
                <a:avLst/>
                <a:gdLst/>
                <a:ahLst/>
                <a:cxnLst>
                  <a:cxn ang="0">
                    <a:pos x="78" y="102"/>
                  </a:cxn>
                  <a:cxn ang="0">
                    <a:pos x="3" y="63"/>
                  </a:cxn>
                  <a:cxn ang="0">
                    <a:pos x="0" y="0"/>
                  </a:cxn>
                  <a:cxn ang="0">
                    <a:pos x="60" y="45"/>
                  </a:cxn>
                  <a:cxn ang="0">
                    <a:pos x="78" y="102"/>
                  </a:cxn>
                </a:cxnLst>
                <a:rect l="0" t="0" r="r" b="b"/>
                <a:pathLst>
                  <a:path w="78" h="102">
                    <a:moveTo>
                      <a:pt x="78" y="102"/>
                    </a:moveTo>
                    <a:lnTo>
                      <a:pt x="3" y="63"/>
                    </a:lnTo>
                    <a:lnTo>
                      <a:pt x="0" y="0"/>
                    </a:lnTo>
                    <a:lnTo>
                      <a:pt x="60" y="45"/>
                    </a:lnTo>
                    <a:lnTo>
                      <a:pt x="78" y="10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55" name="Freeform 555"/>
              <p:cNvSpPr>
                <a:spLocks/>
              </p:cNvSpPr>
              <p:nvPr/>
            </p:nvSpPr>
            <p:spPr bwMode="auto">
              <a:xfrm rot="4980113">
                <a:off x="3053" y="1757"/>
                <a:ext cx="37" cy="127"/>
              </a:xfrm>
              <a:custGeom>
                <a:avLst/>
                <a:gdLst/>
                <a:ahLst/>
                <a:cxnLst>
                  <a:cxn ang="0">
                    <a:pos x="37" y="127"/>
                  </a:cxn>
                  <a:cxn ang="0">
                    <a:pos x="0" y="46"/>
                  </a:cxn>
                  <a:cxn ang="0">
                    <a:pos x="16" y="0"/>
                  </a:cxn>
                  <a:cxn ang="0">
                    <a:pos x="19" y="32"/>
                  </a:cxn>
                  <a:cxn ang="0">
                    <a:pos x="37" y="127"/>
                  </a:cxn>
                </a:cxnLst>
                <a:rect l="0" t="0" r="r" b="b"/>
                <a:pathLst>
                  <a:path w="37" h="127">
                    <a:moveTo>
                      <a:pt x="37" y="127"/>
                    </a:moveTo>
                    <a:lnTo>
                      <a:pt x="0" y="46"/>
                    </a:lnTo>
                    <a:lnTo>
                      <a:pt x="16" y="0"/>
                    </a:lnTo>
                    <a:lnTo>
                      <a:pt x="19" y="32"/>
                    </a:lnTo>
                    <a:lnTo>
                      <a:pt x="37" y="127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56" name="Freeform 556"/>
              <p:cNvSpPr>
                <a:spLocks/>
              </p:cNvSpPr>
              <p:nvPr/>
            </p:nvSpPr>
            <p:spPr bwMode="auto">
              <a:xfrm rot="19368918" flipH="1">
                <a:off x="2940" y="1745"/>
                <a:ext cx="39" cy="123"/>
              </a:xfrm>
              <a:custGeom>
                <a:avLst/>
                <a:gdLst/>
                <a:ahLst/>
                <a:cxnLst>
                  <a:cxn ang="0">
                    <a:pos x="0" y="123"/>
                  </a:cxn>
                  <a:cxn ang="0">
                    <a:pos x="12" y="28"/>
                  </a:cxn>
                  <a:cxn ang="0">
                    <a:pos x="35" y="0"/>
                  </a:cxn>
                  <a:cxn ang="0">
                    <a:pos x="39" y="50"/>
                  </a:cxn>
                  <a:cxn ang="0">
                    <a:pos x="0" y="123"/>
                  </a:cxn>
                </a:cxnLst>
                <a:rect l="0" t="0" r="r" b="b"/>
                <a:pathLst>
                  <a:path w="39" h="123">
                    <a:moveTo>
                      <a:pt x="0" y="123"/>
                    </a:moveTo>
                    <a:lnTo>
                      <a:pt x="12" y="28"/>
                    </a:lnTo>
                    <a:lnTo>
                      <a:pt x="35" y="0"/>
                    </a:lnTo>
                    <a:lnTo>
                      <a:pt x="39" y="50"/>
                    </a:lnTo>
                    <a:lnTo>
                      <a:pt x="0" y="12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57" name="Freeform 557"/>
              <p:cNvSpPr>
                <a:spLocks/>
              </p:cNvSpPr>
              <p:nvPr/>
            </p:nvSpPr>
            <p:spPr bwMode="auto">
              <a:xfrm rot="161331" flipH="1">
                <a:off x="2705" y="1797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58" name="Freeform 558"/>
              <p:cNvSpPr>
                <a:spLocks/>
              </p:cNvSpPr>
              <p:nvPr/>
            </p:nvSpPr>
            <p:spPr bwMode="auto">
              <a:xfrm rot="161331">
                <a:off x="2730" y="1846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59" name="Freeform 559"/>
              <p:cNvSpPr>
                <a:spLocks/>
              </p:cNvSpPr>
              <p:nvPr/>
            </p:nvSpPr>
            <p:spPr bwMode="auto">
              <a:xfrm rot="161331">
                <a:off x="3011" y="1727"/>
                <a:ext cx="84" cy="116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40" y="27"/>
                  </a:cxn>
                  <a:cxn ang="0">
                    <a:pos x="78" y="0"/>
                  </a:cxn>
                  <a:cxn ang="0">
                    <a:pos x="84" y="49"/>
                  </a:cxn>
                  <a:cxn ang="0">
                    <a:pos x="0" y="116"/>
                  </a:cxn>
                </a:cxnLst>
                <a:rect l="0" t="0" r="r" b="b"/>
                <a:pathLst>
                  <a:path w="84" h="116">
                    <a:moveTo>
                      <a:pt x="0" y="116"/>
                    </a:moveTo>
                    <a:lnTo>
                      <a:pt x="40" y="27"/>
                    </a:lnTo>
                    <a:lnTo>
                      <a:pt x="78" y="0"/>
                    </a:lnTo>
                    <a:lnTo>
                      <a:pt x="84" y="49"/>
                    </a:lnTo>
                    <a:lnTo>
                      <a:pt x="0" y="11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60" name="Freeform 560"/>
              <p:cNvSpPr>
                <a:spLocks/>
              </p:cNvSpPr>
              <p:nvPr/>
            </p:nvSpPr>
            <p:spPr bwMode="auto">
              <a:xfrm rot="1038583">
                <a:off x="2873" y="2156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7" name="Group 561"/>
            <p:cNvGrpSpPr>
              <a:grpSpLocks/>
            </p:cNvGrpSpPr>
            <p:nvPr/>
          </p:nvGrpSpPr>
          <p:grpSpPr bwMode="auto">
            <a:xfrm>
              <a:off x="4012" y="2685"/>
              <a:ext cx="508" cy="509"/>
              <a:chOff x="4060" y="1421"/>
              <a:chExt cx="508" cy="509"/>
            </a:xfrm>
          </p:grpSpPr>
          <p:sp>
            <p:nvSpPr>
              <p:cNvPr id="384562" name="Freeform 562"/>
              <p:cNvSpPr>
                <a:spLocks/>
              </p:cNvSpPr>
              <p:nvPr/>
            </p:nvSpPr>
            <p:spPr bwMode="auto">
              <a:xfrm>
                <a:off x="4060" y="1514"/>
                <a:ext cx="508" cy="416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rgbClr val="FFCC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63" name="Freeform 563"/>
              <p:cNvSpPr>
                <a:spLocks/>
              </p:cNvSpPr>
              <p:nvPr/>
            </p:nvSpPr>
            <p:spPr bwMode="auto">
              <a:xfrm>
                <a:off x="4084" y="1567"/>
                <a:ext cx="296" cy="258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64" name="Freeform 564"/>
              <p:cNvSpPr>
                <a:spLocks/>
              </p:cNvSpPr>
              <p:nvPr/>
            </p:nvSpPr>
            <p:spPr bwMode="auto">
              <a:xfrm>
                <a:off x="4179" y="1458"/>
                <a:ext cx="78" cy="102"/>
              </a:xfrm>
              <a:custGeom>
                <a:avLst/>
                <a:gdLst/>
                <a:ahLst/>
                <a:cxnLst>
                  <a:cxn ang="0">
                    <a:pos x="78" y="102"/>
                  </a:cxn>
                  <a:cxn ang="0">
                    <a:pos x="3" y="63"/>
                  </a:cxn>
                  <a:cxn ang="0">
                    <a:pos x="0" y="0"/>
                  </a:cxn>
                  <a:cxn ang="0">
                    <a:pos x="60" y="45"/>
                  </a:cxn>
                  <a:cxn ang="0">
                    <a:pos x="78" y="102"/>
                  </a:cxn>
                </a:cxnLst>
                <a:rect l="0" t="0" r="r" b="b"/>
                <a:pathLst>
                  <a:path w="78" h="102">
                    <a:moveTo>
                      <a:pt x="78" y="102"/>
                    </a:moveTo>
                    <a:lnTo>
                      <a:pt x="3" y="63"/>
                    </a:lnTo>
                    <a:lnTo>
                      <a:pt x="0" y="0"/>
                    </a:lnTo>
                    <a:lnTo>
                      <a:pt x="60" y="45"/>
                    </a:lnTo>
                    <a:lnTo>
                      <a:pt x="78" y="102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65" name="Freeform 565"/>
              <p:cNvSpPr>
                <a:spLocks/>
              </p:cNvSpPr>
              <p:nvPr/>
            </p:nvSpPr>
            <p:spPr bwMode="auto">
              <a:xfrm>
                <a:off x="4218" y="1421"/>
                <a:ext cx="37" cy="127"/>
              </a:xfrm>
              <a:custGeom>
                <a:avLst/>
                <a:gdLst/>
                <a:ahLst/>
                <a:cxnLst>
                  <a:cxn ang="0">
                    <a:pos x="37" y="127"/>
                  </a:cxn>
                  <a:cxn ang="0">
                    <a:pos x="0" y="46"/>
                  </a:cxn>
                  <a:cxn ang="0">
                    <a:pos x="16" y="0"/>
                  </a:cxn>
                  <a:cxn ang="0">
                    <a:pos x="19" y="32"/>
                  </a:cxn>
                  <a:cxn ang="0">
                    <a:pos x="37" y="127"/>
                  </a:cxn>
                </a:cxnLst>
                <a:rect l="0" t="0" r="r" b="b"/>
                <a:pathLst>
                  <a:path w="37" h="127">
                    <a:moveTo>
                      <a:pt x="37" y="127"/>
                    </a:moveTo>
                    <a:lnTo>
                      <a:pt x="0" y="46"/>
                    </a:lnTo>
                    <a:lnTo>
                      <a:pt x="16" y="0"/>
                    </a:lnTo>
                    <a:lnTo>
                      <a:pt x="19" y="32"/>
                    </a:lnTo>
                    <a:lnTo>
                      <a:pt x="37" y="127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66" name="Freeform 566"/>
              <p:cNvSpPr>
                <a:spLocks/>
              </p:cNvSpPr>
              <p:nvPr/>
            </p:nvSpPr>
            <p:spPr bwMode="auto">
              <a:xfrm>
                <a:off x="4257" y="1435"/>
                <a:ext cx="39" cy="123"/>
              </a:xfrm>
              <a:custGeom>
                <a:avLst/>
                <a:gdLst/>
                <a:ahLst/>
                <a:cxnLst>
                  <a:cxn ang="0">
                    <a:pos x="0" y="123"/>
                  </a:cxn>
                  <a:cxn ang="0">
                    <a:pos x="12" y="28"/>
                  </a:cxn>
                  <a:cxn ang="0">
                    <a:pos x="35" y="0"/>
                  </a:cxn>
                  <a:cxn ang="0">
                    <a:pos x="39" y="50"/>
                  </a:cxn>
                  <a:cxn ang="0">
                    <a:pos x="0" y="123"/>
                  </a:cxn>
                </a:cxnLst>
                <a:rect l="0" t="0" r="r" b="b"/>
                <a:pathLst>
                  <a:path w="39" h="123">
                    <a:moveTo>
                      <a:pt x="0" y="123"/>
                    </a:moveTo>
                    <a:lnTo>
                      <a:pt x="12" y="28"/>
                    </a:lnTo>
                    <a:lnTo>
                      <a:pt x="35" y="0"/>
                    </a:lnTo>
                    <a:lnTo>
                      <a:pt x="39" y="50"/>
                    </a:lnTo>
                    <a:lnTo>
                      <a:pt x="0" y="123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67" name="Freeform 567"/>
              <p:cNvSpPr>
                <a:spLocks/>
              </p:cNvSpPr>
              <p:nvPr/>
            </p:nvSpPr>
            <p:spPr bwMode="auto">
              <a:xfrm>
                <a:off x="4260" y="1444"/>
                <a:ext cx="84" cy="116"/>
              </a:xfrm>
              <a:custGeom>
                <a:avLst/>
                <a:gdLst/>
                <a:ahLst/>
                <a:cxnLst>
                  <a:cxn ang="0">
                    <a:pos x="0" y="116"/>
                  </a:cxn>
                  <a:cxn ang="0">
                    <a:pos x="40" y="27"/>
                  </a:cxn>
                  <a:cxn ang="0">
                    <a:pos x="78" y="0"/>
                  </a:cxn>
                  <a:cxn ang="0">
                    <a:pos x="84" y="49"/>
                  </a:cxn>
                  <a:cxn ang="0">
                    <a:pos x="0" y="116"/>
                  </a:cxn>
                </a:cxnLst>
                <a:rect l="0" t="0" r="r" b="b"/>
                <a:pathLst>
                  <a:path w="84" h="116">
                    <a:moveTo>
                      <a:pt x="0" y="116"/>
                    </a:moveTo>
                    <a:lnTo>
                      <a:pt x="40" y="27"/>
                    </a:lnTo>
                    <a:lnTo>
                      <a:pt x="78" y="0"/>
                    </a:lnTo>
                    <a:lnTo>
                      <a:pt x="84" y="49"/>
                    </a:lnTo>
                    <a:lnTo>
                      <a:pt x="0" y="116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8000">
                      <a:gamma/>
                      <a:shade val="46275"/>
                      <a:invGamma/>
                    </a:srgbClr>
                  </a:gs>
                  <a:gs pos="50000">
                    <a:srgbClr val="008000"/>
                  </a:gs>
                  <a:gs pos="100000">
                    <a:srgbClr val="008000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4568" name="Freeform 568"/>
              <p:cNvSpPr>
                <a:spLocks/>
              </p:cNvSpPr>
              <p:nvPr/>
            </p:nvSpPr>
            <p:spPr bwMode="auto">
              <a:xfrm>
                <a:off x="4338" y="1875"/>
                <a:ext cx="36" cy="18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8" name="Group 579"/>
          <p:cNvGrpSpPr>
            <a:grpSpLocks/>
          </p:cNvGrpSpPr>
          <p:nvPr/>
        </p:nvGrpSpPr>
        <p:grpSpPr bwMode="auto">
          <a:xfrm>
            <a:off x="3100388" y="5307013"/>
            <a:ext cx="806450" cy="771525"/>
            <a:chOff x="2705" y="1727"/>
            <a:chExt cx="508" cy="486"/>
          </a:xfrm>
        </p:grpSpPr>
        <p:sp>
          <p:nvSpPr>
            <p:cNvPr id="384580" name="Freeform 580"/>
            <p:cNvSpPr>
              <a:spLocks/>
            </p:cNvSpPr>
            <p:nvPr/>
          </p:nvSpPr>
          <p:spPr bwMode="auto">
            <a:xfrm rot="19368918" flipH="1">
              <a:off x="2939" y="1737"/>
              <a:ext cx="78" cy="102"/>
            </a:xfrm>
            <a:custGeom>
              <a:avLst/>
              <a:gdLst/>
              <a:ahLst/>
              <a:cxnLst>
                <a:cxn ang="0">
                  <a:pos x="78" y="102"/>
                </a:cxn>
                <a:cxn ang="0">
                  <a:pos x="3" y="63"/>
                </a:cxn>
                <a:cxn ang="0">
                  <a:pos x="0" y="0"/>
                </a:cxn>
                <a:cxn ang="0">
                  <a:pos x="60" y="45"/>
                </a:cxn>
                <a:cxn ang="0">
                  <a:pos x="78" y="102"/>
                </a:cxn>
              </a:cxnLst>
              <a:rect l="0" t="0" r="r" b="b"/>
              <a:pathLst>
                <a:path w="78" h="102">
                  <a:moveTo>
                    <a:pt x="78" y="102"/>
                  </a:moveTo>
                  <a:lnTo>
                    <a:pt x="3" y="63"/>
                  </a:lnTo>
                  <a:lnTo>
                    <a:pt x="0" y="0"/>
                  </a:lnTo>
                  <a:lnTo>
                    <a:pt x="60" y="45"/>
                  </a:lnTo>
                  <a:lnTo>
                    <a:pt x="78" y="102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81" name="Freeform 581"/>
            <p:cNvSpPr>
              <a:spLocks/>
            </p:cNvSpPr>
            <p:nvPr/>
          </p:nvSpPr>
          <p:spPr bwMode="auto">
            <a:xfrm rot="4980113">
              <a:off x="3053" y="1757"/>
              <a:ext cx="37" cy="127"/>
            </a:xfrm>
            <a:custGeom>
              <a:avLst/>
              <a:gdLst/>
              <a:ahLst/>
              <a:cxnLst>
                <a:cxn ang="0">
                  <a:pos x="37" y="127"/>
                </a:cxn>
                <a:cxn ang="0">
                  <a:pos x="0" y="46"/>
                </a:cxn>
                <a:cxn ang="0">
                  <a:pos x="16" y="0"/>
                </a:cxn>
                <a:cxn ang="0">
                  <a:pos x="19" y="32"/>
                </a:cxn>
                <a:cxn ang="0">
                  <a:pos x="37" y="127"/>
                </a:cxn>
              </a:cxnLst>
              <a:rect l="0" t="0" r="r" b="b"/>
              <a:pathLst>
                <a:path w="37" h="127">
                  <a:moveTo>
                    <a:pt x="37" y="127"/>
                  </a:moveTo>
                  <a:lnTo>
                    <a:pt x="0" y="46"/>
                  </a:lnTo>
                  <a:lnTo>
                    <a:pt x="16" y="0"/>
                  </a:lnTo>
                  <a:lnTo>
                    <a:pt x="19" y="32"/>
                  </a:lnTo>
                  <a:lnTo>
                    <a:pt x="37" y="127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82" name="Freeform 582"/>
            <p:cNvSpPr>
              <a:spLocks/>
            </p:cNvSpPr>
            <p:nvPr/>
          </p:nvSpPr>
          <p:spPr bwMode="auto">
            <a:xfrm rot="19368918" flipH="1">
              <a:off x="2940" y="1745"/>
              <a:ext cx="39" cy="123"/>
            </a:xfrm>
            <a:custGeom>
              <a:avLst/>
              <a:gdLst/>
              <a:ahLst/>
              <a:cxnLst>
                <a:cxn ang="0">
                  <a:pos x="0" y="123"/>
                </a:cxn>
                <a:cxn ang="0">
                  <a:pos x="12" y="28"/>
                </a:cxn>
                <a:cxn ang="0">
                  <a:pos x="35" y="0"/>
                </a:cxn>
                <a:cxn ang="0">
                  <a:pos x="39" y="50"/>
                </a:cxn>
                <a:cxn ang="0">
                  <a:pos x="0" y="123"/>
                </a:cxn>
              </a:cxnLst>
              <a:rect l="0" t="0" r="r" b="b"/>
              <a:pathLst>
                <a:path w="39" h="123">
                  <a:moveTo>
                    <a:pt x="0" y="123"/>
                  </a:moveTo>
                  <a:lnTo>
                    <a:pt x="12" y="28"/>
                  </a:lnTo>
                  <a:lnTo>
                    <a:pt x="35" y="0"/>
                  </a:lnTo>
                  <a:lnTo>
                    <a:pt x="39" y="50"/>
                  </a:lnTo>
                  <a:lnTo>
                    <a:pt x="0" y="123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83" name="Freeform 583"/>
            <p:cNvSpPr>
              <a:spLocks/>
            </p:cNvSpPr>
            <p:nvPr/>
          </p:nvSpPr>
          <p:spPr bwMode="auto">
            <a:xfrm rot="161331" flipH="1">
              <a:off x="2705" y="1797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84" name="Freeform 584"/>
            <p:cNvSpPr>
              <a:spLocks/>
            </p:cNvSpPr>
            <p:nvPr/>
          </p:nvSpPr>
          <p:spPr bwMode="auto">
            <a:xfrm rot="161331">
              <a:off x="2730" y="1846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85" name="Freeform 585"/>
            <p:cNvSpPr>
              <a:spLocks/>
            </p:cNvSpPr>
            <p:nvPr/>
          </p:nvSpPr>
          <p:spPr bwMode="auto">
            <a:xfrm rot="161331">
              <a:off x="3011" y="1727"/>
              <a:ext cx="84" cy="11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40" y="27"/>
                </a:cxn>
                <a:cxn ang="0">
                  <a:pos x="78" y="0"/>
                </a:cxn>
                <a:cxn ang="0">
                  <a:pos x="84" y="49"/>
                </a:cxn>
                <a:cxn ang="0">
                  <a:pos x="0" y="116"/>
                </a:cxn>
              </a:cxnLst>
              <a:rect l="0" t="0" r="r" b="b"/>
              <a:pathLst>
                <a:path w="84" h="116">
                  <a:moveTo>
                    <a:pt x="0" y="116"/>
                  </a:moveTo>
                  <a:lnTo>
                    <a:pt x="40" y="27"/>
                  </a:lnTo>
                  <a:lnTo>
                    <a:pt x="78" y="0"/>
                  </a:lnTo>
                  <a:lnTo>
                    <a:pt x="84" y="49"/>
                  </a:lnTo>
                  <a:lnTo>
                    <a:pt x="0" y="116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86" name="Freeform 586"/>
            <p:cNvSpPr>
              <a:spLocks/>
            </p:cNvSpPr>
            <p:nvPr/>
          </p:nvSpPr>
          <p:spPr bwMode="auto">
            <a:xfrm rot="1038583">
              <a:off x="2873" y="215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" name="Group 587"/>
          <p:cNvGrpSpPr>
            <a:grpSpLocks/>
          </p:cNvGrpSpPr>
          <p:nvPr/>
        </p:nvGrpSpPr>
        <p:grpSpPr bwMode="auto">
          <a:xfrm>
            <a:off x="4243388" y="6018213"/>
            <a:ext cx="806450" cy="771525"/>
            <a:chOff x="2705" y="1727"/>
            <a:chExt cx="508" cy="486"/>
          </a:xfrm>
        </p:grpSpPr>
        <p:sp>
          <p:nvSpPr>
            <p:cNvPr id="384588" name="Freeform 588"/>
            <p:cNvSpPr>
              <a:spLocks/>
            </p:cNvSpPr>
            <p:nvPr/>
          </p:nvSpPr>
          <p:spPr bwMode="auto">
            <a:xfrm rot="19368918" flipH="1">
              <a:off x="2939" y="1737"/>
              <a:ext cx="78" cy="102"/>
            </a:xfrm>
            <a:custGeom>
              <a:avLst/>
              <a:gdLst/>
              <a:ahLst/>
              <a:cxnLst>
                <a:cxn ang="0">
                  <a:pos x="78" y="102"/>
                </a:cxn>
                <a:cxn ang="0">
                  <a:pos x="3" y="63"/>
                </a:cxn>
                <a:cxn ang="0">
                  <a:pos x="0" y="0"/>
                </a:cxn>
                <a:cxn ang="0">
                  <a:pos x="60" y="45"/>
                </a:cxn>
                <a:cxn ang="0">
                  <a:pos x="78" y="102"/>
                </a:cxn>
              </a:cxnLst>
              <a:rect l="0" t="0" r="r" b="b"/>
              <a:pathLst>
                <a:path w="78" h="102">
                  <a:moveTo>
                    <a:pt x="78" y="102"/>
                  </a:moveTo>
                  <a:lnTo>
                    <a:pt x="3" y="63"/>
                  </a:lnTo>
                  <a:lnTo>
                    <a:pt x="0" y="0"/>
                  </a:lnTo>
                  <a:lnTo>
                    <a:pt x="60" y="45"/>
                  </a:lnTo>
                  <a:lnTo>
                    <a:pt x="78" y="102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89" name="Freeform 589"/>
            <p:cNvSpPr>
              <a:spLocks/>
            </p:cNvSpPr>
            <p:nvPr/>
          </p:nvSpPr>
          <p:spPr bwMode="auto">
            <a:xfrm rot="4980113">
              <a:off x="3053" y="1757"/>
              <a:ext cx="37" cy="127"/>
            </a:xfrm>
            <a:custGeom>
              <a:avLst/>
              <a:gdLst/>
              <a:ahLst/>
              <a:cxnLst>
                <a:cxn ang="0">
                  <a:pos x="37" y="127"/>
                </a:cxn>
                <a:cxn ang="0">
                  <a:pos x="0" y="46"/>
                </a:cxn>
                <a:cxn ang="0">
                  <a:pos x="16" y="0"/>
                </a:cxn>
                <a:cxn ang="0">
                  <a:pos x="19" y="32"/>
                </a:cxn>
                <a:cxn ang="0">
                  <a:pos x="37" y="127"/>
                </a:cxn>
              </a:cxnLst>
              <a:rect l="0" t="0" r="r" b="b"/>
              <a:pathLst>
                <a:path w="37" h="127">
                  <a:moveTo>
                    <a:pt x="37" y="127"/>
                  </a:moveTo>
                  <a:lnTo>
                    <a:pt x="0" y="46"/>
                  </a:lnTo>
                  <a:lnTo>
                    <a:pt x="16" y="0"/>
                  </a:lnTo>
                  <a:lnTo>
                    <a:pt x="19" y="32"/>
                  </a:lnTo>
                  <a:lnTo>
                    <a:pt x="37" y="127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90" name="Freeform 590"/>
            <p:cNvSpPr>
              <a:spLocks/>
            </p:cNvSpPr>
            <p:nvPr/>
          </p:nvSpPr>
          <p:spPr bwMode="auto">
            <a:xfrm rot="19368918" flipH="1">
              <a:off x="2940" y="1745"/>
              <a:ext cx="39" cy="123"/>
            </a:xfrm>
            <a:custGeom>
              <a:avLst/>
              <a:gdLst/>
              <a:ahLst/>
              <a:cxnLst>
                <a:cxn ang="0">
                  <a:pos x="0" y="123"/>
                </a:cxn>
                <a:cxn ang="0">
                  <a:pos x="12" y="28"/>
                </a:cxn>
                <a:cxn ang="0">
                  <a:pos x="35" y="0"/>
                </a:cxn>
                <a:cxn ang="0">
                  <a:pos x="39" y="50"/>
                </a:cxn>
                <a:cxn ang="0">
                  <a:pos x="0" y="123"/>
                </a:cxn>
              </a:cxnLst>
              <a:rect l="0" t="0" r="r" b="b"/>
              <a:pathLst>
                <a:path w="39" h="123">
                  <a:moveTo>
                    <a:pt x="0" y="123"/>
                  </a:moveTo>
                  <a:lnTo>
                    <a:pt x="12" y="28"/>
                  </a:lnTo>
                  <a:lnTo>
                    <a:pt x="35" y="0"/>
                  </a:lnTo>
                  <a:lnTo>
                    <a:pt x="39" y="50"/>
                  </a:lnTo>
                  <a:lnTo>
                    <a:pt x="0" y="123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91" name="Freeform 591"/>
            <p:cNvSpPr>
              <a:spLocks/>
            </p:cNvSpPr>
            <p:nvPr/>
          </p:nvSpPr>
          <p:spPr bwMode="auto">
            <a:xfrm rot="161331" flipH="1">
              <a:off x="2705" y="1797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CC0000"/>
                </a:gs>
                <a:gs pos="100000">
                  <a:srgbClr val="FF00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92" name="Freeform 592"/>
            <p:cNvSpPr>
              <a:spLocks/>
            </p:cNvSpPr>
            <p:nvPr/>
          </p:nvSpPr>
          <p:spPr bwMode="auto">
            <a:xfrm rot="161331">
              <a:off x="2730" y="1846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93" name="Freeform 593"/>
            <p:cNvSpPr>
              <a:spLocks/>
            </p:cNvSpPr>
            <p:nvPr/>
          </p:nvSpPr>
          <p:spPr bwMode="auto">
            <a:xfrm rot="161331">
              <a:off x="3011" y="1727"/>
              <a:ext cx="84" cy="11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40" y="27"/>
                </a:cxn>
                <a:cxn ang="0">
                  <a:pos x="78" y="0"/>
                </a:cxn>
                <a:cxn ang="0">
                  <a:pos x="84" y="49"/>
                </a:cxn>
                <a:cxn ang="0">
                  <a:pos x="0" y="116"/>
                </a:cxn>
              </a:cxnLst>
              <a:rect l="0" t="0" r="r" b="b"/>
              <a:pathLst>
                <a:path w="84" h="116">
                  <a:moveTo>
                    <a:pt x="0" y="116"/>
                  </a:moveTo>
                  <a:lnTo>
                    <a:pt x="40" y="27"/>
                  </a:lnTo>
                  <a:lnTo>
                    <a:pt x="78" y="0"/>
                  </a:lnTo>
                  <a:lnTo>
                    <a:pt x="84" y="49"/>
                  </a:lnTo>
                  <a:lnTo>
                    <a:pt x="0" y="116"/>
                  </a:lnTo>
                  <a:close/>
                </a:path>
              </a:pathLst>
            </a:custGeom>
            <a:gradFill rotWithShape="1">
              <a:gsLst>
                <a:gs pos="0">
                  <a:srgbClr val="008000">
                    <a:gamma/>
                    <a:shade val="46275"/>
                    <a:invGamma/>
                  </a:srgbClr>
                </a:gs>
                <a:gs pos="50000">
                  <a:srgbClr val="008000"/>
                </a:gs>
                <a:gs pos="100000">
                  <a:srgbClr val="0080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4594" name="Freeform 594"/>
            <p:cNvSpPr>
              <a:spLocks/>
            </p:cNvSpPr>
            <p:nvPr/>
          </p:nvSpPr>
          <p:spPr bwMode="auto">
            <a:xfrm rot="1038583">
              <a:off x="2873" y="215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384153" name="Object 153"/>
          <p:cNvGraphicFramePr>
            <a:graphicFrameLocks noChangeAspect="1"/>
          </p:cNvGraphicFramePr>
          <p:nvPr/>
        </p:nvGraphicFramePr>
        <p:xfrm>
          <a:off x="5260975" y="222250"/>
          <a:ext cx="779463" cy="1509713"/>
        </p:xfrm>
        <a:graphic>
          <a:graphicData uri="http://schemas.openxmlformats.org/presentationml/2006/ole">
            <p:oleObj spid="_x0000_s16389" name="Формула" r:id="rId10" imgW="203040" imgH="393480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0.50555 0.166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" y="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84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0.03889 0.403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841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" y="2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415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84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500" fill="hold"/>
                                        <p:tgtEl>
                                          <p:spTgt spid="3841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415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4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500" fill="hold"/>
                                        <p:tgtEl>
                                          <p:spTgt spid="384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415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84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500" fill="hold"/>
                                        <p:tgtEl>
                                          <p:spTgt spid="384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4154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39"/>
          <p:cNvGrpSpPr>
            <a:grpSpLocks/>
          </p:cNvGrpSpPr>
          <p:nvPr/>
        </p:nvGrpSpPr>
        <p:grpSpPr bwMode="auto">
          <a:xfrm>
            <a:off x="2032000" y="3721100"/>
            <a:ext cx="4737100" cy="2514600"/>
            <a:chOff x="3120" y="2848"/>
            <a:chExt cx="2344" cy="1088"/>
          </a:xfrm>
        </p:grpSpPr>
        <p:sp>
          <p:nvSpPr>
            <p:cNvPr id="417108" name="Freeform 340"/>
            <p:cNvSpPr>
              <a:spLocks/>
            </p:cNvSpPr>
            <p:nvPr/>
          </p:nvSpPr>
          <p:spPr bwMode="auto">
            <a:xfrm>
              <a:off x="3120" y="3189"/>
              <a:ext cx="2344" cy="747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72" y="392"/>
                </a:cxn>
                <a:cxn ang="0">
                  <a:pos x="792" y="640"/>
                </a:cxn>
                <a:cxn ang="0">
                  <a:pos x="1640" y="632"/>
                </a:cxn>
                <a:cxn ang="0">
                  <a:pos x="2080" y="392"/>
                </a:cxn>
                <a:cxn ang="0">
                  <a:pos x="2344" y="0"/>
                </a:cxn>
              </a:cxnLst>
              <a:rect l="0" t="0" r="r" b="b"/>
              <a:pathLst>
                <a:path w="2344" h="680">
                  <a:moveTo>
                    <a:pt x="0" y="56"/>
                  </a:moveTo>
                  <a:cubicBezTo>
                    <a:pt x="65" y="185"/>
                    <a:pt x="140" y="295"/>
                    <a:pt x="272" y="392"/>
                  </a:cubicBezTo>
                  <a:cubicBezTo>
                    <a:pt x="404" y="489"/>
                    <a:pt x="564" y="600"/>
                    <a:pt x="792" y="640"/>
                  </a:cubicBezTo>
                  <a:cubicBezTo>
                    <a:pt x="1020" y="680"/>
                    <a:pt x="1425" y="673"/>
                    <a:pt x="1640" y="632"/>
                  </a:cubicBezTo>
                  <a:cubicBezTo>
                    <a:pt x="1855" y="591"/>
                    <a:pt x="1963" y="497"/>
                    <a:pt x="2080" y="392"/>
                  </a:cubicBezTo>
                  <a:cubicBezTo>
                    <a:pt x="2197" y="287"/>
                    <a:pt x="2274" y="153"/>
                    <a:pt x="2344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33CC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7109" name="Oval 341"/>
            <p:cNvSpPr>
              <a:spLocks noChangeArrowheads="1"/>
            </p:cNvSpPr>
            <p:nvPr/>
          </p:nvSpPr>
          <p:spPr bwMode="auto">
            <a:xfrm>
              <a:off x="3120" y="2848"/>
              <a:ext cx="2344" cy="70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417110" name="Picture 342" descr="uz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8" y="3626"/>
              <a:ext cx="1496" cy="252"/>
            </a:xfrm>
            <a:prstGeom prst="rect">
              <a:avLst/>
            </a:prstGeom>
            <a:noFill/>
          </p:spPr>
        </p:pic>
      </p:grpSp>
      <p:sp>
        <p:nvSpPr>
          <p:cNvPr id="417099" name="Text Box 331"/>
          <p:cNvSpPr txBox="1">
            <a:spLocks noChangeArrowheads="1"/>
          </p:cNvSpPr>
          <p:nvPr/>
        </p:nvSpPr>
        <p:spPr bwMode="auto">
          <a:xfrm>
            <a:off x="857224" y="285728"/>
            <a:ext cx="7286676" cy="156966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3200" b="1" dirty="0" smtClean="0"/>
              <a:t>    Как </a:t>
            </a:r>
            <a:r>
              <a:rPr lang="ru-RU" sz="3200" b="1" dirty="0"/>
              <a:t>разрезать головку сыра </a:t>
            </a:r>
            <a:endParaRPr lang="ru-RU" sz="3200" b="1" dirty="0" smtClean="0"/>
          </a:p>
          <a:p>
            <a:r>
              <a:rPr lang="ru-RU" sz="3200" b="1" dirty="0"/>
              <a:t> </a:t>
            </a:r>
            <a:r>
              <a:rPr lang="ru-RU" sz="3200" b="1" dirty="0" smtClean="0"/>
              <a:t>    на </a:t>
            </a:r>
            <a:r>
              <a:rPr lang="ru-RU" sz="3200" b="1" dirty="0"/>
              <a:t>8 равных долей, </a:t>
            </a:r>
          </a:p>
          <a:p>
            <a:r>
              <a:rPr lang="ru-RU" sz="3200" b="1" dirty="0"/>
              <a:t>     </a:t>
            </a:r>
            <a:r>
              <a:rPr lang="ru-RU" sz="3200" b="1" dirty="0" smtClean="0"/>
              <a:t>сделав </a:t>
            </a:r>
            <a:r>
              <a:rPr lang="ru-RU" sz="3200" b="1" dirty="0"/>
              <a:t>только три разреза?</a:t>
            </a:r>
          </a:p>
        </p:txBody>
      </p:sp>
      <p:sp>
        <p:nvSpPr>
          <p:cNvPr id="416905" name="Freeform 137"/>
          <p:cNvSpPr>
            <a:spLocks/>
          </p:cNvSpPr>
          <p:nvPr/>
        </p:nvSpPr>
        <p:spPr bwMode="auto">
          <a:xfrm>
            <a:off x="10926763" y="-63500"/>
            <a:ext cx="134937" cy="147638"/>
          </a:xfrm>
          <a:custGeom>
            <a:avLst/>
            <a:gdLst/>
            <a:ahLst/>
            <a:cxnLst>
              <a:cxn ang="0">
                <a:pos x="36" y="18"/>
              </a:cxn>
              <a:cxn ang="0">
                <a:pos x="30" y="0"/>
              </a:cxn>
              <a:cxn ang="0">
                <a:pos x="12" y="18"/>
              </a:cxn>
              <a:cxn ang="0">
                <a:pos x="6" y="54"/>
              </a:cxn>
              <a:cxn ang="0">
                <a:pos x="49" y="68"/>
              </a:cxn>
              <a:cxn ang="0">
                <a:pos x="30" y="0"/>
              </a:cxn>
            </a:cxnLst>
            <a:rect l="0" t="0" r="r" b="b"/>
            <a:pathLst>
              <a:path w="53" h="77">
                <a:moveTo>
                  <a:pt x="36" y="18"/>
                </a:moveTo>
                <a:cubicBezTo>
                  <a:pt x="35" y="15"/>
                  <a:pt x="34" y="0"/>
                  <a:pt x="30" y="0"/>
                </a:cubicBezTo>
                <a:cubicBezTo>
                  <a:pt x="26" y="0"/>
                  <a:pt x="16" y="9"/>
                  <a:pt x="12" y="18"/>
                </a:cubicBezTo>
                <a:cubicBezTo>
                  <a:pt x="8" y="27"/>
                  <a:pt x="0" y="46"/>
                  <a:pt x="6" y="54"/>
                </a:cubicBezTo>
                <a:cubicBezTo>
                  <a:pt x="12" y="62"/>
                  <a:pt x="45" y="77"/>
                  <a:pt x="49" y="68"/>
                </a:cubicBezTo>
                <a:cubicBezTo>
                  <a:pt x="53" y="59"/>
                  <a:pt x="34" y="14"/>
                  <a:pt x="30" y="0"/>
                </a:cubicBezTo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6600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3" name="Group 330"/>
          <p:cNvGrpSpPr>
            <a:grpSpLocks/>
          </p:cNvGrpSpPr>
          <p:nvPr/>
        </p:nvGrpSpPr>
        <p:grpSpPr bwMode="auto">
          <a:xfrm>
            <a:off x="2006600" y="2844800"/>
            <a:ext cx="4737100" cy="2444750"/>
            <a:chOff x="1280" y="2224"/>
            <a:chExt cx="2984" cy="1540"/>
          </a:xfrm>
        </p:grpSpPr>
        <p:sp>
          <p:nvSpPr>
            <p:cNvPr id="417056" name="Freeform 288"/>
            <p:cNvSpPr>
              <a:spLocks/>
            </p:cNvSpPr>
            <p:nvPr/>
          </p:nvSpPr>
          <p:spPr bwMode="auto">
            <a:xfrm>
              <a:off x="1280" y="2224"/>
              <a:ext cx="2984" cy="154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8" y="984"/>
                </a:cxn>
                <a:cxn ang="0">
                  <a:pos x="48" y="1104"/>
                </a:cxn>
                <a:cxn ang="0">
                  <a:pos x="112" y="1180"/>
                </a:cxn>
                <a:cxn ang="0">
                  <a:pos x="180" y="1228"/>
                </a:cxn>
                <a:cxn ang="0">
                  <a:pos x="260" y="1288"/>
                </a:cxn>
                <a:cxn ang="0">
                  <a:pos x="368" y="1336"/>
                </a:cxn>
                <a:cxn ang="0">
                  <a:pos x="488" y="1384"/>
                </a:cxn>
                <a:cxn ang="0">
                  <a:pos x="640" y="1432"/>
                </a:cxn>
                <a:cxn ang="0">
                  <a:pos x="768" y="1464"/>
                </a:cxn>
                <a:cxn ang="0">
                  <a:pos x="952" y="1500"/>
                </a:cxn>
                <a:cxn ang="0">
                  <a:pos x="1108" y="1520"/>
                </a:cxn>
                <a:cxn ang="0">
                  <a:pos x="1276" y="1536"/>
                </a:cxn>
                <a:cxn ang="0">
                  <a:pos x="1432" y="1540"/>
                </a:cxn>
                <a:cxn ang="0">
                  <a:pos x="1584" y="1536"/>
                </a:cxn>
                <a:cxn ang="0">
                  <a:pos x="1776" y="1528"/>
                </a:cxn>
                <a:cxn ang="0">
                  <a:pos x="1940" y="1520"/>
                </a:cxn>
                <a:cxn ang="0">
                  <a:pos x="2136" y="1496"/>
                </a:cxn>
                <a:cxn ang="0">
                  <a:pos x="2456" y="1400"/>
                </a:cxn>
                <a:cxn ang="0">
                  <a:pos x="2616" y="1340"/>
                </a:cxn>
                <a:cxn ang="0">
                  <a:pos x="2776" y="1244"/>
                </a:cxn>
                <a:cxn ang="0">
                  <a:pos x="2860" y="1172"/>
                </a:cxn>
                <a:cxn ang="0">
                  <a:pos x="2928" y="1100"/>
                </a:cxn>
                <a:cxn ang="0">
                  <a:pos x="2984" y="992"/>
                </a:cxn>
                <a:cxn ang="0">
                  <a:pos x="2960" y="0"/>
                </a:cxn>
                <a:cxn ang="0">
                  <a:pos x="2916" y="100"/>
                </a:cxn>
                <a:cxn ang="0">
                  <a:pos x="2848" y="216"/>
                </a:cxn>
                <a:cxn ang="0">
                  <a:pos x="2748" y="292"/>
                </a:cxn>
                <a:cxn ang="0">
                  <a:pos x="2620" y="364"/>
                </a:cxn>
                <a:cxn ang="0">
                  <a:pos x="2480" y="408"/>
                </a:cxn>
                <a:cxn ang="0">
                  <a:pos x="2328" y="460"/>
                </a:cxn>
                <a:cxn ang="0">
                  <a:pos x="2168" y="496"/>
                </a:cxn>
                <a:cxn ang="0">
                  <a:pos x="1992" y="528"/>
                </a:cxn>
                <a:cxn ang="0">
                  <a:pos x="1824" y="544"/>
                </a:cxn>
                <a:cxn ang="0">
                  <a:pos x="1620" y="552"/>
                </a:cxn>
                <a:cxn ang="0">
                  <a:pos x="1452" y="552"/>
                </a:cxn>
                <a:cxn ang="0">
                  <a:pos x="1284" y="552"/>
                </a:cxn>
                <a:cxn ang="0">
                  <a:pos x="1156" y="548"/>
                </a:cxn>
                <a:cxn ang="0">
                  <a:pos x="1008" y="536"/>
                </a:cxn>
                <a:cxn ang="0">
                  <a:pos x="848" y="508"/>
                </a:cxn>
                <a:cxn ang="0">
                  <a:pos x="760" y="484"/>
                </a:cxn>
                <a:cxn ang="0">
                  <a:pos x="700" y="468"/>
                </a:cxn>
                <a:cxn ang="0">
                  <a:pos x="532" y="428"/>
                </a:cxn>
                <a:cxn ang="0">
                  <a:pos x="408" y="384"/>
                </a:cxn>
                <a:cxn ang="0">
                  <a:pos x="312" y="336"/>
                </a:cxn>
                <a:cxn ang="0">
                  <a:pos x="200" y="280"/>
                </a:cxn>
                <a:cxn ang="0">
                  <a:pos x="56" y="148"/>
                </a:cxn>
                <a:cxn ang="0">
                  <a:pos x="0" y="4"/>
                </a:cxn>
              </a:cxnLst>
              <a:rect l="0" t="0" r="r" b="b"/>
              <a:pathLst>
                <a:path w="2984" h="1540">
                  <a:moveTo>
                    <a:pt x="0" y="4"/>
                  </a:moveTo>
                  <a:lnTo>
                    <a:pt x="8" y="984"/>
                  </a:lnTo>
                  <a:lnTo>
                    <a:pt x="48" y="1104"/>
                  </a:lnTo>
                  <a:lnTo>
                    <a:pt x="112" y="1180"/>
                  </a:lnTo>
                  <a:lnTo>
                    <a:pt x="180" y="1228"/>
                  </a:lnTo>
                  <a:lnTo>
                    <a:pt x="260" y="1288"/>
                  </a:lnTo>
                  <a:lnTo>
                    <a:pt x="368" y="1336"/>
                  </a:lnTo>
                  <a:lnTo>
                    <a:pt x="488" y="1384"/>
                  </a:lnTo>
                  <a:lnTo>
                    <a:pt x="640" y="1432"/>
                  </a:lnTo>
                  <a:lnTo>
                    <a:pt x="768" y="1464"/>
                  </a:lnTo>
                  <a:lnTo>
                    <a:pt x="952" y="1500"/>
                  </a:lnTo>
                  <a:lnTo>
                    <a:pt x="1108" y="1520"/>
                  </a:lnTo>
                  <a:lnTo>
                    <a:pt x="1276" y="1536"/>
                  </a:lnTo>
                  <a:lnTo>
                    <a:pt x="1432" y="1540"/>
                  </a:lnTo>
                  <a:lnTo>
                    <a:pt x="1584" y="1536"/>
                  </a:lnTo>
                  <a:lnTo>
                    <a:pt x="1776" y="1528"/>
                  </a:lnTo>
                  <a:lnTo>
                    <a:pt x="1940" y="1520"/>
                  </a:lnTo>
                  <a:lnTo>
                    <a:pt x="2136" y="1496"/>
                  </a:lnTo>
                  <a:lnTo>
                    <a:pt x="2456" y="1400"/>
                  </a:lnTo>
                  <a:lnTo>
                    <a:pt x="2616" y="1340"/>
                  </a:lnTo>
                  <a:lnTo>
                    <a:pt x="2776" y="1244"/>
                  </a:lnTo>
                  <a:lnTo>
                    <a:pt x="2860" y="1172"/>
                  </a:lnTo>
                  <a:lnTo>
                    <a:pt x="2928" y="1100"/>
                  </a:lnTo>
                  <a:lnTo>
                    <a:pt x="2984" y="992"/>
                  </a:lnTo>
                  <a:lnTo>
                    <a:pt x="2960" y="0"/>
                  </a:lnTo>
                  <a:lnTo>
                    <a:pt x="2916" y="100"/>
                  </a:lnTo>
                  <a:lnTo>
                    <a:pt x="2848" y="216"/>
                  </a:lnTo>
                  <a:lnTo>
                    <a:pt x="2748" y="292"/>
                  </a:lnTo>
                  <a:lnTo>
                    <a:pt x="2620" y="364"/>
                  </a:lnTo>
                  <a:lnTo>
                    <a:pt x="2480" y="408"/>
                  </a:lnTo>
                  <a:lnTo>
                    <a:pt x="2328" y="460"/>
                  </a:lnTo>
                  <a:lnTo>
                    <a:pt x="2168" y="496"/>
                  </a:lnTo>
                  <a:lnTo>
                    <a:pt x="1992" y="528"/>
                  </a:lnTo>
                  <a:lnTo>
                    <a:pt x="1824" y="544"/>
                  </a:lnTo>
                  <a:lnTo>
                    <a:pt x="1620" y="552"/>
                  </a:lnTo>
                  <a:lnTo>
                    <a:pt x="1452" y="552"/>
                  </a:lnTo>
                  <a:lnTo>
                    <a:pt x="1284" y="552"/>
                  </a:lnTo>
                  <a:lnTo>
                    <a:pt x="1156" y="548"/>
                  </a:lnTo>
                  <a:lnTo>
                    <a:pt x="1008" y="536"/>
                  </a:lnTo>
                  <a:lnTo>
                    <a:pt x="848" y="508"/>
                  </a:lnTo>
                  <a:lnTo>
                    <a:pt x="760" y="484"/>
                  </a:lnTo>
                  <a:lnTo>
                    <a:pt x="700" y="468"/>
                  </a:lnTo>
                  <a:lnTo>
                    <a:pt x="532" y="428"/>
                  </a:lnTo>
                  <a:lnTo>
                    <a:pt x="408" y="384"/>
                  </a:lnTo>
                  <a:lnTo>
                    <a:pt x="312" y="336"/>
                  </a:lnTo>
                  <a:lnTo>
                    <a:pt x="200" y="280"/>
                  </a:lnTo>
                  <a:lnTo>
                    <a:pt x="56" y="148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7089" name="Freeform 321"/>
            <p:cNvSpPr>
              <a:spLocks/>
            </p:cNvSpPr>
            <p:nvPr/>
          </p:nvSpPr>
          <p:spPr bwMode="auto">
            <a:xfrm>
              <a:off x="2768" y="3360"/>
              <a:ext cx="128" cy="14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7092" name="Freeform 324"/>
            <p:cNvSpPr>
              <a:spLocks/>
            </p:cNvSpPr>
            <p:nvPr/>
          </p:nvSpPr>
          <p:spPr bwMode="auto">
            <a:xfrm>
              <a:off x="2256" y="2976"/>
              <a:ext cx="112" cy="117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7093" name="Freeform 325"/>
            <p:cNvSpPr>
              <a:spLocks/>
            </p:cNvSpPr>
            <p:nvPr/>
          </p:nvSpPr>
          <p:spPr bwMode="auto">
            <a:xfrm>
              <a:off x="2816" y="2992"/>
              <a:ext cx="128" cy="14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7094" name="Freeform 326"/>
            <p:cNvSpPr>
              <a:spLocks/>
            </p:cNvSpPr>
            <p:nvPr/>
          </p:nvSpPr>
          <p:spPr bwMode="auto">
            <a:xfrm>
              <a:off x="3648" y="3216"/>
              <a:ext cx="128" cy="14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329"/>
          <p:cNvGrpSpPr>
            <a:grpSpLocks/>
          </p:cNvGrpSpPr>
          <p:nvPr/>
        </p:nvGrpSpPr>
        <p:grpSpPr bwMode="auto">
          <a:xfrm>
            <a:off x="2019300" y="1917700"/>
            <a:ext cx="4699000" cy="1816100"/>
            <a:chOff x="1288" y="1640"/>
            <a:chExt cx="2960" cy="1144"/>
          </a:xfrm>
        </p:grpSpPr>
        <p:sp>
          <p:nvSpPr>
            <p:cNvPr id="417055" name="Oval 287"/>
            <p:cNvSpPr>
              <a:spLocks noChangeArrowheads="1"/>
            </p:cNvSpPr>
            <p:nvPr/>
          </p:nvSpPr>
          <p:spPr bwMode="auto">
            <a:xfrm>
              <a:off x="1288" y="1640"/>
              <a:ext cx="2960" cy="114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7090" name="Freeform 322"/>
            <p:cNvSpPr>
              <a:spLocks/>
            </p:cNvSpPr>
            <p:nvPr/>
          </p:nvSpPr>
          <p:spPr bwMode="auto">
            <a:xfrm>
              <a:off x="2608" y="2432"/>
              <a:ext cx="112" cy="6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7091" name="Freeform 323"/>
            <p:cNvSpPr>
              <a:spLocks/>
            </p:cNvSpPr>
            <p:nvPr/>
          </p:nvSpPr>
          <p:spPr bwMode="auto">
            <a:xfrm>
              <a:off x="3024" y="2528"/>
              <a:ext cx="112" cy="117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7095" name="Freeform 327"/>
            <p:cNvSpPr>
              <a:spLocks/>
            </p:cNvSpPr>
            <p:nvPr/>
          </p:nvSpPr>
          <p:spPr bwMode="auto">
            <a:xfrm>
              <a:off x="1424" y="2160"/>
              <a:ext cx="128" cy="14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17096" name="Freeform 328"/>
            <p:cNvSpPr>
              <a:spLocks/>
            </p:cNvSpPr>
            <p:nvPr/>
          </p:nvSpPr>
          <p:spPr bwMode="auto">
            <a:xfrm>
              <a:off x="3520" y="1888"/>
              <a:ext cx="128" cy="14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Text Box 2"/>
          <p:cNvSpPr txBox="1">
            <a:spLocks noChangeArrowheads="1"/>
          </p:cNvSpPr>
          <p:nvPr/>
        </p:nvSpPr>
        <p:spPr bwMode="auto">
          <a:xfrm>
            <a:off x="187325" y="5408613"/>
            <a:ext cx="641350" cy="1189037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</a:p>
        </p:txBody>
      </p:sp>
      <p:sp>
        <p:nvSpPr>
          <p:cNvPr id="420867" name="Text Box 3"/>
          <p:cNvSpPr txBox="1">
            <a:spLocks noChangeArrowheads="1"/>
          </p:cNvSpPr>
          <p:nvPr/>
        </p:nvSpPr>
        <p:spPr bwMode="auto">
          <a:xfrm>
            <a:off x="784225" y="5738813"/>
            <a:ext cx="1381125" cy="76200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400" b="1">
                <a:effectLst>
                  <a:outerShdw blurRad="38100" dist="38100" dir="2700000" algn="tl">
                    <a:srgbClr val="C0C0C0"/>
                  </a:outerShdw>
                </a:effectLst>
              </a:rPr>
              <a:t>доли</a:t>
            </a: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187325" y="5408613"/>
            <a:ext cx="641350" cy="1189037"/>
          </a:xfrm>
          <a:prstGeom prst="rect">
            <a:avLst/>
          </a:prstGeom>
          <a:solidFill>
            <a:schemeClr val="accent1"/>
          </a:solidFill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72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6525" y="5484813"/>
            <a:ext cx="2200275" cy="1189037"/>
            <a:chOff x="102" y="3439"/>
            <a:chExt cx="1386" cy="749"/>
          </a:xfrm>
        </p:grpSpPr>
        <p:sp>
          <p:nvSpPr>
            <p:cNvPr id="420870" name="Text Box 6"/>
            <p:cNvSpPr txBox="1">
              <a:spLocks noChangeArrowheads="1"/>
            </p:cNvSpPr>
            <p:nvPr/>
          </p:nvSpPr>
          <p:spPr bwMode="auto">
            <a:xfrm>
              <a:off x="102" y="3439"/>
              <a:ext cx="404" cy="749"/>
            </a:xfrm>
            <a:prstGeom prst="rect">
              <a:avLst/>
            </a:prstGeom>
            <a:solidFill>
              <a:schemeClr val="accent1"/>
            </a:solidFill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72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8</a:t>
              </a:r>
            </a:p>
          </p:txBody>
        </p:sp>
        <p:sp>
          <p:nvSpPr>
            <p:cNvPr id="420871" name="Text Box 7"/>
            <p:cNvSpPr txBox="1">
              <a:spLocks noChangeArrowheads="1"/>
            </p:cNvSpPr>
            <p:nvPr/>
          </p:nvSpPr>
          <p:spPr bwMode="auto">
            <a:xfrm>
              <a:off x="462" y="3631"/>
              <a:ext cx="1026" cy="480"/>
            </a:xfrm>
            <a:prstGeom prst="rect">
              <a:avLst/>
            </a:prstGeom>
            <a:solidFill>
              <a:schemeClr val="accent1"/>
            </a:solidFill>
            <a:ln w="9525" algn="ctr">
              <a:noFill/>
              <a:prstDash val="sysDot"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sz="4400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долей</a:t>
              </a:r>
            </a:p>
          </p:txBody>
        </p:sp>
      </p:grpSp>
      <p:sp>
        <p:nvSpPr>
          <p:cNvPr id="420872" name="Text Box 8"/>
          <p:cNvSpPr txBox="1">
            <a:spLocks noChangeArrowheads="1"/>
          </p:cNvSpPr>
          <p:nvPr/>
        </p:nvSpPr>
        <p:spPr bwMode="auto">
          <a:xfrm>
            <a:off x="2689225" y="2317750"/>
            <a:ext cx="3773488" cy="1066800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сыра </a:t>
            </a:r>
          </a:p>
          <a:p>
            <a:r>
              <a:rPr lang="ru-RU" sz="3200" b="1"/>
              <a:t>осталась на блюде?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032000" y="4381500"/>
            <a:ext cx="4737100" cy="2514600"/>
            <a:chOff x="3120" y="2848"/>
            <a:chExt cx="2344" cy="1088"/>
          </a:xfrm>
        </p:grpSpPr>
        <p:sp>
          <p:nvSpPr>
            <p:cNvPr id="420874" name="Freeform 10"/>
            <p:cNvSpPr>
              <a:spLocks/>
            </p:cNvSpPr>
            <p:nvPr/>
          </p:nvSpPr>
          <p:spPr bwMode="auto">
            <a:xfrm>
              <a:off x="3120" y="3189"/>
              <a:ext cx="2344" cy="747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72" y="392"/>
                </a:cxn>
                <a:cxn ang="0">
                  <a:pos x="792" y="640"/>
                </a:cxn>
                <a:cxn ang="0">
                  <a:pos x="1640" y="632"/>
                </a:cxn>
                <a:cxn ang="0">
                  <a:pos x="2080" y="392"/>
                </a:cxn>
                <a:cxn ang="0">
                  <a:pos x="2344" y="0"/>
                </a:cxn>
              </a:cxnLst>
              <a:rect l="0" t="0" r="r" b="b"/>
              <a:pathLst>
                <a:path w="2344" h="680">
                  <a:moveTo>
                    <a:pt x="0" y="56"/>
                  </a:moveTo>
                  <a:cubicBezTo>
                    <a:pt x="65" y="185"/>
                    <a:pt x="140" y="295"/>
                    <a:pt x="272" y="392"/>
                  </a:cubicBezTo>
                  <a:cubicBezTo>
                    <a:pt x="404" y="489"/>
                    <a:pt x="564" y="600"/>
                    <a:pt x="792" y="640"/>
                  </a:cubicBezTo>
                  <a:cubicBezTo>
                    <a:pt x="1020" y="680"/>
                    <a:pt x="1425" y="673"/>
                    <a:pt x="1640" y="632"/>
                  </a:cubicBezTo>
                  <a:cubicBezTo>
                    <a:pt x="1855" y="591"/>
                    <a:pt x="1963" y="497"/>
                    <a:pt x="2080" y="392"/>
                  </a:cubicBezTo>
                  <a:cubicBezTo>
                    <a:pt x="2197" y="287"/>
                    <a:pt x="2274" y="153"/>
                    <a:pt x="2344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33CC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75" name="Oval 11"/>
            <p:cNvSpPr>
              <a:spLocks noChangeArrowheads="1"/>
            </p:cNvSpPr>
            <p:nvPr/>
          </p:nvSpPr>
          <p:spPr bwMode="auto">
            <a:xfrm>
              <a:off x="3120" y="2848"/>
              <a:ext cx="2344" cy="70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420876" name="Picture 12" descr="uz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68" y="3626"/>
              <a:ext cx="1496" cy="252"/>
            </a:xfrm>
            <a:prstGeom prst="rect">
              <a:avLst/>
            </a:prstGeom>
            <a:noFill/>
          </p:spPr>
        </p:pic>
      </p:grpSp>
      <p:sp>
        <p:nvSpPr>
          <p:cNvPr id="420877" name="Text Box 13"/>
          <p:cNvSpPr txBox="1">
            <a:spLocks noChangeArrowheads="1"/>
          </p:cNvSpPr>
          <p:nvPr/>
        </p:nvSpPr>
        <p:spPr bwMode="auto">
          <a:xfrm>
            <a:off x="555625" y="146050"/>
            <a:ext cx="178752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Решение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2566988" y="3348038"/>
            <a:ext cx="3276600" cy="1771650"/>
            <a:chOff x="1920" y="292"/>
            <a:chExt cx="2064" cy="1116"/>
          </a:xfrm>
        </p:grpSpPr>
        <p:sp>
          <p:nvSpPr>
            <p:cNvPr id="420879" name="Freeform 15"/>
            <p:cNvSpPr>
              <a:spLocks/>
            </p:cNvSpPr>
            <p:nvPr/>
          </p:nvSpPr>
          <p:spPr bwMode="auto">
            <a:xfrm>
              <a:off x="1941" y="408"/>
              <a:ext cx="2019" cy="48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2019" y="0"/>
                </a:cxn>
                <a:cxn ang="0">
                  <a:pos x="1171" y="480"/>
                </a:cxn>
                <a:cxn ang="0">
                  <a:pos x="0" y="96"/>
                </a:cxn>
              </a:cxnLst>
              <a:rect l="0" t="0" r="r" b="b"/>
              <a:pathLst>
                <a:path w="2019" h="480">
                  <a:moveTo>
                    <a:pt x="0" y="96"/>
                  </a:moveTo>
                  <a:lnTo>
                    <a:pt x="2019" y="0"/>
                  </a:lnTo>
                  <a:lnTo>
                    <a:pt x="1171" y="480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FF00"/>
            </a:soli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0" name="Freeform 16"/>
            <p:cNvSpPr>
              <a:spLocks/>
            </p:cNvSpPr>
            <p:nvPr/>
          </p:nvSpPr>
          <p:spPr bwMode="auto">
            <a:xfrm>
              <a:off x="3104" y="404"/>
              <a:ext cx="880" cy="996"/>
            </a:xfrm>
            <a:custGeom>
              <a:avLst/>
              <a:gdLst/>
              <a:ahLst/>
              <a:cxnLst>
                <a:cxn ang="0">
                  <a:pos x="0" y="996"/>
                </a:cxn>
                <a:cxn ang="0">
                  <a:pos x="880" y="508"/>
                </a:cxn>
                <a:cxn ang="0">
                  <a:pos x="849" y="0"/>
                </a:cxn>
                <a:cxn ang="0">
                  <a:pos x="8" y="492"/>
                </a:cxn>
              </a:cxnLst>
              <a:rect l="0" t="0" r="r" b="b"/>
              <a:pathLst>
                <a:path w="880" h="996">
                  <a:moveTo>
                    <a:pt x="0" y="996"/>
                  </a:moveTo>
                  <a:lnTo>
                    <a:pt x="880" y="508"/>
                  </a:lnTo>
                  <a:cubicBezTo>
                    <a:pt x="868" y="337"/>
                    <a:pt x="860" y="170"/>
                    <a:pt x="849" y="0"/>
                  </a:cubicBezTo>
                  <a:lnTo>
                    <a:pt x="8" y="492"/>
                  </a:ln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1" name="Freeform 17"/>
            <p:cNvSpPr>
              <a:spLocks/>
            </p:cNvSpPr>
            <p:nvPr/>
          </p:nvSpPr>
          <p:spPr bwMode="auto">
            <a:xfrm>
              <a:off x="1920" y="496"/>
              <a:ext cx="1200" cy="912"/>
            </a:xfrm>
            <a:custGeom>
              <a:avLst/>
              <a:gdLst/>
              <a:ahLst/>
              <a:cxnLst>
                <a:cxn ang="0">
                  <a:pos x="1200" y="912"/>
                </a:cxn>
                <a:cxn ang="0">
                  <a:pos x="48" y="472"/>
                </a:cxn>
                <a:cxn ang="0">
                  <a:pos x="0" y="0"/>
                </a:cxn>
                <a:cxn ang="0">
                  <a:pos x="1192" y="400"/>
                </a:cxn>
                <a:cxn ang="0">
                  <a:pos x="1200" y="912"/>
                </a:cxn>
              </a:cxnLst>
              <a:rect l="0" t="0" r="r" b="b"/>
              <a:pathLst>
                <a:path w="1200" h="912">
                  <a:moveTo>
                    <a:pt x="1200" y="912"/>
                  </a:moveTo>
                  <a:lnTo>
                    <a:pt x="48" y="472"/>
                  </a:lnTo>
                  <a:lnTo>
                    <a:pt x="0" y="0"/>
                  </a:lnTo>
                  <a:lnTo>
                    <a:pt x="1192" y="400"/>
                  </a:lnTo>
                  <a:lnTo>
                    <a:pt x="1200" y="91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2" name="Freeform 18"/>
            <p:cNvSpPr>
              <a:spLocks/>
            </p:cNvSpPr>
            <p:nvPr/>
          </p:nvSpPr>
          <p:spPr bwMode="auto">
            <a:xfrm>
              <a:off x="1929" y="292"/>
              <a:ext cx="2039" cy="212"/>
            </a:xfrm>
            <a:custGeom>
              <a:avLst/>
              <a:gdLst/>
              <a:ahLst/>
              <a:cxnLst>
                <a:cxn ang="0">
                  <a:pos x="0" y="212"/>
                </a:cxn>
                <a:cxn ang="0">
                  <a:pos x="330" y="109"/>
                </a:cxn>
                <a:cxn ang="0">
                  <a:pos x="637" y="43"/>
                </a:cxn>
                <a:cxn ang="0">
                  <a:pos x="1236" y="1"/>
                </a:cxn>
                <a:cxn ang="0">
                  <a:pos x="1551" y="31"/>
                </a:cxn>
                <a:cxn ang="0">
                  <a:pos x="2039" y="108"/>
                </a:cxn>
              </a:cxnLst>
              <a:rect l="0" t="0" r="r" b="b"/>
              <a:pathLst>
                <a:path w="2039" h="212">
                  <a:moveTo>
                    <a:pt x="0" y="212"/>
                  </a:moveTo>
                  <a:cubicBezTo>
                    <a:pt x="55" y="196"/>
                    <a:pt x="224" y="137"/>
                    <a:pt x="330" y="109"/>
                  </a:cubicBezTo>
                  <a:cubicBezTo>
                    <a:pt x="436" y="81"/>
                    <a:pt x="486" y="61"/>
                    <a:pt x="637" y="43"/>
                  </a:cubicBezTo>
                  <a:cubicBezTo>
                    <a:pt x="788" y="25"/>
                    <a:pt x="1083" y="3"/>
                    <a:pt x="1236" y="1"/>
                  </a:cubicBezTo>
                  <a:cubicBezTo>
                    <a:pt x="1388" y="0"/>
                    <a:pt x="1417" y="13"/>
                    <a:pt x="1551" y="31"/>
                  </a:cubicBezTo>
                  <a:cubicBezTo>
                    <a:pt x="1685" y="49"/>
                    <a:pt x="1937" y="92"/>
                    <a:pt x="2039" y="108"/>
                  </a:cubicBez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3" name="Freeform 19"/>
            <p:cNvSpPr>
              <a:spLocks/>
            </p:cNvSpPr>
            <p:nvPr/>
          </p:nvSpPr>
          <p:spPr bwMode="auto">
            <a:xfrm>
              <a:off x="2199" y="756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4" name="Freeform 20"/>
            <p:cNvSpPr>
              <a:spLocks/>
            </p:cNvSpPr>
            <p:nvPr/>
          </p:nvSpPr>
          <p:spPr bwMode="auto">
            <a:xfrm>
              <a:off x="2355" y="84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5" name="Freeform 21"/>
            <p:cNvSpPr>
              <a:spLocks/>
            </p:cNvSpPr>
            <p:nvPr/>
          </p:nvSpPr>
          <p:spPr bwMode="auto">
            <a:xfrm>
              <a:off x="2771" y="108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6" name="Freeform 22"/>
            <p:cNvSpPr>
              <a:spLocks/>
            </p:cNvSpPr>
            <p:nvPr/>
          </p:nvSpPr>
          <p:spPr bwMode="auto">
            <a:xfrm>
              <a:off x="3395" y="904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7" name="Freeform 23"/>
            <p:cNvSpPr>
              <a:spLocks/>
            </p:cNvSpPr>
            <p:nvPr/>
          </p:nvSpPr>
          <p:spPr bwMode="auto">
            <a:xfrm>
              <a:off x="3747" y="648"/>
              <a:ext cx="101" cy="125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8" name="Freeform 24"/>
            <p:cNvSpPr>
              <a:spLocks/>
            </p:cNvSpPr>
            <p:nvPr/>
          </p:nvSpPr>
          <p:spPr bwMode="auto">
            <a:xfrm flipH="1">
              <a:off x="3667" y="92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89" name="Freeform 25"/>
            <p:cNvSpPr>
              <a:spLocks/>
            </p:cNvSpPr>
            <p:nvPr/>
          </p:nvSpPr>
          <p:spPr bwMode="auto">
            <a:xfrm>
              <a:off x="3235" y="1192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890" name="Freeform 26"/>
            <p:cNvSpPr>
              <a:spLocks/>
            </p:cNvSpPr>
            <p:nvPr/>
          </p:nvSpPr>
          <p:spPr bwMode="auto">
            <a:xfrm>
              <a:off x="2723" y="456"/>
              <a:ext cx="117" cy="125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414838" y="3506788"/>
            <a:ext cx="2346325" cy="2076450"/>
            <a:chOff x="2780" y="312"/>
            <a:chExt cx="1478" cy="1308"/>
          </a:xfrm>
        </p:grpSpPr>
        <p:grpSp>
          <p:nvGrpSpPr>
            <p:cNvPr id="6" name="Group 28"/>
            <p:cNvGrpSpPr>
              <a:grpSpLocks/>
            </p:cNvGrpSpPr>
            <p:nvPr/>
          </p:nvGrpSpPr>
          <p:grpSpPr bwMode="auto">
            <a:xfrm>
              <a:off x="2780" y="312"/>
              <a:ext cx="1478" cy="1308"/>
              <a:chOff x="3868" y="888"/>
              <a:chExt cx="1478" cy="1308"/>
            </a:xfrm>
          </p:grpSpPr>
          <p:sp>
            <p:nvSpPr>
              <p:cNvPr id="420893" name="Freeform 29"/>
              <p:cNvSpPr>
                <a:spLocks/>
              </p:cNvSpPr>
              <p:nvPr/>
            </p:nvSpPr>
            <p:spPr bwMode="auto">
              <a:xfrm>
                <a:off x="3868" y="888"/>
                <a:ext cx="1120" cy="1308"/>
              </a:xfrm>
              <a:custGeom>
                <a:avLst/>
                <a:gdLst/>
                <a:ahLst/>
                <a:cxnLst>
                  <a:cxn ang="0">
                    <a:pos x="876" y="0"/>
                  </a:cxn>
                  <a:cxn ang="0">
                    <a:pos x="0" y="508"/>
                  </a:cxn>
                  <a:cxn ang="0">
                    <a:pos x="1120" y="820"/>
                  </a:cxn>
                  <a:cxn ang="0">
                    <a:pos x="1120" y="1308"/>
                  </a:cxn>
                  <a:cxn ang="0">
                    <a:pos x="36" y="1016"/>
                  </a:cxn>
                  <a:cxn ang="0">
                    <a:pos x="8" y="508"/>
                  </a:cxn>
                  <a:cxn ang="0">
                    <a:pos x="32" y="1020"/>
                  </a:cxn>
                  <a:cxn ang="0">
                    <a:pos x="880" y="488"/>
                  </a:cxn>
                  <a:cxn ang="0">
                    <a:pos x="876" y="0"/>
                  </a:cxn>
                </a:cxnLst>
                <a:rect l="0" t="0" r="r" b="b"/>
                <a:pathLst>
                  <a:path w="1120" h="1308">
                    <a:moveTo>
                      <a:pt x="876" y="0"/>
                    </a:moveTo>
                    <a:lnTo>
                      <a:pt x="0" y="508"/>
                    </a:lnTo>
                    <a:lnTo>
                      <a:pt x="1120" y="820"/>
                    </a:lnTo>
                    <a:lnTo>
                      <a:pt x="1120" y="1308"/>
                    </a:lnTo>
                    <a:lnTo>
                      <a:pt x="36" y="1016"/>
                    </a:lnTo>
                    <a:lnTo>
                      <a:pt x="8" y="508"/>
                    </a:lnTo>
                    <a:lnTo>
                      <a:pt x="32" y="1020"/>
                    </a:lnTo>
                    <a:lnTo>
                      <a:pt x="880" y="488"/>
                    </a:lnTo>
                    <a:lnTo>
                      <a:pt x="876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4" name="Freeform 30"/>
              <p:cNvSpPr>
                <a:spLocks/>
              </p:cNvSpPr>
              <p:nvPr/>
            </p:nvSpPr>
            <p:spPr bwMode="auto">
              <a:xfrm>
                <a:off x="4744" y="896"/>
                <a:ext cx="586" cy="8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4" y="72"/>
                  </a:cxn>
                  <a:cxn ang="0">
                    <a:pos x="388" y="172"/>
                  </a:cxn>
                  <a:cxn ang="0">
                    <a:pos x="532" y="300"/>
                  </a:cxn>
                  <a:cxn ang="0">
                    <a:pos x="584" y="464"/>
                  </a:cxn>
                  <a:cxn ang="0">
                    <a:pos x="544" y="596"/>
                  </a:cxn>
                  <a:cxn ang="0">
                    <a:pos x="456" y="688"/>
                  </a:cxn>
                  <a:cxn ang="0">
                    <a:pos x="428" y="708"/>
                  </a:cxn>
                  <a:cxn ang="0">
                    <a:pos x="324" y="788"/>
                  </a:cxn>
                  <a:cxn ang="0">
                    <a:pos x="244" y="828"/>
                  </a:cxn>
                </a:cxnLst>
                <a:rect l="0" t="0" r="r" b="b"/>
                <a:pathLst>
                  <a:path w="586" h="828">
                    <a:moveTo>
                      <a:pt x="0" y="0"/>
                    </a:moveTo>
                    <a:cubicBezTo>
                      <a:pt x="34" y="12"/>
                      <a:pt x="139" y="43"/>
                      <a:pt x="204" y="72"/>
                    </a:cubicBezTo>
                    <a:cubicBezTo>
                      <a:pt x="269" y="101"/>
                      <a:pt x="333" y="134"/>
                      <a:pt x="388" y="172"/>
                    </a:cubicBezTo>
                    <a:cubicBezTo>
                      <a:pt x="443" y="210"/>
                      <a:pt x="499" y="251"/>
                      <a:pt x="532" y="300"/>
                    </a:cubicBezTo>
                    <a:cubicBezTo>
                      <a:pt x="565" y="349"/>
                      <a:pt x="582" y="415"/>
                      <a:pt x="584" y="464"/>
                    </a:cubicBezTo>
                    <a:cubicBezTo>
                      <a:pt x="586" y="513"/>
                      <a:pt x="565" y="559"/>
                      <a:pt x="544" y="596"/>
                    </a:cubicBezTo>
                    <a:cubicBezTo>
                      <a:pt x="523" y="633"/>
                      <a:pt x="475" y="669"/>
                      <a:pt x="456" y="688"/>
                    </a:cubicBezTo>
                    <a:cubicBezTo>
                      <a:pt x="437" y="707"/>
                      <a:pt x="450" y="691"/>
                      <a:pt x="428" y="708"/>
                    </a:cubicBezTo>
                    <a:cubicBezTo>
                      <a:pt x="406" y="725"/>
                      <a:pt x="355" y="768"/>
                      <a:pt x="324" y="788"/>
                    </a:cubicBezTo>
                    <a:cubicBezTo>
                      <a:pt x="293" y="808"/>
                      <a:pt x="268" y="818"/>
                      <a:pt x="244" y="828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5" name="Freeform 31"/>
              <p:cNvSpPr>
                <a:spLocks/>
              </p:cNvSpPr>
              <p:nvPr/>
            </p:nvSpPr>
            <p:spPr bwMode="auto">
              <a:xfrm>
                <a:off x="4748" y="1376"/>
                <a:ext cx="595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0" y="76"/>
                  </a:cxn>
                  <a:cxn ang="0">
                    <a:pos x="400" y="172"/>
                  </a:cxn>
                  <a:cxn ang="0">
                    <a:pos x="532" y="292"/>
                  </a:cxn>
                  <a:cxn ang="0">
                    <a:pos x="592" y="452"/>
                  </a:cxn>
                  <a:cxn ang="0">
                    <a:pos x="552" y="588"/>
                  </a:cxn>
                  <a:cxn ang="0">
                    <a:pos x="440" y="708"/>
                  </a:cxn>
                  <a:cxn ang="0">
                    <a:pos x="332" y="776"/>
                  </a:cxn>
                  <a:cxn ang="0">
                    <a:pos x="248" y="816"/>
                  </a:cxn>
                </a:cxnLst>
                <a:rect l="0" t="0" r="r" b="b"/>
                <a:pathLst>
                  <a:path w="595" h="816">
                    <a:moveTo>
                      <a:pt x="0" y="0"/>
                    </a:moveTo>
                    <a:cubicBezTo>
                      <a:pt x="37" y="13"/>
                      <a:pt x="153" y="47"/>
                      <a:pt x="220" y="76"/>
                    </a:cubicBezTo>
                    <a:cubicBezTo>
                      <a:pt x="287" y="105"/>
                      <a:pt x="348" y="136"/>
                      <a:pt x="400" y="172"/>
                    </a:cubicBezTo>
                    <a:cubicBezTo>
                      <a:pt x="452" y="208"/>
                      <a:pt x="500" y="245"/>
                      <a:pt x="532" y="292"/>
                    </a:cubicBezTo>
                    <a:cubicBezTo>
                      <a:pt x="564" y="339"/>
                      <a:pt x="589" y="403"/>
                      <a:pt x="592" y="452"/>
                    </a:cubicBezTo>
                    <a:cubicBezTo>
                      <a:pt x="595" y="501"/>
                      <a:pt x="577" y="545"/>
                      <a:pt x="552" y="588"/>
                    </a:cubicBezTo>
                    <a:cubicBezTo>
                      <a:pt x="527" y="631"/>
                      <a:pt x="477" y="677"/>
                      <a:pt x="440" y="708"/>
                    </a:cubicBezTo>
                    <a:cubicBezTo>
                      <a:pt x="403" y="739"/>
                      <a:pt x="364" y="758"/>
                      <a:pt x="332" y="776"/>
                    </a:cubicBezTo>
                    <a:cubicBezTo>
                      <a:pt x="300" y="794"/>
                      <a:pt x="266" y="808"/>
                      <a:pt x="248" y="81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6" name="Freeform 32"/>
              <p:cNvSpPr>
                <a:spLocks/>
              </p:cNvSpPr>
              <p:nvPr/>
            </p:nvSpPr>
            <p:spPr bwMode="auto">
              <a:xfrm>
                <a:off x="5320" y="1312"/>
                <a:ext cx="26" cy="5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533"/>
                  </a:cxn>
                </a:cxnLst>
                <a:rect l="0" t="0" r="r" b="b"/>
                <a:pathLst>
                  <a:path w="26" h="533">
                    <a:moveTo>
                      <a:pt x="0" y="0"/>
                    </a:moveTo>
                    <a:lnTo>
                      <a:pt x="26" y="533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7" name="Freeform 33"/>
              <p:cNvSpPr>
                <a:spLocks/>
              </p:cNvSpPr>
              <p:nvPr/>
            </p:nvSpPr>
            <p:spPr bwMode="auto">
              <a:xfrm>
                <a:off x="3870" y="897"/>
                <a:ext cx="1458" cy="816"/>
              </a:xfrm>
              <a:custGeom>
                <a:avLst/>
                <a:gdLst/>
                <a:ahLst/>
                <a:cxnLst>
                  <a:cxn ang="0">
                    <a:pos x="858" y="0"/>
                  </a:cxn>
                  <a:cxn ang="0">
                    <a:pos x="0" y="498"/>
                  </a:cxn>
                  <a:cxn ang="0">
                    <a:pos x="1134" y="816"/>
                  </a:cxn>
                  <a:cxn ang="0">
                    <a:pos x="1258" y="751"/>
                  </a:cxn>
                  <a:cxn ang="0">
                    <a:pos x="1374" y="648"/>
                  </a:cxn>
                  <a:cxn ang="0">
                    <a:pos x="1428" y="594"/>
                  </a:cxn>
                  <a:cxn ang="0">
                    <a:pos x="1458" y="498"/>
                  </a:cxn>
                  <a:cxn ang="0">
                    <a:pos x="1452" y="396"/>
                  </a:cxn>
                  <a:cxn ang="0">
                    <a:pos x="1386" y="271"/>
                  </a:cxn>
                  <a:cxn ang="0">
                    <a:pos x="1254" y="162"/>
                  </a:cxn>
                  <a:cxn ang="0">
                    <a:pos x="1098" y="79"/>
                  </a:cxn>
                  <a:cxn ang="0">
                    <a:pos x="1002" y="47"/>
                  </a:cxn>
                  <a:cxn ang="0">
                    <a:pos x="858" y="0"/>
                  </a:cxn>
                </a:cxnLst>
                <a:rect l="0" t="0" r="r" b="b"/>
                <a:pathLst>
                  <a:path w="1458" h="816">
                    <a:moveTo>
                      <a:pt x="858" y="0"/>
                    </a:moveTo>
                    <a:lnTo>
                      <a:pt x="0" y="498"/>
                    </a:lnTo>
                    <a:lnTo>
                      <a:pt x="1134" y="816"/>
                    </a:lnTo>
                    <a:lnTo>
                      <a:pt x="1258" y="751"/>
                    </a:lnTo>
                    <a:lnTo>
                      <a:pt x="1374" y="648"/>
                    </a:lnTo>
                    <a:lnTo>
                      <a:pt x="1428" y="594"/>
                    </a:lnTo>
                    <a:lnTo>
                      <a:pt x="1458" y="498"/>
                    </a:lnTo>
                    <a:lnTo>
                      <a:pt x="1452" y="396"/>
                    </a:lnTo>
                    <a:lnTo>
                      <a:pt x="1386" y="271"/>
                    </a:lnTo>
                    <a:lnTo>
                      <a:pt x="1254" y="162"/>
                    </a:lnTo>
                    <a:lnTo>
                      <a:pt x="1098" y="79"/>
                    </a:lnTo>
                    <a:lnTo>
                      <a:pt x="1002" y="47"/>
                    </a:lnTo>
                    <a:lnTo>
                      <a:pt x="85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8" name="Freeform 34"/>
              <p:cNvSpPr>
                <a:spLocks/>
              </p:cNvSpPr>
              <p:nvPr/>
            </p:nvSpPr>
            <p:spPr bwMode="auto">
              <a:xfrm>
                <a:off x="3870" y="1401"/>
                <a:ext cx="1116" cy="7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16" y="312"/>
                  </a:cxn>
                  <a:cxn ang="0">
                    <a:pos x="1116" y="792"/>
                  </a:cxn>
                  <a:cxn ang="0">
                    <a:pos x="36" y="504"/>
                  </a:cxn>
                  <a:cxn ang="0">
                    <a:pos x="0" y="0"/>
                  </a:cxn>
                </a:cxnLst>
                <a:rect l="0" t="0" r="r" b="b"/>
                <a:pathLst>
                  <a:path w="1116" h="792">
                    <a:moveTo>
                      <a:pt x="0" y="0"/>
                    </a:moveTo>
                    <a:lnTo>
                      <a:pt x="1116" y="312"/>
                    </a:lnTo>
                    <a:lnTo>
                      <a:pt x="1116" y="792"/>
                    </a:lnTo>
                    <a:lnTo>
                      <a:pt x="36" y="504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899" name="Freeform 35"/>
              <p:cNvSpPr>
                <a:spLocks/>
              </p:cNvSpPr>
              <p:nvPr/>
            </p:nvSpPr>
            <p:spPr bwMode="auto">
              <a:xfrm>
                <a:off x="4992" y="1401"/>
                <a:ext cx="354" cy="792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6" y="792"/>
                  </a:cxn>
                  <a:cxn ang="0">
                    <a:pos x="66" y="756"/>
                  </a:cxn>
                  <a:cxn ang="0">
                    <a:pos x="126" y="726"/>
                  </a:cxn>
                  <a:cxn ang="0">
                    <a:pos x="204" y="672"/>
                  </a:cxn>
                  <a:cxn ang="0">
                    <a:pos x="240" y="636"/>
                  </a:cxn>
                  <a:cxn ang="0">
                    <a:pos x="288" y="588"/>
                  </a:cxn>
                  <a:cxn ang="0">
                    <a:pos x="324" y="522"/>
                  </a:cxn>
                  <a:cxn ang="0">
                    <a:pos x="354" y="450"/>
                  </a:cxn>
                  <a:cxn ang="0">
                    <a:pos x="330" y="0"/>
                  </a:cxn>
                  <a:cxn ang="0">
                    <a:pos x="312" y="78"/>
                  </a:cxn>
                  <a:cxn ang="0">
                    <a:pos x="252" y="150"/>
                  </a:cxn>
                  <a:cxn ang="0">
                    <a:pos x="180" y="210"/>
                  </a:cxn>
                  <a:cxn ang="0">
                    <a:pos x="90" y="264"/>
                  </a:cxn>
                  <a:cxn ang="0">
                    <a:pos x="30" y="300"/>
                  </a:cxn>
                  <a:cxn ang="0">
                    <a:pos x="0" y="318"/>
                  </a:cxn>
                </a:cxnLst>
                <a:rect l="0" t="0" r="r" b="b"/>
                <a:pathLst>
                  <a:path w="354" h="792">
                    <a:moveTo>
                      <a:pt x="0" y="318"/>
                    </a:moveTo>
                    <a:lnTo>
                      <a:pt x="6" y="792"/>
                    </a:lnTo>
                    <a:lnTo>
                      <a:pt x="66" y="756"/>
                    </a:lnTo>
                    <a:lnTo>
                      <a:pt x="126" y="726"/>
                    </a:lnTo>
                    <a:lnTo>
                      <a:pt x="204" y="672"/>
                    </a:lnTo>
                    <a:lnTo>
                      <a:pt x="240" y="636"/>
                    </a:lnTo>
                    <a:lnTo>
                      <a:pt x="288" y="588"/>
                    </a:lnTo>
                    <a:lnTo>
                      <a:pt x="324" y="522"/>
                    </a:lnTo>
                    <a:lnTo>
                      <a:pt x="354" y="450"/>
                    </a:lnTo>
                    <a:lnTo>
                      <a:pt x="330" y="0"/>
                    </a:lnTo>
                    <a:lnTo>
                      <a:pt x="312" y="78"/>
                    </a:lnTo>
                    <a:lnTo>
                      <a:pt x="252" y="150"/>
                    </a:lnTo>
                    <a:lnTo>
                      <a:pt x="180" y="210"/>
                    </a:lnTo>
                    <a:lnTo>
                      <a:pt x="90" y="264"/>
                    </a:lnTo>
                    <a:lnTo>
                      <a:pt x="30" y="300"/>
                    </a:lnTo>
                    <a:lnTo>
                      <a:pt x="0" y="3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99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00" name="Freeform 36"/>
              <p:cNvSpPr>
                <a:spLocks/>
              </p:cNvSpPr>
              <p:nvPr/>
            </p:nvSpPr>
            <p:spPr bwMode="auto">
              <a:xfrm>
                <a:off x="5187" y="1620"/>
                <a:ext cx="117" cy="125"/>
              </a:xfrm>
              <a:custGeom>
                <a:avLst/>
                <a:gdLst/>
                <a:ahLst/>
                <a:cxnLst>
                  <a:cxn ang="0">
                    <a:pos x="36" y="18"/>
                  </a:cxn>
                  <a:cxn ang="0">
                    <a:pos x="30" y="0"/>
                  </a:cxn>
                  <a:cxn ang="0">
                    <a:pos x="12" y="18"/>
                  </a:cxn>
                  <a:cxn ang="0">
                    <a:pos x="6" y="54"/>
                  </a:cxn>
                  <a:cxn ang="0">
                    <a:pos x="49" y="68"/>
                  </a:cxn>
                  <a:cxn ang="0">
                    <a:pos x="30" y="0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01" name="Freeform 37"/>
              <p:cNvSpPr>
                <a:spLocks/>
              </p:cNvSpPr>
              <p:nvPr/>
            </p:nvSpPr>
            <p:spPr bwMode="auto">
              <a:xfrm>
                <a:off x="4021" y="1586"/>
                <a:ext cx="85" cy="93"/>
              </a:xfrm>
              <a:custGeom>
                <a:avLst/>
                <a:gdLst/>
                <a:ahLst/>
                <a:cxnLst>
                  <a:cxn ang="0">
                    <a:pos x="36" y="18"/>
                  </a:cxn>
                  <a:cxn ang="0">
                    <a:pos x="30" y="0"/>
                  </a:cxn>
                  <a:cxn ang="0">
                    <a:pos x="12" y="18"/>
                  </a:cxn>
                  <a:cxn ang="0">
                    <a:pos x="6" y="54"/>
                  </a:cxn>
                  <a:cxn ang="0">
                    <a:pos x="49" y="68"/>
                  </a:cxn>
                  <a:cxn ang="0">
                    <a:pos x="30" y="0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02" name="Freeform 38"/>
              <p:cNvSpPr>
                <a:spLocks/>
              </p:cNvSpPr>
              <p:nvPr/>
            </p:nvSpPr>
            <p:spPr bwMode="auto">
              <a:xfrm>
                <a:off x="4459" y="1686"/>
                <a:ext cx="53" cy="77"/>
              </a:xfrm>
              <a:custGeom>
                <a:avLst/>
                <a:gdLst/>
                <a:ahLst/>
                <a:cxnLst>
                  <a:cxn ang="0">
                    <a:pos x="36" y="18"/>
                  </a:cxn>
                  <a:cxn ang="0">
                    <a:pos x="30" y="0"/>
                  </a:cxn>
                  <a:cxn ang="0">
                    <a:pos x="12" y="18"/>
                  </a:cxn>
                  <a:cxn ang="0">
                    <a:pos x="6" y="54"/>
                  </a:cxn>
                  <a:cxn ang="0">
                    <a:pos x="49" y="68"/>
                  </a:cxn>
                  <a:cxn ang="0">
                    <a:pos x="30" y="0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03" name="Freeform 39"/>
              <p:cNvSpPr>
                <a:spLocks/>
              </p:cNvSpPr>
              <p:nvPr/>
            </p:nvSpPr>
            <p:spPr bwMode="auto">
              <a:xfrm flipH="1">
                <a:off x="4411" y="1754"/>
                <a:ext cx="53" cy="77"/>
              </a:xfrm>
              <a:custGeom>
                <a:avLst/>
                <a:gdLst/>
                <a:ahLst/>
                <a:cxnLst>
                  <a:cxn ang="0">
                    <a:pos x="36" y="18"/>
                  </a:cxn>
                  <a:cxn ang="0">
                    <a:pos x="30" y="0"/>
                  </a:cxn>
                  <a:cxn ang="0">
                    <a:pos x="12" y="18"/>
                  </a:cxn>
                  <a:cxn ang="0">
                    <a:pos x="6" y="54"/>
                  </a:cxn>
                  <a:cxn ang="0">
                    <a:pos x="49" y="68"/>
                  </a:cxn>
                  <a:cxn ang="0">
                    <a:pos x="30" y="0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20904" name="Freeform 40"/>
            <p:cNvSpPr>
              <a:spLocks/>
            </p:cNvSpPr>
            <p:nvPr/>
          </p:nvSpPr>
          <p:spPr bwMode="auto">
            <a:xfrm>
              <a:off x="3907" y="804"/>
              <a:ext cx="117" cy="125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05" name="Freeform 41"/>
            <p:cNvSpPr>
              <a:spLocks/>
            </p:cNvSpPr>
            <p:nvPr/>
          </p:nvSpPr>
          <p:spPr bwMode="auto">
            <a:xfrm>
              <a:off x="3819" y="838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06" name="Freeform 42"/>
            <p:cNvSpPr>
              <a:spLocks/>
            </p:cNvSpPr>
            <p:nvPr/>
          </p:nvSpPr>
          <p:spPr bwMode="auto">
            <a:xfrm flipH="1">
              <a:off x="3835" y="73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2027238" y="3671888"/>
            <a:ext cx="2432050" cy="2120900"/>
            <a:chOff x="236" y="976"/>
            <a:chExt cx="1532" cy="1336"/>
          </a:xfrm>
        </p:grpSpPr>
        <p:grpSp>
          <p:nvGrpSpPr>
            <p:cNvPr id="8" name="Group 44"/>
            <p:cNvGrpSpPr>
              <a:grpSpLocks/>
            </p:cNvGrpSpPr>
            <p:nvPr/>
          </p:nvGrpSpPr>
          <p:grpSpPr bwMode="auto">
            <a:xfrm>
              <a:off x="241" y="976"/>
              <a:ext cx="1527" cy="1336"/>
              <a:chOff x="1409" y="1192"/>
              <a:chExt cx="1527" cy="1336"/>
            </a:xfrm>
          </p:grpSpPr>
          <p:sp>
            <p:nvSpPr>
              <p:cNvPr id="420909" name="Freeform 45"/>
              <p:cNvSpPr>
                <a:spLocks/>
              </p:cNvSpPr>
              <p:nvPr/>
            </p:nvSpPr>
            <p:spPr bwMode="auto">
              <a:xfrm>
                <a:off x="1760" y="1192"/>
                <a:ext cx="1176" cy="13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75" y="396"/>
                  </a:cxn>
                  <a:cxn ang="0">
                    <a:pos x="312" y="840"/>
                  </a:cxn>
                  <a:cxn ang="0">
                    <a:pos x="336" y="1328"/>
                  </a:cxn>
                  <a:cxn ang="0">
                    <a:pos x="1176" y="912"/>
                  </a:cxn>
                  <a:cxn ang="0">
                    <a:pos x="1167" y="396"/>
                  </a:cxn>
                  <a:cxn ang="0">
                    <a:pos x="1143" y="908"/>
                  </a:cxn>
                  <a:cxn ang="0">
                    <a:pos x="48" y="480"/>
                  </a:cxn>
                  <a:cxn ang="0">
                    <a:pos x="0" y="0"/>
                  </a:cxn>
                </a:cxnLst>
                <a:rect l="0" t="0" r="r" b="b"/>
                <a:pathLst>
                  <a:path w="1176" h="1328">
                    <a:moveTo>
                      <a:pt x="0" y="0"/>
                    </a:moveTo>
                    <a:lnTo>
                      <a:pt x="1175" y="396"/>
                    </a:lnTo>
                    <a:lnTo>
                      <a:pt x="312" y="840"/>
                    </a:lnTo>
                    <a:lnTo>
                      <a:pt x="336" y="1328"/>
                    </a:lnTo>
                    <a:lnTo>
                      <a:pt x="1176" y="912"/>
                    </a:lnTo>
                    <a:lnTo>
                      <a:pt x="1167" y="396"/>
                    </a:lnTo>
                    <a:lnTo>
                      <a:pt x="1143" y="908"/>
                    </a:lnTo>
                    <a:lnTo>
                      <a:pt x="48" y="48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10" name="Freeform 46"/>
              <p:cNvSpPr>
                <a:spLocks/>
              </p:cNvSpPr>
              <p:nvPr/>
            </p:nvSpPr>
            <p:spPr bwMode="auto">
              <a:xfrm>
                <a:off x="1409" y="1192"/>
                <a:ext cx="663" cy="856"/>
              </a:xfrm>
              <a:custGeom>
                <a:avLst/>
                <a:gdLst/>
                <a:ahLst/>
                <a:cxnLst>
                  <a:cxn ang="0">
                    <a:pos x="359" y="0"/>
                  </a:cxn>
                  <a:cxn ang="0">
                    <a:pos x="183" y="112"/>
                  </a:cxn>
                  <a:cxn ang="0">
                    <a:pos x="55" y="224"/>
                  </a:cxn>
                  <a:cxn ang="0">
                    <a:pos x="7" y="344"/>
                  </a:cxn>
                  <a:cxn ang="0">
                    <a:pos x="15" y="432"/>
                  </a:cxn>
                  <a:cxn ang="0">
                    <a:pos x="79" y="544"/>
                  </a:cxn>
                  <a:cxn ang="0">
                    <a:pos x="159" y="624"/>
                  </a:cxn>
                  <a:cxn ang="0">
                    <a:pos x="255" y="696"/>
                  </a:cxn>
                  <a:cxn ang="0">
                    <a:pos x="455" y="784"/>
                  </a:cxn>
                  <a:cxn ang="0">
                    <a:pos x="663" y="856"/>
                  </a:cxn>
                </a:cxnLst>
                <a:rect l="0" t="0" r="r" b="b"/>
                <a:pathLst>
                  <a:path w="663" h="856">
                    <a:moveTo>
                      <a:pt x="359" y="0"/>
                    </a:moveTo>
                    <a:cubicBezTo>
                      <a:pt x="330" y="19"/>
                      <a:pt x="234" y="75"/>
                      <a:pt x="183" y="112"/>
                    </a:cubicBezTo>
                    <a:cubicBezTo>
                      <a:pt x="132" y="149"/>
                      <a:pt x="84" y="185"/>
                      <a:pt x="55" y="224"/>
                    </a:cubicBezTo>
                    <a:cubicBezTo>
                      <a:pt x="26" y="263"/>
                      <a:pt x="14" y="309"/>
                      <a:pt x="7" y="344"/>
                    </a:cubicBezTo>
                    <a:cubicBezTo>
                      <a:pt x="0" y="379"/>
                      <a:pt x="3" y="399"/>
                      <a:pt x="15" y="432"/>
                    </a:cubicBezTo>
                    <a:cubicBezTo>
                      <a:pt x="27" y="465"/>
                      <a:pt x="55" y="512"/>
                      <a:pt x="79" y="544"/>
                    </a:cubicBezTo>
                    <a:cubicBezTo>
                      <a:pt x="103" y="576"/>
                      <a:pt x="130" y="599"/>
                      <a:pt x="159" y="624"/>
                    </a:cubicBezTo>
                    <a:cubicBezTo>
                      <a:pt x="188" y="649"/>
                      <a:pt x="206" y="669"/>
                      <a:pt x="255" y="696"/>
                    </a:cubicBezTo>
                    <a:cubicBezTo>
                      <a:pt x="304" y="723"/>
                      <a:pt x="387" y="757"/>
                      <a:pt x="455" y="784"/>
                    </a:cubicBezTo>
                    <a:cubicBezTo>
                      <a:pt x="523" y="811"/>
                      <a:pt x="620" y="841"/>
                      <a:pt x="66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11" name="Freeform 47"/>
              <p:cNvSpPr>
                <a:spLocks/>
              </p:cNvSpPr>
              <p:nvPr/>
            </p:nvSpPr>
            <p:spPr bwMode="auto">
              <a:xfrm>
                <a:off x="1427" y="1672"/>
                <a:ext cx="653" cy="856"/>
              </a:xfrm>
              <a:custGeom>
                <a:avLst/>
                <a:gdLst/>
                <a:ahLst/>
                <a:cxnLst>
                  <a:cxn ang="0">
                    <a:pos x="373" y="0"/>
                  </a:cxn>
                  <a:cxn ang="0">
                    <a:pos x="197" y="88"/>
                  </a:cxn>
                  <a:cxn ang="0">
                    <a:pos x="61" y="208"/>
                  </a:cxn>
                  <a:cxn ang="0">
                    <a:pos x="5" y="344"/>
                  </a:cxn>
                  <a:cxn ang="0">
                    <a:pos x="29" y="472"/>
                  </a:cxn>
                  <a:cxn ang="0">
                    <a:pos x="117" y="584"/>
                  </a:cxn>
                  <a:cxn ang="0">
                    <a:pos x="269" y="704"/>
                  </a:cxn>
                  <a:cxn ang="0">
                    <a:pos x="453" y="776"/>
                  </a:cxn>
                  <a:cxn ang="0">
                    <a:pos x="653" y="856"/>
                  </a:cxn>
                </a:cxnLst>
                <a:rect l="0" t="0" r="r" b="b"/>
                <a:pathLst>
                  <a:path w="653" h="856">
                    <a:moveTo>
                      <a:pt x="373" y="0"/>
                    </a:moveTo>
                    <a:cubicBezTo>
                      <a:pt x="345" y="15"/>
                      <a:pt x="249" y="53"/>
                      <a:pt x="197" y="88"/>
                    </a:cubicBezTo>
                    <a:cubicBezTo>
                      <a:pt x="145" y="123"/>
                      <a:pt x="93" y="165"/>
                      <a:pt x="61" y="208"/>
                    </a:cubicBezTo>
                    <a:cubicBezTo>
                      <a:pt x="29" y="251"/>
                      <a:pt x="10" y="300"/>
                      <a:pt x="5" y="344"/>
                    </a:cubicBezTo>
                    <a:cubicBezTo>
                      <a:pt x="0" y="388"/>
                      <a:pt x="10" y="432"/>
                      <a:pt x="29" y="472"/>
                    </a:cubicBezTo>
                    <a:cubicBezTo>
                      <a:pt x="48" y="512"/>
                      <a:pt x="77" y="545"/>
                      <a:pt x="117" y="584"/>
                    </a:cubicBezTo>
                    <a:cubicBezTo>
                      <a:pt x="157" y="623"/>
                      <a:pt x="213" y="672"/>
                      <a:pt x="269" y="704"/>
                    </a:cubicBezTo>
                    <a:cubicBezTo>
                      <a:pt x="325" y="736"/>
                      <a:pt x="389" y="751"/>
                      <a:pt x="453" y="776"/>
                    </a:cubicBezTo>
                    <a:cubicBezTo>
                      <a:pt x="517" y="801"/>
                      <a:pt x="611" y="839"/>
                      <a:pt x="65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20912" name="Freeform 48"/>
            <p:cNvSpPr>
              <a:spLocks/>
            </p:cNvSpPr>
            <p:nvPr/>
          </p:nvSpPr>
          <p:spPr bwMode="auto">
            <a:xfrm>
              <a:off x="920" y="1392"/>
              <a:ext cx="848" cy="896"/>
            </a:xfrm>
            <a:custGeom>
              <a:avLst/>
              <a:gdLst/>
              <a:ahLst/>
              <a:cxnLst>
                <a:cxn ang="0">
                  <a:pos x="832" y="0"/>
                </a:cxn>
                <a:cxn ang="0">
                  <a:pos x="848" y="496"/>
                </a:cxn>
                <a:cxn ang="0">
                  <a:pos x="16" y="896"/>
                </a:cxn>
                <a:cxn ang="0">
                  <a:pos x="0" y="432"/>
                </a:cxn>
                <a:cxn ang="0">
                  <a:pos x="832" y="0"/>
                </a:cxn>
              </a:cxnLst>
              <a:rect l="0" t="0" r="r" b="b"/>
              <a:pathLst>
                <a:path w="848" h="896">
                  <a:moveTo>
                    <a:pt x="832" y="0"/>
                  </a:moveTo>
                  <a:lnTo>
                    <a:pt x="848" y="496"/>
                  </a:lnTo>
                  <a:lnTo>
                    <a:pt x="16" y="896"/>
                  </a:lnTo>
                  <a:lnTo>
                    <a:pt x="0" y="432"/>
                  </a:lnTo>
                  <a:lnTo>
                    <a:pt x="83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13" name="Freeform 49"/>
            <p:cNvSpPr>
              <a:spLocks/>
            </p:cNvSpPr>
            <p:nvPr/>
          </p:nvSpPr>
          <p:spPr bwMode="auto">
            <a:xfrm>
              <a:off x="236" y="976"/>
              <a:ext cx="1528" cy="852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1528" y="404"/>
                </a:cxn>
                <a:cxn ang="0">
                  <a:pos x="664" y="852"/>
                </a:cxn>
                <a:cxn ang="0">
                  <a:pos x="492" y="800"/>
                </a:cxn>
                <a:cxn ang="0">
                  <a:pos x="348" y="736"/>
                </a:cxn>
                <a:cxn ang="0">
                  <a:pos x="220" y="672"/>
                </a:cxn>
                <a:cxn ang="0">
                  <a:pos x="112" y="588"/>
                </a:cxn>
                <a:cxn ang="0">
                  <a:pos x="28" y="464"/>
                </a:cxn>
                <a:cxn ang="0">
                  <a:pos x="0" y="364"/>
                </a:cxn>
                <a:cxn ang="0">
                  <a:pos x="32" y="252"/>
                </a:cxn>
                <a:cxn ang="0">
                  <a:pos x="92" y="192"/>
                </a:cxn>
                <a:cxn ang="0">
                  <a:pos x="156" y="128"/>
                </a:cxn>
                <a:cxn ang="0">
                  <a:pos x="256" y="68"/>
                </a:cxn>
                <a:cxn ang="0">
                  <a:pos x="364" y="0"/>
                </a:cxn>
              </a:cxnLst>
              <a:rect l="0" t="0" r="r" b="b"/>
              <a:pathLst>
                <a:path w="1528" h="852">
                  <a:moveTo>
                    <a:pt x="364" y="0"/>
                  </a:moveTo>
                  <a:lnTo>
                    <a:pt x="1528" y="404"/>
                  </a:lnTo>
                  <a:lnTo>
                    <a:pt x="664" y="852"/>
                  </a:lnTo>
                  <a:lnTo>
                    <a:pt x="492" y="800"/>
                  </a:lnTo>
                  <a:lnTo>
                    <a:pt x="348" y="736"/>
                  </a:lnTo>
                  <a:lnTo>
                    <a:pt x="220" y="672"/>
                  </a:lnTo>
                  <a:lnTo>
                    <a:pt x="112" y="588"/>
                  </a:lnTo>
                  <a:lnTo>
                    <a:pt x="28" y="464"/>
                  </a:lnTo>
                  <a:lnTo>
                    <a:pt x="0" y="364"/>
                  </a:lnTo>
                  <a:lnTo>
                    <a:pt x="32" y="252"/>
                  </a:lnTo>
                  <a:lnTo>
                    <a:pt x="92" y="192"/>
                  </a:lnTo>
                  <a:lnTo>
                    <a:pt x="156" y="128"/>
                  </a:lnTo>
                  <a:lnTo>
                    <a:pt x="256" y="68"/>
                  </a:lnTo>
                  <a:lnTo>
                    <a:pt x="36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14" name="Freeform 50"/>
            <p:cNvSpPr>
              <a:spLocks/>
            </p:cNvSpPr>
            <p:nvPr/>
          </p:nvSpPr>
          <p:spPr bwMode="auto">
            <a:xfrm>
              <a:off x="236" y="1372"/>
              <a:ext cx="696" cy="9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" y="488"/>
                </a:cxn>
                <a:cxn ang="0">
                  <a:pos x="80" y="600"/>
                </a:cxn>
                <a:cxn ang="0">
                  <a:pos x="152" y="680"/>
                </a:cxn>
                <a:cxn ang="0">
                  <a:pos x="248" y="760"/>
                </a:cxn>
                <a:cxn ang="0">
                  <a:pos x="368" y="824"/>
                </a:cxn>
                <a:cxn ang="0">
                  <a:pos x="496" y="864"/>
                </a:cxn>
                <a:cxn ang="0">
                  <a:pos x="576" y="584"/>
                </a:cxn>
                <a:cxn ang="0">
                  <a:pos x="488" y="872"/>
                </a:cxn>
                <a:cxn ang="0">
                  <a:pos x="584" y="904"/>
                </a:cxn>
                <a:cxn ang="0">
                  <a:pos x="696" y="928"/>
                </a:cxn>
                <a:cxn ang="0">
                  <a:pos x="672" y="464"/>
                </a:cxn>
                <a:cxn ang="0">
                  <a:pos x="544" y="416"/>
                </a:cxn>
                <a:cxn ang="0">
                  <a:pos x="408" y="368"/>
                </a:cxn>
                <a:cxn ang="0">
                  <a:pos x="256" y="296"/>
                </a:cxn>
                <a:cxn ang="0">
                  <a:pos x="144" y="216"/>
                </a:cxn>
                <a:cxn ang="0">
                  <a:pos x="56" y="112"/>
                </a:cxn>
                <a:cxn ang="0">
                  <a:pos x="0" y="0"/>
                </a:cxn>
              </a:cxnLst>
              <a:rect l="0" t="0" r="r" b="b"/>
              <a:pathLst>
                <a:path w="696" h="928">
                  <a:moveTo>
                    <a:pt x="0" y="0"/>
                  </a:moveTo>
                  <a:lnTo>
                    <a:pt x="32" y="488"/>
                  </a:lnTo>
                  <a:lnTo>
                    <a:pt x="80" y="600"/>
                  </a:lnTo>
                  <a:lnTo>
                    <a:pt x="152" y="680"/>
                  </a:lnTo>
                  <a:lnTo>
                    <a:pt x="248" y="760"/>
                  </a:lnTo>
                  <a:lnTo>
                    <a:pt x="368" y="824"/>
                  </a:lnTo>
                  <a:lnTo>
                    <a:pt x="496" y="864"/>
                  </a:lnTo>
                  <a:lnTo>
                    <a:pt x="576" y="584"/>
                  </a:lnTo>
                  <a:lnTo>
                    <a:pt x="488" y="872"/>
                  </a:lnTo>
                  <a:lnTo>
                    <a:pt x="584" y="904"/>
                  </a:lnTo>
                  <a:lnTo>
                    <a:pt x="696" y="928"/>
                  </a:lnTo>
                  <a:lnTo>
                    <a:pt x="672" y="464"/>
                  </a:lnTo>
                  <a:lnTo>
                    <a:pt x="544" y="416"/>
                  </a:lnTo>
                  <a:lnTo>
                    <a:pt x="408" y="368"/>
                  </a:lnTo>
                  <a:lnTo>
                    <a:pt x="256" y="296"/>
                  </a:lnTo>
                  <a:lnTo>
                    <a:pt x="144" y="216"/>
                  </a:lnTo>
                  <a:lnTo>
                    <a:pt x="56" y="112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15" name="Freeform 51"/>
            <p:cNvSpPr>
              <a:spLocks/>
            </p:cNvSpPr>
            <p:nvPr/>
          </p:nvSpPr>
          <p:spPr bwMode="auto">
            <a:xfrm>
              <a:off x="837" y="1586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16" name="Freeform 52"/>
            <p:cNvSpPr>
              <a:spLocks/>
            </p:cNvSpPr>
            <p:nvPr/>
          </p:nvSpPr>
          <p:spPr bwMode="auto">
            <a:xfrm>
              <a:off x="1211" y="1398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17" name="Freeform 53"/>
            <p:cNvSpPr>
              <a:spLocks/>
            </p:cNvSpPr>
            <p:nvPr/>
          </p:nvSpPr>
          <p:spPr bwMode="auto">
            <a:xfrm flipH="1">
              <a:off x="1115" y="1562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18" name="Freeform 54"/>
            <p:cNvSpPr>
              <a:spLocks/>
            </p:cNvSpPr>
            <p:nvPr/>
          </p:nvSpPr>
          <p:spPr bwMode="auto">
            <a:xfrm>
              <a:off x="1205" y="1858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19" name="Freeform 55"/>
            <p:cNvSpPr>
              <a:spLocks/>
            </p:cNvSpPr>
            <p:nvPr/>
          </p:nvSpPr>
          <p:spPr bwMode="auto">
            <a:xfrm>
              <a:off x="1579" y="167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20" name="Freeform 56"/>
            <p:cNvSpPr>
              <a:spLocks/>
            </p:cNvSpPr>
            <p:nvPr/>
          </p:nvSpPr>
          <p:spPr bwMode="auto">
            <a:xfrm flipH="1">
              <a:off x="1483" y="183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21" name="Freeform 57"/>
            <p:cNvSpPr>
              <a:spLocks/>
            </p:cNvSpPr>
            <p:nvPr/>
          </p:nvSpPr>
          <p:spPr bwMode="auto">
            <a:xfrm>
              <a:off x="437" y="1794"/>
              <a:ext cx="85" cy="125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22" name="Freeform 58"/>
            <p:cNvSpPr>
              <a:spLocks/>
            </p:cNvSpPr>
            <p:nvPr/>
          </p:nvSpPr>
          <p:spPr bwMode="auto">
            <a:xfrm>
              <a:off x="539" y="189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23" name="Freeform 59"/>
            <p:cNvSpPr>
              <a:spLocks/>
            </p:cNvSpPr>
            <p:nvPr/>
          </p:nvSpPr>
          <p:spPr bwMode="auto">
            <a:xfrm flipH="1">
              <a:off x="731" y="209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24" name="Freeform 60"/>
            <p:cNvSpPr>
              <a:spLocks/>
            </p:cNvSpPr>
            <p:nvPr/>
          </p:nvSpPr>
          <p:spPr bwMode="auto">
            <a:xfrm>
              <a:off x="565" y="1090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25" name="Freeform 61"/>
            <p:cNvSpPr>
              <a:spLocks/>
            </p:cNvSpPr>
            <p:nvPr/>
          </p:nvSpPr>
          <p:spPr bwMode="auto">
            <a:xfrm>
              <a:off x="437" y="1298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3062288" y="4319588"/>
            <a:ext cx="3162300" cy="1630362"/>
            <a:chOff x="3768" y="3184"/>
            <a:chExt cx="1992" cy="1027"/>
          </a:xfrm>
        </p:grpSpPr>
        <p:sp>
          <p:nvSpPr>
            <p:cNvPr id="420927" name="Freeform 63"/>
            <p:cNvSpPr>
              <a:spLocks/>
            </p:cNvSpPr>
            <p:nvPr/>
          </p:nvSpPr>
          <p:spPr bwMode="auto">
            <a:xfrm>
              <a:off x="3768" y="3184"/>
              <a:ext cx="880" cy="920"/>
            </a:xfrm>
            <a:custGeom>
              <a:avLst/>
              <a:gdLst/>
              <a:ahLst/>
              <a:cxnLst>
                <a:cxn ang="0">
                  <a:pos x="856" y="0"/>
                </a:cxn>
                <a:cxn ang="0">
                  <a:pos x="0" y="440"/>
                </a:cxn>
                <a:cxn ang="0">
                  <a:pos x="16" y="920"/>
                </a:cxn>
                <a:cxn ang="0">
                  <a:pos x="880" y="528"/>
                </a:cxn>
                <a:cxn ang="0">
                  <a:pos x="856" y="0"/>
                </a:cxn>
              </a:cxnLst>
              <a:rect l="0" t="0" r="r" b="b"/>
              <a:pathLst>
                <a:path w="880" h="920">
                  <a:moveTo>
                    <a:pt x="856" y="0"/>
                  </a:moveTo>
                  <a:lnTo>
                    <a:pt x="0" y="440"/>
                  </a:lnTo>
                  <a:lnTo>
                    <a:pt x="16" y="920"/>
                  </a:lnTo>
                  <a:lnTo>
                    <a:pt x="880" y="528"/>
                  </a:lnTo>
                  <a:lnTo>
                    <a:pt x="856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28" name="Freeform 64"/>
            <p:cNvSpPr>
              <a:spLocks/>
            </p:cNvSpPr>
            <p:nvPr/>
          </p:nvSpPr>
          <p:spPr bwMode="auto">
            <a:xfrm>
              <a:off x="4624" y="3184"/>
              <a:ext cx="1120" cy="8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2" y="320"/>
                </a:cxn>
                <a:cxn ang="0">
                  <a:pos x="1120" y="832"/>
                </a:cxn>
                <a:cxn ang="0">
                  <a:pos x="16" y="520"/>
                </a:cxn>
              </a:cxnLst>
              <a:rect l="0" t="0" r="r" b="b"/>
              <a:pathLst>
                <a:path w="1120" h="832">
                  <a:moveTo>
                    <a:pt x="0" y="0"/>
                  </a:moveTo>
                  <a:lnTo>
                    <a:pt x="1112" y="320"/>
                  </a:lnTo>
                  <a:cubicBezTo>
                    <a:pt x="1115" y="491"/>
                    <a:pt x="1117" y="661"/>
                    <a:pt x="1120" y="832"/>
                  </a:cubicBezTo>
                  <a:lnTo>
                    <a:pt x="16" y="52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29" name="Freeform 65"/>
            <p:cNvSpPr>
              <a:spLocks/>
            </p:cNvSpPr>
            <p:nvPr/>
          </p:nvSpPr>
          <p:spPr bwMode="auto">
            <a:xfrm>
              <a:off x="3768" y="3520"/>
              <a:ext cx="1976" cy="211"/>
            </a:xfrm>
            <a:custGeom>
              <a:avLst/>
              <a:gdLst/>
              <a:ahLst/>
              <a:cxnLst>
                <a:cxn ang="0">
                  <a:pos x="0" y="104"/>
                </a:cxn>
                <a:cxn ang="0">
                  <a:pos x="248" y="160"/>
                </a:cxn>
                <a:cxn ang="0">
                  <a:pos x="560" y="200"/>
                </a:cxn>
                <a:cxn ang="0">
                  <a:pos x="1152" y="200"/>
                </a:cxn>
                <a:cxn ang="0">
                  <a:pos x="1544" y="136"/>
                </a:cxn>
                <a:cxn ang="0">
                  <a:pos x="1976" y="0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0" name="Freeform 66"/>
            <p:cNvSpPr>
              <a:spLocks/>
            </p:cNvSpPr>
            <p:nvPr/>
          </p:nvSpPr>
          <p:spPr bwMode="auto">
            <a:xfrm>
              <a:off x="3784" y="4000"/>
              <a:ext cx="1976" cy="211"/>
            </a:xfrm>
            <a:custGeom>
              <a:avLst/>
              <a:gdLst/>
              <a:ahLst/>
              <a:cxnLst>
                <a:cxn ang="0">
                  <a:pos x="0" y="104"/>
                </a:cxn>
                <a:cxn ang="0">
                  <a:pos x="248" y="160"/>
                </a:cxn>
                <a:cxn ang="0">
                  <a:pos x="560" y="200"/>
                </a:cxn>
                <a:cxn ang="0">
                  <a:pos x="1152" y="200"/>
                </a:cxn>
                <a:cxn ang="0">
                  <a:pos x="1544" y="136"/>
                </a:cxn>
                <a:cxn ang="0">
                  <a:pos x="1976" y="0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1" name="Freeform 67"/>
            <p:cNvSpPr>
              <a:spLocks/>
            </p:cNvSpPr>
            <p:nvPr/>
          </p:nvSpPr>
          <p:spPr bwMode="auto">
            <a:xfrm>
              <a:off x="3768" y="3504"/>
              <a:ext cx="1968" cy="704"/>
            </a:xfrm>
            <a:custGeom>
              <a:avLst/>
              <a:gdLst/>
              <a:ahLst/>
              <a:cxnLst>
                <a:cxn ang="0">
                  <a:pos x="1968" y="496"/>
                </a:cxn>
                <a:cxn ang="0">
                  <a:pos x="1968" y="0"/>
                </a:cxn>
                <a:cxn ang="0">
                  <a:pos x="1808" y="80"/>
                </a:cxn>
                <a:cxn ang="0">
                  <a:pos x="1552" y="144"/>
                </a:cxn>
                <a:cxn ang="0">
                  <a:pos x="1248" y="208"/>
                </a:cxn>
                <a:cxn ang="0">
                  <a:pos x="1008" y="224"/>
                </a:cxn>
                <a:cxn ang="0">
                  <a:pos x="768" y="224"/>
                </a:cxn>
                <a:cxn ang="0">
                  <a:pos x="528" y="208"/>
                </a:cxn>
                <a:cxn ang="0">
                  <a:pos x="272" y="176"/>
                </a:cxn>
                <a:cxn ang="0">
                  <a:pos x="128" y="144"/>
                </a:cxn>
                <a:cxn ang="0">
                  <a:pos x="0" y="128"/>
                </a:cxn>
                <a:cxn ang="0">
                  <a:pos x="16" y="608"/>
                </a:cxn>
                <a:cxn ang="0">
                  <a:pos x="192" y="640"/>
                </a:cxn>
                <a:cxn ang="0">
                  <a:pos x="368" y="672"/>
                </a:cxn>
                <a:cxn ang="0">
                  <a:pos x="480" y="688"/>
                </a:cxn>
                <a:cxn ang="0">
                  <a:pos x="592" y="688"/>
                </a:cxn>
                <a:cxn ang="0">
                  <a:pos x="768" y="704"/>
                </a:cxn>
                <a:cxn ang="0">
                  <a:pos x="928" y="704"/>
                </a:cxn>
                <a:cxn ang="0">
                  <a:pos x="1072" y="704"/>
                </a:cxn>
                <a:cxn ang="0">
                  <a:pos x="1264" y="688"/>
                </a:cxn>
                <a:cxn ang="0">
                  <a:pos x="1392" y="672"/>
                </a:cxn>
                <a:cxn ang="0">
                  <a:pos x="1536" y="640"/>
                </a:cxn>
                <a:cxn ang="0">
                  <a:pos x="1712" y="592"/>
                </a:cxn>
                <a:cxn ang="0">
                  <a:pos x="1824" y="560"/>
                </a:cxn>
                <a:cxn ang="0">
                  <a:pos x="1904" y="528"/>
                </a:cxn>
                <a:cxn ang="0">
                  <a:pos x="1968" y="496"/>
                </a:cxn>
              </a:cxnLst>
              <a:rect l="0" t="0" r="r" b="b"/>
              <a:pathLst>
                <a:path w="1968" h="704">
                  <a:moveTo>
                    <a:pt x="1968" y="496"/>
                  </a:moveTo>
                  <a:lnTo>
                    <a:pt x="1968" y="0"/>
                  </a:lnTo>
                  <a:lnTo>
                    <a:pt x="1808" y="80"/>
                  </a:lnTo>
                  <a:lnTo>
                    <a:pt x="1552" y="144"/>
                  </a:lnTo>
                  <a:lnTo>
                    <a:pt x="1248" y="208"/>
                  </a:lnTo>
                  <a:lnTo>
                    <a:pt x="1008" y="224"/>
                  </a:lnTo>
                  <a:lnTo>
                    <a:pt x="768" y="224"/>
                  </a:lnTo>
                  <a:lnTo>
                    <a:pt x="528" y="208"/>
                  </a:lnTo>
                  <a:lnTo>
                    <a:pt x="272" y="176"/>
                  </a:lnTo>
                  <a:lnTo>
                    <a:pt x="128" y="144"/>
                  </a:lnTo>
                  <a:lnTo>
                    <a:pt x="0" y="128"/>
                  </a:lnTo>
                  <a:lnTo>
                    <a:pt x="16" y="608"/>
                  </a:lnTo>
                  <a:lnTo>
                    <a:pt x="192" y="640"/>
                  </a:lnTo>
                  <a:lnTo>
                    <a:pt x="368" y="672"/>
                  </a:lnTo>
                  <a:lnTo>
                    <a:pt x="480" y="688"/>
                  </a:lnTo>
                  <a:lnTo>
                    <a:pt x="592" y="688"/>
                  </a:lnTo>
                  <a:lnTo>
                    <a:pt x="768" y="704"/>
                  </a:lnTo>
                  <a:lnTo>
                    <a:pt x="928" y="704"/>
                  </a:lnTo>
                  <a:lnTo>
                    <a:pt x="1072" y="704"/>
                  </a:lnTo>
                  <a:lnTo>
                    <a:pt x="1264" y="688"/>
                  </a:lnTo>
                  <a:lnTo>
                    <a:pt x="1392" y="672"/>
                  </a:lnTo>
                  <a:lnTo>
                    <a:pt x="1536" y="640"/>
                  </a:lnTo>
                  <a:lnTo>
                    <a:pt x="1712" y="592"/>
                  </a:lnTo>
                  <a:lnTo>
                    <a:pt x="1824" y="560"/>
                  </a:lnTo>
                  <a:lnTo>
                    <a:pt x="1904" y="528"/>
                  </a:lnTo>
                  <a:lnTo>
                    <a:pt x="1968" y="496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2" name="Freeform 68"/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/>
              <a:ahLst/>
              <a:cxnLst>
                <a:cxn ang="0">
                  <a:pos x="1936" y="304"/>
                </a:cxn>
                <a:cxn ang="0">
                  <a:pos x="832" y="0"/>
                </a:cxn>
                <a:cxn ang="0">
                  <a:pos x="0" y="432"/>
                </a:cxn>
                <a:cxn ang="0">
                  <a:pos x="208" y="480"/>
                </a:cxn>
                <a:cxn ang="0">
                  <a:pos x="512" y="528"/>
                </a:cxn>
                <a:cxn ang="0">
                  <a:pos x="816" y="528"/>
                </a:cxn>
                <a:cxn ang="0">
                  <a:pos x="1152" y="528"/>
                </a:cxn>
                <a:cxn ang="0">
                  <a:pos x="1344" y="496"/>
                </a:cxn>
                <a:cxn ang="0">
                  <a:pos x="1536" y="464"/>
                </a:cxn>
                <a:cxn ang="0">
                  <a:pos x="1728" y="416"/>
                </a:cxn>
                <a:cxn ang="0">
                  <a:pos x="1904" y="352"/>
                </a:cxn>
                <a:cxn ang="0">
                  <a:pos x="1936" y="304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3" name="Freeform 69"/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4" name="Freeform 70"/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5" name="Freeform 71"/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6" name="Freeform 72"/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/>
              <a:ahLst/>
              <a:cxnLst>
                <a:cxn ang="0">
                  <a:pos x="1936" y="304"/>
                </a:cxn>
                <a:cxn ang="0">
                  <a:pos x="832" y="0"/>
                </a:cxn>
                <a:cxn ang="0">
                  <a:pos x="0" y="432"/>
                </a:cxn>
                <a:cxn ang="0">
                  <a:pos x="208" y="480"/>
                </a:cxn>
                <a:cxn ang="0">
                  <a:pos x="512" y="528"/>
                </a:cxn>
                <a:cxn ang="0">
                  <a:pos x="816" y="528"/>
                </a:cxn>
                <a:cxn ang="0">
                  <a:pos x="1152" y="528"/>
                </a:cxn>
                <a:cxn ang="0">
                  <a:pos x="1344" y="496"/>
                </a:cxn>
                <a:cxn ang="0">
                  <a:pos x="1536" y="464"/>
                </a:cxn>
                <a:cxn ang="0">
                  <a:pos x="1728" y="416"/>
                </a:cxn>
                <a:cxn ang="0">
                  <a:pos x="1904" y="352"/>
                </a:cxn>
                <a:cxn ang="0">
                  <a:pos x="1936" y="304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7" name="Freeform 73"/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8" name="Freeform 74"/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39" name="Freeform 75"/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40" name="Freeform 76"/>
            <p:cNvSpPr>
              <a:spLocks/>
            </p:cNvSpPr>
            <p:nvPr/>
          </p:nvSpPr>
          <p:spPr bwMode="auto">
            <a:xfrm>
              <a:off x="5189" y="3874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41" name="Freeform 77"/>
            <p:cNvSpPr>
              <a:spLocks/>
            </p:cNvSpPr>
            <p:nvPr/>
          </p:nvSpPr>
          <p:spPr bwMode="auto">
            <a:xfrm>
              <a:off x="5563" y="3686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42" name="Freeform 78"/>
            <p:cNvSpPr>
              <a:spLocks/>
            </p:cNvSpPr>
            <p:nvPr/>
          </p:nvSpPr>
          <p:spPr bwMode="auto">
            <a:xfrm flipH="1">
              <a:off x="5467" y="385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43" name="Freeform 79"/>
            <p:cNvSpPr>
              <a:spLocks/>
            </p:cNvSpPr>
            <p:nvPr/>
          </p:nvSpPr>
          <p:spPr bwMode="auto">
            <a:xfrm>
              <a:off x="3861" y="3938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44" name="Freeform 80"/>
            <p:cNvSpPr>
              <a:spLocks/>
            </p:cNvSpPr>
            <p:nvPr/>
          </p:nvSpPr>
          <p:spPr bwMode="auto">
            <a:xfrm>
              <a:off x="4235" y="375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45" name="Freeform 81"/>
            <p:cNvSpPr>
              <a:spLocks/>
            </p:cNvSpPr>
            <p:nvPr/>
          </p:nvSpPr>
          <p:spPr bwMode="auto">
            <a:xfrm flipH="1">
              <a:off x="4139" y="391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82"/>
          <p:cNvGrpSpPr>
            <a:grpSpLocks/>
          </p:cNvGrpSpPr>
          <p:nvPr/>
        </p:nvGrpSpPr>
        <p:grpSpPr bwMode="auto">
          <a:xfrm>
            <a:off x="2565400" y="2597150"/>
            <a:ext cx="3276600" cy="1771650"/>
            <a:chOff x="1920" y="292"/>
            <a:chExt cx="2064" cy="1116"/>
          </a:xfrm>
        </p:grpSpPr>
        <p:sp>
          <p:nvSpPr>
            <p:cNvPr id="420947" name="Freeform 83"/>
            <p:cNvSpPr>
              <a:spLocks/>
            </p:cNvSpPr>
            <p:nvPr/>
          </p:nvSpPr>
          <p:spPr bwMode="auto">
            <a:xfrm>
              <a:off x="1941" y="408"/>
              <a:ext cx="2019" cy="48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2019" y="0"/>
                </a:cxn>
                <a:cxn ang="0">
                  <a:pos x="1171" y="480"/>
                </a:cxn>
                <a:cxn ang="0">
                  <a:pos x="0" y="96"/>
                </a:cxn>
              </a:cxnLst>
              <a:rect l="0" t="0" r="r" b="b"/>
              <a:pathLst>
                <a:path w="2019" h="480">
                  <a:moveTo>
                    <a:pt x="0" y="96"/>
                  </a:moveTo>
                  <a:lnTo>
                    <a:pt x="2019" y="0"/>
                  </a:lnTo>
                  <a:lnTo>
                    <a:pt x="1171" y="480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FFF00"/>
            </a:soli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48" name="Freeform 84"/>
            <p:cNvSpPr>
              <a:spLocks/>
            </p:cNvSpPr>
            <p:nvPr/>
          </p:nvSpPr>
          <p:spPr bwMode="auto">
            <a:xfrm>
              <a:off x="3104" y="404"/>
              <a:ext cx="880" cy="996"/>
            </a:xfrm>
            <a:custGeom>
              <a:avLst/>
              <a:gdLst/>
              <a:ahLst/>
              <a:cxnLst>
                <a:cxn ang="0">
                  <a:pos x="0" y="996"/>
                </a:cxn>
                <a:cxn ang="0">
                  <a:pos x="880" y="508"/>
                </a:cxn>
                <a:cxn ang="0">
                  <a:pos x="849" y="0"/>
                </a:cxn>
                <a:cxn ang="0">
                  <a:pos x="8" y="492"/>
                </a:cxn>
              </a:cxnLst>
              <a:rect l="0" t="0" r="r" b="b"/>
              <a:pathLst>
                <a:path w="880" h="996">
                  <a:moveTo>
                    <a:pt x="0" y="996"/>
                  </a:moveTo>
                  <a:lnTo>
                    <a:pt x="880" y="508"/>
                  </a:lnTo>
                  <a:cubicBezTo>
                    <a:pt x="868" y="337"/>
                    <a:pt x="860" y="170"/>
                    <a:pt x="849" y="0"/>
                  </a:cubicBezTo>
                  <a:lnTo>
                    <a:pt x="8" y="492"/>
                  </a:ln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49" name="Freeform 85"/>
            <p:cNvSpPr>
              <a:spLocks/>
            </p:cNvSpPr>
            <p:nvPr/>
          </p:nvSpPr>
          <p:spPr bwMode="auto">
            <a:xfrm>
              <a:off x="1920" y="496"/>
              <a:ext cx="1200" cy="912"/>
            </a:xfrm>
            <a:custGeom>
              <a:avLst/>
              <a:gdLst/>
              <a:ahLst/>
              <a:cxnLst>
                <a:cxn ang="0">
                  <a:pos x="1200" y="912"/>
                </a:cxn>
                <a:cxn ang="0">
                  <a:pos x="48" y="472"/>
                </a:cxn>
                <a:cxn ang="0">
                  <a:pos x="0" y="0"/>
                </a:cxn>
                <a:cxn ang="0">
                  <a:pos x="1192" y="400"/>
                </a:cxn>
                <a:cxn ang="0">
                  <a:pos x="1200" y="912"/>
                </a:cxn>
              </a:cxnLst>
              <a:rect l="0" t="0" r="r" b="b"/>
              <a:pathLst>
                <a:path w="1200" h="912">
                  <a:moveTo>
                    <a:pt x="1200" y="912"/>
                  </a:moveTo>
                  <a:lnTo>
                    <a:pt x="48" y="472"/>
                  </a:lnTo>
                  <a:lnTo>
                    <a:pt x="0" y="0"/>
                  </a:lnTo>
                  <a:lnTo>
                    <a:pt x="1192" y="400"/>
                  </a:lnTo>
                  <a:lnTo>
                    <a:pt x="1200" y="91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0" name="Freeform 86"/>
            <p:cNvSpPr>
              <a:spLocks/>
            </p:cNvSpPr>
            <p:nvPr/>
          </p:nvSpPr>
          <p:spPr bwMode="auto">
            <a:xfrm>
              <a:off x="1929" y="292"/>
              <a:ext cx="2039" cy="212"/>
            </a:xfrm>
            <a:custGeom>
              <a:avLst/>
              <a:gdLst/>
              <a:ahLst/>
              <a:cxnLst>
                <a:cxn ang="0">
                  <a:pos x="0" y="212"/>
                </a:cxn>
                <a:cxn ang="0">
                  <a:pos x="330" y="109"/>
                </a:cxn>
                <a:cxn ang="0">
                  <a:pos x="637" y="43"/>
                </a:cxn>
                <a:cxn ang="0">
                  <a:pos x="1236" y="1"/>
                </a:cxn>
                <a:cxn ang="0">
                  <a:pos x="1551" y="31"/>
                </a:cxn>
                <a:cxn ang="0">
                  <a:pos x="2039" y="108"/>
                </a:cxn>
              </a:cxnLst>
              <a:rect l="0" t="0" r="r" b="b"/>
              <a:pathLst>
                <a:path w="2039" h="212">
                  <a:moveTo>
                    <a:pt x="0" y="212"/>
                  </a:moveTo>
                  <a:cubicBezTo>
                    <a:pt x="55" y="196"/>
                    <a:pt x="224" y="137"/>
                    <a:pt x="330" y="109"/>
                  </a:cubicBezTo>
                  <a:cubicBezTo>
                    <a:pt x="436" y="81"/>
                    <a:pt x="486" y="61"/>
                    <a:pt x="637" y="43"/>
                  </a:cubicBezTo>
                  <a:cubicBezTo>
                    <a:pt x="788" y="25"/>
                    <a:pt x="1083" y="3"/>
                    <a:pt x="1236" y="1"/>
                  </a:cubicBezTo>
                  <a:cubicBezTo>
                    <a:pt x="1388" y="0"/>
                    <a:pt x="1417" y="13"/>
                    <a:pt x="1551" y="31"/>
                  </a:cubicBezTo>
                  <a:cubicBezTo>
                    <a:pt x="1685" y="49"/>
                    <a:pt x="1937" y="92"/>
                    <a:pt x="2039" y="108"/>
                  </a:cubicBezTo>
                </a:path>
              </a:pathLst>
            </a:custGeom>
            <a:solidFill>
              <a:srgbClr val="FFFF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1" name="Freeform 87"/>
            <p:cNvSpPr>
              <a:spLocks/>
            </p:cNvSpPr>
            <p:nvPr/>
          </p:nvSpPr>
          <p:spPr bwMode="auto">
            <a:xfrm>
              <a:off x="2199" y="756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2" name="Freeform 88"/>
            <p:cNvSpPr>
              <a:spLocks/>
            </p:cNvSpPr>
            <p:nvPr/>
          </p:nvSpPr>
          <p:spPr bwMode="auto">
            <a:xfrm>
              <a:off x="2355" y="84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3" name="Freeform 89"/>
            <p:cNvSpPr>
              <a:spLocks/>
            </p:cNvSpPr>
            <p:nvPr/>
          </p:nvSpPr>
          <p:spPr bwMode="auto">
            <a:xfrm>
              <a:off x="2771" y="108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4" name="Freeform 90"/>
            <p:cNvSpPr>
              <a:spLocks/>
            </p:cNvSpPr>
            <p:nvPr/>
          </p:nvSpPr>
          <p:spPr bwMode="auto">
            <a:xfrm>
              <a:off x="3395" y="904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5" name="Freeform 91"/>
            <p:cNvSpPr>
              <a:spLocks/>
            </p:cNvSpPr>
            <p:nvPr/>
          </p:nvSpPr>
          <p:spPr bwMode="auto">
            <a:xfrm>
              <a:off x="3747" y="648"/>
              <a:ext cx="101" cy="125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6" name="Freeform 92"/>
            <p:cNvSpPr>
              <a:spLocks/>
            </p:cNvSpPr>
            <p:nvPr/>
          </p:nvSpPr>
          <p:spPr bwMode="auto">
            <a:xfrm flipH="1">
              <a:off x="3667" y="92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7" name="Freeform 93"/>
            <p:cNvSpPr>
              <a:spLocks/>
            </p:cNvSpPr>
            <p:nvPr/>
          </p:nvSpPr>
          <p:spPr bwMode="auto">
            <a:xfrm>
              <a:off x="3235" y="1192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58" name="Freeform 94"/>
            <p:cNvSpPr>
              <a:spLocks/>
            </p:cNvSpPr>
            <p:nvPr/>
          </p:nvSpPr>
          <p:spPr bwMode="auto">
            <a:xfrm>
              <a:off x="2723" y="456"/>
              <a:ext cx="117" cy="125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96"/>
          <p:cNvGrpSpPr>
            <a:grpSpLocks/>
          </p:cNvGrpSpPr>
          <p:nvPr/>
        </p:nvGrpSpPr>
        <p:grpSpPr bwMode="auto">
          <a:xfrm>
            <a:off x="4413250" y="2755900"/>
            <a:ext cx="2346325" cy="2076450"/>
            <a:chOff x="2780" y="312"/>
            <a:chExt cx="1478" cy="1308"/>
          </a:xfrm>
        </p:grpSpPr>
        <p:grpSp>
          <p:nvGrpSpPr>
            <p:cNvPr id="12" name="Group 97"/>
            <p:cNvGrpSpPr>
              <a:grpSpLocks/>
            </p:cNvGrpSpPr>
            <p:nvPr/>
          </p:nvGrpSpPr>
          <p:grpSpPr bwMode="auto">
            <a:xfrm>
              <a:off x="2780" y="312"/>
              <a:ext cx="1478" cy="1308"/>
              <a:chOff x="3868" y="888"/>
              <a:chExt cx="1478" cy="1308"/>
            </a:xfrm>
          </p:grpSpPr>
          <p:sp>
            <p:nvSpPr>
              <p:cNvPr id="420962" name="Freeform 98"/>
              <p:cNvSpPr>
                <a:spLocks/>
              </p:cNvSpPr>
              <p:nvPr/>
            </p:nvSpPr>
            <p:spPr bwMode="auto">
              <a:xfrm>
                <a:off x="3868" y="888"/>
                <a:ext cx="1120" cy="1308"/>
              </a:xfrm>
              <a:custGeom>
                <a:avLst/>
                <a:gdLst/>
                <a:ahLst/>
                <a:cxnLst>
                  <a:cxn ang="0">
                    <a:pos x="876" y="0"/>
                  </a:cxn>
                  <a:cxn ang="0">
                    <a:pos x="0" y="508"/>
                  </a:cxn>
                  <a:cxn ang="0">
                    <a:pos x="1120" y="820"/>
                  </a:cxn>
                  <a:cxn ang="0">
                    <a:pos x="1120" y="1308"/>
                  </a:cxn>
                  <a:cxn ang="0">
                    <a:pos x="36" y="1016"/>
                  </a:cxn>
                  <a:cxn ang="0">
                    <a:pos x="8" y="508"/>
                  </a:cxn>
                  <a:cxn ang="0">
                    <a:pos x="32" y="1020"/>
                  </a:cxn>
                  <a:cxn ang="0">
                    <a:pos x="880" y="488"/>
                  </a:cxn>
                  <a:cxn ang="0">
                    <a:pos x="876" y="0"/>
                  </a:cxn>
                </a:cxnLst>
                <a:rect l="0" t="0" r="r" b="b"/>
                <a:pathLst>
                  <a:path w="1120" h="1308">
                    <a:moveTo>
                      <a:pt x="876" y="0"/>
                    </a:moveTo>
                    <a:lnTo>
                      <a:pt x="0" y="508"/>
                    </a:lnTo>
                    <a:lnTo>
                      <a:pt x="1120" y="820"/>
                    </a:lnTo>
                    <a:lnTo>
                      <a:pt x="1120" y="1308"/>
                    </a:lnTo>
                    <a:lnTo>
                      <a:pt x="36" y="1016"/>
                    </a:lnTo>
                    <a:lnTo>
                      <a:pt x="8" y="508"/>
                    </a:lnTo>
                    <a:lnTo>
                      <a:pt x="32" y="1020"/>
                    </a:lnTo>
                    <a:lnTo>
                      <a:pt x="880" y="488"/>
                    </a:lnTo>
                    <a:lnTo>
                      <a:pt x="876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3" name="Freeform 99"/>
              <p:cNvSpPr>
                <a:spLocks/>
              </p:cNvSpPr>
              <p:nvPr/>
            </p:nvSpPr>
            <p:spPr bwMode="auto">
              <a:xfrm>
                <a:off x="4744" y="896"/>
                <a:ext cx="586" cy="8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04" y="72"/>
                  </a:cxn>
                  <a:cxn ang="0">
                    <a:pos x="388" y="172"/>
                  </a:cxn>
                  <a:cxn ang="0">
                    <a:pos x="532" y="300"/>
                  </a:cxn>
                  <a:cxn ang="0">
                    <a:pos x="584" y="464"/>
                  </a:cxn>
                  <a:cxn ang="0">
                    <a:pos x="544" y="596"/>
                  </a:cxn>
                  <a:cxn ang="0">
                    <a:pos x="456" y="688"/>
                  </a:cxn>
                  <a:cxn ang="0">
                    <a:pos x="428" y="708"/>
                  </a:cxn>
                  <a:cxn ang="0">
                    <a:pos x="324" y="788"/>
                  </a:cxn>
                  <a:cxn ang="0">
                    <a:pos x="244" y="828"/>
                  </a:cxn>
                </a:cxnLst>
                <a:rect l="0" t="0" r="r" b="b"/>
                <a:pathLst>
                  <a:path w="586" h="828">
                    <a:moveTo>
                      <a:pt x="0" y="0"/>
                    </a:moveTo>
                    <a:cubicBezTo>
                      <a:pt x="34" y="12"/>
                      <a:pt x="139" y="43"/>
                      <a:pt x="204" y="72"/>
                    </a:cubicBezTo>
                    <a:cubicBezTo>
                      <a:pt x="269" y="101"/>
                      <a:pt x="333" y="134"/>
                      <a:pt x="388" y="172"/>
                    </a:cubicBezTo>
                    <a:cubicBezTo>
                      <a:pt x="443" y="210"/>
                      <a:pt x="499" y="251"/>
                      <a:pt x="532" y="300"/>
                    </a:cubicBezTo>
                    <a:cubicBezTo>
                      <a:pt x="565" y="349"/>
                      <a:pt x="582" y="415"/>
                      <a:pt x="584" y="464"/>
                    </a:cubicBezTo>
                    <a:cubicBezTo>
                      <a:pt x="586" y="513"/>
                      <a:pt x="565" y="559"/>
                      <a:pt x="544" y="596"/>
                    </a:cubicBezTo>
                    <a:cubicBezTo>
                      <a:pt x="523" y="633"/>
                      <a:pt x="475" y="669"/>
                      <a:pt x="456" y="688"/>
                    </a:cubicBezTo>
                    <a:cubicBezTo>
                      <a:pt x="437" y="707"/>
                      <a:pt x="450" y="691"/>
                      <a:pt x="428" y="708"/>
                    </a:cubicBezTo>
                    <a:cubicBezTo>
                      <a:pt x="406" y="725"/>
                      <a:pt x="355" y="768"/>
                      <a:pt x="324" y="788"/>
                    </a:cubicBezTo>
                    <a:cubicBezTo>
                      <a:pt x="293" y="808"/>
                      <a:pt x="268" y="818"/>
                      <a:pt x="244" y="828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4" name="Freeform 100"/>
              <p:cNvSpPr>
                <a:spLocks/>
              </p:cNvSpPr>
              <p:nvPr/>
            </p:nvSpPr>
            <p:spPr bwMode="auto">
              <a:xfrm>
                <a:off x="4748" y="1376"/>
                <a:ext cx="595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20" y="76"/>
                  </a:cxn>
                  <a:cxn ang="0">
                    <a:pos x="400" y="172"/>
                  </a:cxn>
                  <a:cxn ang="0">
                    <a:pos x="532" y="292"/>
                  </a:cxn>
                  <a:cxn ang="0">
                    <a:pos x="592" y="452"/>
                  </a:cxn>
                  <a:cxn ang="0">
                    <a:pos x="552" y="588"/>
                  </a:cxn>
                  <a:cxn ang="0">
                    <a:pos x="440" y="708"/>
                  </a:cxn>
                  <a:cxn ang="0">
                    <a:pos x="332" y="776"/>
                  </a:cxn>
                  <a:cxn ang="0">
                    <a:pos x="248" y="816"/>
                  </a:cxn>
                </a:cxnLst>
                <a:rect l="0" t="0" r="r" b="b"/>
                <a:pathLst>
                  <a:path w="595" h="816">
                    <a:moveTo>
                      <a:pt x="0" y="0"/>
                    </a:moveTo>
                    <a:cubicBezTo>
                      <a:pt x="37" y="13"/>
                      <a:pt x="153" y="47"/>
                      <a:pt x="220" y="76"/>
                    </a:cubicBezTo>
                    <a:cubicBezTo>
                      <a:pt x="287" y="105"/>
                      <a:pt x="348" y="136"/>
                      <a:pt x="400" y="172"/>
                    </a:cubicBezTo>
                    <a:cubicBezTo>
                      <a:pt x="452" y="208"/>
                      <a:pt x="500" y="245"/>
                      <a:pt x="532" y="292"/>
                    </a:cubicBezTo>
                    <a:cubicBezTo>
                      <a:pt x="564" y="339"/>
                      <a:pt x="589" y="403"/>
                      <a:pt x="592" y="452"/>
                    </a:cubicBezTo>
                    <a:cubicBezTo>
                      <a:pt x="595" y="501"/>
                      <a:pt x="577" y="545"/>
                      <a:pt x="552" y="588"/>
                    </a:cubicBezTo>
                    <a:cubicBezTo>
                      <a:pt x="527" y="631"/>
                      <a:pt x="477" y="677"/>
                      <a:pt x="440" y="708"/>
                    </a:cubicBezTo>
                    <a:cubicBezTo>
                      <a:pt x="403" y="739"/>
                      <a:pt x="364" y="758"/>
                      <a:pt x="332" y="776"/>
                    </a:cubicBezTo>
                    <a:cubicBezTo>
                      <a:pt x="300" y="794"/>
                      <a:pt x="266" y="808"/>
                      <a:pt x="248" y="81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5" name="Freeform 101"/>
              <p:cNvSpPr>
                <a:spLocks/>
              </p:cNvSpPr>
              <p:nvPr/>
            </p:nvSpPr>
            <p:spPr bwMode="auto">
              <a:xfrm>
                <a:off x="5320" y="1312"/>
                <a:ext cx="26" cy="53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6" y="533"/>
                  </a:cxn>
                </a:cxnLst>
                <a:rect l="0" t="0" r="r" b="b"/>
                <a:pathLst>
                  <a:path w="26" h="533">
                    <a:moveTo>
                      <a:pt x="0" y="0"/>
                    </a:moveTo>
                    <a:lnTo>
                      <a:pt x="26" y="533"/>
                    </a:ln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6" name="Freeform 102"/>
              <p:cNvSpPr>
                <a:spLocks/>
              </p:cNvSpPr>
              <p:nvPr/>
            </p:nvSpPr>
            <p:spPr bwMode="auto">
              <a:xfrm>
                <a:off x="3870" y="897"/>
                <a:ext cx="1458" cy="816"/>
              </a:xfrm>
              <a:custGeom>
                <a:avLst/>
                <a:gdLst/>
                <a:ahLst/>
                <a:cxnLst>
                  <a:cxn ang="0">
                    <a:pos x="858" y="0"/>
                  </a:cxn>
                  <a:cxn ang="0">
                    <a:pos x="0" y="498"/>
                  </a:cxn>
                  <a:cxn ang="0">
                    <a:pos x="1134" y="816"/>
                  </a:cxn>
                  <a:cxn ang="0">
                    <a:pos x="1258" y="751"/>
                  </a:cxn>
                  <a:cxn ang="0">
                    <a:pos x="1374" y="648"/>
                  </a:cxn>
                  <a:cxn ang="0">
                    <a:pos x="1428" y="594"/>
                  </a:cxn>
                  <a:cxn ang="0">
                    <a:pos x="1458" y="498"/>
                  </a:cxn>
                  <a:cxn ang="0">
                    <a:pos x="1452" y="396"/>
                  </a:cxn>
                  <a:cxn ang="0">
                    <a:pos x="1386" y="271"/>
                  </a:cxn>
                  <a:cxn ang="0">
                    <a:pos x="1254" y="162"/>
                  </a:cxn>
                  <a:cxn ang="0">
                    <a:pos x="1098" y="79"/>
                  </a:cxn>
                  <a:cxn ang="0">
                    <a:pos x="1002" y="47"/>
                  </a:cxn>
                  <a:cxn ang="0">
                    <a:pos x="858" y="0"/>
                  </a:cxn>
                </a:cxnLst>
                <a:rect l="0" t="0" r="r" b="b"/>
                <a:pathLst>
                  <a:path w="1458" h="816">
                    <a:moveTo>
                      <a:pt x="858" y="0"/>
                    </a:moveTo>
                    <a:lnTo>
                      <a:pt x="0" y="498"/>
                    </a:lnTo>
                    <a:lnTo>
                      <a:pt x="1134" y="816"/>
                    </a:lnTo>
                    <a:lnTo>
                      <a:pt x="1258" y="751"/>
                    </a:lnTo>
                    <a:lnTo>
                      <a:pt x="1374" y="648"/>
                    </a:lnTo>
                    <a:lnTo>
                      <a:pt x="1428" y="594"/>
                    </a:lnTo>
                    <a:lnTo>
                      <a:pt x="1458" y="498"/>
                    </a:lnTo>
                    <a:lnTo>
                      <a:pt x="1452" y="396"/>
                    </a:lnTo>
                    <a:lnTo>
                      <a:pt x="1386" y="271"/>
                    </a:lnTo>
                    <a:lnTo>
                      <a:pt x="1254" y="162"/>
                    </a:lnTo>
                    <a:lnTo>
                      <a:pt x="1098" y="79"/>
                    </a:lnTo>
                    <a:lnTo>
                      <a:pt x="1002" y="47"/>
                    </a:lnTo>
                    <a:lnTo>
                      <a:pt x="85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7" name="Freeform 103"/>
              <p:cNvSpPr>
                <a:spLocks/>
              </p:cNvSpPr>
              <p:nvPr/>
            </p:nvSpPr>
            <p:spPr bwMode="auto">
              <a:xfrm>
                <a:off x="3870" y="1401"/>
                <a:ext cx="1116" cy="79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16" y="312"/>
                  </a:cxn>
                  <a:cxn ang="0">
                    <a:pos x="1116" y="792"/>
                  </a:cxn>
                  <a:cxn ang="0">
                    <a:pos x="36" y="504"/>
                  </a:cxn>
                  <a:cxn ang="0">
                    <a:pos x="0" y="0"/>
                  </a:cxn>
                </a:cxnLst>
                <a:rect l="0" t="0" r="r" b="b"/>
                <a:pathLst>
                  <a:path w="1116" h="792">
                    <a:moveTo>
                      <a:pt x="0" y="0"/>
                    </a:moveTo>
                    <a:lnTo>
                      <a:pt x="1116" y="312"/>
                    </a:lnTo>
                    <a:lnTo>
                      <a:pt x="1116" y="792"/>
                    </a:lnTo>
                    <a:lnTo>
                      <a:pt x="36" y="504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FF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8" name="Freeform 104"/>
              <p:cNvSpPr>
                <a:spLocks/>
              </p:cNvSpPr>
              <p:nvPr/>
            </p:nvSpPr>
            <p:spPr bwMode="auto">
              <a:xfrm>
                <a:off x="4992" y="1401"/>
                <a:ext cx="354" cy="792"/>
              </a:xfrm>
              <a:custGeom>
                <a:avLst/>
                <a:gdLst/>
                <a:ahLst/>
                <a:cxnLst>
                  <a:cxn ang="0">
                    <a:pos x="0" y="318"/>
                  </a:cxn>
                  <a:cxn ang="0">
                    <a:pos x="6" y="792"/>
                  </a:cxn>
                  <a:cxn ang="0">
                    <a:pos x="66" y="756"/>
                  </a:cxn>
                  <a:cxn ang="0">
                    <a:pos x="126" y="726"/>
                  </a:cxn>
                  <a:cxn ang="0">
                    <a:pos x="204" y="672"/>
                  </a:cxn>
                  <a:cxn ang="0">
                    <a:pos x="240" y="636"/>
                  </a:cxn>
                  <a:cxn ang="0">
                    <a:pos x="288" y="588"/>
                  </a:cxn>
                  <a:cxn ang="0">
                    <a:pos x="324" y="522"/>
                  </a:cxn>
                  <a:cxn ang="0">
                    <a:pos x="354" y="450"/>
                  </a:cxn>
                  <a:cxn ang="0">
                    <a:pos x="330" y="0"/>
                  </a:cxn>
                  <a:cxn ang="0">
                    <a:pos x="312" y="78"/>
                  </a:cxn>
                  <a:cxn ang="0">
                    <a:pos x="252" y="150"/>
                  </a:cxn>
                  <a:cxn ang="0">
                    <a:pos x="180" y="210"/>
                  </a:cxn>
                  <a:cxn ang="0">
                    <a:pos x="90" y="264"/>
                  </a:cxn>
                  <a:cxn ang="0">
                    <a:pos x="30" y="300"/>
                  </a:cxn>
                  <a:cxn ang="0">
                    <a:pos x="0" y="318"/>
                  </a:cxn>
                </a:cxnLst>
                <a:rect l="0" t="0" r="r" b="b"/>
                <a:pathLst>
                  <a:path w="354" h="792">
                    <a:moveTo>
                      <a:pt x="0" y="318"/>
                    </a:moveTo>
                    <a:lnTo>
                      <a:pt x="6" y="792"/>
                    </a:lnTo>
                    <a:lnTo>
                      <a:pt x="66" y="756"/>
                    </a:lnTo>
                    <a:lnTo>
                      <a:pt x="126" y="726"/>
                    </a:lnTo>
                    <a:lnTo>
                      <a:pt x="204" y="672"/>
                    </a:lnTo>
                    <a:lnTo>
                      <a:pt x="240" y="636"/>
                    </a:lnTo>
                    <a:lnTo>
                      <a:pt x="288" y="588"/>
                    </a:lnTo>
                    <a:lnTo>
                      <a:pt x="324" y="522"/>
                    </a:lnTo>
                    <a:lnTo>
                      <a:pt x="354" y="450"/>
                    </a:lnTo>
                    <a:lnTo>
                      <a:pt x="330" y="0"/>
                    </a:lnTo>
                    <a:lnTo>
                      <a:pt x="312" y="78"/>
                    </a:lnTo>
                    <a:lnTo>
                      <a:pt x="252" y="150"/>
                    </a:lnTo>
                    <a:lnTo>
                      <a:pt x="180" y="210"/>
                    </a:lnTo>
                    <a:lnTo>
                      <a:pt x="90" y="264"/>
                    </a:lnTo>
                    <a:lnTo>
                      <a:pt x="30" y="300"/>
                    </a:lnTo>
                    <a:lnTo>
                      <a:pt x="0" y="318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FF99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69" name="Freeform 105"/>
              <p:cNvSpPr>
                <a:spLocks/>
              </p:cNvSpPr>
              <p:nvPr/>
            </p:nvSpPr>
            <p:spPr bwMode="auto">
              <a:xfrm>
                <a:off x="5187" y="1620"/>
                <a:ext cx="117" cy="125"/>
              </a:xfrm>
              <a:custGeom>
                <a:avLst/>
                <a:gdLst/>
                <a:ahLst/>
                <a:cxnLst>
                  <a:cxn ang="0">
                    <a:pos x="36" y="18"/>
                  </a:cxn>
                  <a:cxn ang="0">
                    <a:pos x="30" y="0"/>
                  </a:cxn>
                  <a:cxn ang="0">
                    <a:pos x="12" y="18"/>
                  </a:cxn>
                  <a:cxn ang="0">
                    <a:pos x="6" y="54"/>
                  </a:cxn>
                  <a:cxn ang="0">
                    <a:pos x="49" y="68"/>
                  </a:cxn>
                  <a:cxn ang="0">
                    <a:pos x="30" y="0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70" name="Freeform 106"/>
              <p:cNvSpPr>
                <a:spLocks/>
              </p:cNvSpPr>
              <p:nvPr/>
            </p:nvSpPr>
            <p:spPr bwMode="auto">
              <a:xfrm>
                <a:off x="4021" y="1586"/>
                <a:ext cx="85" cy="93"/>
              </a:xfrm>
              <a:custGeom>
                <a:avLst/>
                <a:gdLst/>
                <a:ahLst/>
                <a:cxnLst>
                  <a:cxn ang="0">
                    <a:pos x="36" y="18"/>
                  </a:cxn>
                  <a:cxn ang="0">
                    <a:pos x="30" y="0"/>
                  </a:cxn>
                  <a:cxn ang="0">
                    <a:pos x="12" y="18"/>
                  </a:cxn>
                  <a:cxn ang="0">
                    <a:pos x="6" y="54"/>
                  </a:cxn>
                  <a:cxn ang="0">
                    <a:pos x="49" y="68"/>
                  </a:cxn>
                  <a:cxn ang="0">
                    <a:pos x="30" y="0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71" name="Freeform 107"/>
              <p:cNvSpPr>
                <a:spLocks/>
              </p:cNvSpPr>
              <p:nvPr/>
            </p:nvSpPr>
            <p:spPr bwMode="auto">
              <a:xfrm>
                <a:off x="4459" y="1686"/>
                <a:ext cx="53" cy="77"/>
              </a:xfrm>
              <a:custGeom>
                <a:avLst/>
                <a:gdLst/>
                <a:ahLst/>
                <a:cxnLst>
                  <a:cxn ang="0">
                    <a:pos x="36" y="18"/>
                  </a:cxn>
                  <a:cxn ang="0">
                    <a:pos x="30" y="0"/>
                  </a:cxn>
                  <a:cxn ang="0">
                    <a:pos x="12" y="18"/>
                  </a:cxn>
                  <a:cxn ang="0">
                    <a:pos x="6" y="54"/>
                  </a:cxn>
                  <a:cxn ang="0">
                    <a:pos x="49" y="68"/>
                  </a:cxn>
                  <a:cxn ang="0">
                    <a:pos x="30" y="0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72" name="Freeform 108"/>
              <p:cNvSpPr>
                <a:spLocks/>
              </p:cNvSpPr>
              <p:nvPr/>
            </p:nvSpPr>
            <p:spPr bwMode="auto">
              <a:xfrm flipH="1">
                <a:off x="4411" y="1754"/>
                <a:ext cx="53" cy="77"/>
              </a:xfrm>
              <a:custGeom>
                <a:avLst/>
                <a:gdLst/>
                <a:ahLst/>
                <a:cxnLst>
                  <a:cxn ang="0">
                    <a:pos x="36" y="18"/>
                  </a:cxn>
                  <a:cxn ang="0">
                    <a:pos x="30" y="0"/>
                  </a:cxn>
                  <a:cxn ang="0">
                    <a:pos x="12" y="18"/>
                  </a:cxn>
                  <a:cxn ang="0">
                    <a:pos x="6" y="54"/>
                  </a:cxn>
                  <a:cxn ang="0">
                    <a:pos x="49" y="68"/>
                  </a:cxn>
                  <a:cxn ang="0">
                    <a:pos x="30" y="0"/>
                  </a:cxn>
                </a:cxnLst>
                <a:rect l="0" t="0" r="r" b="b"/>
                <a:pathLst>
                  <a:path w="53" h="77">
                    <a:moveTo>
                      <a:pt x="36" y="18"/>
                    </a:moveTo>
                    <a:cubicBezTo>
                      <a:pt x="35" y="15"/>
                      <a:pt x="34" y="0"/>
                      <a:pt x="30" y="0"/>
                    </a:cubicBezTo>
                    <a:cubicBezTo>
                      <a:pt x="26" y="0"/>
                      <a:pt x="16" y="9"/>
                      <a:pt x="12" y="18"/>
                    </a:cubicBezTo>
                    <a:cubicBezTo>
                      <a:pt x="8" y="27"/>
                      <a:pt x="0" y="46"/>
                      <a:pt x="6" y="54"/>
                    </a:cubicBezTo>
                    <a:cubicBezTo>
                      <a:pt x="12" y="62"/>
                      <a:pt x="45" y="77"/>
                      <a:pt x="49" y="68"/>
                    </a:cubicBezTo>
                    <a:cubicBezTo>
                      <a:pt x="53" y="59"/>
                      <a:pt x="34" y="14"/>
                      <a:pt x="30" y="0"/>
                    </a:cubicBezTo>
                  </a:path>
                </a:pathLst>
              </a:custGeom>
              <a:gradFill rotWithShape="1">
                <a:gsLst>
                  <a:gs pos="0">
                    <a:schemeClr val="bg1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20973" name="Freeform 109"/>
            <p:cNvSpPr>
              <a:spLocks/>
            </p:cNvSpPr>
            <p:nvPr/>
          </p:nvSpPr>
          <p:spPr bwMode="auto">
            <a:xfrm>
              <a:off x="3907" y="804"/>
              <a:ext cx="117" cy="125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74" name="Freeform 110"/>
            <p:cNvSpPr>
              <a:spLocks/>
            </p:cNvSpPr>
            <p:nvPr/>
          </p:nvSpPr>
          <p:spPr bwMode="auto">
            <a:xfrm>
              <a:off x="3819" y="838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75" name="Freeform 111"/>
            <p:cNvSpPr>
              <a:spLocks/>
            </p:cNvSpPr>
            <p:nvPr/>
          </p:nvSpPr>
          <p:spPr bwMode="auto">
            <a:xfrm flipH="1">
              <a:off x="3835" y="73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112"/>
          <p:cNvGrpSpPr>
            <a:grpSpLocks/>
          </p:cNvGrpSpPr>
          <p:nvPr/>
        </p:nvGrpSpPr>
        <p:grpSpPr bwMode="auto">
          <a:xfrm>
            <a:off x="2025650" y="2921000"/>
            <a:ext cx="2432050" cy="2120900"/>
            <a:chOff x="236" y="976"/>
            <a:chExt cx="1532" cy="1336"/>
          </a:xfrm>
        </p:grpSpPr>
        <p:grpSp>
          <p:nvGrpSpPr>
            <p:cNvPr id="14" name="Group 113"/>
            <p:cNvGrpSpPr>
              <a:grpSpLocks/>
            </p:cNvGrpSpPr>
            <p:nvPr/>
          </p:nvGrpSpPr>
          <p:grpSpPr bwMode="auto">
            <a:xfrm>
              <a:off x="241" y="976"/>
              <a:ext cx="1527" cy="1336"/>
              <a:chOff x="1409" y="1192"/>
              <a:chExt cx="1527" cy="1336"/>
            </a:xfrm>
          </p:grpSpPr>
          <p:sp>
            <p:nvSpPr>
              <p:cNvPr id="420978" name="Freeform 114"/>
              <p:cNvSpPr>
                <a:spLocks/>
              </p:cNvSpPr>
              <p:nvPr/>
            </p:nvSpPr>
            <p:spPr bwMode="auto">
              <a:xfrm>
                <a:off x="1760" y="1192"/>
                <a:ext cx="1176" cy="13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75" y="396"/>
                  </a:cxn>
                  <a:cxn ang="0">
                    <a:pos x="312" y="840"/>
                  </a:cxn>
                  <a:cxn ang="0">
                    <a:pos x="336" y="1328"/>
                  </a:cxn>
                  <a:cxn ang="0">
                    <a:pos x="1176" y="912"/>
                  </a:cxn>
                  <a:cxn ang="0">
                    <a:pos x="1167" y="396"/>
                  </a:cxn>
                  <a:cxn ang="0">
                    <a:pos x="1143" y="908"/>
                  </a:cxn>
                  <a:cxn ang="0">
                    <a:pos x="48" y="480"/>
                  </a:cxn>
                  <a:cxn ang="0">
                    <a:pos x="0" y="0"/>
                  </a:cxn>
                </a:cxnLst>
                <a:rect l="0" t="0" r="r" b="b"/>
                <a:pathLst>
                  <a:path w="1176" h="1328">
                    <a:moveTo>
                      <a:pt x="0" y="0"/>
                    </a:moveTo>
                    <a:lnTo>
                      <a:pt x="1175" y="396"/>
                    </a:lnTo>
                    <a:lnTo>
                      <a:pt x="312" y="840"/>
                    </a:lnTo>
                    <a:lnTo>
                      <a:pt x="336" y="1328"/>
                    </a:lnTo>
                    <a:lnTo>
                      <a:pt x="1176" y="912"/>
                    </a:lnTo>
                    <a:lnTo>
                      <a:pt x="1167" y="396"/>
                    </a:lnTo>
                    <a:lnTo>
                      <a:pt x="1143" y="908"/>
                    </a:lnTo>
                    <a:lnTo>
                      <a:pt x="48" y="48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79" name="Freeform 115"/>
              <p:cNvSpPr>
                <a:spLocks/>
              </p:cNvSpPr>
              <p:nvPr/>
            </p:nvSpPr>
            <p:spPr bwMode="auto">
              <a:xfrm>
                <a:off x="1409" y="1192"/>
                <a:ext cx="663" cy="856"/>
              </a:xfrm>
              <a:custGeom>
                <a:avLst/>
                <a:gdLst/>
                <a:ahLst/>
                <a:cxnLst>
                  <a:cxn ang="0">
                    <a:pos x="359" y="0"/>
                  </a:cxn>
                  <a:cxn ang="0">
                    <a:pos x="183" y="112"/>
                  </a:cxn>
                  <a:cxn ang="0">
                    <a:pos x="55" y="224"/>
                  </a:cxn>
                  <a:cxn ang="0">
                    <a:pos x="7" y="344"/>
                  </a:cxn>
                  <a:cxn ang="0">
                    <a:pos x="15" y="432"/>
                  </a:cxn>
                  <a:cxn ang="0">
                    <a:pos x="79" y="544"/>
                  </a:cxn>
                  <a:cxn ang="0">
                    <a:pos x="159" y="624"/>
                  </a:cxn>
                  <a:cxn ang="0">
                    <a:pos x="255" y="696"/>
                  </a:cxn>
                  <a:cxn ang="0">
                    <a:pos x="455" y="784"/>
                  </a:cxn>
                  <a:cxn ang="0">
                    <a:pos x="663" y="856"/>
                  </a:cxn>
                </a:cxnLst>
                <a:rect l="0" t="0" r="r" b="b"/>
                <a:pathLst>
                  <a:path w="663" h="856">
                    <a:moveTo>
                      <a:pt x="359" y="0"/>
                    </a:moveTo>
                    <a:cubicBezTo>
                      <a:pt x="330" y="19"/>
                      <a:pt x="234" y="75"/>
                      <a:pt x="183" y="112"/>
                    </a:cubicBezTo>
                    <a:cubicBezTo>
                      <a:pt x="132" y="149"/>
                      <a:pt x="84" y="185"/>
                      <a:pt x="55" y="224"/>
                    </a:cubicBezTo>
                    <a:cubicBezTo>
                      <a:pt x="26" y="263"/>
                      <a:pt x="14" y="309"/>
                      <a:pt x="7" y="344"/>
                    </a:cubicBezTo>
                    <a:cubicBezTo>
                      <a:pt x="0" y="379"/>
                      <a:pt x="3" y="399"/>
                      <a:pt x="15" y="432"/>
                    </a:cubicBezTo>
                    <a:cubicBezTo>
                      <a:pt x="27" y="465"/>
                      <a:pt x="55" y="512"/>
                      <a:pt x="79" y="544"/>
                    </a:cubicBezTo>
                    <a:cubicBezTo>
                      <a:pt x="103" y="576"/>
                      <a:pt x="130" y="599"/>
                      <a:pt x="159" y="624"/>
                    </a:cubicBezTo>
                    <a:cubicBezTo>
                      <a:pt x="188" y="649"/>
                      <a:pt x="206" y="669"/>
                      <a:pt x="255" y="696"/>
                    </a:cubicBezTo>
                    <a:cubicBezTo>
                      <a:pt x="304" y="723"/>
                      <a:pt x="387" y="757"/>
                      <a:pt x="455" y="784"/>
                    </a:cubicBezTo>
                    <a:cubicBezTo>
                      <a:pt x="523" y="811"/>
                      <a:pt x="620" y="841"/>
                      <a:pt x="66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0980" name="Freeform 116"/>
              <p:cNvSpPr>
                <a:spLocks/>
              </p:cNvSpPr>
              <p:nvPr/>
            </p:nvSpPr>
            <p:spPr bwMode="auto">
              <a:xfrm>
                <a:off x="1427" y="1672"/>
                <a:ext cx="653" cy="856"/>
              </a:xfrm>
              <a:custGeom>
                <a:avLst/>
                <a:gdLst/>
                <a:ahLst/>
                <a:cxnLst>
                  <a:cxn ang="0">
                    <a:pos x="373" y="0"/>
                  </a:cxn>
                  <a:cxn ang="0">
                    <a:pos x="197" y="88"/>
                  </a:cxn>
                  <a:cxn ang="0">
                    <a:pos x="61" y="208"/>
                  </a:cxn>
                  <a:cxn ang="0">
                    <a:pos x="5" y="344"/>
                  </a:cxn>
                  <a:cxn ang="0">
                    <a:pos x="29" y="472"/>
                  </a:cxn>
                  <a:cxn ang="0">
                    <a:pos x="117" y="584"/>
                  </a:cxn>
                  <a:cxn ang="0">
                    <a:pos x="269" y="704"/>
                  </a:cxn>
                  <a:cxn ang="0">
                    <a:pos x="453" y="776"/>
                  </a:cxn>
                  <a:cxn ang="0">
                    <a:pos x="653" y="856"/>
                  </a:cxn>
                </a:cxnLst>
                <a:rect l="0" t="0" r="r" b="b"/>
                <a:pathLst>
                  <a:path w="653" h="856">
                    <a:moveTo>
                      <a:pt x="373" y="0"/>
                    </a:moveTo>
                    <a:cubicBezTo>
                      <a:pt x="345" y="15"/>
                      <a:pt x="249" y="53"/>
                      <a:pt x="197" y="88"/>
                    </a:cubicBezTo>
                    <a:cubicBezTo>
                      <a:pt x="145" y="123"/>
                      <a:pt x="93" y="165"/>
                      <a:pt x="61" y="208"/>
                    </a:cubicBezTo>
                    <a:cubicBezTo>
                      <a:pt x="29" y="251"/>
                      <a:pt x="10" y="300"/>
                      <a:pt x="5" y="344"/>
                    </a:cubicBezTo>
                    <a:cubicBezTo>
                      <a:pt x="0" y="388"/>
                      <a:pt x="10" y="432"/>
                      <a:pt x="29" y="472"/>
                    </a:cubicBezTo>
                    <a:cubicBezTo>
                      <a:pt x="48" y="512"/>
                      <a:pt x="77" y="545"/>
                      <a:pt x="117" y="584"/>
                    </a:cubicBezTo>
                    <a:cubicBezTo>
                      <a:pt x="157" y="623"/>
                      <a:pt x="213" y="672"/>
                      <a:pt x="269" y="704"/>
                    </a:cubicBezTo>
                    <a:cubicBezTo>
                      <a:pt x="325" y="736"/>
                      <a:pt x="389" y="751"/>
                      <a:pt x="453" y="776"/>
                    </a:cubicBezTo>
                    <a:cubicBezTo>
                      <a:pt x="517" y="801"/>
                      <a:pt x="611" y="839"/>
                      <a:pt x="653" y="856"/>
                    </a:cubicBezTo>
                  </a:path>
                </a:pathLst>
              </a:custGeom>
              <a:noFill/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420981" name="Freeform 117"/>
            <p:cNvSpPr>
              <a:spLocks/>
            </p:cNvSpPr>
            <p:nvPr/>
          </p:nvSpPr>
          <p:spPr bwMode="auto">
            <a:xfrm>
              <a:off x="920" y="1392"/>
              <a:ext cx="848" cy="896"/>
            </a:xfrm>
            <a:custGeom>
              <a:avLst/>
              <a:gdLst/>
              <a:ahLst/>
              <a:cxnLst>
                <a:cxn ang="0">
                  <a:pos x="832" y="0"/>
                </a:cxn>
                <a:cxn ang="0">
                  <a:pos x="848" y="496"/>
                </a:cxn>
                <a:cxn ang="0">
                  <a:pos x="16" y="896"/>
                </a:cxn>
                <a:cxn ang="0">
                  <a:pos x="0" y="432"/>
                </a:cxn>
                <a:cxn ang="0">
                  <a:pos x="832" y="0"/>
                </a:cxn>
              </a:cxnLst>
              <a:rect l="0" t="0" r="r" b="b"/>
              <a:pathLst>
                <a:path w="848" h="896">
                  <a:moveTo>
                    <a:pt x="832" y="0"/>
                  </a:moveTo>
                  <a:lnTo>
                    <a:pt x="848" y="496"/>
                  </a:lnTo>
                  <a:lnTo>
                    <a:pt x="16" y="896"/>
                  </a:lnTo>
                  <a:lnTo>
                    <a:pt x="0" y="432"/>
                  </a:lnTo>
                  <a:lnTo>
                    <a:pt x="832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82" name="Freeform 118"/>
            <p:cNvSpPr>
              <a:spLocks/>
            </p:cNvSpPr>
            <p:nvPr/>
          </p:nvSpPr>
          <p:spPr bwMode="auto">
            <a:xfrm>
              <a:off x="236" y="976"/>
              <a:ext cx="1528" cy="852"/>
            </a:xfrm>
            <a:custGeom>
              <a:avLst/>
              <a:gdLst/>
              <a:ahLst/>
              <a:cxnLst>
                <a:cxn ang="0">
                  <a:pos x="364" y="0"/>
                </a:cxn>
                <a:cxn ang="0">
                  <a:pos x="1528" y="404"/>
                </a:cxn>
                <a:cxn ang="0">
                  <a:pos x="664" y="852"/>
                </a:cxn>
                <a:cxn ang="0">
                  <a:pos x="492" y="800"/>
                </a:cxn>
                <a:cxn ang="0">
                  <a:pos x="348" y="736"/>
                </a:cxn>
                <a:cxn ang="0">
                  <a:pos x="220" y="672"/>
                </a:cxn>
                <a:cxn ang="0">
                  <a:pos x="112" y="588"/>
                </a:cxn>
                <a:cxn ang="0">
                  <a:pos x="28" y="464"/>
                </a:cxn>
                <a:cxn ang="0">
                  <a:pos x="0" y="364"/>
                </a:cxn>
                <a:cxn ang="0">
                  <a:pos x="32" y="252"/>
                </a:cxn>
                <a:cxn ang="0">
                  <a:pos x="92" y="192"/>
                </a:cxn>
                <a:cxn ang="0">
                  <a:pos x="156" y="128"/>
                </a:cxn>
                <a:cxn ang="0">
                  <a:pos x="256" y="68"/>
                </a:cxn>
                <a:cxn ang="0">
                  <a:pos x="364" y="0"/>
                </a:cxn>
              </a:cxnLst>
              <a:rect l="0" t="0" r="r" b="b"/>
              <a:pathLst>
                <a:path w="1528" h="852">
                  <a:moveTo>
                    <a:pt x="364" y="0"/>
                  </a:moveTo>
                  <a:lnTo>
                    <a:pt x="1528" y="404"/>
                  </a:lnTo>
                  <a:lnTo>
                    <a:pt x="664" y="852"/>
                  </a:lnTo>
                  <a:lnTo>
                    <a:pt x="492" y="800"/>
                  </a:lnTo>
                  <a:lnTo>
                    <a:pt x="348" y="736"/>
                  </a:lnTo>
                  <a:lnTo>
                    <a:pt x="220" y="672"/>
                  </a:lnTo>
                  <a:lnTo>
                    <a:pt x="112" y="588"/>
                  </a:lnTo>
                  <a:lnTo>
                    <a:pt x="28" y="464"/>
                  </a:lnTo>
                  <a:lnTo>
                    <a:pt x="0" y="364"/>
                  </a:lnTo>
                  <a:lnTo>
                    <a:pt x="32" y="252"/>
                  </a:lnTo>
                  <a:lnTo>
                    <a:pt x="92" y="192"/>
                  </a:lnTo>
                  <a:lnTo>
                    <a:pt x="156" y="128"/>
                  </a:lnTo>
                  <a:lnTo>
                    <a:pt x="256" y="68"/>
                  </a:lnTo>
                  <a:lnTo>
                    <a:pt x="36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83" name="Freeform 119"/>
            <p:cNvSpPr>
              <a:spLocks/>
            </p:cNvSpPr>
            <p:nvPr/>
          </p:nvSpPr>
          <p:spPr bwMode="auto">
            <a:xfrm>
              <a:off x="236" y="1372"/>
              <a:ext cx="696" cy="9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" y="488"/>
                </a:cxn>
                <a:cxn ang="0">
                  <a:pos x="80" y="600"/>
                </a:cxn>
                <a:cxn ang="0">
                  <a:pos x="152" y="680"/>
                </a:cxn>
                <a:cxn ang="0">
                  <a:pos x="248" y="760"/>
                </a:cxn>
                <a:cxn ang="0">
                  <a:pos x="368" y="824"/>
                </a:cxn>
                <a:cxn ang="0">
                  <a:pos x="496" y="864"/>
                </a:cxn>
                <a:cxn ang="0">
                  <a:pos x="576" y="584"/>
                </a:cxn>
                <a:cxn ang="0">
                  <a:pos x="488" y="872"/>
                </a:cxn>
                <a:cxn ang="0">
                  <a:pos x="584" y="904"/>
                </a:cxn>
                <a:cxn ang="0">
                  <a:pos x="696" y="928"/>
                </a:cxn>
                <a:cxn ang="0">
                  <a:pos x="672" y="464"/>
                </a:cxn>
                <a:cxn ang="0">
                  <a:pos x="544" y="416"/>
                </a:cxn>
                <a:cxn ang="0">
                  <a:pos x="408" y="368"/>
                </a:cxn>
                <a:cxn ang="0">
                  <a:pos x="256" y="296"/>
                </a:cxn>
                <a:cxn ang="0">
                  <a:pos x="144" y="216"/>
                </a:cxn>
                <a:cxn ang="0">
                  <a:pos x="56" y="112"/>
                </a:cxn>
                <a:cxn ang="0">
                  <a:pos x="0" y="0"/>
                </a:cxn>
              </a:cxnLst>
              <a:rect l="0" t="0" r="r" b="b"/>
              <a:pathLst>
                <a:path w="696" h="928">
                  <a:moveTo>
                    <a:pt x="0" y="0"/>
                  </a:moveTo>
                  <a:lnTo>
                    <a:pt x="32" y="488"/>
                  </a:lnTo>
                  <a:lnTo>
                    <a:pt x="80" y="600"/>
                  </a:lnTo>
                  <a:lnTo>
                    <a:pt x="152" y="680"/>
                  </a:lnTo>
                  <a:lnTo>
                    <a:pt x="248" y="760"/>
                  </a:lnTo>
                  <a:lnTo>
                    <a:pt x="368" y="824"/>
                  </a:lnTo>
                  <a:lnTo>
                    <a:pt x="496" y="864"/>
                  </a:lnTo>
                  <a:lnTo>
                    <a:pt x="576" y="584"/>
                  </a:lnTo>
                  <a:lnTo>
                    <a:pt x="488" y="872"/>
                  </a:lnTo>
                  <a:lnTo>
                    <a:pt x="584" y="904"/>
                  </a:lnTo>
                  <a:lnTo>
                    <a:pt x="696" y="928"/>
                  </a:lnTo>
                  <a:lnTo>
                    <a:pt x="672" y="464"/>
                  </a:lnTo>
                  <a:lnTo>
                    <a:pt x="544" y="416"/>
                  </a:lnTo>
                  <a:lnTo>
                    <a:pt x="408" y="368"/>
                  </a:lnTo>
                  <a:lnTo>
                    <a:pt x="256" y="296"/>
                  </a:lnTo>
                  <a:lnTo>
                    <a:pt x="144" y="216"/>
                  </a:lnTo>
                  <a:lnTo>
                    <a:pt x="56" y="112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84" name="Freeform 120"/>
            <p:cNvSpPr>
              <a:spLocks/>
            </p:cNvSpPr>
            <p:nvPr/>
          </p:nvSpPr>
          <p:spPr bwMode="auto">
            <a:xfrm>
              <a:off x="837" y="1586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85" name="Freeform 121"/>
            <p:cNvSpPr>
              <a:spLocks/>
            </p:cNvSpPr>
            <p:nvPr/>
          </p:nvSpPr>
          <p:spPr bwMode="auto">
            <a:xfrm>
              <a:off x="1211" y="1398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86" name="Freeform 122"/>
            <p:cNvSpPr>
              <a:spLocks/>
            </p:cNvSpPr>
            <p:nvPr/>
          </p:nvSpPr>
          <p:spPr bwMode="auto">
            <a:xfrm flipH="1">
              <a:off x="1115" y="1562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87" name="Freeform 123"/>
            <p:cNvSpPr>
              <a:spLocks/>
            </p:cNvSpPr>
            <p:nvPr/>
          </p:nvSpPr>
          <p:spPr bwMode="auto">
            <a:xfrm>
              <a:off x="1205" y="1858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88" name="Freeform 124"/>
            <p:cNvSpPr>
              <a:spLocks/>
            </p:cNvSpPr>
            <p:nvPr/>
          </p:nvSpPr>
          <p:spPr bwMode="auto">
            <a:xfrm>
              <a:off x="1579" y="167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89" name="Freeform 125"/>
            <p:cNvSpPr>
              <a:spLocks/>
            </p:cNvSpPr>
            <p:nvPr/>
          </p:nvSpPr>
          <p:spPr bwMode="auto">
            <a:xfrm flipH="1">
              <a:off x="1483" y="183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90" name="Freeform 126"/>
            <p:cNvSpPr>
              <a:spLocks/>
            </p:cNvSpPr>
            <p:nvPr/>
          </p:nvSpPr>
          <p:spPr bwMode="auto">
            <a:xfrm>
              <a:off x="437" y="1794"/>
              <a:ext cx="85" cy="125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91" name="Freeform 127"/>
            <p:cNvSpPr>
              <a:spLocks/>
            </p:cNvSpPr>
            <p:nvPr/>
          </p:nvSpPr>
          <p:spPr bwMode="auto">
            <a:xfrm>
              <a:off x="539" y="189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92" name="Freeform 128"/>
            <p:cNvSpPr>
              <a:spLocks/>
            </p:cNvSpPr>
            <p:nvPr/>
          </p:nvSpPr>
          <p:spPr bwMode="auto">
            <a:xfrm flipH="1">
              <a:off x="731" y="209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93" name="Freeform 129"/>
            <p:cNvSpPr>
              <a:spLocks/>
            </p:cNvSpPr>
            <p:nvPr/>
          </p:nvSpPr>
          <p:spPr bwMode="auto">
            <a:xfrm>
              <a:off x="565" y="1090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94" name="Freeform 130"/>
            <p:cNvSpPr>
              <a:spLocks/>
            </p:cNvSpPr>
            <p:nvPr/>
          </p:nvSpPr>
          <p:spPr bwMode="auto">
            <a:xfrm>
              <a:off x="437" y="1298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131"/>
          <p:cNvGrpSpPr>
            <a:grpSpLocks/>
          </p:cNvGrpSpPr>
          <p:nvPr/>
        </p:nvGrpSpPr>
        <p:grpSpPr bwMode="auto">
          <a:xfrm>
            <a:off x="3060700" y="3568700"/>
            <a:ext cx="3162300" cy="1630363"/>
            <a:chOff x="3768" y="3184"/>
            <a:chExt cx="1992" cy="1027"/>
          </a:xfrm>
        </p:grpSpPr>
        <p:sp>
          <p:nvSpPr>
            <p:cNvPr id="420996" name="Freeform 132"/>
            <p:cNvSpPr>
              <a:spLocks/>
            </p:cNvSpPr>
            <p:nvPr/>
          </p:nvSpPr>
          <p:spPr bwMode="auto">
            <a:xfrm>
              <a:off x="3768" y="3184"/>
              <a:ext cx="880" cy="920"/>
            </a:xfrm>
            <a:custGeom>
              <a:avLst/>
              <a:gdLst/>
              <a:ahLst/>
              <a:cxnLst>
                <a:cxn ang="0">
                  <a:pos x="856" y="0"/>
                </a:cxn>
                <a:cxn ang="0">
                  <a:pos x="0" y="440"/>
                </a:cxn>
                <a:cxn ang="0">
                  <a:pos x="16" y="920"/>
                </a:cxn>
                <a:cxn ang="0">
                  <a:pos x="880" y="528"/>
                </a:cxn>
                <a:cxn ang="0">
                  <a:pos x="856" y="0"/>
                </a:cxn>
              </a:cxnLst>
              <a:rect l="0" t="0" r="r" b="b"/>
              <a:pathLst>
                <a:path w="880" h="920">
                  <a:moveTo>
                    <a:pt x="856" y="0"/>
                  </a:moveTo>
                  <a:lnTo>
                    <a:pt x="0" y="440"/>
                  </a:lnTo>
                  <a:lnTo>
                    <a:pt x="16" y="920"/>
                  </a:lnTo>
                  <a:lnTo>
                    <a:pt x="880" y="528"/>
                  </a:lnTo>
                  <a:lnTo>
                    <a:pt x="856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97" name="Freeform 133"/>
            <p:cNvSpPr>
              <a:spLocks/>
            </p:cNvSpPr>
            <p:nvPr/>
          </p:nvSpPr>
          <p:spPr bwMode="auto">
            <a:xfrm>
              <a:off x="4624" y="3184"/>
              <a:ext cx="1120" cy="8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2" y="320"/>
                </a:cxn>
                <a:cxn ang="0">
                  <a:pos x="1120" y="832"/>
                </a:cxn>
                <a:cxn ang="0">
                  <a:pos x="16" y="520"/>
                </a:cxn>
              </a:cxnLst>
              <a:rect l="0" t="0" r="r" b="b"/>
              <a:pathLst>
                <a:path w="1120" h="832">
                  <a:moveTo>
                    <a:pt x="0" y="0"/>
                  </a:moveTo>
                  <a:lnTo>
                    <a:pt x="1112" y="320"/>
                  </a:lnTo>
                  <a:cubicBezTo>
                    <a:pt x="1115" y="491"/>
                    <a:pt x="1117" y="661"/>
                    <a:pt x="1120" y="832"/>
                  </a:cubicBezTo>
                  <a:lnTo>
                    <a:pt x="16" y="52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98" name="Freeform 134"/>
            <p:cNvSpPr>
              <a:spLocks/>
            </p:cNvSpPr>
            <p:nvPr/>
          </p:nvSpPr>
          <p:spPr bwMode="auto">
            <a:xfrm>
              <a:off x="3768" y="3520"/>
              <a:ext cx="1976" cy="211"/>
            </a:xfrm>
            <a:custGeom>
              <a:avLst/>
              <a:gdLst/>
              <a:ahLst/>
              <a:cxnLst>
                <a:cxn ang="0">
                  <a:pos x="0" y="104"/>
                </a:cxn>
                <a:cxn ang="0">
                  <a:pos x="248" y="160"/>
                </a:cxn>
                <a:cxn ang="0">
                  <a:pos x="560" y="200"/>
                </a:cxn>
                <a:cxn ang="0">
                  <a:pos x="1152" y="200"/>
                </a:cxn>
                <a:cxn ang="0">
                  <a:pos x="1544" y="136"/>
                </a:cxn>
                <a:cxn ang="0">
                  <a:pos x="1976" y="0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0999" name="Freeform 135"/>
            <p:cNvSpPr>
              <a:spLocks/>
            </p:cNvSpPr>
            <p:nvPr/>
          </p:nvSpPr>
          <p:spPr bwMode="auto">
            <a:xfrm>
              <a:off x="3784" y="4000"/>
              <a:ext cx="1976" cy="211"/>
            </a:xfrm>
            <a:custGeom>
              <a:avLst/>
              <a:gdLst/>
              <a:ahLst/>
              <a:cxnLst>
                <a:cxn ang="0">
                  <a:pos x="0" y="104"/>
                </a:cxn>
                <a:cxn ang="0">
                  <a:pos x="248" y="160"/>
                </a:cxn>
                <a:cxn ang="0">
                  <a:pos x="560" y="200"/>
                </a:cxn>
                <a:cxn ang="0">
                  <a:pos x="1152" y="200"/>
                </a:cxn>
                <a:cxn ang="0">
                  <a:pos x="1544" y="136"/>
                </a:cxn>
                <a:cxn ang="0">
                  <a:pos x="1976" y="0"/>
                </a:cxn>
              </a:cxnLst>
              <a:rect l="0" t="0" r="r" b="b"/>
              <a:pathLst>
                <a:path w="1976" h="211">
                  <a:moveTo>
                    <a:pt x="0" y="104"/>
                  </a:moveTo>
                  <a:cubicBezTo>
                    <a:pt x="41" y="113"/>
                    <a:pt x="155" y="144"/>
                    <a:pt x="248" y="160"/>
                  </a:cubicBezTo>
                  <a:cubicBezTo>
                    <a:pt x="341" y="176"/>
                    <a:pt x="409" y="193"/>
                    <a:pt x="560" y="200"/>
                  </a:cubicBezTo>
                  <a:cubicBezTo>
                    <a:pt x="711" y="207"/>
                    <a:pt x="988" y="211"/>
                    <a:pt x="1152" y="200"/>
                  </a:cubicBezTo>
                  <a:cubicBezTo>
                    <a:pt x="1316" y="189"/>
                    <a:pt x="1407" y="169"/>
                    <a:pt x="1544" y="136"/>
                  </a:cubicBezTo>
                  <a:cubicBezTo>
                    <a:pt x="1681" y="103"/>
                    <a:pt x="1828" y="51"/>
                    <a:pt x="1976" y="0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0" name="Freeform 136"/>
            <p:cNvSpPr>
              <a:spLocks/>
            </p:cNvSpPr>
            <p:nvPr/>
          </p:nvSpPr>
          <p:spPr bwMode="auto">
            <a:xfrm>
              <a:off x="3768" y="3504"/>
              <a:ext cx="1968" cy="704"/>
            </a:xfrm>
            <a:custGeom>
              <a:avLst/>
              <a:gdLst/>
              <a:ahLst/>
              <a:cxnLst>
                <a:cxn ang="0">
                  <a:pos x="1968" y="496"/>
                </a:cxn>
                <a:cxn ang="0">
                  <a:pos x="1968" y="0"/>
                </a:cxn>
                <a:cxn ang="0">
                  <a:pos x="1808" y="80"/>
                </a:cxn>
                <a:cxn ang="0">
                  <a:pos x="1552" y="144"/>
                </a:cxn>
                <a:cxn ang="0">
                  <a:pos x="1248" y="208"/>
                </a:cxn>
                <a:cxn ang="0">
                  <a:pos x="1008" y="224"/>
                </a:cxn>
                <a:cxn ang="0">
                  <a:pos x="768" y="224"/>
                </a:cxn>
                <a:cxn ang="0">
                  <a:pos x="528" y="208"/>
                </a:cxn>
                <a:cxn ang="0">
                  <a:pos x="272" y="176"/>
                </a:cxn>
                <a:cxn ang="0">
                  <a:pos x="128" y="144"/>
                </a:cxn>
                <a:cxn ang="0">
                  <a:pos x="0" y="128"/>
                </a:cxn>
                <a:cxn ang="0">
                  <a:pos x="16" y="608"/>
                </a:cxn>
                <a:cxn ang="0">
                  <a:pos x="192" y="640"/>
                </a:cxn>
                <a:cxn ang="0">
                  <a:pos x="368" y="672"/>
                </a:cxn>
                <a:cxn ang="0">
                  <a:pos x="480" y="688"/>
                </a:cxn>
                <a:cxn ang="0">
                  <a:pos x="592" y="688"/>
                </a:cxn>
                <a:cxn ang="0">
                  <a:pos x="768" y="704"/>
                </a:cxn>
                <a:cxn ang="0">
                  <a:pos x="928" y="704"/>
                </a:cxn>
                <a:cxn ang="0">
                  <a:pos x="1072" y="704"/>
                </a:cxn>
                <a:cxn ang="0">
                  <a:pos x="1264" y="688"/>
                </a:cxn>
                <a:cxn ang="0">
                  <a:pos x="1392" y="672"/>
                </a:cxn>
                <a:cxn ang="0">
                  <a:pos x="1536" y="640"/>
                </a:cxn>
                <a:cxn ang="0">
                  <a:pos x="1712" y="592"/>
                </a:cxn>
                <a:cxn ang="0">
                  <a:pos x="1824" y="560"/>
                </a:cxn>
                <a:cxn ang="0">
                  <a:pos x="1904" y="528"/>
                </a:cxn>
                <a:cxn ang="0">
                  <a:pos x="1968" y="496"/>
                </a:cxn>
              </a:cxnLst>
              <a:rect l="0" t="0" r="r" b="b"/>
              <a:pathLst>
                <a:path w="1968" h="704">
                  <a:moveTo>
                    <a:pt x="1968" y="496"/>
                  </a:moveTo>
                  <a:lnTo>
                    <a:pt x="1968" y="0"/>
                  </a:lnTo>
                  <a:lnTo>
                    <a:pt x="1808" y="80"/>
                  </a:lnTo>
                  <a:lnTo>
                    <a:pt x="1552" y="144"/>
                  </a:lnTo>
                  <a:lnTo>
                    <a:pt x="1248" y="208"/>
                  </a:lnTo>
                  <a:lnTo>
                    <a:pt x="1008" y="224"/>
                  </a:lnTo>
                  <a:lnTo>
                    <a:pt x="768" y="224"/>
                  </a:lnTo>
                  <a:lnTo>
                    <a:pt x="528" y="208"/>
                  </a:lnTo>
                  <a:lnTo>
                    <a:pt x="272" y="176"/>
                  </a:lnTo>
                  <a:lnTo>
                    <a:pt x="128" y="144"/>
                  </a:lnTo>
                  <a:lnTo>
                    <a:pt x="0" y="128"/>
                  </a:lnTo>
                  <a:lnTo>
                    <a:pt x="16" y="608"/>
                  </a:lnTo>
                  <a:lnTo>
                    <a:pt x="192" y="640"/>
                  </a:lnTo>
                  <a:lnTo>
                    <a:pt x="368" y="672"/>
                  </a:lnTo>
                  <a:lnTo>
                    <a:pt x="480" y="688"/>
                  </a:lnTo>
                  <a:lnTo>
                    <a:pt x="592" y="688"/>
                  </a:lnTo>
                  <a:lnTo>
                    <a:pt x="768" y="704"/>
                  </a:lnTo>
                  <a:lnTo>
                    <a:pt x="928" y="704"/>
                  </a:lnTo>
                  <a:lnTo>
                    <a:pt x="1072" y="704"/>
                  </a:lnTo>
                  <a:lnTo>
                    <a:pt x="1264" y="688"/>
                  </a:lnTo>
                  <a:lnTo>
                    <a:pt x="1392" y="672"/>
                  </a:lnTo>
                  <a:lnTo>
                    <a:pt x="1536" y="640"/>
                  </a:lnTo>
                  <a:lnTo>
                    <a:pt x="1712" y="592"/>
                  </a:lnTo>
                  <a:lnTo>
                    <a:pt x="1824" y="560"/>
                  </a:lnTo>
                  <a:lnTo>
                    <a:pt x="1904" y="528"/>
                  </a:lnTo>
                  <a:lnTo>
                    <a:pt x="1968" y="496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1" name="Freeform 137"/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/>
              <a:ahLst/>
              <a:cxnLst>
                <a:cxn ang="0">
                  <a:pos x="1936" y="304"/>
                </a:cxn>
                <a:cxn ang="0">
                  <a:pos x="832" y="0"/>
                </a:cxn>
                <a:cxn ang="0">
                  <a:pos x="0" y="432"/>
                </a:cxn>
                <a:cxn ang="0">
                  <a:pos x="208" y="480"/>
                </a:cxn>
                <a:cxn ang="0">
                  <a:pos x="512" y="528"/>
                </a:cxn>
                <a:cxn ang="0">
                  <a:pos x="816" y="528"/>
                </a:cxn>
                <a:cxn ang="0">
                  <a:pos x="1152" y="528"/>
                </a:cxn>
                <a:cxn ang="0">
                  <a:pos x="1344" y="496"/>
                </a:cxn>
                <a:cxn ang="0">
                  <a:pos x="1536" y="464"/>
                </a:cxn>
                <a:cxn ang="0">
                  <a:pos x="1728" y="416"/>
                </a:cxn>
                <a:cxn ang="0">
                  <a:pos x="1904" y="352"/>
                </a:cxn>
                <a:cxn ang="0">
                  <a:pos x="1936" y="304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2" name="Freeform 138"/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3" name="Freeform 139"/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4" name="Freeform 140"/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5" name="Freeform 141"/>
            <p:cNvSpPr>
              <a:spLocks/>
            </p:cNvSpPr>
            <p:nvPr/>
          </p:nvSpPr>
          <p:spPr bwMode="auto">
            <a:xfrm>
              <a:off x="3784" y="3184"/>
              <a:ext cx="1936" cy="528"/>
            </a:xfrm>
            <a:custGeom>
              <a:avLst/>
              <a:gdLst/>
              <a:ahLst/>
              <a:cxnLst>
                <a:cxn ang="0">
                  <a:pos x="1936" y="304"/>
                </a:cxn>
                <a:cxn ang="0">
                  <a:pos x="832" y="0"/>
                </a:cxn>
                <a:cxn ang="0">
                  <a:pos x="0" y="432"/>
                </a:cxn>
                <a:cxn ang="0">
                  <a:pos x="208" y="480"/>
                </a:cxn>
                <a:cxn ang="0">
                  <a:pos x="512" y="528"/>
                </a:cxn>
                <a:cxn ang="0">
                  <a:pos x="816" y="528"/>
                </a:cxn>
                <a:cxn ang="0">
                  <a:pos x="1152" y="528"/>
                </a:cxn>
                <a:cxn ang="0">
                  <a:pos x="1344" y="496"/>
                </a:cxn>
                <a:cxn ang="0">
                  <a:pos x="1536" y="464"/>
                </a:cxn>
                <a:cxn ang="0">
                  <a:pos x="1728" y="416"/>
                </a:cxn>
                <a:cxn ang="0">
                  <a:pos x="1904" y="352"/>
                </a:cxn>
                <a:cxn ang="0">
                  <a:pos x="1936" y="304"/>
                </a:cxn>
              </a:cxnLst>
              <a:rect l="0" t="0" r="r" b="b"/>
              <a:pathLst>
                <a:path w="1936" h="528">
                  <a:moveTo>
                    <a:pt x="1936" y="304"/>
                  </a:moveTo>
                  <a:lnTo>
                    <a:pt x="832" y="0"/>
                  </a:lnTo>
                  <a:lnTo>
                    <a:pt x="0" y="432"/>
                  </a:lnTo>
                  <a:lnTo>
                    <a:pt x="208" y="480"/>
                  </a:lnTo>
                  <a:lnTo>
                    <a:pt x="512" y="528"/>
                  </a:lnTo>
                  <a:lnTo>
                    <a:pt x="816" y="528"/>
                  </a:lnTo>
                  <a:lnTo>
                    <a:pt x="1152" y="528"/>
                  </a:lnTo>
                  <a:lnTo>
                    <a:pt x="1344" y="496"/>
                  </a:lnTo>
                  <a:lnTo>
                    <a:pt x="1536" y="464"/>
                  </a:lnTo>
                  <a:lnTo>
                    <a:pt x="1728" y="416"/>
                  </a:lnTo>
                  <a:lnTo>
                    <a:pt x="1904" y="352"/>
                  </a:lnTo>
                  <a:lnTo>
                    <a:pt x="1936" y="30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6" name="Freeform 142"/>
            <p:cNvSpPr>
              <a:spLocks/>
            </p:cNvSpPr>
            <p:nvPr/>
          </p:nvSpPr>
          <p:spPr bwMode="auto">
            <a:xfrm>
              <a:off x="4181" y="3442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7" name="Freeform 143"/>
            <p:cNvSpPr>
              <a:spLocks/>
            </p:cNvSpPr>
            <p:nvPr/>
          </p:nvSpPr>
          <p:spPr bwMode="auto">
            <a:xfrm>
              <a:off x="4555" y="325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8" name="Freeform 144"/>
            <p:cNvSpPr>
              <a:spLocks/>
            </p:cNvSpPr>
            <p:nvPr/>
          </p:nvSpPr>
          <p:spPr bwMode="auto">
            <a:xfrm flipH="1">
              <a:off x="4459" y="3418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09" name="Freeform 145"/>
            <p:cNvSpPr>
              <a:spLocks/>
            </p:cNvSpPr>
            <p:nvPr/>
          </p:nvSpPr>
          <p:spPr bwMode="auto">
            <a:xfrm>
              <a:off x="5189" y="3874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10" name="Freeform 146"/>
            <p:cNvSpPr>
              <a:spLocks/>
            </p:cNvSpPr>
            <p:nvPr/>
          </p:nvSpPr>
          <p:spPr bwMode="auto">
            <a:xfrm>
              <a:off x="5563" y="3686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11" name="Freeform 147"/>
            <p:cNvSpPr>
              <a:spLocks/>
            </p:cNvSpPr>
            <p:nvPr/>
          </p:nvSpPr>
          <p:spPr bwMode="auto">
            <a:xfrm flipH="1">
              <a:off x="5467" y="385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12" name="Freeform 148"/>
            <p:cNvSpPr>
              <a:spLocks/>
            </p:cNvSpPr>
            <p:nvPr/>
          </p:nvSpPr>
          <p:spPr bwMode="auto">
            <a:xfrm>
              <a:off x="3861" y="3938"/>
              <a:ext cx="85" cy="93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13" name="Freeform 149"/>
            <p:cNvSpPr>
              <a:spLocks/>
            </p:cNvSpPr>
            <p:nvPr/>
          </p:nvSpPr>
          <p:spPr bwMode="auto">
            <a:xfrm>
              <a:off x="4235" y="3750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14" name="Freeform 150"/>
            <p:cNvSpPr>
              <a:spLocks/>
            </p:cNvSpPr>
            <p:nvPr/>
          </p:nvSpPr>
          <p:spPr bwMode="auto">
            <a:xfrm flipH="1">
              <a:off x="4139" y="3914"/>
              <a:ext cx="53" cy="77"/>
            </a:xfrm>
            <a:custGeom>
              <a:avLst/>
              <a:gdLst/>
              <a:ahLst/>
              <a:cxnLst>
                <a:cxn ang="0">
                  <a:pos x="36" y="18"/>
                </a:cxn>
                <a:cxn ang="0">
                  <a:pos x="30" y="0"/>
                </a:cxn>
                <a:cxn ang="0">
                  <a:pos x="12" y="18"/>
                </a:cxn>
                <a:cxn ang="0">
                  <a:pos x="6" y="54"/>
                </a:cxn>
                <a:cxn ang="0">
                  <a:pos x="49" y="68"/>
                </a:cxn>
                <a:cxn ang="0">
                  <a:pos x="30" y="0"/>
                </a:cxn>
              </a:cxnLst>
              <a:rect l="0" t="0" r="r" b="b"/>
              <a:pathLst>
                <a:path w="53" h="77">
                  <a:moveTo>
                    <a:pt x="36" y="18"/>
                  </a:moveTo>
                  <a:cubicBezTo>
                    <a:pt x="35" y="15"/>
                    <a:pt x="34" y="0"/>
                    <a:pt x="30" y="0"/>
                  </a:cubicBezTo>
                  <a:cubicBezTo>
                    <a:pt x="26" y="0"/>
                    <a:pt x="16" y="9"/>
                    <a:pt x="12" y="18"/>
                  </a:cubicBezTo>
                  <a:cubicBezTo>
                    <a:pt x="8" y="27"/>
                    <a:pt x="0" y="46"/>
                    <a:pt x="6" y="54"/>
                  </a:cubicBezTo>
                  <a:cubicBezTo>
                    <a:pt x="12" y="62"/>
                    <a:pt x="45" y="77"/>
                    <a:pt x="49" y="68"/>
                  </a:cubicBezTo>
                  <a:cubicBezTo>
                    <a:pt x="53" y="59"/>
                    <a:pt x="34" y="14"/>
                    <a:pt x="30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6" name="Group 151"/>
          <p:cNvGrpSpPr>
            <a:grpSpLocks/>
          </p:cNvGrpSpPr>
          <p:nvPr/>
        </p:nvGrpSpPr>
        <p:grpSpPr bwMode="auto">
          <a:xfrm>
            <a:off x="2032000" y="3530600"/>
            <a:ext cx="4737100" cy="2444750"/>
            <a:chOff x="1280" y="2224"/>
            <a:chExt cx="2984" cy="1540"/>
          </a:xfrm>
        </p:grpSpPr>
        <p:sp>
          <p:nvSpPr>
            <p:cNvPr id="421016" name="Freeform 152"/>
            <p:cNvSpPr>
              <a:spLocks/>
            </p:cNvSpPr>
            <p:nvPr/>
          </p:nvSpPr>
          <p:spPr bwMode="auto">
            <a:xfrm>
              <a:off x="1280" y="2224"/>
              <a:ext cx="2984" cy="1540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8" y="984"/>
                </a:cxn>
                <a:cxn ang="0">
                  <a:pos x="48" y="1104"/>
                </a:cxn>
                <a:cxn ang="0">
                  <a:pos x="112" y="1180"/>
                </a:cxn>
                <a:cxn ang="0">
                  <a:pos x="180" y="1228"/>
                </a:cxn>
                <a:cxn ang="0">
                  <a:pos x="260" y="1288"/>
                </a:cxn>
                <a:cxn ang="0">
                  <a:pos x="368" y="1336"/>
                </a:cxn>
                <a:cxn ang="0">
                  <a:pos x="488" y="1384"/>
                </a:cxn>
                <a:cxn ang="0">
                  <a:pos x="640" y="1432"/>
                </a:cxn>
                <a:cxn ang="0">
                  <a:pos x="768" y="1464"/>
                </a:cxn>
                <a:cxn ang="0">
                  <a:pos x="952" y="1500"/>
                </a:cxn>
                <a:cxn ang="0">
                  <a:pos x="1108" y="1520"/>
                </a:cxn>
                <a:cxn ang="0">
                  <a:pos x="1276" y="1536"/>
                </a:cxn>
                <a:cxn ang="0">
                  <a:pos x="1432" y="1540"/>
                </a:cxn>
                <a:cxn ang="0">
                  <a:pos x="1584" y="1536"/>
                </a:cxn>
                <a:cxn ang="0">
                  <a:pos x="1776" y="1528"/>
                </a:cxn>
                <a:cxn ang="0">
                  <a:pos x="1940" y="1520"/>
                </a:cxn>
                <a:cxn ang="0">
                  <a:pos x="2136" y="1496"/>
                </a:cxn>
                <a:cxn ang="0">
                  <a:pos x="2456" y="1400"/>
                </a:cxn>
                <a:cxn ang="0">
                  <a:pos x="2616" y="1340"/>
                </a:cxn>
                <a:cxn ang="0">
                  <a:pos x="2776" y="1244"/>
                </a:cxn>
                <a:cxn ang="0">
                  <a:pos x="2860" y="1172"/>
                </a:cxn>
                <a:cxn ang="0">
                  <a:pos x="2928" y="1100"/>
                </a:cxn>
                <a:cxn ang="0">
                  <a:pos x="2984" y="992"/>
                </a:cxn>
                <a:cxn ang="0">
                  <a:pos x="2960" y="0"/>
                </a:cxn>
                <a:cxn ang="0">
                  <a:pos x="2916" y="100"/>
                </a:cxn>
                <a:cxn ang="0">
                  <a:pos x="2848" y="216"/>
                </a:cxn>
                <a:cxn ang="0">
                  <a:pos x="2748" y="292"/>
                </a:cxn>
                <a:cxn ang="0">
                  <a:pos x="2620" y="364"/>
                </a:cxn>
                <a:cxn ang="0">
                  <a:pos x="2480" y="408"/>
                </a:cxn>
                <a:cxn ang="0">
                  <a:pos x="2328" y="460"/>
                </a:cxn>
                <a:cxn ang="0">
                  <a:pos x="2168" y="496"/>
                </a:cxn>
                <a:cxn ang="0">
                  <a:pos x="1992" y="528"/>
                </a:cxn>
                <a:cxn ang="0">
                  <a:pos x="1824" y="544"/>
                </a:cxn>
                <a:cxn ang="0">
                  <a:pos x="1620" y="552"/>
                </a:cxn>
                <a:cxn ang="0">
                  <a:pos x="1452" y="552"/>
                </a:cxn>
                <a:cxn ang="0">
                  <a:pos x="1284" y="552"/>
                </a:cxn>
                <a:cxn ang="0">
                  <a:pos x="1156" y="548"/>
                </a:cxn>
                <a:cxn ang="0">
                  <a:pos x="1008" y="536"/>
                </a:cxn>
                <a:cxn ang="0">
                  <a:pos x="848" y="508"/>
                </a:cxn>
                <a:cxn ang="0">
                  <a:pos x="760" y="484"/>
                </a:cxn>
                <a:cxn ang="0">
                  <a:pos x="700" y="468"/>
                </a:cxn>
                <a:cxn ang="0">
                  <a:pos x="532" y="428"/>
                </a:cxn>
                <a:cxn ang="0">
                  <a:pos x="408" y="384"/>
                </a:cxn>
                <a:cxn ang="0">
                  <a:pos x="312" y="336"/>
                </a:cxn>
                <a:cxn ang="0">
                  <a:pos x="200" y="280"/>
                </a:cxn>
                <a:cxn ang="0">
                  <a:pos x="56" y="148"/>
                </a:cxn>
                <a:cxn ang="0">
                  <a:pos x="0" y="4"/>
                </a:cxn>
              </a:cxnLst>
              <a:rect l="0" t="0" r="r" b="b"/>
              <a:pathLst>
                <a:path w="2984" h="1540">
                  <a:moveTo>
                    <a:pt x="0" y="4"/>
                  </a:moveTo>
                  <a:lnTo>
                    <a:pt x="8" y="984"/>
                  </a:lnTo>
                  <a:lnTo>
                    <a:pt x="48" y="1104"/>
                  </a:lnTo>
                  <a:lnTo>
                    <a:pt x="112" y="1180"/>
                  </a:lnTo>
                  <a:lnTo>
                    <a:pt x="180" y="1228"/>
                  </a:lnTo>
                  <a:lnTo>
                    <a:pt x="260" y="1288"/>
                  </a:lnTo>
                  <a:lnTo>
                    <a:pt x="368" y="1336"/>
                  </a:lnTo>
                  <a:lnTo>
                    <a:pt x="488" y="1384"/>
                  </a:lnTo>
                  <a:lnTo>
                    <a:pt x="640" y="1432"/>
                  </a:lnTo>
                  <a:lnTo>
                    <a:pt x="768" y="1464"/>
                  </a:lnTo>
                  <a:lnTo>
                    <a:pt x="952" y="1500"/>
                  </a:lnTo>
                  <a:lnTo>
                    <a:pt x="1108" y="1520"/>
                  </a:lnTo>
                  <a:lnTo>
                    <a:pt x="1276" y="1536"/>
                  </a:lnTo>
                  <a:lnTo>
                    <a:pt x="1432" y="1540"/>
                  </a:lnTo>
                  <a:lnTo>
                    <a:pt x="1584" y="1536"/>
                  </a:lnTo>
                  <a:lnTo>
                    <a:pt x="1776" y="1528"/>
                  </a:lnTo>
                  <a:lnTo>
                    <a:pt x="1940" y="1520"/>
                  </a:lnTo>
                  <a:lnTo>
                    <a:pt x="2136" y="1496"/>
                  </a:lnTo>
                  <a:lnTo>
                    <a:pt x="2456" y="1400"/>
                  </a:lnTo>
                  <a:lnTo>
                    <a:pt x="2616" y="1340"/>
                  </a:lnTo>
                  <a:lnTo>
                    <a:pt x="2776" y="1244"/>
                  </a:lnTo>
                  <a:lnTo>
                    <a:pt x="2860" y="1172"/>
                  </a:lnTo>
                  <a:lnTo>
                    <a:pt x="2928" y="1100"/>
                  </a:lnTo>
                  <a:lnTo>
                    <a:pt x="2984" y="992"/>
                  </a:lnTo>
                  <a:lnTo>
                    <a:pt x="2960" y="0"/>
                  </a:lnTo>
                  <a:lnTo>
                    <a:pt x="2916" y="100"/>
                  </a:lnTo>
                  <a:lnTo>
                    <a:pt x="2848" y="216"/>
                  </a:lnTo>
                  <a:lnTo>
                    <a:pt x="2748" y="292"/>
                  </a:lnTo>
                  <a:lnTo>
                    <a:pt x="2620" y="364"/>
                  </a:lnTo>
                  <a:lnTo>
                    <a:pt x="2480" y="408"/>
                  </a:lnTo>
                  <a:lnTo>
                    <a:pt x="2328" y="460"/>
                  </a:lnTo>
                  <a:lnTo>
                    <a:pt x="2168" y="496"/>
                  </a:lnTo>
                  <a:lnTo>
                    <a:pt x="1992" y="528"/>
                  </a:lnTo>
                  <a:lnTo>
                    <a:pt x="1824" y="544"/>
                  </a:lnTo>
                  <a:lnTo>
                    <a:pt x="1620" y="552"/>
                  </a:lnTo>
                  <a:lnTo>
                    <a:pt x="1452" y="552"/>
                  </a:lnTo>
                  <a:lnTo>
                    <a:pt x="1284" y="552"/>
                  </a:lnTo>
                  <a:lnTo>
                    <a:pt x="1156" y="548"/>
                  </a:lnTo>
                  <a:lnTo>
                    <a:pt x="1008" y="536"/>
                  </a:lnTo>
                  <a:lnTo>
                    <a:pt x="848" y="508"/>
                  </a:lnTo>
                  <a:lnTo>
                    <a:pt x="760" y="484"/>
                  </a:lnTo>
                  <a:lnTo>
                    <a:pt x="700" y="468"/>
                  </a:lnTo>
                  <a:lnTo>
                    <a:pt x="532" y="428"/>
                  </a:lnTo>
                  <a:lnTo>
                    <a:pt x="408" y="384"/>
                  </a:lnTo>
                  <a:lnTo>
                    <a:pt x="312" y="336"/>
                  </a:lnTo>
                  <a:lnTo>
                    <a:pt x="200" y="280"/>
                  </a:lnTo>
                  <a:lnTo>
                    <a:pt x="56" y="148"/>
                  </a:lnTo>
                  <a:lnTo>
                    <a:pt x="0" y="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99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17" name="Freeform 153"/>
            <p:cNvSpPr>
              <a:spLocks/>
            </p:cNvSpPr>
            <p:nvPr/>
          </p:nvSpPr>
          <p:spPr bwMode="auto">
            <a:xfrm>
              <a:off x="2768" y="3360"/>
              <a:ext cx="128" cy="14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18" name="Freeform 154"/>
            <p:cNvSpPr>
              <a:spLocks/>
            </p:cNvSpPr>
            <p:nvPr/>
          </p:nvSpPr>
          <p:spPr bwMode="auto">
            <a:xfrm>
              <a:off x="2256" y="2976"/>
              <a:ext cx="112" cy="117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19" name="Freeform 155"/>
            <p:cNvSpPr>
              <a:spLocks/>
            </p:cNvSpPr>
            <p:nvPr/>
          </p:nvSpPr>
          <p:spPr bwMode="auto">
            <a:xfrm>
              <a:off x="2816" y="2992"/>
              <a:ext cx="128" cy="14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20" name="Freeform 156"/>
            <p:cNvSpPr>
              <a:spLocks/>
            </p:cNvSpPr>
            <p:nvPr/>
          </p:nvSpPr>
          <p:spPr bwMode="auto">
            <a:xfrm>
              <a:off x="3648" y="3216"/>
              <a:ext cx="128" cy="14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1066" name="Freeform 202"/>
          <p:cNvSpPr>
            <a:spLocks/>
          </p:cNvSpPr>
          <p:nvPr/>
        </p:nvSpPr>
        <p:spPr bwMode="auto">
          <a:xfrm>
            <a:off x="6191250" y="4375150"/>
            <a:ext cx="571500" cy="1276350"/>
          </a:xfrm>
          <a:custGeom>
            <a:avLst/>
            <a:gdLst/>
            <a:ahLst/>
            <a:cxnLst>
              <a:cxn ang="0">
                <a:pos x="0" y="276"/>
              </a:cxn>
              <a:cxn ang="0">
                <a:pos x="108" y="216"/>
              </a:cxn>
              <a:cxn ang="0">
                <a:pos x="204" y="132"/>
              </a:cxn>
              <a:cxn ang="0">
                <a:pos x="264" y="72"/>
              </a:cxn>
              <a:cxn ang="0">
                <a:pos x="300" y="0"/>
              </a:cxn>
              <a:cxn ang="0">
                <a:pos x="312" y="456"/>
              </a:cxn>
              <a:cxn ang="0">
                <a:pos x="264" y="552"/>
              </a:cxn>
              <a:cxn ang="0">
                <a:pos x="192" y="636"/>
              </a:cxn>
              <a:cxn ang="0">
                <a:pos x="120" y="684"/>
              </a:cxn>
              <a:cxn ang="0">
                <a:pos x="60" y="720"/>
              </a:cxn>
              <a:cxn ang="0">
                <a:pos x="12" y="756"/>
              </a:cxn>
              <a:cxn ang="0">
                <a:pos x="0" y="276"/>
              </a:cxn>
            </a:cxnLst>
            <a:rect l="0" t="0" r="r" b="b"/>
            <a:pathLst>
              <a:path w="312" h="756">
                <a:moveTo>
                  <a:pt x="0" y="276"/>
                </a:moveTo>
                <a:lnTo>
                  <a:pt x="108" y="216"/>
                </a:lnTo>
                <a:lnTo>
                  <a:pt x="204" y="132"/>
                </a:lnTo>
                <a:lnTo>
                  <a:pt x="264" y="72"/>
                </a:lnTo>
                <a:lnTo>
                  <a:pt x="300" y="0"/>
                </a:lnTo>
                <a:lnTo>
                  <a:pt x="312" y="456"/>
                </a:lnTo>
                <a:lnTo>
                  <a:pt x="264" y="552"/>
                </a:lnTo>
                <a:lnTo>
                  <a:pt x="192" y="636"/>
                </a:lnTo>
                <a:lnTo>
                  <a:pt x="120" y="684"/>
                </a:lnTo>
                <a:lnTo>
                  <a:pt x="60" y="720"/>
                </a:lnTo>
                <a:lnTo>
                  <a:pt x="12" y="756"/>
                </a:lnTo>
                <a:lnTo>
                  <a:pt x="0" y="276"/>
                </a:lnTo>
                <a:close/>
              </a:path>
            </a:pathLst>
          </a:custGeom>
          <a:solidFill>
            <a:srgbClr val="FF9900"/>
          </a:soli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21068" name="Freeform 204"/>
          <p:cNvSpPr>
            <a:spLocks/>
          </p:cNvSpPr>
          <p:nvPr/>
        </p:nvSpPr>
        <p:spPr bwMode="auto">
          <a:xfrm>
            <a:off x="2038350" y="4362450"/>
            <a:ext cx="1028700" cy="1447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8" y="96"/>
              </a:cxn>
              <a:cxn ang="0">
                <a:pos x="120" y="180"/>
              </a:cxn>
              <a:cxn ang="0">
                <a:pos x="192" y="252"/>
              </a:cxn>
              <a:cxn ang="0">
                <a:pos x="288" y="312"/>
              </a:cxn>
              <a:cxn ang="0">
                <a:pos x="384" y="348"/>
              </a:cxn>
              <a:cxn ang="0">
                <a:pos x="480" y="384"/>
              </a:cxn>
              <a:cxn ang="0">
                <a:pos x="576" y="408"/>
              </a:cxn>
              <a:cxn ang="0">
                <a:pos x="648" y="432"/>
              </a:cxn>
              <a:cxn ang="0">
                <a:pos x="648" y="912"/>
              </a:cxn>
              <a:cxn ang="0">
                <a:pos x="528" y="876"/>
              </a:cxn>
              <a:cxn ang="0">
                <a:pos x="468" y="840"/>
              </a:cxn>
              <a:cxn ang="0">
                <a:pos x="396" y="792"/>
              </a:cxn>
              <a:cxn ang="0">
                <a:pos x="324" y="756"/>
              </a:cxn>
              <a:cxn ang="0">
                <a:pos x="240" y="720"/>
              </a:cxn>
              <a:cxn ang="0">
                <a:pos x="156" y="660"/>
              </a:cxn>
              <a:cxn ang="0">
                <a:pos x="108" y="624"/>
              </a:cxn>
              <a:cxn ang="0">
                <a:pos x="60" y="588"/>
              </a:cxn>
              <a:cxn ang="0">
                <a:pos x="0" y="492"/>
              </a:cxn>
              <a:cxn ang="0">
                <a:pos x="0" y="0"/>
              </a:cxn>
            </a:cxnLst>
            <a:rect l="0" t="0" r="r" b="b"/>
            <a:pathLst>
              <a:path w="648" h="912">
                <a:moveTo>
                  <a:pt x="0" y="0"/>
                </a:moveTo>
                <a:lnTo>
                  <a:pt x="48" y="96"/>
                </a:lnTo>
                <a:lnTo>
                  <a:pt x="120" y="180"/>
                </a:lnTo>
                <a:lnTo>
                  <a:pt x="192" y="252"/>
                </a:lnTo>
                <a:lnTo>
                  <a:pt x="288" y="312"/>
                </a:lnTo>
                <a:lnTo>
                  <a:pt x="384" y="348"/>
                </a:lnTo>
                <a:lnTo>
                  <a:pt x="480" y="384"/>
                </a:lnTo>
                <a:lnTo>
                  <a:pt x="576" y="408"/>
                </a:lnTo>
                <a:lnTo>
                  <a:pt x="648" y="432"/>
                </a:lnTo>
                <a:lnTo>
                  <a:pt x="648" y="912"/>
                </a:lnTo>
                <a:lnTo>
                  <a:pt x="528" y="876"/>
                </a:lnTo>
                <a:lnTo>
                  <a:pt x="468" y="840"/>
                </a:lnTo>
                <a:lnTo>
                  <a:pt x="396" y="792"/>
                </a:lnTo>
                <a:lnTo>
                  <a:pt x="324" y="756"/>
                </a:lnTo>
                <a:lnTo>
                  <a:pt x="240" y="720"/>
                </a:lnTo>
                <a:lnTo>
                  <a:pt x="156" y="660"/>
                </a:lnTo>
                <a:lnTo>
                  <a:pt x="108" y="624"/>
                </a:lnTo>
                <a:lnTo>
                  <a:pt x="60" y="588"/>
                </a:lnTo>
                <a:lnTo>
                  <a:pt x="0" y="492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21067" name="Freeform 203"/>
          <p:cNvSpPr>
            <a:spLocks/>
          </p:cNvSpPr>
          <p:nvPr/>
        </p:nvSpPr>
        <p:spPr bwMode="auto">
          <a:xfrm>
            <a:off x="2019300" y="3619500"/>
            <a:ext cx="1071563" cy="1485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1" y="66"/>
              </a:cxn>
              <a:cxn ang="0">
                <a:pos x="69" y="102"/>
              </a:cxn>
              <a:cxn ang="0">
                <a:pos x="137" y="180"/>
              </a:cxn>
              <a:cxn ang="0">
                <a:pos x="219" y="234"/>
              </a:cxn>
              <a:cxn ang="0">
                <a:pos x="309" y="282"/>
              </a:cxn>
              <a:cxn ang="0">
                <a:pos x="411" y="324"/>
              </a:cxn>
              <a:cxn ang="0">
                <a:pos x="507" y="360"/>
              </a:cxn>
              <a:cxn ang="0">
                <a:pos x="597" y="390"/>
              </a:cxn>
              <a:cxn ang="0">
                <a:pos x="675" y="420"/>
              </a:cxn>
              <a:cxn ang="0">
                <a:pos x="663" y="936"/>
              </a:cxn>
              <a:cxn ang="0">
                <a:pos x="572" y="912"/>
              </a:cxn>
              <a:cxn ang="0">
                <a:pos x="485" y="888"/>
              </a:cxn>
              <a:cxn ang="0">
                <a:pos x="423" y="852"/>
              </a:cxn>
              <a:cxn ang="0">
                <a:pos x="348" y="816"/>
              </a:cxn>
              <a:cxn ang="0">
                <a:pos x="249" y="780"/>
              </a:cxn>
              <a:cxn ang="0">
                <a:pos x="162" y="708"/>
              </a:cxn>
              <a:cxn ang="0">
                <a:pos x="112" y="660"/>
              </a:cxn>
              <a:cxn ang="0">
                <a:pos x="75" y="588"/>
              </a:cxn>
              <a:cxn ang="0">
                <a:pos x="12" y="492"/>
              </a:cxn>
              <a:cxn ang="0">
                <a:pos x="0" y="0"/>
              </a:cxn>
            </a:cxnLst>
            <a:rect l="0" t="0" r="r" b="b"/>
            <a:pathLst>
              <a:path w="675" h="936">
                <a:moveTo>
                  <a:pt x="0" y="0"/>
                </a:moveTo>
                <a:lnTo>
                  <a:pt x="51" y="66"/>
                </a:lnTo>
                <a:lnTo>
                  <a:pt x="69" y="102"/>
                </a:lnTo>
                <a:lnTo>
                  <a:pt x="137" y="180"/>
                </a:lnTo>
                <a:lnTo>
                  <a:pt x="219" y="234"/>
                </a:lnTo>
                <a:lnTo>
                  <a:pt x="309" y="282"/>
                </a:lnTo>
                <a:lnTo>
                  <a:pt x="411" y="324"/>
                </a:lnTo>
                <a:lnTo>
                  <a:pt x="507" y="360"/>
                </a:lnTo>
                <a:lnTo>
                  <a:pt x="597" y="390"/>
                </a:lnTo>
                <a:lnTo>
                  <a:pt x="675" y="420"/>
                </a:lnTo>
                <a:lnTo>
                  <a:pt x="663" y="936"/>
                </a:lnTo>
                <a:lnTo>
                  <a:pt x="572" y="912"/>
                </a:lnTo>
                <a:lnTo>
                  <a:pt x="485" y="888"/>
                </a:lnTo>
                <a:lnTo>
                  <a:pt x="423" y="852"/>
                </a:lnTo>
                <a:lnTo>
                  <a:pt x="348" y="816"/>
                </a:lnTo>
                <a:lnTo>
                  <a:pt x="249" y="780"/>
                </a:lnTo>
                <a:lnTo>
                  <a:pt x="162" y="708"/>
                </a:lnTo>
                <a:lnTo>
                  <a:pt x="112" y="660"/>
                </a:lnTo>
                <a:lnTo>
                  <a:pt x="75" y="588"/>
                </a:lnTo>
                <a:lnTo>
                  <a:pt x="12" y="492"/>
                </a:lnTo>
                <a:lnTo>
                  <a:pt x="0" y="0"/>
                </a:lnTo>
                <a:close/>
              </a:path>
            </a:pathLst>
          </a:custGeom>
          <a:solidFill>
            <a:srgbClr val="FF9900"/>
          </a:soli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21064" name="Freeform 200"/>
          <p:cNvSpPr>
            <a:spLocks/>
          </p:cNvSpPr>
          <p:nvPr/>
        </p:nvSpPr>
        <p:spPr bwMode="auto">
          <a:xfrm>
            <a:off x="2609850" y="2641600"/>
            <a:ext cx="3238500" cy="908050"/>
          </a:xfrm>
          <a:custGeom>
            <a:avLst/>
            <a:gdLst/>
            <a:ahLst/>
            <a:cxnLst>
              <a:cxn ang="0">
                <a:pos x="1152" y="572"/>
              </a:cxn>
              <a:cxn ang="0">
                <a:pos x="2040" y="92"/>
              </a:cxn>
              <a:cxn ang="0">
                <a:pos x="1812" y="68"/>
              </a:cxn>
              <a:cxn ang="0">
                <a:pos x="1680" y="44"/>
              </a:cxn>
              <a:cxn ang="0">
                <a:pos x="1526" y="20"/>
              </a:cxn>
              <a:cxn ang="0">
                <a:pos x="1334" y="0"/>
              </a:cxn>
              <a:cxn ang="0">
                <a:pos x="1150" y="4"/>
              </a:cxn>
              <a:cxn ang="0">
                <a:pos x="1002" y="0"/>
              </a:cxn>
              <a:cxn ang="0">
                <a:pos x="854" y="8"/>
              </a:cxn>
              <a:cxn ang="0">
                <a:pos x="696" y="20"/>
              </a:cxn>
              <a:cxn ang="0">
                <a:pos x="530" y="44"/>
              </a:cxn>
              <a:cxn ang="0">
                <a:pos x="382" y="72"/>
              </a:cxn>
              <a:cxn ang="0">
                <a:pos x="286" y="96"/>
              </a:cxn>
              <a:cxn ang="0">
                <a:pos x="176" y="128"/>
              </a:cxn>
              <a:cxn ang="0">
                <a:pos x="88" y="160"/>
              </a:cxn>
              <a:cxn ang="0">
                <a:pos x="0" y="196"/>
              </a:cxn>
              <a:cxn ang="0">
                <a:pos x="1152" y="572"/>
              </a:cxn>
            </a:cxnLst>
            <a:rect l="0" t="0" r="r" b="b"/>
            <a:pathLst>
              <a:path w="2040" h="572">
                <a:moveTo>
                  <a:pt x="1152" y="572"/>
                </a:moveTo>
                <a:lnTo>
                  <a:pt x="2040" y="92"/>
                </a:lnTo>
                <a:lnTo>
                  <a:pt x="1812" y="68"/>
                </a:lnTo>
                <a:lnTo>
                  <a:pt x="1680" y="44"/>
                </a:lnTo>
                <a:lnTo>
                  <a:pt x="1526" y="20"/>
                </a:lnTo>
                <a:lnTo>
                  <a:pt x="1334" y="0"/>
                </a:lnTo>
                <a:lnTo>
                  <a:pt x="1150" y="4"/>
                </a:lnTo>
                <a:lnTo>
                  <a:pt x="1002" y="0"/>
                </a:lnTo>
                <a:lnTo>
                  <a:pt x="854" y="8"/>
                </a:lnTo>
                <a:lnTo>
                  <a:pt x="696" y="20"/>
                </a:lnTo>
                <a:lnTo>
                  <a:pt x="530" y="44"/>
                </a:lnTo>
                <a:lnTo>
                  <a:pt x="382" y="72"/>
                </a:lnTo>
                <a:lnTo>
                  <a:pt x="286" y="96"/>
                </a:lnTo>
                <a:lnTo>
                  <a:pt x="176" y="128"/>
                </a:lnTo>
                <a:lnTo>
                  <a:pt x="88" y="160"/>
                </a:lnTo>
                <a:lnTo>
                  <a:pt x="0" y="196"/>
                </a:lnTo>
                <a:lnTo>
                  <a:pt x="1152" y="5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7" name="Group 179"/>
          <p:cNvGrpSpPr>
            <a:grpSpLocks/>
          </p:cNvGrpSpPr>
          <p:nvPr/>
        </p:nvGrpSpPr>
        <p:grpSpPr bwMode="auto">
          <a:xfrm rot="-66427200">
            <a:off x="1463675" y="1539875"/>
            <a:ext cx="5692775" cy="1150938"/>
            <a:chOff x="198" y="3003"/>
            <a:chExt cx="3586" cy="725"/>
          </a:xfrm>
        </p:grpSpPr>
        <p:sp>
          <p:nvSpPr>
            <p:cNvPr id="421044" name="Freeform 180"/>
            <p:cNvSpPr>
              <a:spLocks/>
            </p:cNvSpPr>
            <p:nvPr/>
          </p:nvSpPr>
          <p:spPr bwMode="auto">
            <a:xfrm>
              <a:off x="198" y="3003"/>
              <a:ext cx="3586" cy="725"/>
            </a:xfrm>
            <a:custGeom>
              <a:avLst/>
              <a:gdLst/>
              <a:ahLst/>
              <a:cxnLst>
                <a:cxn ang="0">
                  <a:pos x="90" y="13"/>
                </a:cxn>
                <a:cxn ang="0">
                  <a:pos x="2402" y="381"/>
                </a:cxn>
                <a:cxn ang="0">
                  <a:pos x="2394" y="333"/>
                </a:cxn>
                <a:cxn ang="0">
                  <a:pos x="3490" y="397"/>
                </a:cxn>
                <a:cxn ang="0">
                  <a:pos x="3586" y="533"/>
                </a:cxn>
                <a:cxn ang="0">
                  <a:pos x="3514" y="669"/>
                </a:cxn>
                <a:cxn ang="0">
                  <a:pos x="3202" y="701"/>
                </a:cxn>
                <a:cxn ang="0">
                  <a:pos x="3002" y="725"/>
                </a:cxn>
                <a:cxn ang="0">
                  <a:pos x="2794" y="725"/>
                </a:cxn>
                <a:cxn ang="0">
                  <a:pos x="2322" y="653"/>
                </a:cxn>
                <a:cxn ang="0">
                  <a:pos x="2402" y="333"/>
                </a:cxn>
                <a:cxn ang="0">
                  <a:pos x="2338" y="589"/>
                </a:cxn>
                <a:cxn ang="0">
                  <a:pos x="2034" y="581"/>
                </a:cxn>
                <a:cxn ang="0">
                  <a:pos x="1858" y="581"/>
                </a:cxn>
                <a:cxn ang="0">
                  <a:pos x="1298" y="533"/>
                </a:cxn>
                <a:cxn ang="0">
                  <a:pos x="954" y="461"/>
                </a:cxn>
                <a:cxn ang="0">
                  <a:pos x="714" y="365"/>
                </a:cxn>
                <a:cxn ang="0">
                  <a:pos x="426" y="264"/>
                </a:cxn>
                <a:cxn ang="0">
                  <a:pos x="438" y="216"/>
                </a:cxn>
                <a:cxn ang="0">
                  <a:pos x="396" y="252"/>
                </a:cxn>
                <a:cxn ang="0">
                  <a:pos x="414" y="195"/>
                </a:cxn>
                <a:cxn ang="0">
                  <a:pos x="369" y="240"/>
                </a:cxn>
                <a:cxn ang="0">
                  <a:pos x="390" y="186"/>
                </a:cxn>
                <a:cxn ang="0">
                  <a:pos x="336" y="222"/>
                </a:cxn>
                <a:cxn ang="0">
                  <a:pos x="348" y="174"/>
                </a:cxn>
                <a:cxn ang="0">
                  <a:pos x="306" y="210"/>
                </a:cxn>
                <a:cxn ang="0">
                  <a:pos x="306" y="165"/>
                </a:cxn>
                <a:cxn ang="0">
                  <a:pos x="273" y="198"/>
                </a:cxn>
                <a:cxn ang="0">
                  <a:pos x="273" y="153"/>
                </a:cxn>
                <a:cxn ang="0">
                  <a:pos x="237" y="186"/>
                </a:cxn>
                <a:cxn ang="0">
                  <a:pos x="240" y="141"/>
                </a:cxn>
                <a:cxn ang="0">
                  <a:pos x="204" y="165"/>
                </a:cxn>
                <a:cxn ang="0">
                  <a:pos x="207" y="126"/>
                </a:cxn>
                <a:cxn ang="0">
                  <a:pos x="171" y="153"/>
                </a:cxn>
                <a:cxn ang="0">
                  <a:pos x="171" y="108"/>
                </a:cxn>
                <a:cxn ang="0">
                  <a:pos x="135" y="129"/>
                </a:cxn>
                <a:cxn ang="0">
                  <a:pos x="132" y="84"/>
                </a:cxn>
                <a:cxn ang="0">
                  <a:pos x="108" y="117"/>
                </a:cxn>
                <a:cxn ang="0">
                  <a:pos x="108" y="72"/>
                </a:cxn>
                <a:cxn ang="0">
                  <a:pos x="69" y="99"/>
                </a:cxn>
                <a:cxn ang="0">
                  <a:pos x="84" y="54"/>
                </a:cxn>
                <a:cxn ang="0">
                  <a:pos x="30" y="75"/>
                </a:cxn>
                <a:cxn ang="0">
                  <a:pos x="60" y="45"/>
                </a:cxn>
                <a:cxn ang="0">
                  <a:pos x="15" y="48"/>
                </a:cxn>
                <a:cxn ang="0">
                  <a:pos x="57" y="27"/>
                </a:cxn>
                <a:cxn ang="0">
                  <a:pos x="0" y="0"/>
                </a:cxn>
                <a:cxn ang="0">
                  <a:pos x="90" y="13"/>
                </a:cxn>
              </a:cxnLst>
              <a:rect l="0" t="0" r="r" b="b"/>
              <a:pathLst>
                <a:path w="3586" h="725">
                  <a:moveTo>
                    <a:pt x="90" y="13"/>
                  </a:moveTo>
                  <a:lnTo>
                    <a:pt x="2402" y="381"/>
                  </a:lnTo>
                  <a:lnTo>
                    <a:pt x="2394" y="333"/>
                  </a:lnTo>
                  <a:lnTo>
                    <a:pt x="3490" y="397"/>
                  </a:lnTo>
                  <a:lnTo>
                    <a:pt x="3586" y="533"/>
                  </a:lnTo>
                  <a:lnTo>
                    <a:pt x="3514" y="669"/>
                  </a:lnTo>
                  <a:lnTo>
                    <a:pt x="3202" y="701"/>
                  </a:lnTo>
                  <a:lnTo>
                    <a:pt x="3002" y="725"/>
                  </a:lnTo>
                  <a:lnTo>
                    <a:pt x="2794" y="725"/>
                  </a:lnTo>
                  <a:lnTo>
                    <a:pt x="2322" y="653"/>
                  </a:lnTo>
                  <a:lnTo>
                    <a:pt x="2402" y="333"/>
                  </a:lnTo>
                  <a:lnTo>
                    <a:pt x="2338" y="589"/>
                  </a:lnTo>
                  <a:lnTo>
                    <a:pt x="2034" y="581"/>
                  </a:lnTo>
                  <a:lnTo>
                    <a:pt x="1858" y="581"/>
                  </a:lnTo>
                  <a:lnTo>
                    <a:pt x="1298" y="533"/>
                  </a:lnTo>
                  <a:lnTo>
                    <a:pt x="954" y="461"/>
                  </a:lnTo>
                  <a:lnTo>
                    <a:pt x="714" y="365"/>
                  </a:lnTo>
                  <a:lnTo>
                    <a:pt x="426" y="264"/>
                  </a:lnTo>
                  <a:lnTo>
                    <a:pt x="438" y="216"/>
                  </a:lnTo>
                  <a:lnTo>
                    <a:pt x="396" y="252"/>
                  </a:lnTo>
                  <a:lnTo>
                    <a:pt x="414" y="195"/>
                  </a:lnTo>
                  <a:lnTo>
                    <a:pt x="369" y="240"/>
                  </a:lnTo>
                  <a:lnTo>
                    <a:pt x="390" y="186"/>
                  </a:lnTo>
                  <a:lnTo>
                    <a:pt x="336" y="222"/>
                  </a:lnTo>
                  <a:lnTo>
                    <a:pt x="348" y="174"/>
                  </a:lnTo>
                  <a:lnTo>
                    <a:pt x="306" y="210"/>
                  </a:lnTo>
                  <a:lnTo>
                    <a:pt x="306" y="165"/>
                  </a:lnTo>
                  <a:lnTo>
                    <a:pt x="273" y="198"/>
                  </a:lnTo>
                  <a:lnTo>
                    <a:pt x="273" y="153"/>
                  </a:lnTo>
                  <a:lnTo>
                    <a:pt x="237" y="186"/>
                  </a:lnTo>
                  <a:lnTo>
                    <a:pt x="240" y="141"/>
                  </a:lnTo>
                  <a:lnTo>
                    <a:pt x="204" y="165"/>
                  </a:lnTo>
                  <a:lnTo>
                    <a:pt x="207" y="126"/>
                  </a:lnTo>
                  <a:lnTo>
                    <a:pt x="171" y="153"/>
                  </a:lnTo>
                  <a:lnTo>
                    <a:pt x="171" y="108"/>
                  </a:lnTo>
                  <a:lnTo>
                    <a:pt x="135" y="129"/>
                  </a:lnTo>
                  <a:lnTo>
                    <a:pt x="132" y="84"/>
                  </a:lnTo>
                  <a:lnTo>
                    <a:pt x="108" y="117"/>
                  </a:lnTo>
                  <a:lnTo>
                    <a:pt x="108" y="72"/>
                  </a:lnTo>
                  <a:lnTo>
                    <a:pt x="69" y="99"/>
                  </a:lnTo>
                  <a:lnTo>
                    <a:pt x="84" y="54"/>
                  </a:lnTo>
                  <a:lnTo>
                    <a:pt x="30" y="75"/>
                  </a:lnTo>
                  <a:lnTo>
                    <a:pt x="60" y="45"/>
                  </a:lnTo>
                  <a:lnTo>
                    <a:pt x="15" y="48"/>
                  </a:lnTo>
                  <a:lnTo>
                    <a:pt x="57" y="27"/>
                  </a:lnTo>
                  <a:lnTo>
                    <a:pt x="0" y="0"/>
                  </a:lnTo>
                  <a:lnTo>
                    <a:pt x="90" y="13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45" name="Freeform 181" descr="Дуб"/>
            <p:cNvSpPr>
              <a:spLocks/>
            </p:cNvSpPr>
            <p:nvPr/>
          </p:nvSpPr>
          <p:spPr bwMode="auto">
            <a:xfrm>
              <a:off x="2528" y="3336"/>
              <a:ext cx="1256" cy="392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1152" y="56"/>
                </a:cxn>
                <a:cxn ang="0">
                  <a:pos x="1256" y="208"/>
                </a:cxn>
                <a:cxn ang="0">
                  <a:pos x="1192" y="352"/>
                </a:cxn>
                <a:cxn ang="0">
                  <a:pos x="672" y="392"/>
                </a:cxn>
                <a:cxn ang="0">
                  <a:pos x="440" y="392"/>
                </a:cxn>
                <a:cxn ang="0">
                  <a:pos x="0" y="320"/>
                </a:cxn>
                <a:cxn ang="0">
                  <a:pos x="64" y="0"/>
                </a:cxn>
              </a:cxnLst>
              <a:rect l="0" t="0" r="r" b="b"/>
              <a:pathLst>
                <a:path w="1256" h="392">
                  <a:moveTo>
                    <a:pt x="64" y="0"/>
                  </a:moveTo>
                  <a:lnTo>
                    <a:pt x="1152" y="56"/>
                  </a:lnTo>
                  <a:lnTo>
                    <a:pt x="1256" y="208"/>
                  </a:lnTo>
                  <a:lnTo>
                    <a:pt x="1192" y="352"/>
                  </a:lnTo>
                  <a:lnTo>
                    <a:pt x="672" y="392"/>
                  </a:lnTo>
                  <a:lnTo>
                    <a:pt x="440" y="392"/>
                  </a:lnTo>
                  <a:lnTo>
                    <a:pt x="0" y="320"/>
                  </a:lnTo>
                  <a:lnTo>
                    <a:pt x="64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46" name="Oval 182"/>
            <p:cNvSpPr>
              <a:spLocks noChangeArrowheads="1"/>
            </p:cNvSpPr>
            <p:nvPr/>
          </p:nvSpPr>
          <p:spPr bwMode="auto">
            <a:xfrm>
              <a:off x="26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47" name="Oval 183"/>
            <p:cNvSpPr>
              <a:spLocks noChangeArrowheads="1"/>
            </p:cNvSpPr>
            <p:nvPr/>
          </p:nvSpPr>
          <p:spPr bwMode="auto">
            <a:xfrm>
              <a:off x="2752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48" name="Oval 184"/>
            <p:cNvSpPr>
              <a:spLocks noChangeArrowheads="1"/>
            </p:cNvSpPr>
            <p:nvPr/>
          </p:nvSpPr>
          <p:spPr bwMode="auto">
            <a:xfrm>
              <a:off x="28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49" name="Oval 185"/>
            <p:cNvSpPr>
              <a:spLocks noChangeArrowheads="1"/>
            </p:cNvSpPr>
            <p:nvPr/>
          </p:nvSpPr>
          <p:spPr bwMode="auto">
            <a:xfrm>
              <a:off x="2960" y="3416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0" name="Oval 186"/>
            <p:cNvSpPr>
              <a:spLocks noChangeArrowheads="1"/>
            </p:cNvSpPr>
            <p:nvPr/>
          </p:nvSpPr>
          <p:spPr bwMode="auto">
            <a:xfrm>
              <a:off x="2496" y="3400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21059" name="Freeform 195"/>
          <p:cNvSpPr>
            <a:spLocks/>
          </p:cNvSpPr>
          <p:nvPr/>
        </p:nvSpPr>
        <p:spPr bwMode="auto">
          <a:xfrm>
            <a:off x="2043113" y="2933700"/>
            <a:ext cx="2371725" cy="1306513"/>
          </a:xfrm>
          <a:custGeom>
            <a:avLst/>
            <a:gdLst/>
            <a:ahLst/>
            <a:cxnLst>
              <a:cxn ang="0">
                <a:pos x="372" y="0"/>
              </a:cxn>
              <a:cxn ang="0">
                <a:pos x="1494" y="361"/>
              </a:cxn>
              <a:cxn ang="0">
                <a:pos x="630" y="823"/>
              </a:cxn>
              <a:cxn ang="0">
                <a:pos x="489" y="784"/>
              </a:cxn>
              <a:cxn ang="0">
                <a:pos x="385" y="748"/>
              </a:cxn>
              <a:cxn ang="0">
                <a:pos x="228" y="672"/>
              </a:cxn>
              <a:cxn ang="0">
                <a:pos x="126" y="588"/>
              </a:cxn>
              <a:cxn ang="0">
                <a:pos x="84" y="552"/>
              </a:cxn>
              <a:cxn ang="0">
                <a:pos x="66" y="528"/>
              </a:cxn>
              <a:cxn ang="0">
                <a:pos x="42" y="462"/>
              </a:cxn>
              <a:cxn ang="0">
                <a:pos x="0" y="402"/>
              </a:cxn>
              <a:cxn ang="0">
                <a:pos x="12" y="336"/>
              </a:cxn>
              <a:cxn ang="0">
                <a:pos x="36" y="246"/>
              </a:cxn>
              <a:cxn ang="0">
                <a:pos x="108" y="168"/>
              </a:cxn>
              <a:cxn ang="0">
                <a:pos x="228" y="84"/>
              </a:cxn>
              <a:cxn ang="0">
                <a:pos x="372" y="0"/>
              </a:cxn>
            </a:cxnLst>
            <a:rect l="0" t="0" r="r" b="b"/>
            <a:pathLst>
              <a:path w="1494" h="823">
                <a:moveTo>
                  <a:pt x="372" y="0"/>
                </a:moveTo>
                <a:lnTo>
                  <a:pt x="1494" y="361"/>
                </a:lnTo>
                <a:lnTo>
                  <a:pt x="630" y="823"/>
                </a:lnTo>
                <a:lnTo>
                  <a:pt x="489" y="784"/>
                </a:lnTo>
                <a:lnTo>
                  <a:pt x="385" y="748"/>
                </a:lnTo>
                <a:lnTo>
                  <a:pt x="228" y="672"/>
                </a:lnTo>
                <a:lnTo>
                  <a:pt x="126" y="588"/>
                </a:lnTo>
                <a:lnTo>
                  <a:pt x="84" y="552"/>
                </a:lnTo>
                <a:lnTo>
                  <a:pt x="66" y="528"/>
                </a:lnTo>
                <a:lnTo>
                  <a:pt x="42" y="462"/>
                </a:lnTo>
                <a:lnTo>
                  <a:pt x="0" y="402"/>
                </a:lnTo>
                <a:lnTo>
                  <a:pt x="12" y="336"/>
                </a:lnTo>
                <a:lnTo>
                  <a:pt x="36" y="246"/>
                </a:lnTo>
                <a:lnTo>
                  <a:pt x="108" y="168"/>
                </a:lnTo>
                <a:lnTo>
                  <a:pt x="228" y="84"/>
                </a:lnTo>
                <a:lnTo>
                  <a:pt x="372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18" name="Group 187"/>
          <p:cNvGrpSpPr>
            <a:grpSpLocks/>
          </p:cNvGrpSpPr>
          <p:nvPr/>
        </p:nvGrpSpPr>
        <p:grpSpPr bwMode="auto">
          <a:xfrm rot="-46586093">
            <a:off x="1088231" y="2182019"/>
            <a:ext cx="5692775" cy="1150938"/>
            <a:chOff x="198" y="3003"/>
            <a:chExt cx="3586" cy="725"/>
          </a:xfrm>
        </p:grpSpPr>
        <p:sp>
          <p:nvSpPr>
            <p:cNvPr id="421052" name="Freeform 188"/>
            <p:cNvSpPr>
              <a:spLocks/>
            </p:cNvSpPr>
            <p:nvPr/>
          </p:nvSpPr>
          <p:spPr bwMode="auto">
            <a:xfrm>
              <a:off x="198" y="3003"/>
              <a:ext cx="3586" cy="725"/>
            </a:xfrm>
            <a:custGeom>
              <a:avLst/>
              <a:gdLst/>
              <a:ahLst/>
              <a:cxnLst>
                <a:cxn ang="0">
                  <a:pos x="90" y="13"/>
                </a:cxn>
                <a:cxn ang="0">
                  <a:pos x="2402" y="381"/>
                </a:cxn>
                <a:cxn ang="0">
                  <a:pos x="2394" y="333"/>
                </a:cxn>
                <a:cxn ang="0">
                  <a:pos x="3490" y="397"/>
                </a:cxn>
                <a:cxn ang="0">
                  <a:pos x="3586" y="533"/>
                </a:cxn>
                <a:cxn ang="0">
                  <a:pos x="3514" y="669"/>
                </a:cxn>
                <a:cxn ang="0">
                  <a:pos x="3202" y="701"/>
                </a:cxn>
                <a:cxn ang="0">
                  <a:pos x="3002" y="725"/>
                </a:cxn>
                <a:cxn ang="0">
                  <a:pos x="2794" y="725"/>
                </a:cxn>
                <a:cxn ang="0">
                  <a:pos x="2322" y="653"/>
                </a:cxn>
                <a:cxn ang="0">
                  <a:pos x="2402" y="333"/>
                </a:cxn>
                <a:cxn ang="0">
                  <a:pos x="2338" y="589"/>
                </a:cxn>
                <a:cxn ang="0">
                  <a:pos x="2034" y="581"/>
                </a:cxn>
                <a:cxn ang="0">
                  <a:pos x="1858" y="581"/>
                </a:cxn>
                <a:cxn ang="0">
                  <a:pos x="1298" y="533"/>
                </a:cxn>
                <a:cxn ang="0">
                  <a:pos x="954" y="461"/>
                </a:cxn>
                <a:cxn ang="0">
                  <a:pos x="714" y="365"/>
                </a:cxn>
                <a:cxn ang="0">
                  <a:pos x="426" y="264"/>
                </a:cxn>
                <a:cxn ang="0">
                  <a:pos x="438" y="216"/>
                </a:cxn>
                <a:cxn ang="0">
                  <a:pos x="396" y="252"/>
                </a:cxn>
                <a:cxn ang="0">
                  <a:pos x="414" y="195"/>
                </a:cxn>
                <a:cxn ang="0">
                  <a:pos x="369" y="240"/>
                </a:cxn>
                <a:cxn ang="0">
                  <a:pos x="390" y="186"/>
                </a:cxn>
                <a:cxn ang="0">
                  <a:pos x="336" y="222"/>
                </a:cxn>
                <a:cxn ang="0">
                  <a:pos x="348" y="174"/>
                </a:cxn>
                <a:cxn ang="0">
                  <a:pos x="306" y="210"/>
                </a:cxn>
                <a:cxn ang="0">
                  <a:pos x="306" y="165"/>
                </a:cxn>
                <a:cxn ang="0">
                  <a:pos x="273" y="198"/>
                </a:cxn>
                <a:cxn ang="0">
                  <a:pos x="273" y="153"/>
                </a:cxn>
                <a:cxn ang="0">
                  <a:pos x="237" y="186"/>
                </a:cxn>
                <a:cxn ang="0">
                  <a:pos x="240" y="141"/>
                </a:cxn>
                <a:cxn ang="0">
                  <a:pos x="204" y="165"/>
                </a:cxn>
                <a:cxn ang="0">
                  <a:pos x="207" y="126"/>
                </a:cxn>
                <a:cxn ang="0">
                  <a:pos x="171" y="153"/>
                </a:cxn>
                <a:cxn ang="0">
                  <a:pos x="171" y="108"/>
                </a:cxn>
                <a:cxn ang="0">
                  <a:pos x="135" y="129"/>
                </a:cxn>
                <a:cxn ang="0">
                  <a:pos x="132" y="84"/>
                </a:cxn>
                <a:cxn ang="0">
                  <a:pos x="108" y="117"/>
                </a:cxn>
                <a:cxn ang="0">
                  <a:pos x="108" y="72"/>
                </a:cxn>
                <a:cxn ang="0">
                  <a:pos x="69" y="99"/>
                </a:cxn>
                <a:cxn ang="0">
                  <a:pos x="84" y="54"/>
                </a:cxn>
                <a:cxn ang="0">
                  <a:pos x="30" y="75"/>
                </a:cxn>
                <a:cxn ang="0">
                  <a:pos x="60" y="45"/>
                </a:cxn>
                <a:cxn ang="0">
                  <a:pos x="15" y="48"/>
                </a:cxn>
                <a:cxn ang="0">
                  <a:pos x="57" y="27"/>
                </a:cxn>
                <a:cxn ang="0">
                  <a:pos x="0" y="0"/>
                </a:cxn>
                <a:cxn ang="0">
                  <a:pos x="90" y="13"/>
                </a:cxn>
              </a:cxnLst>
              <a:rect l="0" t="0" r="r" b="b"/>
              <a:pathLst>
                <a:path w="3586" h="725">
                  <a:moveTo>
                    <a:pt x="90" y="13"/>
                  </a:moveTo>
                  <a:lnTo>
                    <a:pt x="2402" y="381"/>
                  </a:lnTo>
                  <a:lnTo>
                    <a:pt x="2394" y="333"/>
                  </a:lnTo>
                  <a:lnTo>
                    <a:pt x="3490" y="397"/>
                  </a:lnTo>
                  <a:lnTo>
                    <a:pt x="3586" y="533"/>
                  </a:lnTo>
                  <a:lnTo>
                    <a:pt x="3514" y="669"/>
                  </a:lnTo>
                  <a:lnTo>
                    <a:pt x="3202" y="701"/>
                  </a:lnTo>
                  <a:lnTo>
                    <a:pt x="3002" y="725"/>
                  </a:lnTo>
                  <a:lnTo>
                    <a:pt x="2794" y="725"/>
                  </a:lnTo>
                  <a:lnTo>
                    <a:pt x="2322" y="653"/>
                  </a:lnTo>
                  <a:lnTo>
                    <a:pt x="2402" y="333"/>
                  </a:lnTo>
                  <a:lnTo>
                    <a:pt x="2338" y="589"/>
                  </a:lnTo>
                  <a:lnTo>
                    <a:pt x="2034" y="581"/>
                  </a:lnTo>
                  <a:lnTo>
                    <a:pt x="1858" y="581"/>
                  </a:lnTo>
                  <a:lnTo>
                    <a:pt x="1298" y="533"/>
                  </a:lnTo>
                  <a:lnTo>
                    <a:pt x="954" y="461"/>
                  </a:lnTo>
                  <a:lnTo>
                    <a:pt x="714" y="365"/>
                  </a:lnTo>
                  <a:lnTo>
                    <a:pt x="426" y="264"/>
                  </a:lnTo>
                  <a:lnTo>
                    <a:pt x="438" y="216"/>
                  </a:lnTo>
                  <a:lnTo>
                    <a:pt x="396" y="252"/>
                  </a:lnTo>
                  <a:lnTo>
                    <a:pt x="414" y="195"/>
                  </a:lnTo>
                  <a:lnTo>
                    <a:pt x="369" y="240"/>
                  </a:lnTo>
                  <a:lnTo>
                    <a:pt x="390" y="186"/>
                  </a:lnTo>
                  <a:lnTo>
                    <a:pt x="336" y="222"/>
                  </a:lnTo>
                  <a:lnTo>
                    <a:pt x="348" y="174"/>
                  </a:lnTo>
                  <a:lnTo>
                    <a:pt x="306" y="210"/>
                  </a:lnTo>
                  <a:lnTo>
                    <a:pt x="306" y="165"/>
                  </a:lnTo>
                  <a:lnTo>
                    <a:pt x="273" y="198"/>
                  </a:lnTo>
                  <a:lnTo>
                    <a:pt x="273" y="153"/>
                  </a:lnTo>
                  <a:lnTo>
                    <a:pt x="237" y="186"/>
                  </a:lnTo>
                  <a:lnTo>
                    <a:pt x="240" y="141"/>
                  </a:lnTo>
                  <a:lnTo>
                    <a:pt x="204" y="165"/>
                  </a:lnTo>
                  <a:lnTo>
                    <a:pt x="207" y="126"/>
                  </a:lnTo>
                  <a:lnTo>
                    <a:pt x="171" y="153"/>
                  </a:lnTo>
                  <a:lnTo>
                    <a:pt x="171" y="108"/>
                  </a:lnTo>
                  <a:lnTo>
                    <a:pt x="135" y="129"/>
                  </a:lnTo>
                  <a:lnTo>
                    <a:pt x="132" y="84"/>
                  </a:lnTo>
                  <a:lnTo>
                    <a:pt x="108" y="117"/>
                  </a:lnTo>
                  <a:lnTo>
                    <a:pt x="108" y="72"/>
                  </a:lnTo>
                  <a:lnTo>
                    <a:pt x="69" y="99"/>
                  </a:lnTo>
                  <a:lnTo>
                    <a:pt x="84" y="54"/>
                  </a:lnTo>
                  <a:lnTo>
                    <a:pt x="30" y="75"/>
                  </a:lnTo>
                  <a:lnTo>
                    <a:pt x="60" y="45"/>
                  </a:lnTo>
                  <a:lnTo>
                    <a:pt x="15" y="48"/>
                  </a:lnTo>
                  <a:lnTo>
                    <a:pt x="57" y="27"/>
                  </a:lnTo>
                  <a:lnTo>
                    <a:pt x="0" y="0"/>
                  </a:lnTo>
                  <a:lnTo>
                    <a:pt x="90" y="13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53" name="Freeform 189" descr="Дуб"/>
            <p:cNvSpPr>
              <a:spLocks/>
            </p:cNvSpPr>
            <p:nvPr/>
          </p:nvSpPr>
          <p:spPr bwMode="auto">
            <a:xfrm>
              <a:off x="2528" y="3336"/>
              <a:ext cx="1256" cy="392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1152" y="56"/>
                </a:cxn>
                <a:cxn ang="0">
                  <a:pos x="1256" y="208"/>
                </a:cxn>
                <a:cxn ang="0">
                  <a:pos x="1192" y="352"/>
                </a:cxn>
                <a:cxn ang="0">
                  <a:pos x="672" y="392"/>
                </a:cxn>
                <a:cxn ang="0">
                  <a:pos x="440" y="392"/>
                </a:cxn>
                <a:cxn ang="0">
                  <a:pos x="0" y="320"/>
                </a:cxn>
                <a:cxn ang="0">
                  <a:pos x="64" y="0"/>
                </a:cxn>
              </a:cxnLst>
              <a:rect l="0" t="0" r="r" b="b"/>
              <a:pathLst>
                <a:path w="1256" h="392">
                  <a:moveTo>
                    <a:pt x="64" y="0"/>
                  </a:moveTo>
                  <a:lnTo>
                    <a:pt x="1152" y="56"/>
                  </a:lnTo>
                  <a:lnTo>
                    <a:pt x="1256" y="208"/>
                  </a:lnTo>
                  <a:lnTo>
                    <a:pt x="1192" y="352"/>
                  </a:lnTo>
                  <a:lnTo>
                    <a:pt x="672" y="392"/>
                  </a:lnTo>
                  <a:lnTo>
                    <a:pt x="440" y="392"/>
                  </a:lnTo>
                  <a:lnTo>
                    <a:pt x="0" y="320"/>
                  </a:lnTo>
                  <a:lnTo>
                    <a:pt x="64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54" name="Oval 190"/>
            <p:cNvSpPr>
              <a:spLocks noChangeArrowheads="1"/>
            </p:cNvSpPr>
            <p:nvPr/>
          </p:nvSpPr>
          <p:spPr bwMode="auto">
            <a:xfrm>
              <a:off x="26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5" name="Oval 191"/>
            <p:cNvSpPr>
              <a:spLocks noChangeArrowheads="1"/>
            </p:cNvSpPr>
            <p:nvPr/>
          </p:nvSpPr>
          <p:spPr bwMode="auto">
            <a:xfrm>
              <a:off x="2752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6" name="Oval 192"/>
            <p:cNvSpPr>
              <a:spLocks noChangeArrowheads="1"/>
            </p:cNvSpPr>
            <p:nvPr/>
          </p:nvSpPr>
          <p:spPr bwMode="auto">
            <a:xfrm>
              <a:off x="2848" y="3408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7" name="Oval 193"/>
            <p:cNvSpPr>
              <a:spLocks noChangeArrowheads="1"/>
            </p:cNvSpPr>
            <p:nvPr/>
          </p:nvSpPr>
          <p:spPr bwMode="auto">
            <a:xfrm>
              <a:off x="2960" y="3416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21058" name="Oval 194"/>
            <p:cNvSpPr>
              <a:spLocks noChangeArrowheads="1"/>
            </p:cNvSpPr>
            <p:nvPr/>
          </p:nvSpPr>
          <p:spPr bwMode="auto">
            <a:xfrm>
              <a:off x="2496" y="3400"/>
              <a:ext cx="27" cy="40"/>
            </a:xfrm>
            <a:prstGeom prst="ellipse">
              <a:avLst/>
            </a:prstGeom>
            <a:solidFill>
              <a:schemeClr val="tx2"/>
            </a:soli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9" name="Group 205"/>
          <p:cNvGrpSpPr>
            <a:grpSpLocks/>
          </p:cNvGrpSpPr>
          <p:nvPr/>
        </p:nvGrpSpPr>
        <p:grpSpPr bwMode="auto">
          <a:xfrm>
            <a:off x="4324350" y="2743200"/>
            <a:ext cx="2374900" cy="1355725"/>
            <a:chOff x="4084" y="1704"/>
            <a:chExt cx="1464" cy="822"/>
          </a:xfrm>
        </p:grpSpPr>
        <p:sp>
          <p:nvSpPr>
            <p:cNvPr id="421063" name="Freeform 199"/>
            <p:cNvSpPr>
              <a:spLocks/>
            </p:cNvSpPr>
            <p:nvPr/>
          </p:nvSpPr>
          <p:spPr bwMode="auto">
            <a:xfrm>
              <a:off x="4084" y="1704"/>
              <a:ext cx="1464" cy="822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884" y="0"/>
                </a:cxn>
                <a:cxn ang="0">
                  <a:pos x="984" y="30"/>
                </a:cxn>
                <a:cxn ang="0">
                  <a:pos x="1128" y="90"/>
                </a:cxn>
                <a:cxn ang="0">
                  <a:pos x="1260" y="162"/>
                </a:cxn>
                <a:cxn ang="0">
                  <a:pos x="1380" y="258"/>
                </a:cxn>
                <a:cxn ang="0">
                  <a:pos x="1440" y="318"/>
                </a:cxn>
                <a:cxn ang="0">
                  <a:pos x="1464" y="402"/>
                </a:cxn>
                <a:cxn ang="0">
                  <a:pos x="1464" y="510"/>
                </a:cxn>
                <a:cxn ang="0">
                  <a:pos x="1416" y="594"/>
                </a:cxn>
                <a:cxn ang="0">
                  <a:pos x="1356" y="678"/>
                </a:cxn>
                <a:cxn ang="0">
                  <a:pos x="1272" y="738"/>
                </a:cxn>
                <a:cxn ang="0">
                  <a:pos x="1212" y="774"/>
                </a:cxn>
                <a:cxn ang="0">
                  <a:pos x="1140" y="822"/>
                </a:cxn>
                <a:cxn ang="0">
                  <a:pos x="0" y="468"/>
                </a:cxn>
              </a:cxnLst>
              <a:rect l="0" t="0" r="r" b="b"/>
              <a:pathLst>
                <a:path w="1464" h="822">
                  <a:moveTo>
                    <a:pt x="0" y="480"/>
                  </a:moveTo>
                  <a:lnTo>
                    <a:pt x="884" y="0"/>
                  </a:lnTo>
                  <a:lnTo>
                    <a:pt x="984" y="30"/>
                  </a:lnTo>
                  <a:lnTo>
                    <a:pt x="1128" y="90"/>
                  </a:lnTo>
                  <a:lnTo>
                    <a:pt x="1260" y="162"/>
                  </a:lnTo>
                  <a:lnTo>
                    <a:pt x="1380" y="258"/>
                  </a:lnTo>
                  <a:lnTo>
                    <a:pt x="1440" y="318"/>
                  </a:lnTo>
                  <a:lnTo>
                    <a:pt x="1464" y="402"/>
                  </a:lnTo>
                  <a:lnTo>
                    <a:pt x="1464" y="510"/>
                  </a:lnTo>
                  <a:lnTo>
                    <a:pt x="1416" y="594"/>
                  </a:lnTo>
                  <a:lnTo>
                    <a:pt x="1356" y="678"/>
                  </a:lnTo>
                  <a:lnTo>
                    <a:pt x="1272" y="738"/>
                  </a:lnTo>
                  <a:lnTo>
                    <a:pt x="1212" y="774"/>
                  </a:lnTo>
                  <a:lnTo>
                    <a:pt x="1140" y="822"/>
                  </a:lnTo>
                  <a:lnTo>
                    <a:pt x="0" y="468"/>
                  </a:lnTo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24" name="Freeform 160"/>
            <p:cNvSpPr>
              <a:spLocks/>
            </p:cNvSpPr>
            <p:nvPr/>
          </p:nvSpPr>
          <p:spPr bwMode="auto">
            <a:xfrm>
              <a:off x="5176" y="2176"/>
              <a:ext cx="112" cy="117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26" name="Freeform 162"/>
            <p:cNvSpPr>
              <a:spLocks/>
            </p:cNvSpPr>
            <p:nvPr/>
          </p:nvSpPr>
          <p:spPr bwMode="auto">
            <a:xfrm>
              <a:off x="5304" y="2144"/>
              <a:ext cx="128" cy="14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23" name="Freeform 159"/>
            <p:cNvSpPr>
              <a:spLocks/>
            </p:cNvSpPr>
            <p:nvPr/>
          </p:nvSpPr>
          <p:spPr bwMode="auto">
            <a:xfrm>
              <a:off x="5144" y="2032"/>
              <a:ext cx="112" cy="69"/>
            </a:xfrm>
            <a:custGeom>
              <a:avLst/>
              <a:gdLst/>
              <a:ahLst/>
              <a:cxnLst>
                <a:cxn ang="0">
                  <a:pos x="72" y="16"/>
                </a:cxn>
                <a:cxn ang="0">
                  <a:pos x="8" y="32"/>
                </a:cxn>
                <a:cxn ang="0">
                  <a:pos x="24" y="112"/>
                </a:cxn>
                <a:cxn ang="0">
                  <a:pos x="120" y="128"/>
                </a:cxn>
                <a:cxn ang="0">
                  <a:pos x="72" y="16"/>
                </a:cxn>
              </a:cxnLst>
              <a:rect l="0" t="0" r="r" b="b"/>
              <a:pathLst>
                <a:path w="128" h="149">
                  <a:moveTo>
                    <a:pt x="72" y="16"/>
                  </a:moveTo>
                  <a:cubicBezTo>
                    <a:pt x="53" y="0"/>
                    <a:pt x="16" y="16"/>
                    <a:pt x="8" y="32"/>
                  </a:cubicBezTo>
                  <a:cubicBezTo>
                    <a:pt x="0" y="48"/>
                    <a:pt x="5" y="96"/>
                    <a:pt x="24" y="112"/>
                  </a:cubicBezTo>
                  <a:cubicBezTo>
                    <a:pt x="43" y="128"/>
                    <a:pt x="112" y="149"/>
                    <a:pt x="120" y="128"/>
                  </a:cubicBezTo>
                  <a:cubicBezTo>
                    <a:pt x="128" y="107"/>
                    <a:pt x="91" y="32"/>
                    <a:pt x="72" y="16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00"/>
                </a:gs>
                <a:gs pos="100000">
                  <a:srgbClr val="CC66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21062" name="Freeform 198"/>
          <p:cNvSpPr>
            <a:spLocks/>
          </p:cNvSpPr>
          <p:nvPr/>
        </p:nvSpPr>
        <p:spPr bwMode="auto">
          <a:xfrm>
            <a:off x="3009900" y="4838700"/>
            <a:ext cx="3232150" cy="1139825"/>
          </a:xfrm>
          <a:custGeom>
            <a:avLst/>
            <a:gdLst/>
            <a:ahLst/>
            <a:cxnLst>
              <a:cxn ang="0">
                <a:pos x="16" y="112"/>
              </a:cxn>
              <a:cxn ang="0">
                <a:pos x="144" y="144"/>
              </a:cxn>
              <a:cxn ang="0">
                <a:pos x="336" y="176"/>
              </a:cxn>
              <a:cxn ang="0">
                <a:pos x="496" y="192"/>
              </a:cxn>
              <a:cxn ang="0">
                <a:pos x="672" y="208"/>
              </a:cxn>
              <a:cxn ang="0">
                <a:pos x="832" y="208"/>
              </a:cxn>
              <a:cxn ang="0">
                <a:pos x="992" y="208"/>
              </a:cxn>
              <a:cxn ang="0">
                <a:pos x="1200" y="192"/>
              </a:cxn>
              <a:cxn ang="0">
                <a:pos x="1376" y="176"/>
              </a:cxn>
              <a:cxn ang="0">
                <a:pos x="1552" y="144"/>
              </a:cxn>
              <a:cxn ang="0">
                <a:pos x="1712" y="112"/>
              </a:cxn>
              <a:cxn ang="0">
                <a:pos x="1872" y="48"/>
              </a:cxn>
              <a:cxn ang="0">
                <a:pos x="2032" y="0"/>
              </a:cxn>
              <a:cxn ang="0">
                <a:pos x="2036" y="490"/>
              </a:cxn>
              <a:cxn ang="0">
                <a:pos x="1892" y="550"/>
              </a:cxn>
              <a:cxn ang="0">
                <a:pos x="1736" y="598"/>
              </a:cxn>
              <a:cxn ang="0">
                <a:pos x="1536" y="650"/>
              </a:cxn>
              <a:cxn ang="0">
                <a:pos x="1352" y="686"/>
              </a:cxn>
              <a:cxn ang="0">
                <a:pos x="1148" y="702"/>
              </a:cxn>
              <a:cxn ang="0">
                <a:pos x="908" y="710"/>
              </a:cxn>
              <a:cxn ang="0">
                <a:pos x="680" y="718"/>
              </a:cxn>
              <a:cxn ang="0">
                <a:pos x="352" y="688"/>
              </a:cxn>
              <a:cxn ang="0">
                <a:pos x="192" y="656"/>
              </a:cxn>
              <a:cxn ang="0">
                <a:pos x="92" y="646"/>
              </a:cxn>
              <a:cxn ang="0">
                <a:pos x="0" y="608"/>
              </a:cxn>
              <a:cxn ang="0">
                <a:pos x="16" y="112"/>
              </a:cxn>
            </a:cxnLst>
            <a:rect l="0" t="0" r="r" b="b"/>
            <a:pathLst>
              <a:path w="2036" h="718">
                <a:moveTo>
                  <a:pt x="16" y="112"/>
                </a:moveTo>
                <a:lnTo>
                  <a:pt x="144" y="144"/>
                </a:lnTo>
                <a:lnTo>
                  <a:pt x="336" y="176"/>
                </a:lnTo>
                <a:lnTo>
                  <a:pt x="496" y="192"/>
                </a:lnTo>
                <a:lnTo>
                  <a:pt x="672" y="208"/>
                </a:lnTo>
                <a:lnTo>
                  <a:pt x="832" y="208"/>
                </a:lnTo>
                <a:lnTo>
                  <a:pt x="992" y="208"/>
                </a:lnTo>
                <a:lnTo>
                  <a:pt x="1200" y="192"/>
                </a:lnTo>
                <a:lnTo>
                  <a:pt x="1376" y="176"/>
                </a:lnTo>
                <a:lnTo>
                  <a:pt x="1552" y="144"/>
                </a:lnTo>
                <a:lnTo>
                  <a:pt x="1712" y="112"/>
                </a:lnTo>
                <a:lnTo>
                  <a:pt x="1872" y="48"/>
                </a:lnTo>
                <a:lnTo>
                  <a:pt x="2032" y="0"/>
                </a:lnTo>
                <a:lnTo>
                  <a:pt x="2036" y="490"/>
                </a:lnTo>
                <a:lnTo>
                  <a:pt x="1892" y="550"/>
                </a:lnTo>
                <a:lnTo>
                  <a:pt x="1736" y="598"/>
                </a:lnTo>
                <a:lnTo>
                  <a:pt x="1536" y="650"/>
                </a:lnTo>
                <a:lnTo>
                  <a:pt x="1352" y="686"/>
                </a:lnTo>
                <a:lnTo>
                  <a:pt x="1148" y="702"/>
                </a:lnTo>
                <a:lnTo>
                  <a:pt x="908" y="710"/>
                </a:lnTo>
                <a:lnTo>
                  <a:pt x="680" y="718"/>
                </a:lnTo>
                <a:lnTo>
                  <a:pt x="352" y="688"/>
                </a:lnTo>
                <a:lnTo>
                  <a:pt x="192" y="656"/>
                </a:lnTo>
                <a:lnTo>
                  <a:pt x="92" y="646"/>
                </a:lnTo>
                <a:lnTo>
                  <a:pt x="0" y="608"/>
                </a:lnTo>
                <a:lnTo>
                  <a:pt x="16" y="112"/>
                </a:lnTo>
                <a:close/>
              </a:path>
            </a:pathLst>
          </a:custGeom>
          <a:solidFill>
            <a:srgbClr val="FF9900"/>
          </a:soli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0" name="Group 210"/>
          <p:cNvGrpSpPr>
            <a:grpSpLocks/>
          </p:cNvGrpSpPr>
          <p:nvPr/>
        </p:nvGrpSpPr>
        <p:grpSpPr bwMode="auto">
          <a:xfrm>
            <a:off x="3030538" y="3506788"/>
            <a:ext cx="3255962" cy="912812"/>
            <a:chOff x="3637" y="3289"/>
            <a:chExt cx="1971" cy="575"/>
          </a:xfrm>
        </p:grpSpPr>
        <p:sp>
          <p:nvSpPr>
            <p:cNvPr id="421060" name="Freeform 196"/>
            <p:cNvSpPr>
              <a:spLocks/>
            </p:cNvSpPr>
            <p:nvPr/>
          </p:nvSpPr>
          <p:spPr bwMode="auto">
            <a:xfrm>
              <a:off x="3637" y="3289"/>
              <a:ext cx="1971" cy="575"/>
            </a:xfrm>
            <a:custGeom>
              <a:avLst/>
              <a:gdLst/>
              <a:ahLst/>
              <a:cxnLst>
                <a:cxn ang="0">
                  <a:pos x="0" y="462"/>
                </a:cxn>
                <a:cxn ang="0">
                  <a:pos x="852" y="0"/>
                </a:cxn>
                <a:cxn ang="0">
                  <a:pos x="1971" y="359"/>
                </a:cxn>
                <a:cxn ang="0">
                  <a:pos x="1779" y="423"/>
                </a:cxn>
                <a:cxn ang="0">
                  <a:pos x="1539" y="487"/>
                </a:cxn>
                <a:cxn ang="0">
                  <a:pos x="1380" y="522"/>
                </a:cxn>
                <a:cxn ang="0">
                  <a:pos x="1158" y="552"/>
                </a:cxn>
                <a:cxn ang="0">
                  <a:pos x="947" y="543"/>
                </a:cxn>
                <a:cxn ang="0">
                  <a:pos x="691" y="559"/>
                </a:cxn>
                <a:cxn ang="0">
                  <a:pos x="371" y="535"/>
                </a:cxn>
                <a:cxn ang="0">
                  <a:pos x="198" y="516"/>
                </a:cxn>
                <a:cxn ang="0">
                  <a:pos x="60" y="480"/>
                </a:cxn>
                <a:cxn ang="0">
                  <a:pos x="0" y="462"/>
                </a:cxn>
              </a:cxnLst>
              <a:rect l="0" t="0" r="r" b="b"/>
              <a:pathLst>
                <a:path w="1971" h="559">
                  <a:moveTo>
                    <a:pt x="0" y="462"/>
                  </a:moveTo>
                  <a:lnTo>
                    <a:pt x="852" y="0"/>
                  </a:lnTo>
                  <a:lnTo>
                    <a:pt x="1971" y="359"/>
                  </a:lnTo>
                  <a:lnTo>
                    <a:pt x="1779" y="423"/>
                  </a:lnTo>
                  <a:lnTo>
                    <a:pt x="1539" y="487"/>
                  </a:lnTo>
                  <a:lnTo>
                    <a:pt x="1380" y="522"/>
                  </a:lnTo>
                  <a:lnTo>
                    <a:pt x="1158" y="552"/>
                  </a:lnTo>
                  <a:lnTo>
                    <a:pt x="947" y="543"/>
                  </a:lnTo>
                  <a:lnTo>
                    <a:pt x="691" y="559"/>
                  </a:lnTo>
                  <a:lnTo>
                    <a:pt x="371" y="535"/>
                  </a:lnTo>
                  <a:lnTo>
                    <a:pt x="198" y="516"/>
                  </a:lnTo>
                  <a:lnTo>
                    <a:pt x="60" y="480"/>
                  </a:lnTo>
                  <a:lnTo>
                    <a:pt x="0" y="462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FFFF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" name="Group 209"/>
            <p:cNvGrpSpPr>
              <a:grpSpLocks/>
            </p:cNvGrpSpPr>
            <p:nvPr/>
          </p:nvGrpSpPr>
          <p:grpSpPr bwMode="auto">
            <a:xfrm>
              <a:off x="4019" y="3451"/>
              <a:ext cx="346" cy="282"/>
              <a:chOff x="4019" y="3451"/>
              <a:chExt cx="346" cy="282"/>
            </a:xfrm>
          </p:grpSpPr>
          <p:sp>
            <p:nvSpPr>
              <p:cNvPr id="421070" name="Freeform 206"/>
              <p:cNvSpPr>
                <a:spLocks/>
              </p:cNvSpPr>
              <p:nvPr/>
            </p:nvSpPr>
            <p:spPr bwMode="auto">
              <a:xfrm>
                <a:off x="4019" y="3627"/>
                <a:ext cx="90" cy="106"/>
              </a:xfrm>
              <a:custGeom>
                <a:avLst/>
                <a:gdLst/>
                <a:ahLst/>
                <a:cxnLst>
                  <a:cxn ang="0">
                    <a:pos x="61" y="5"/>
                  </a:cxn>
                  <a:cxn ang="0">
                    <a:pos x="13" y="133"/>
                  </a:cxn>
                  <a:cxn ang="0">
                    <a:pos x="141" y="181"/>
                  </a:cxn>
                  <a:cxn ang="0">
                    <a:pos x="93" y="101"/>
                  </a:cxn>
                  <a:cxn ang="0">
                    <a:pos x="61" y="5"/>
                  </a:cxn>
                </a:cxnLst>
                <a:rect l="0" t="0" r="r" b="b"/>
                <a:pathLst>
                  <a:path w="154" h="186">
                    <a:moveTo>
                      <a:pt x="61" y="5"/>
                    </a:moveTo>
                    <a:cubicBezTo>
                      <a:pt x="48" y="10"/>
                      <a:pt x="0" y="104"/>
                      <a:pt x="13" y="133"/>
                    </a:cubicBezTo>
                    <a:cubicBezTo>
                      <a:pt x="26" y="162"/>
                      <a:pt x="128" y="186"/>
                      <a:pt x="141" y="181"/>
                    </a:cubicBezTo>
                    <a:cubicBezTo>
                      <a:pt x="154" y="176"/>
                      <a:pt x="109" y="127"/>
                      <a:pt x="93" y="101"/>
                    </a:cubicBezTo>
                    <a:cubicBezTo>
                      <a:pt x="77" y="75"/>
                      <a:pt x="74" y="0"/>
                      <a:pt x="61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071" name="Freeform 207"/>
              <p:cNvSpPr>
                <a:spLocks/>
              </p:cNvSpPr>
              <p:nvPr/>
            </p:nvSpPr>
            <p:spPr bwMode="auto">
              <a:xfrm>
                <a:off x="4275" y="3451"/>
                <a:ext cx="90" cy="106"/>
              </a:xfrm>
              <a:custGeom>
                <a:avLst/>
                <a:gdLst/>
                <a:ahLst/>
                <a:cxnLst>
                  <a:cxn ang="0">
                    <a:pos x="61" y="5"/>
                  </a:cxn>
                  <a:cxn ang="0">
                    <a:pos x="13" y="133"/>
                  </a:cxn>
                  <a:cxn ang="0">
                    <a:pos x="141" y="181"/>
                  </a:cxn>
                  <a:cxn ang="0">
                    <a:pos x="93" y="101"/>
                  </a:cxn>
                  <a:cxn ang="0">
                    <a:pos x="61" y="5"/>
                  </a:cxn>
                </a:cxnLst>
                <a:rect l="0" t="0" r="r" b="b"/>
                <a:pathLst>
                  <a:path w="154" h="186">
                    <a:moveTo>
                      <a:pt x="61" y="5"/>
                    </a:moveTo>
                    <a:cubicBezTo>
                      <a:pt x="48" y="10"/>
                      <a:pt x="0" y="104"/>
                      <a:pt x="13" y="133"/>
                    </a:cubicBezTo>
                    <a:cubicBezTo>
                      <a:pt x="26" y="162"/>
                      <a:pt x="128" y="186"/>
                      <a:pt x="141" y="181"/>
                    </a:cubicBezTo>
                    <a:cubicBezTo>
                      <a:pt x="154" y="176"/>
                      <a:pt x="109" y="127"/>
                      <a:pt x="93" y="101"/>
                    </a:cubicBezTo>
                    <a:cubicBezTo>
                      <a:pt x="77" y="75"/>
                      <a:pt x="74" y="0"/>
                      <a:pt x="61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072" name="Freeform 208"/>
              <p:cNvSpPr>
                <a:spLocks/>
              </p:cNvSpPr>
              <p:nvPr/>
            </p:nvSpPr>
            <p:spPr bwMode="auto">
              <a:xfrm flipH="1">
                <a:off x="4179" y="3579"/>
                <a:ext cx="90" cy="106"/>
              </a:xfrm>
              <a:custGeom>
                <a:avLst/>
                <a:gdLst/>
                <a:ahLst/>
                <a:cxnLst>
                  <a:cxn ang="0">
                    <a:pos x="61" y="5"/>
                  </a:cxn>
                  <a:cxn ang="0">
                    <a:pos x="13" y="133"/>
                  </a:cxn>
                  <a:cxn ang="0">
                    <a:pos x="141" y="181"/>
                  </a:cxn>
                  <a:cxn ang="0">
                    <a:pos x="93" y="101"/>
                  </a:cxn>
                  <a:cxn ang="0">
                    <a:pos x="61" y="5"/>
                  </a:cxn>
                </a:cxnLst>
                <a:rect l="0" t="0" r="r" b="b"/>
                <a:pathLst>
                  <a:path w="154" h="186">
                    <a:moveTo>
                      <a:pt x="61" y="5"/>
                    </a:moveTo>
                    <a:cubicBezTo>
                      <a:pt x="48" y="10"/>
                      <a:pt x="0" y="104"/>
                      <a:pt x="13" y="133"/>
                    </a:cubicBezTo>
                    <a:cubicBezTo>
                      <a:pt x="26" y="162"/>
                      <a:pt x="128" y="186"/>
                      <a:pt x="141" y="181"/>
                    </a:cubicBezTo>
                    <a:cubicBezTo>
                      <a:pt x="154" y="176"/>
                      <a:pt x="109" y="127"/>
                      <a:pt x="93" y="101"/>
                    </a:cubicBezTo>
                    <a:cubicBezTo>
                      <a:pt x="77" y="75"/>
                      <a:pt x="74" y="0"/>
                      <a:pt x="61" y="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9900"/>
                  </a:gs>
                  <a:gs pos="100000">
                    <a:srgbClr val="CC66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2" name="Group 163"/>
          <p:cNvGrpSpPr>
            <a:grpSpLocks/>
          </p:cNvGrpSpPr>
          <p:nvPr/>
        </p:nvGrpSpPr>
        <p:grpSpPr bwMode="auto">
          <a:xfrm>
            <a:off x="3060700" y="2743200"/>
            <a:ext cx="2794000" cy="3086100"/>
            <a:chOff x="1904" y="1776"/>
            <a:chExt cx="1760" cy="1944"/>
          </a:xfrm>
        </p:grpSpPr>
        <p:sp>
          <p:nvSpPr>
            <p:cNvPr id="421028" name="Line 164"/>
            <p:cNvSpPr>
              <a:spLocks noChangeShapeType="1"/>
            </p:cNvSpPr>
            <p:nvPr/>
          </p:nvSpPr>
          <p:spPr bwMode="auto">
            <a:xfrm flipV="1">
              <a:off x="1912" y="1776"/>
              <a:ext cx="1752" cy="944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29" name="Line 165"/>
            <p:cNvSpPr>
              <a:spLocks noChangeShapeType="1"/>
            </p:cNvSpPr>
            <p:nvPr/>
          </p:nvSpPr>
          <p:spPr bwMode="auto">
            <a:xfrm>
              <a:off x="1904" y="2720"/>
              <a:ext cx="8" cy="100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3" name="Group 170"/>
          <p:cNvGrpSpPr>
            <a:grpSpLocks/>
          </p:cNvGrpSpPr>
          <p:nvPr/>
        </p:nvGrpSpPr>
        <p:grpSpPr bwMode="auto">
          <a:xfrm rot="3044272">
            <a:off x="2003425" y="4630738"/>
            <a:ext cx="5692775" cy="1978025"/>
            <a:chOff x="742" y="2429"/>
            <a:chExt cx="3586" cy="1246"/>
          </a:xfrm>
        </p:grpSpPr>
        <p:sp>
          <p:nvSpPr>
            <p:cNvPr id="421035" name="Freeform 171"/>
            <p:cNvSpPr>
              <a:spLocks/>
            </p:cNvSpPr>
            <p:nvPr/>
          </p:nvSpPr>
          <p:spPr bwMode="auto">
            <a:xfrm rot="19972800" flipV="1">
              <a:off x="742" y="2950"/>
              <a:ext cx="3586" cy="725"/>
            </a:xfrm>
            <a:custGeom>
              <a:avLst/>
              <a:gdLst/>
              <a:ahLst/>
              <a:cxnLst>
                <a:cxn ang="0">
                  <a:pos x="90" y="13"/>
                </a:cxn>
                <a:cxn ang="0">
                  <a:pos x="2402" y="381"/>
                </a:cxn>
                <a:cxn ang="0">
                  <a:pos x="2394" y="333"/>
                </a:cxn>
                <a:cxn ang="0">
                  <a:pos x="3490" y="397"/>
                </a:cxn>
                <a:cxn ang="0">
                  <a:pos x="3586" y="533"/>
                </a:cxn>
                <a:cxn ang="0">
                  <a:pos x="3514" y="669"/>
                </a:cxn>
                <a:cxn ang="0">
                  <a:pos x="3202" y="701"/>
                </a:cxn>
                <a:cxn ang="0">
                  <a:pos x="3002" y="725"/>
                </a:cxn>
                <a:cxn ang="0">
                  <a:pos x="2794" y="725"/>
                </a:cxn>
                <a:cxn ang="0">
                  <a:pos x="2322" y="653"/>
                </a:cxn>
                <a:cxn ang="0">
                  <a:pos x="2402" y="333"/>
                </a:cxn>
                <a:cxn ang="0">
                  <a:pos x="2338" y="589"/>
                </a:cxn>
                <a:cxn ang="0">
                  <a:pos x="2034" y="581"/>
                </a:cxn>
                <a:cxn ang="0">
                  <a:pos x="1858" y="581"/>
                </a:cxn>
                <a:cxn ang="0">
                  <a:pos x="1298" y="533"/>
                </a:cxn>
                <a:cxn ang="0">
                  <a:pos x="954" y="461"/>
                </a:cxn>
                <a:cxn ang="0">
                  <a:pos x="714" y="365"/>
                </a:cxn>
                <a:cxn ang="0">
                  <a:pos x="426" y="264"/>
                </a:cxn>
                <a:cxn ang="0">
                  <a:pos x="438" y="216"/>
                </a:cxn>
                <a:cxn ang="0">
                  <a:pos x="396" y="252"/>
                </a:cxn>
                <a:cxn ang="0">
                  <a:pos x="414" y="195"/>
                </a:cxn>
                <a:cxn ang="0">
                  <a:pos x="369" y="240"/>
                </a:cxn>
                <a:cxn ang="0">
                  <a:pos x="390" y="186"/>
                </a:cxn>
                <a:cxn ang="0">
                  <a:pos x="336" y="222"/>
                </a:cxn>
                <a:cxn ang="0">
                  <a:pos x="348" y="174"/>
                </a:cxn>
                <a:cxn ang="0">
                  <a:pos x="306" y="210"/>
                </a:cxn>
                <a:cxn ang="0">
                  <a:pos x="306" y="165"/>
                </a:cxn>
                <a:cxn ang="0">
                  <a:pos x="273" y="198"/>
                </a:cxn>
                <a:cxn ang="0">
                  <a:pos x="273" y="153"/>
                </a:cxn>
                <a:cxn ang="0">
                  <a:pos x="237" y="186"/>
                </a:cxn>
                <a:cxn ang="0">
                  <a:pos x="240" y="141"/>
                </a:cxn>
                <a:cxn ang="0">
                  <a:pos x="204" y="165"/>
                </a:cxn>
                <a:cxn ang="0">
                  <a:pos x="207" y="126"/>
                </a:cxn>
                <a:cxn ang="0">
                  <a:pos x="171" y="153"/>
                </a:cxn>
                <a:cxn ang="0">
                  <a:pos x="171" y="108"/>
                </a:cxn>
                <a:cxn ang="0">
                  <a:pos x="135" y="129"/>
                </a:cxn>
                <a:cxn ang="0">
                  <a:pos x="132" y="84"/>
                </a:cxn>
                <a:cxn ang="0">
                  <a:pos x="108" y="117"/>
                </a:cxn>
                <a:cxn ang="0">
                  <a:pos x="108" y="72"/>
                </a:cxn>
                <a:cxn ang="0">
                  <a:pos x="69" y="99"/>
                </a:cxn>
                <a:cxn ang="0">
                  <a:pos x="84" y="54"/>
                </a:cxn>
                <a:cxn ang="0">
                  <a:pos x="30" y="75"/>
                </a:cxn>
                <a:cxn ang="0">
                  <a:pos x="60" y="45"/>
                </a:cxn>
                <a:cxn ang="0">
                  <a:pos x="15" y="48"/>
                </a:cxn>
                <a:cxn ang="0">
                  <a:pos x="57" y="27"/>
                </a:cxn>
                <a:cxn ang="0">
                  <a:pos x="0" y="0"/>
                </a:cxn>
                <a:cxn ang="0">
                  <a:pos x="90" y="13"/>
                </a:cxn>
              </a:cxnLst>
              <a:rect l="0" t="0" r="r" b="b"/>
              <a:pathLst>
                <a:path w="3586" h="725">
                  <a:moveTo>
                    <a:pt x="90" y="13"/>
                  </a:moveTo>
                  <a:lnTo>
                    <a:pt x="2402" y="381"/>
                  </a:lnTo>
                  <a:lnTo>
                    <a:pt x="2394" y="333"/>
                  </a:lnTo>
                  <a:lnTo>
                    <a:pt x="3490" y="397"/>
                  </a:lnTo>
                  <a:lnTo>
                    <a:pt x="3586" y="533"/>
                  </a:lnTo>
                  <a:lnTo>
                    <a:pt x="3514" y="669"/>
                  </a:lnTo>
                  <a:lnTo>
                    <a:pt x="3202" y="701"/>
                  </a:lnTo>
                  <a:lnTo>
                    <a:pt x="3002" y="725"/>
                  </a:lnTo>
                  <a:lnTo>
                    <a:pt x="2794" y="725"/>
                  </a:lnTo>
                  <a:lnTo>
                    <a:pt x="2322" y="653"/>
                  </a:lnTo>
                  <a:lnTo>
                    <a:pt x="2402" y="333"/>
                  </a:lnTo>
                  <a:lnTo>
                    <a:pt x="2338" y="589"/>
                  </a:lnTo>
                  <a:lnTo>
                    <a:pt x="2034" y="581"/>
                  </a:lnTo>
                  <a:lnTo>
                    <a:pt x="1858" y="581"/>
                  </a:lnTo>
                  <a:lnTo>
                    <a:pt x="1298" y="533"/>
                  </a:lnTo>
                  <a:lnTo>
                    <a:pt x="954" y="461"/>
                  </a:lnTo>
                  <a:lnTo>
                    <a:pt x="714" y="365"/>
                  </a:lnTo>
                  <a:lnTo>
                    <a:pt x="426" y="264"/>
                  </a:lnTo>
                  <a:lnTo>
                    <a:pt x="438" y="216"/>
                  </a:lnTo>
                  <a:lnTo>
                    <a:pt x="396" y="252"/>
                  </a:lnTo>
                  <a:lnTo>
                    <a:pt x="414" y="195"/>
                  </a:lnTo>
                  <a:lnTo>
                    <a:pt x="369" y="240"/>
                  </a:lnTo>
                  <a:lnTo>
                    <a:pt x="390" y="186"/>
                  </a:lnTo>
                  <a:lnTo>
                    <a:pt x="336" y="222"/>
                  </a:lnTo>
                  <a:lnTo>
                    <a:pt x="348" y="174"/>
                  </a:lnTo>
                  <a:lnTo>
                    <a:pt x="306" y="210"/>
                  </a:lnTo>
                  <a:lnTo>
                    <a:pt x="306" y="165"/>
                  </a:lnTo>
                  <a:lnTo>
                    <a:pt x="273" y="198"/>
                  </a:lnTo>
                  <a:lnTo>
                    <a:pt x="273" y="153"/>
                  </a:lnTo>
                  <a:lnTo>
                    <a:pt x="237" y="186"/>
                  </a:lnTo>
                  <a:lnTo>
                    <a:pt x="240" y="141"/>
                  </a:lnTo>
                  <a:lnTo>
                    <a:pt x="204" y="165"/>
                  </a:lnTo>
                  <a:lnTo>
                    <a:pt x="207" y="126"/>
                  </a:lnTo>
                  <a:lnTo>
                    <a:pt x="171" y="153"/>
                  </a:lnTo>
                  <a:lnTo>
                    <a:pt x="171" y="108"/>
                  </a:lnTo>
                  <a:lnTo>
                    <a:pt x="135" y="129"/>
                  </a:lnTo>
                  <a:lnTo>
                    <a:pt x="132" y="84"/>
                  </a:lnTo>
                  <a:lnTo>
                    <a:pt x="108" y="117"/>
                  </a:lnTo>
                  <a:lnTo>
                    <a:pt x="108" y="72"/>
                  </a:lnTo>
                  <a:lnTo>
                    <a:pt x="69" y="99"/>
                  </a:lnTo>
                  <a:lnTo>
                    <a:pt x="84" y="54"/>
                  </a:lnTo>
                  <a:lnTo>
                    <a:pt x="30" y="75"/>
                  </a:lnTo>
                  <a:lnTo>
                    <a:pt x="60" y="45"/>
                  </a:lnTo>
                  <a:lnTo>
                    <a:pt x="15" y="48"/>
                  </a:lnTo>
                  <a:lnTo>
                    <a:pt x="57" y="27"/>
                  </a:lnTo>
                  <a:lnTo>
                    <a:pt x="0" y="0"/>
                  </a:lnTo>
                  <a:lnTo>
                    <a:pt x="90" y="13"/>
                  </a:lnTo>
                  <a:close/>
                </a:path>
              </a:pathLst>
            </a:custGeom>
            <a:gradFill rotWithShape="1">
              <a:gsLst>
                <a:gs pos="0">
                  <a:srgbClr val="33CCFF"/>
                </a:gs>
                <a:gs pos="100000">
                  <a:schemeClr val="bg1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" name="Group 172"/>
            <p:cNvGrpSpPr>
              <a:grpSpLocks/>
            </p:cNvGrpSpPr>
            <p:nvPr/>
          </p:nvGrpSpPr>
          <p:grpSpPr bwMode="auto">
            <a:xfrm>
              <a:off x="2847" y="2429"/>
              <a:ext cx="1268" cy="411"/>
              <a:chOff x="3007" y="2733"/>
              <a:chExt cx="1268" cy="411"/>
            </a:xfrm>
          </p:grpSpPr>
          <p:sp>
            <p:nvSpPr>
              <p:cNvPr id="421037" name="Freeform 173" descr="Дуб"/>
              <p:cNvSpPr>
                <a:spLocks/>
              </p:cNvSpPr>
              <p:nvPr/>
            </p:nvSpPr>
            <p:spPr bwMode="auto">
              <a:xfrm rot="19972800" flipV="1">
                <a:off x="3019" y="2733"/>
                <a:ext cx="1256" cy="392"/>
              </a:xfrm>
              <a:custGeom>
                <a:avLst/>
                <a:gdLst/>
                <a:ahLst/>
                <a:cxnLst>
                  <a:cxn ang="0">
                    <a:pos x="64" y="0"/>
                  </a:cxn>
                  <a:cxn ang="0">
                    <a:pos x="1152" y="56"/>
                  </a:cxn>
                  <a:cxn ang="0">
                    <a:pos x="1256" y="208"/>
                  </a:cxn>
                  <a:cxn ang="0">
                    <a:pos x="1192" y="352"/>
                  </a:cxn>
                  <a:cxn ang="0">
                    <a:pos x="672" y="392"/>
                  </a:cxn>
                  <a:cxn ang="0">
                    <a:pos x="440" y="392"/>
                  </a:cxn>
                  <a:cxn ang="0">
                    <a:pos x="0" y="320"/>
                  </a:cxn>
                  <a:cxn ang="0">
                    <a:pos x="64" y="0"/>
                  </a:cxn>
                </a:cxnLst>
                <a:rect l="0" t="0" r="r" b="b"/>
                <a:pathLst>
                  <a:path w="1256" h="392">
                    <a:moveTo>
                      <a:pt x="64" y="0"/>
                    </a:moveTo>
                    <a:lnTo>
                      <a:pt x="1152" y="56"/>
                    </a:lnTo>
                    <a:lnTo>
                      <a:pt x="1256" y="208"/>
                    </a:lnTo>
                    <a:lnTo>
                      <a:pt x="1192" y="352"/>
                    </a:lnTo>
                    <a:lnTo>
                      <a:pt x="672" y="392"/>
                    </a:lnTo>
                    <a:lnTo>
                      <a:pt x="440" y="392"/>
                    </a:lnTo>
                    <a:lnTo>
                      <a:pt x="0" y="320"/>
                    </a:lnTo>
                    <a:lnTo>
                      <a:pt x="64" y="0"/>
                    </a:lnTo>
                    <a:close/>
                  </a:path>
                </a:pathLst>
              </a:custGeom>
              <a:blipFill dpi="0" rotWithShape="1">
                <a:blip r:embed="rId3"/>
                <a:srcRect/>
                <a:tile tx="0" ty="0" sx="100000" sy="100000" flip="none" algn="tl"/>
              </a:blipFill>
              <a:ln w="9525" cap="flat" cmpd="sng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1038" name="Oval 174"/>
              <p:cNvSpPr>
                <a:spLocks noChangeArrowheads="1"/>
              </p:cNvSpPr>
              <p:nvPr/>
            </p:nvSpPr>
            <p:spPr bwMode="auto">
              <a:xfrm rot="-66427200">
                <a:off x="3146" y="3042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39" name="Oval 175"/>
              <p:cNvSpPr>
                <a:spLocks noChangeArrowheads="1"/>
              </p:cNvSpPr>
              <p:nvPr/>
            </p:nvSpPr>
            <p:spPr bwMode="auto">
              <a:xfrm rot="-66427200">
                <a:off x="3239" y="2994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40" name="Oval 176"/>
              <p:cNvSpPr>
                <a:spLocks noChangeArrowheads="1"/>
              </p:cNvSpPr>
              <p:nvPr/>
            </p:nvSpPr>
            <p:spPr bwMode="auto">
              <a:xfrm rot="-66427200">
                <a:off x="3324" y="2951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41" name="Oval 177"/>
              <p:cNvSpPr>
                <a:spLocks noChangeArrowheads="1"/>
              </p:cNvSpPr>
              <p:nvPr/>
            </p:nvSpPr>
            <p:spPr bwMode="auto">
              <a:xfrm rot="-66427200">
                <a:off x="3427" y="2907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21042" name="Oval 178"/>
              <p:cNvSpPr>
                <a:spLocks noChangeArrowheads="1"/>
              </p:cNvSpPr>
              <p:nvPr/>
            </p:nvSpPr>
            <p:spPr bwMode="auto">
              <a:xfrm rot="-66427200">
                <a:off x="3007" y="3104"/>
                <a:ext cx="27" cy="40"/>
              </a:xfrm>
              <a:prstGeom prst="ellipse">
                <a:avLst/>
              </a:prstGeom>
              <a:solidFill>
                <a:schemeClr val="tx2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421061" name="Freeform 197"/>
          <p:cNvSpPr>
            <a:spLocks/>
          </p:cNvSpPr>
          <p:nvPr/>
        </p:nvSpPr>
        <p:spPr bwMode="auto">
          <a:xfrm>
            <a:off x="3073400" y="4095750"/>
            <a:ext cx="3146425" cy="1120775"/>
          </a:xfrm>
          <a:custGeom>
            <a:avLst/>
            <a:gdLst/>
            <a:ahLst/>
            <a:cxnLst>
              <a:cxn ang="0">
                <a:pos x="0" y="116"/>
              </a:cxn>
              <a:cxn ang="0">
                <a:pos x="134" y="144"/>
              </a:cxn>
              <a:cxn ang="0">
                <a:pos x="302" y="174"/>
              </a:cxn>
              <a:cxn ang="0">
                <a:pos x="472" y="180"/>
              </a:cxn>
              <a:cxn ang="0">
                <a:pos x="643" y="196"/>
              </a:cxn>
              <a:cxn ang="0">
                <a:pos x="806" y="198"/>
              </a:cxn>
              <a:cxn ang="0">
                <a:pos x="962" y="192"/>
              </a:cxn>
              <a:cxn ang="0">
                <a:pos x="1154" y="180"/>
              </a:cxn>
              <a:cxn ang="0">
                <a:pos x="1325" y="164"/>
              </a:cxn>
              <a:cxn ang="0">
                <a:pos x="1495" y="132"/>
              </a:cxn>
              <a:cxn ang="0">
                <a:pos x="1650" y="100"/>
              </a:cxn>
              <a:cxn ang="0">
                <a:pos x="1802" y="60"/>
              </a:cxn>
              <a:cxn ang="0">
                <a:pos x="1958" y="0"/>
              </a:cxn>
              <a:cxn ang="0">
                <a:pos x="1964" y="478"/>
              </a:cxn>
              <a:cxn ang="0">
                <a:pos x="1825" y="538"/>
              </a:cxn>
              <a:cxn ang="0">
                <a:pos x="1673" y="586"/>
              </a:cxn>
              <a:cxn ang="0">
                <a:pos x="1480" y="638"/>
              </a:cxn>
              <a:cxn ang="0">
                <a:pos x="1302" y="674"/>
              </a:cxn>
              <a:cxn ang="0">
                <a:pos x="1104" y="690"/>
              </a:cxn>
              <a:cxn ang="0">
                <a:pos x="871" y="698"/>
              </a:cxn>
              <a:cxn ang="0">
                <a:pos x="651" y="706"/>
              </a:cxn>
              <a:cxn ang="0">
                <a:pos x="333" y="676"/>
              </a:cxn>
              <a:cxn ang="0">
                <a:pos x="178" y="644"/>
              </a:cxn>
              <a:cxn ang="0">
                <a:pos x="81" y="634"/>
              </a:cxn>
              <a:cxn ang="0">
                <a:pos x="2" y="612"/>
              </a:cxn>
              <a:cxn ang="0">
                <a:pos x="0" y="116"/>
              </a:cxn>
            </a:cxnLst>
            <a:rect l="0" t="0" r="r" b="b"/>
            <a:pathLst>
              <a:path w="1964" h="706">
                <a:moveTo>
                  <a:pt x="0" y="116"/>
                </a:moveTo>
                <a:lnTo>
                  <a:pt x="134" y="144"/>
                </a:lnTo>
                <a:lnTo>
                  <a:pt x="302" y="174"/>
                </a:lnTo>
                <a:lnTo>
                  <a:pt x="472" y="180"/>
                </a:lnTo>
                <a:lnTo>
                  <a:pt x="643" y="196"/>
                </a:lnTo>
                <a:lnTo>
                  <a:pt x="806" y="198"/>
                </a:lnTo>
                <a:lnTo>
                  <a:pt x="962" y="192"/>
                </a:lnTo>
                <a:lnTo>
                  <a:pt x="1154" y="180"/>
                </a:lnTo>
                <a:lnTo>
                  <a:pt x="1325" y="164"/>
                </a:lnTo>
                <a:lnTo>
                  <a:pt x="1495" y="132"/>
                </a:lnTo>
                <a:lnTo>
                  <a:pt x="1650" y="100"/>
                </a:lnTo>
                <a:lnTo>
                  <a:pt x="1802" y="60"/>
                </a:lnTo>
                <a:lnTo>
                  <a:pt x="1958" y="0"/>
                </a:lnTo>
                <a:lnTo>
                  <a:pt x="1964" y="478"/>
                </a:lnTo>
                <a:lnTo>
                  <a:pt x="1825" y="538"/>
                </a:lnTo>
                <a:lnTo>
                  <a:pt x="1673" y="586"/>
                </a:lnTo>
                <a:lnTo>
                  <a:pt x="1480" y="638"/>
                </a:lnTo>
                <a:lnTo>
                  <a:pt x="1302" y="674"/>
                </a:lnTo>
                <a:lnTo>
                  <a:pt x="1104" y="690"/>
                </a:lnTo>
                <a:lnTo>
                  <a:pt x="871" y="698"/>
                </a:lnTo>
                <a:lnTo>
                  <a:pt x="651" y="706"/>
                </a:lnTo>
                <a:lnTo>
                  <a:pt x="333" y="676"/>
                </a:lnTo>
                <a:lnTo>
                  <a:pt x="178" y="644"/>
                </a:lnTo>
                <a:lnTo>
                  <a:pt x="81" y="634"/>
                </a:lnTo>
                <a:lnTo>
                  <a:pt x="2" y="612"/>
                </a:lnTo>
                <a:lnTo>
                  <a:pt x="0" y="116"/>
                </a:lnTo>
                <a:close/>
              </a:path>
            </a:pathLst>
          </a:custGeom>
          <a:solidFill>
            <a:srgbClr val="FF9900"/>
          </a:soli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21065" name="Freeform 201"/>
          <p:cNvSpPr>
            <a:spLocks/>
          </p:cNvSpPr>
          <p:nvPr/>
        </p:nvSpPr>
        <p:spPr bwMode="auto">
          <a:xfrm>
            <a:off x="6197600" y="3663950"/>
            <a:ext cx="495300" cy="1219200"/>
          </a:xfrm>
          <a:custGeom>
            <a:avLst/>
            <a:gdLst/>
            <a:ahLst/>
            <a:cxnLst>
              <a:cxn ang="0">
                <a:pos x="0" y="276"/>
              </a:cxn>
              <a:cxn ang="0">
                <a:pos x="120" y="192"/>
              </a:cxn>
              <a:cxn ang="0">
                <a:pos x="228" y="108"/>
              </a:cxn>
              <a:cxn ang="0">
                <a:pos x="264" y="60"/>
              </a:cxn>
              <a:cxn ang="0">
                <a:pos x="300" y="0"/>
              </a:cxn>
              <a:cxn ang="0">
                <a:pos x="312" y="468"/>
              </a:cxn>
              <a:cxn ang="0">
                <a:pos x="264" y="564"/>
              </a:cxn>
              <a:cxn ang="0">
                <a:pos x="192" y="648"/>
              </a:cxn>
              <a:cxn ang="0">
                <a:pos x="120" y="696"/>
              </a:cxn>
              <a:cxn ang="0">
                <a:pos x="60" y="732"/>
              </a:cxn>
              <a:cxn ang="0">
                <a:pos x="12" y="768"/>
              </a:cxn>
              <a:cxn ang="0">
                <a:pos x="0" y="276"/>
              </a:cxn>
            </a:cxnLst>
            <a:rect l="0" t="0" r="r" b="b"/>
            <a:pathLst>
              <a:path w="312" h="768">
                <a:moveTo>
                  <a:pt x="0" y="276"/>
                </a:moveTo>
                <a:lnTo>
                  <a:pt x="120" y="192"/>
                </a:lnTo>
                <a:lnTo>
                  <a:pt x="228" y="108"/>
                </a:lnTo>
                <a:lnTo>
                  <a:pt x="264" y="60"/>
                </a:lnTo>
                <a:lnTo>
                  <a:pt x="300" y="0"/>
                </a:lnTo>
                <a:lnTo>
                  <a:pt x="312" y="468"/>
                </a:lnTo>
                <a:lnTo>
                  <a:pt x="264" y="564"/>
                </a:lnTo>
                <a:lnTo>
                  <a:pt x="192" y="648"/>
                </a:lnTo>
                <a:lnTo>
                  <a:pt x="120" y="696"/>
                </a:lnTo>
                <a:lnTo>
                  <a:pt x="60" y="732"/>
                </a:lnTo>
                <a:lnTo>
                  <a:pt x="12" y="768"/>
                </a:lnTo>
                <a:lnTo>
                  <a:pt x="0" y="276"/>
                </a:lnTo>
                <a:close/>
              </a:path>
            </a:pathLst>
          </a:custGeom>
          <a:solidFill>
            <a:srgbClr val="FF9900"/>
          </a:solidFill>
          <a:ln w="9525" cap="flat" cmpd="sng">
            <a:noFill/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21033" name="Freeform 169"/>
          <p:cNvSpPr>
            <a:spLocks/>
          </p:cNvSpPr>
          <p:nvPr/>
        </p:nvSpPr>
        <p:spPr bwMode="auto">
          <a:xfrm>
            <a:off x="2019300" y="4337050"/>
            <a:ext cx="4749800" cy="9001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4" y="192"/>
              </a:cxn>
              <a:cxn ang="0">
                <a:pos x="224" y="304"/>
              </a:cxn>
              <a:cxn ang="0">
                <a:pos x="408" y="384"/>
              </a:cxn>
              <a:cxn ang="0">
                <a:pos x="616" y="456"/>
              </a:cxn>
              <a:cxn ang="0">
                <a:pos x="880" y="520"/>
              </a:cxn>
              <a:cxn ang="0">
                <a:pos x="1184" y="560"/>
              </a:cxn>
              <a:cxn ang="0">
                <a:pos x="1480" y="560"/>
              </a:cxn>
              <a:cxn ang="0">
                <a:pos x="1824" y="552"/>
              </a:cxn>
              <a:cxn ang="0">
                <a:pos x="2144" y="504"/>
              </a:cxn>
              <a:cxn ang="0">
                <a:pos x="2368" y="448"/>
              </a:cxn>
              <a:cxn ang="0">
                <a:pos x="2632" y="360"/>
              </a:cxn>
              <a:cxn ang="0">
                <a:pos x="2816" y="240"/>
              </a:cxn>
              <a:cxn ang="0">
                <a:pos x="2936" y="104"/>
              </a:cxn>
              <a:cxn ang="0">
                <a:pos x="2992" y="8"/>
              </a:cxn>
            </a:cxnLst>
            <a:rect l="0" t="0" r="r" b="b"/>
            <a:pathLst>
              <a:path w="2992" h="567">
                <a:moveTo>
                  <a:pt x="0" y="0"/>
                </a:moveTo>
                <a:cubicBezTo>
                  <a:pt x="33" y="70"/>
                  <a:pt x="67" y="141"/>
                  <a:pt x="104" y="192"/>
                </a:cubicBezTo>
                <a:cubicBezTo>
                  <a:pt x="141" y="243"/>
                  <a:pt x="173" y="272"/>
                  <a:pt x="224" y="304"/>
                </a:cubicBezTo>
                <a:cubicBezTo>
                  <a:pt x="275" y="336"/>
                  <a:pt x="343" y="359"/>
                  <a:pt x="408" y="384"/>
                </a:cubicBezTo>
                <a:cubicBezTo>
                  <a:pt x="473" y="409"/>
                  <a:pt x="537" y="433"/>
                  <a:pt x="616" y="456"/>
                </a:cubicBezTo>
                <a:cubicBezTo>
                  <a:pt x="695" y="479"/>
                  <a:pt x="785" y="503"/>
                  <a:pt x="880" y="520"/>
                </a:cubicBezTo>
                <a:cubicBezTo>
                  <a:pt x="975" y="537"/>
                  <a:pt x="1084" y="553"/>
                  <a:pt x="1184" y="560"/>
                </a:cubicBezTo>
                <a:cubicBezTo>
                  <a:pt x="1284" y="567"/>
                  <a:pt x="1373" y="561"/>
                  <a:pt x="1480" y="560"/>
                </a:cubicBezTo>
                <a:cubicBezTo>
                  <a:pt x="1587" y="559"/>
                  <a:pt x="1713" y="561"/>
                  <a:pt x="1824" y="552"/>
                </a:cubicBezTo>
                <a:cubicBezTo>
                  <a:pt x="1935" y="543"/>
                  <a:pt x="2053" y="521"/>
                  <a:pt x="2144" y="504"/>
                </a:cubicBezTo>
                <a:cubicBezTo>
                  <a:pt x="2235" y="487"/>
                  <a:pt x="2287" y="472"/>
                  <a:pt x="2368" y="448"/>
                </a:cubicBezTo>
                <a:cubicBezTo>
                  <a:pt x="2449" y="424"/>
                  <a:pt x="2557" y="395"/>
                  <a:pt x="2632" y="360"/>
                </a:cubicBezTo>
                <a:cubicBezTo>
                  <a:pt x="2707" y="325"/>
                  <a:pt x="2765" y="283"/>
                  <a:pt x="2816" y="240"/>
                </a:cubicBezTo>
                <a:cubicBezTo>
                  <a:pt x="2867" y="197"/>
                  <a:pt x="2907" y="143"/>
                  <a:pt x="2936" y="104"/>
                </a:cubicBezTo>
                <a:cubicBezTo>
                  <a:pt x="2965" y="65"/>
                  <a:pt x="2974" y="38"/>
                  <a:pt x="2992" y="8"/>
                </a:cubicBezTo>
              </a:path>
            </a:pathLst>
          </a:custGeom>
          <a:noFill/>
          <a:ln w="28575" cap="flat" cmpd="sng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pSp>
        <p:nvGrpSpPr>
          <p:cNvPr id="25" name="Group 166"/>
          <p:cNvGrpSpPr>
            <a:grpSpLocks/>
          </p:cNvGrpSpPr>
          <p:nvPr/>
        </p:nvGrpSpPr>
        <p:grpSpPr bwMode="auto">
          <a:xfrm>
            <a:off x="2613025" y="2933700"/>
            <a:ext cx="3619500" cy="2730500"/>
            <a:chOff x="1648" y="1896"/>
            <a:chExt cx="2280" cy="1720"/>
          </a:xfrm>
        </p:grpSpPr>
        <p:sp>
          <p:nvSpPr>
            <p:cNvPr id="421031" name="Line 167"/>
            <p:cNvSpPr>
              <a:spLocks noChangeShapeType="1"/>
            </p:cNvSpPr>
            <p:nvPr/>
          </p:nvSpPr>
          <p:spPr bwMode="auto">
            <a:xfrm>
              <a:off x="1648" y="1896"/>
              <a:ext cx="2280" cy="728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421032" name="Line 168"/>
            <p:cNvSpPr>
              <a:spLocks noChangeShapeType="1"/>
            </p:cNvSpPr>
            <p:nvPr/>
          </p:nvSpPr>
          <p:spPr bwMode="auto">
            <a:xfrm>
              <a:off x="3912" y="2616"/>
              <a:ext cx="8" cy="1000"/>
            </a:xfrm>
            <a:prstGeom prst="line">
              <a:avLst/>
            </a:prstGeom>
            <a:noFill/>
            <a:ln w="28575">
              <a:solidFill>
                <a:srgbClr val="8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18 -0.01643 L 0.0184 0.07987 " pathEditMode="relative" rAng="0" ptsTypes="AA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48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41 0.07986 L 0.3198 -0.1442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" y="-11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96296E-6 L 0.47778 0.1926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" y="96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0"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000"/>
                            </p:stCondLst>
                            <p:childTnLst>
                              <p:par>
                                <p:cTn id="9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500"/>
                            </p:stCondLst>
                            <p:childTnLst>
                              <p:par>
                                <p:cTn id="10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2.96296E-6 C 0.04045 0.0074 0.0809 0.01481 0.12239 0.00949 C 0.16336 0.00393 0.2125 -0.01875 0.24739 -0.0331 C 0.28281 -0.04746 0.30764 -0.05834 0.33281 -0.07709 C 0.35798 -0.09584 0.38368 -0.12732 0.39826 -0.1456 C 0.41284 -0.16389 0.41632 -0.17523 0.41979 -0.18588 " pathEditMode="relative" rAng="-742508" ptsTypes="aaaaaA">
                                      <p:cBhvr>
                                        <p:cTn id="12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4" y="-68"/>
                                    </p:animMotion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42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00000">
                                      <p:cBhvr>
                                        <p:cTn id="13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421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500"/>
                                        <p:tgtEl>
                                          <p:spTgt spid="421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4210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4210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500"/>
                                        <p:tgtEl>
                                          <p:spTgt spid="4210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421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421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/>
                                        <p:tgtEl>
                                          <p:spTgt spid="4210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500"/>
                                        <p:tgtEl>
                                          <p:spTgt spid="4210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4500"/>
                            </p:stCondLst>
                            <p:childTnLst>
                              <p:par>
                                <p:cTn id="187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7.40741E-7 L 0.19722 -0.22963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" y="-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6500"/>
                            </p:stCondLst>
                            <p:childTnLst>
                              <p:par>
                                <p:cTn id="19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18888 -0.24815 " pathEditMode="relative" rAng="0" ptsTypes="AA">
                                      <p:cBhvr>
                                        <p:cTn id="19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" y="-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8500"/>
                            </p:stCondLst>
                            <p:childTnLst>
                              <p:par>
                                <p:cTn id="19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9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10500"/>
                            </p:stCondLst>
                            <p:childTnLst>
                              <p:par>
                                <p:cTn id="196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0.32222 0.15926 " pathEditMode="relative" rAng="0" ptsTypes="AA">
                                      <p:cBhvr>
                                        <p:cTn id="19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" y="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9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4500"/>
                            </p:stCondLst>
                            <p:childTnLst>
                              <p:par>
                                <p:cTn id="2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420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6" grpId="0"/>
      <p:bldP spid="420867" grpId="0"/>
      <p:bldP spid="420868" grpId="0" animBg="1"/>
      <p:bldP spid="420872" grpId="0"/>
      <p:bldP spid="421066" grpId="0" animBg="1"/>
      <p:bldP spid="421068" grpId="0" animBg="1"/>
      <p:bldP spid="421067" grpId="0" animBg="1"/>
      <p:bldP spid="421064" grpId="0" animBg="1"/>
      <p:bldP spid="421059" grpId="0" animBg="1"/>
      <p:bldP spid="421062" grpId="0" animBg="1"/>
      <p:bldP spid="421061" grpId="0" animBg="1"/>
      <p:bldP spid="421065" grpId="0" animBg="1"/>
      <p:bldP spid="421033" grpId="0" animBg="1"/>
      <p:bldP spid="42103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TextBox 46"/>
          <p:cNvSpPr txBox="1">
            <a:spLocks noChangeArrowheads="1"/>
          </p:cNvSpPr>
          <p:nvPr/>
        </p:nvSpPr>
        <p:spPr bwMode="auto">
          <a:xfrm>
            <a:off x="6261100" y="6503988"/>
            <a:ext cx="2954338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700" b="1" dirty="0" smtClean="0">
                <a:solidFill>
                  <a:srgbClr val="00B050"/>
                </a:solidFill>
                <a:latin typeface="Adobe Fangsong Std R" pitchFamily="18" charset="-128"/>
                <a:ea typeface="Adobe Fangsong Std R" pitchFamily="18" charset="-128"/>
              </a:rPr>
              <a:t>.</a:t>
            </a:r>
            <a:endParaRPr lang="ru-RU" sz="1700" b="1" dirty="0">
              <a:solidFill>
                <a:srgbClr val="00B050"/>
              </a:solidFill>
              <a:latin typeface="Adobe Fangsong Std R" pitchFamily="18" charset="-128"/>
              <a:ea typeface="Adobe Fangsong Std R" pitchFamily="18" charset="-128"/>
            </a:endParaRPr>
          </a:p>
        </p:txBody>
      </p:sp>
      <p:pic>
        <p:nvPicPr>
          <p:cNvPr id="115734" name="Picture 22" descr="watermel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333375"/>
            <a:ext cx="2136775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35" name="Picture 23" descr="watermel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98825" y="333375"/>
            <a:ext cx="2136775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36" name="Picture 24" descr="watermel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64238" y="333375"/>
            <a:ext cx="2136775" cy="162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38" name="Picture 26" descr="watermel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2671763"/>
            <a:ext cx="2136775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39" name="Picture 27" descr="watermel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98825" y="2671763"/>
            <a:ext cx="2136775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40" name="Picture 28" descr="watermel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64238" y="2671763"/>
            <a:ext cx="2136775" cy="162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5764" name="Object 52"/>
          <p:cNvGraphicFramePr>
            <a:graphicFrameLocks noChangeAspect="1"/>
          </p:cNvGraphicFramePr>
          <p:nvPr/>
        </p:nvGraphicFramePr>
        <p:xfrm>
          <a:off x="1619250" y="1628775"/>
          <a:ext cx="503238" cy="936625"/>
        </p:xfrm>
        <a:graphic>
          <a:graphicData uri="http://schemas.openxmlformats.org/presentationml/2006/ole">
            <p:oleObj spid="_x0000_s2050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115765" name="Object 53"/>
          <p:cNvGraphicFramePr>
            <a:graphicFrameLocks noChangeAspect="1"/>
          </p:cNvGraphicFramePr>
          <p:nvPr/>
        </p:nvGraphicFramePr>
        <p:xfrm>
          <a:off x="1403350" y="4005263"/>
          <a:ext cx="503238" cy="936625"/>
        </p:xfrm>
        <a:graphic>
          <a:graphicData uri="http://schemas.openxmlformats.org/presentationml/2006/ole">
            <p:oleObj spid="_x0000_s2051" name="Формула" r:id="rId6" imgW="152280" imgH="393480" progId="Equation.3">
              <p:embed/>
            </p:oleObj>
          </a:graphicData>
        </a:graphic>
      </p:graphicFrame>
      <p:graphicFrame>
        <p:nvGraphicFramePr>
          <p:cNvPr id="115766" name="Object 54"/>
          <p:cNvGraphicFramePr>
            <a:graphicFrameLocks noChangeAspect="1"/>
          </p:cNvGraphicFramePr>
          <p:nvPr/>
        </p:nvGraphicFramePr>
        <p:xfrm>
          <a:off x="6948488" y="4005263"/>
          <a:ext cx="503237" cy="936625"/>
        </p:xfrm>
        <a:graphic>
          <a:graphicData uri="http://schemas.openxmlformats.org/presentationml/2006/ole">
            <p:oleObj spid="_x0000_s2052" name="Формула" r:id="rId7" imgW="152280" imgH="393480" progId="Equation.3">
              <p:embed/>
            </p:oleObj>
          </a:graphicData>
        </a:graphic>
      </p:graphicFrame>
      <p:graphicFrame>
        <p:nvGraphicFramePr>
          <p:cNvPr id="115767" name="Object 55"/>
          <p:cNvGraphicFramePr>
            <a:graphicFrameLocks noChangeAspect="1"/>
          </p:cNvGraphicFramePr>
          <p:nvPr/>
        </p:nvGraphicFramePr>
        <p:xfrm>
          <a:off x="4211638" y="4005263"/>
          <a:ext cx="503237" cy="936625"/>
        </p:xfrm>
        <a:graphic>
          <a:graphicData uri="http://schemas.openxmlformats.org/presentationml/2006/ole">
            <p:oleObj spid="_x0000_s2053" name="Формула" r:id="rId8" imgW="152280" imgH="393480" progId="Equation.3">
              <p:embed/>
            </p:oleObj>
          </a:graphicData>
        </a:graphic>
      </p:graphicFrame>
      <p:graphicFrame>
        <p:nvGraphicFramePr>
          <p:cNvPr id="115768" name="Object 56"/>
          <p:cNvGraphicFramePr>
            <a:graphicFrameLocks noChangeAspect="1"/>
          </p:cNvGraphicFramePr>
          <p:nvPr/>
        </p:nvGraphicFramePr>
        <p:xfrm>
          <a:off x="4211638" y="1628775"/>
          <a:ext cx="503237" cy="936625"/>
        </p:xfrm>
        <a:graphic>
          <a:graphicData uri="http://schemas.openxmlformats.org/presentationml/2006/ole">
            <p:oleObj spid="_x0000_s2054" name="Формула" r:id="rId9" imgW="152280" imgH="393480" progId="Equation.3">
              <p:embed/>
            </p:oleObj>
          </a:graphicData>
        </a:graphic>
      </p:graphicFrame>
      <p:graphicFrame>
        <p:nvGraphicFramePr>
          <p:cNvPr id="115769" name="Object 57"/>
          <p:cNvGraphicFramePr>
            <a:graphicFrameLocks noChangeAspect="1"/>
          </p:cNvGraphicFramePr>
          <p:nvPr/>
        </p:nvGraphicFramePr>
        <p:xfrm>
          <a:off x="7019925" y="1628775"/>
          <a:ext cx="503238" cy="936625"/>
        </p:xfrm>
        <a:graphic>
          <a:graphicData uri="http://schemas.openxmlformats.org/presentationml/2006/ole">
            <p:oleObj spid="_x0000_s2055" name="Формула" r:id="rId10" imgW="152280" imgH="393480" progId="Equation.3">
              <p:embed/>
            </p:oleObj>
          </a:graphicData>
        </a:graphic>
      </p:graphicFrame>
      <p:pic>
        <p:nvPicPr>
          <p:cNvPr id="115774" name="Picture 62" descr="1afeabd9c36a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571604" y="4500570"/>
            <a:ext cx="20542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75" name="Text Box 63"/>
          <p:cNvSpPr txBox="1">
            <a:spLocks noChangeArrowheads="1"/>
          </p:cNvSpPr>
          <p:nvPr/>
        </p:nvSpPr>
        <p:spPr bwMode="auto">
          <a:xfrm>
            <a:off x="7453313" y="2205038"/>
            <a:ext cx="1511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6600"/>
                </a:solidFill>
              </a:rPr>
              <a:t>ДОЛЯ</a:t>
            </a:r>
          </a:p>
        </p:txBody>
      </p:sp>
      <p:sp>
        <p:nvSpPr>
          <p:cNvPr id="115776" name="Line 64"/>
          <p:cNvSpPr>
            <a:spLocks noChangeShapeType="1"/>
          </p:cNvSpPr>
          <p:nvPr/>
        </p:nvSpPr>
        <p:spPr bwMode="auto">
          <a:xfrm flipH="1" flipV="1">
            <a:off x="7667625" y="1700213"/>
            <a:ext cx="360363" cy="504825"/>
          </a:xfrm>
          <a:prstGeom prst="line">
            <a:avLst/>
          </a:prstGeom>
          <a:noFill/>
          <a:ln w="22225">
            <a:solidFill>
              <a:srgbClr val="800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15777" name="Line 65"/>
          <p:cNvSpPr>
            <a:spLocks noChangeShapeType="1"/>
          </p:cNvSpPr>
          <p:nvPr/>
        </p:nvSpPr>
        <p:spPr bwMode="auto">
          <a:xfrm flipH="1">
            <a:off x="7740650" y="2781300"/>
            <a:ext cx="360363" cy="503238"/>
          </a:xfrm>
          <a:prstGeom prst="line">
            <a:avLst/>
          </a:prstGeom>
          <a:noFill/>
          <a:ln w="22225">
            <a:solidFill>
              <a:srgbClr val="800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5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5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5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5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5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5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7" dur="500"/>
                                        <p:tgtEl>
                                          <p:spTgt spid="115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115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5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5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5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5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15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5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5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15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15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15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57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57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75" grpId="0"/>
      <p:bldP spid="115776" grpId="0" animBg="1"/>
      <p:bldP spid="11577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47"/>
          <p:cNvSpPr txBox="1">
            <a:spLocks noChangeArrowheads="1"/>
          </p:cNvSpPr>
          <p:nvPr/>
        </p:nvSpPr>
        <p:spPr bwMode="auto">
          <a:xfrm>
            <a:off x="6804025" y="4445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 smtClean="0">
                <a:solidFill>
                  <a:srgbClr val="00008E"/>
                </a:solidFill>
              </a:rPr>
              <a:t> </a:t>
            </a:r>
            <a:endParaRPr lang="ru-RU" sz="3200" b="1" dirty="0">
              <a:solidFill>
                <a:srgbClr val="00008E"/>
              </a:solidFill>
            </a:endParaRPr>
          </a:p>
        </p:txBody>
      </p:sp>
      <p:sp>
        <p:nvSpPr>
          <p:cNvPr id="123956" name="Text Box 52"/>
          <p:cNvSpPr txBox="1">
            <a:spLocks noChangeArrowheads="1"/>
          </p:cNvSpPr>
          <p:nvPr/>
        </p:nvSpPr>
        <p:spPr bwMode="auto">
          <a:xfrm>
            <a:off x="0" y="1142984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rgbClr val="0066FF"/>
                </a:solidFill>
              </a:rPr>
              <a:t>Долю </a:t>
            </a:r>
            <a:r>
              <a:rPr lang="ru-RU" sz="3200" b="1" dirty="0">
                <a:solidFill>
                  <a:srgbClr val="0066FF"/>
                </a:solidFill>
                <a:cs typeface="Arial" charset="0"/>
              </a:rPr>
              <a:t>     называют </a:t>
            </a:r>
            <a:r>
              <a:rPr lang="ru-RU" sz="3200" b="1" dirty="0" smtClean="0">
                <a:solidFill>
                  <a:srgbClr val="0066FF"/>
                </a:solidFill>
                <a:cs typeface="Arial" charset="0"/>
              </a:rPr>
              <a:t>ПОЛОВИНА </a:t>
            </a:r>
            <a:r>
              <a:rPr lang="ru-RU" sz="3200" b="1" dirty="0" smtClean="0">
                <a:solidFill>
                  <a:srgbClr val="0066FF"/>
                </a:solidFill>
              </a:rPr>
              <a:t> </a:t>
            </a:r>
            <a:endParaRPr lang="ru-RU" sz="3200" b="1" dirty="0">
              <a:solidFill>
                <a:srgbClr val="0066FF"/>
              </a:solidFill>
            </a:endParaRPr>
          </a:p>
          <a:p>
            <a:pPr algn="ctr">
              <a:spcBef>
                <a:spcPct val="50000"/>
              </a:spcBef>
              <a:buFontTx/>
              <a:buChar char="-"/>
            </a:pPr>
            <a:endParaRPr lang="ru-RU" sz="3200" b="1" dirty="0" smtClean="0">
              <a:solidFill>
                <a:srgbClr val="0066FF"/>
              </a:solidFill>
            </a:endParaRPr>
          </a:p>
          <a:p>
            <a:pPr algn="ctr">
              <a:spcBef>
                <a:spcPct val="50000"/>
              </a:spcBef>
              <a:buFontTx/>
              <a:buChar char="-"/>
            </a:pPr>
            <a:r>
              <a:rPr lang="ru-RU" sz="3200" b="1" dirty="0" smtClean="0">
                <a:solidFill>
                  <a:srgbClr val="0066FF"/>
                </a:solidFill>
              </a:rPr>
              <a:t>ТРЕТЬ</a:t>
            </a:r>
            <a:endParaRPr lang="ru-RU" sz="3200" b="1" dirty="0">
              <a:solidFill>
                <a:srgbClr val="0066FF"/>
              </a:solidFill>
            </a:endParaRPr>
          </a:p>
          <a:p>
            <a:pPr algn="ctr">
              <a:spcBef>
                <a:spcPct val="50000"/>
              </a:spcBef>
            </a:pPr>
            <a:endParaRPr lang="ru-RU" sz="3200" dirty="0" smtClean="0">
              <a:solidFill>
                <a:srgbClr val="0066FF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ru-RU" sz="3200" dirty="0" smtClean="0">
                <a:solidFill>
                  <a:srgbClr val="0066FF"/>
                </a:solidFill>
              </a:rPr>
              <a:t>- </a:t>
            </a:r>
            <a:r>
              <a:rPr lang="ru-RU" sz="3200" b="1" dirty="0" smtClean="0">
                <a:solidFill>
                  <a:srgbClr val="0066FF"/>
                </a:solidFill>
              </a:rPr>
              <a:t>ЧЕТВЕРТЬ </a:t>
            </a:r>
            <a:endParaRPr lang="ru-RU" sz="3200" b="1" i="1" baseline="30000" dirty="0">
              <a:solidFill>
                <a:srgbClr val="0066FF"/>
              </a:solidFill>
              <a:latin typeface="Bookman Old Style" pitchFamily="18" charset="0"/>
            </a:endParaRPr>
          </a:p>
        </p:txBody>
      </p:sp>
      <p:graphicFrame>
        <p:nvGraphicFramePr>
          <p:cNvPr id="123957" name="Object 53"/>
          <p:cNvGraphicFramePr>
            <a:graphicFrameLocks noChangeAspect="1"/>
          </p:cNvGraphicFramePr>
          <p:nvPr/>
        </p:nvGraphicFramePr>
        <p:xfrm>
          <a:off x="2571736" y="3857628"/>
          <a:ext cx="581025" cy="1081087"/>
        </p:xfrm>
        <a:graphic>
          <a:graphicData uri="http://schemas.openxmlformats.org/presentationml/2006/ole">
            <p:oleObj spid="_x0000_s3074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123958" name="Object 54"/>
          <p:cNvGraphicFramePr>
            <a:graphicFrameLocks noChangeAspect="1"/>
          </p:cNvGraphicFramePr>
          <p:nvPr/>
        </p:nvGraphicFramePr>
        <p:xfrm>
          <a:off x="3000364" y="2214554"/>
          <a:ext cx="533400" cy="1081087"/>
        </p:xfrm>
        <a:graphic>
          <a:graphicData uri="http://schemas.openxmlformats.org/presentationml/2006/ole">
            <p:oleObj spid="_x0000_s3075" name="Формула" r:id="rId5" imgW="139680" imgH="393480" progId="Equation.3">
              <p:embed/>
            </p:oleObj>
          </a:graphicData>
        </a:graphic>
      </p:graphicFrame>
      <p:graphicFrame>
        <p:nvGraphicFramePr>
          <p:cNvPr id="123959" name="Object 55"/>
          <p:cNvGraphicFramePr>
            <a:graphicFrameLocks noChangeAspect="1"/>
          </p:cNvGraphicFramePr>
          <p:nvPr/>
        </p:nvGraphicFramePr>
        <p:xfrm>
          <a:off x="2714612" y="1000108"/>
          <a:ext cx="454025" cy="1173163"/>
        </p:xfrm>
        <a:graphic>
          <a:graphicData uri="http://schemas.openxmlformats.org/presentationml/2006/ole">
            <p:oleObj spid="_x0000_s3076" name="Формула" r:id="rId6" imgW="152280" imgH="393480" progId="Equation.3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3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3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3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104" name="Text Box 224"/>
          <p:cNvSpPr txBox="1">
            <a:spLocks noChangeArrowheads="1"/>
          </p:cNvSpPr>
          <p:nvPr/>
        </p:nvSpPr>
        <p:spPr bwMode="auto">
          <a:xfrm>
            <a:off x="301625" y="336550"/>
            <a:ext cx="7392988" cy="1554163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Равные части отрезка –ДОЛИ.</a:t>
            </a:r>
          </a:p>
          <a:p>
            <a:r>
              <a:rPr lang="ru-RU" sz="3200" b="1"/>
              <a:t>Так как отрезок разделили на 7 долей, </a:t>
            </a:r>
          </a:p>
          <a:p>
            <a:r>
              <a:rPr lang="ru-RU" sz="3200" b="1"/>
              <a:t>то одна доля «одна седьмая отрезка»  </a:t>
            </a:r>
          </a:p>
        </p:txBody>
      </p:sp>
      <p:sp>
        <p:nvSpPr>
          <p:cNvPr id="379182" name="Freeform 302"/>
          <p:cNvSpPr>
            <a:spLocks/>
          </p:cNvSpPr>
          <p:nvPr/>
        </p:nvSpPr>
        <p:spPr bwMode="auto">
          <a:xfrm>
            <a:off x="330200" y="5054600"/>
            <a:ext cx="8445500" cy="142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320" y="9"/>
              </a:cxn>
            </a:cxnLst>
            <a:rect l="0" t="0" r="r" b="b"/>
            <a:pathLst>
              <a:path w="5320" h="9">
                <a:moveTo>
                  <a:pt x="0" y="0"/>
                </a:moveTo>
                <a:lnTo>
                  <a:pt x="5320" y="9"/>
                </a:lnTo>
              </a:path>
            </a:pathLst>
          </a:custGeom>
          <a:noFill/>
          <a:ln w="28575" cap="flat" cmpd="sng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79183" name="Oval 303"/>
          <p:cNvSpPr>
            <a:spLocks noChangeArrowheads="1"/>
          </p:cNvSpPr>
          <p:nvPr/>
        </p:nvSpPr>
        <p:spPr bwMode="auto">
          <a:xfrm>
            <a:off x="1447800" y="4991100"/>
            <a:ext cx="139700" cy="139700"/>
          </a:xfrm>
          <a:prstGeom prst="ellipse">
            <a:avLst/>
          </a:prstGeom>
          <a:solidFill>
            <a:srgbClr val="6600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9184" name="Oval 304"/>
          <p:cNvSpPr>
            <a:spLocks noChangeArrowheads="1"/>
          </p:cNvSpPr>
          <p:nvPr/>
        </p:nvSpPr>
        <p:spPr bwMode="auto">
          <a:xfrm>
            <a:off x="8699500" y="4991100"/>
            <a:ext cx="139700" cy="139700"/>
          </a:xfrm>
          <a:prstGeom prst="ellipse">
            <a:avLst/>
          </a:prstGeom>
          <a:solidFill>
            <a:srgbClr val="6600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9185" name="Oval 305"/>
          <p:cNvSpPr>
            <a:spLocks noChangeArrowheads="1"/>
          </p:cNvSpPr>
          <p:nvPr/>
        </p:nvSpPr>
        <p:spPr bwMode="auto">
          <a:xfrm>
            <a:off x="7442200" y="4991100"/>
            <a:ext cx="139700" cy="139700"/>
          </a:xfrm>
          <a:prstGeom prst="ellipse">
            <a:avLst/>
          </a:prstGeom>
          <a:solidFill>
            <a:srgbClr val="6600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9186" name="Oval 306"/>
          <p:cNvSpPr>
            <a:spLocks noChangeArrowheads="1"/>
          </p:cNvSpPr>
          <p:nvPr/>
        </p:nvSpPr>
        <p:spPr bwMode="auto">
          <a:xfrm>
            <a:off x="6223000" y="4991100"/>
            <a:ext cx="139700" cy="139700"/>
          </a:xfrm>
          <a:prstGeom prst="ellipse">
            <a:avLst/>
          </a:prstGeom>
          <a:solidFill>
            <a:srgbClr val="6600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9187" name="Oval 307"/>
          <p:cNvSpPr>
            <a:spLocks noChangeArrowheads="1"/>
          </p:cNvSpPr>
          <p:nvPr/>
        </p:nvSpPr>
        <p:spPr bwMode="auto">
          <a:xfrm>
            <a:off x="5041900" y="4991100"/>
            <a:ext cx="139700" cy="139700"/>
          </a:xfrm>
          <a:prstGeom prst="ellipse">
            <a:avLst/>
          </a:prstGeom>
          <a:solidFill>
            <a:srgbClr val="6600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9188" name="Oval 308"/>
          <p:cNvSpPr>
            <a:spLocks noChangeArrowheads="1"/>
          </p:cNvSpPr>
          <p:nvPr/>
        </p:nvSpPr>
        <p:spPr bwMode="auto">
          <a:xfrm>
            <a:off x="3898900" y="4991100"/>
            <a:ext cx="139700" cy="139700"/>
          </a:xfrm>
          <a:prstGeom prst="ellipse">
            <a:avLst/>
          </a:prstGeom>
          <a:solidFill>
            <a:srgbClr val="6600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9189" name="Oval 309"/>
          <p:cNvSpPr>
            <a:spLocks noChangeArrowheads="1"/>
          </p:cNvSpPr>
          <p:nvPr/>
        </p:nvSpPr>
        <p:spPr bwMode="auto">
          <a:xfrm>
            <a:off x="2641600" y="4991100"/>
            <a:ext cx="139700" cy="139700"/>
          </a:xfrm>
          <a:prstGeom prst="ellipse">
            <a:avLst/>
          </a:prstGeom>
          <a:solidFill>
            <a:srgbClr val="6600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79190" name="Oval 310"/>
          <p:cNvSpPr>
            <a:spLocks noChangeArrowheads="1"/>
          </p:cNvSpPr>
          <p:nvPr/>
        </p:nvSpPr>
        <p:spPr bwMode="auto">
          <a:xfrm>
            <a:off x="215900" y="4978400"/>
            <a:ext cx="139700" cy="139700"/>
          </a:xfrm>
          <a:prstGeom prst="ellipse">
            <a:avLst/>
          </a:prstGeom>
          <a:solidFill>
            <a:srgbClr val="660066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312"/>
          <p:cNvGrpSpPr>
            <a:grpSpLocks/>
          </p:cNvGrpSpPr>
          <p:nvPr/>
        </p:nvGrpSpPr>
        <p:grpSpPr bwMode="auto">
          <a:xfrm>
            <a:off x="7505700" y="2470150"/>
            <a:ext cx="1346200" cy="2597150"/>
            <a:chOff x="4728" y="1556"/>
            <a:chExt cx="848" cy="1636"/>
          </a:xfrm>
        </p:grpSpPr>
        <p:graphicFrame>
          <p:nvGraphicFramePr>
            <p:cNvPr id="379106" name="Object 226"/>
            <p:cNvGraphicFramePr>
              <a:graphicFrameLocks noChangeAspect="1"/>
            </p:cNvGraphicFramePr>
            <p:nvPr/>
          </p:nvGraphicFramePr>
          <p:xfrm>
            <a:off x="5040" y="1556"/>
            <a:ext cx="536" cy="1385"/>
          </p:xfrm>
          <a:graphic>
            <a:graphicData uri="http://schemas.openxmlformats.org/presentationml/2006/ole">
              <p:oleObj spid="_x0000_s18439" name="Формула" r:id="rId3" imgW="152280" imgH="393480" progId="Equation.3">
                <p:embed/>
              </p:oleObj>
            </a:graphicData>
          </a:graphic>
        </p:graphicFrame>
        <p:sp>
          <p:nvSpPr>
            <p:cNvPr id="379191" name="Freeform 311"/>
            <p:cNvSpPr>
              <a:spLocks/>
            </p:cNvSpPr>
            <p:nvPr/>
          </p:nvSpPr>
          <p:spPr bwMode="auto">
            <a:xfrm>
              <a:off x="4728" y="3184"/>
              <a:ext cx="79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792" y="0"/>
                </a:cxn>
              </a:cxnLst>
              <a:rect l="0" t="0" r="r" b="b"/>
              <a:pathLst>
                <a:path w="792" h="8">
                  <a:moveTo>
                    <a:pt x="0" y="8"/>
                  </a:moveTo>
                  <a:lnTo>
                    <a:pt x="792" y="0"/>
                  </a:ln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316"/>
          <p:cNvGrpSpPr>
            <a:grpSpLocks/>
          </p:cNvGrpSpPr>
          <p:nvPr/>
        </p:nvGrpSpPr>
        <p:grpSpPr bwMode="auto">
          <a:xfrm>
            <a:off x="6299200" y="2520950"/>
            <a:ext cx="2463800" cy="2535238"/>
            <a:chOff x="3968" y="1588"/>
            <a:chExt cx="1552" cy="1597"/>
          </a:xfrm>
        </p:grpSpPr>
        <p:graphicFrame>
          <p:nvGraphicFramePr>
            <p:cNvPr id="379181" name="Object 301"/>
            <p:cNvGraphicFramePr>
              <a:graphicFrameLocks noChangeAspect="1"/>
            </p:cNvGraphicFramePr>
            <p:nvPr/>
          </p:nvGraphicFramePr>
          <p:xfrm>
            <a:off x="4464" y="1588"/>
            <a:ext cx="536" cy="1385"/>
          </p:xfrm>
          <a:graphic>
            <a:graphicData uri="http://schemas.openxmlformats.org/presentationml/2006/ole">
              <p:oleObj spid="_x0000_s18438" name="Формула" r:id="rId4" imgW="152280" imgH="393480" progId="Equation.3">
                <p:embed/>
              </p:oleObj>
            </a:graphicData>
          </a:graphic>
        </p:graphicFrame>
        <p:sp>
          <p:nvSpPr>
            <p:cNvPr id="379195" name="Freeform 315"/>
            <p:cNvSpPr>
              <a:spLocks/>
            </p:cNvSpPr>
            <p:nvPr/>
          </p:nvSpPr>
          <p:spPr bwMode="auto">
            <a:xfrm>
              <a:off x="3968" y="3184"/>
              <a:ext cx="155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52" y="0"/>
                </a:cxn>
              </a:cxnLst>
              <a:rect l="0" t="0" r="r" b="b"/>
              <a:pathLst>
                <a:path w="1552" h="1">
                  <a:moveTo>
                    <a:pt x="0" y="0"/>
                  </a:moveTo>
                  <a:lnTo>
                    <a:pt x="1552" y="0"/>
                  </a:ln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320"/>
          <p:cNvGrpSpPr>
            <a:grpSpLocks/>
          </p:cNvGrpSpPr>
          <p:nvPr/>
        </p:nvGrpSpPr>
        <p:grpSpPr bwMode="auto">
          <a:xfrm>
            <a:off x="2705100" y="2609850"/>
            <a:ext cx="6057900" cy="2446338"/>
            <a:chOff x="1704" y="1644"/>
            <a:chExt cx="3816" cy="1541"/>
          </a:xfrm>
        </p:grpSpPr>
        <p:graphicFrame>
          <p:nvGraphicFramePr>
            <p:cNvPr id="379198" name="Object 318"/>
            <p:cNvGraphicFramePr>
              <a:graphicFrameLocks noChangeAspect="1"/>
            </p:cNvGraphicFramePr>
            <p:nvPr/>
          </p:nvGraphicFramePr>
          <p:xfrm>
            <a:off x="3416" y="1644"/>
            <a:ext cx="536" cy="1385"/>
          </p:xfrm>
          <a:graphic>
            <a:graphicData uri="http://schemas.openxmlformats.org/presentationml/2006/ole">
              <p:oleObj spid="_x0000_s18437" name="Формула" r:id="rId5" imgW="152280" imgH="393480" progId="Equation.3">
                <p:embed/>
              </p:oleObj>
            </a:graphicData>
          </a:graphic>
        </p:graphicFrame>
        <p:sp>
          <p:nvSpPr>
            <p:cNvPr id="379199" name="Freeform 319"/>
            <p:cNvSpPr>
              <a:spLocks/>
            </p:cNvSpPr>
            <p:nvPr/>
          </p:nvSpPr>
          <p:spPr bwMode="auto">
            <a:xfrm>
              <a:off x="1704" y="3184"/>
              <a:ext cx="3816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16" y="0"/>
                </a:cxn>
              </a:cxnLst>
              <a:rect l="0" t="0" r="r" b="b"/>
              <a:pathLst>
                <a:path w="3816" h="1">
                  <a:moveTo>
                    <a:pt x="0" y="0"/>
                  </a:moveTo>
                  <a:lnTo>
                    <a:pt x="3816" y="0"/>
                  </a:ln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324"/>
          <p:cNvGrpSpPr>
            <a:grpSpLocks/>
          </p:cNvGrpSpPr>
          <p:nvPr/>
        </p:nvGrpSpPr>
        <p:grpSpPr bwMode="auto">
          <a:xfrm>
            <a:off x="1524000" y="2495550"/>
            <a:ext cx="7251700" cy="2560638"/>
            <a:chOff x="960" y="1572"/>
            <a:chExt cx="4568" cy="1613"/>
          </a:xfrm>
        </p:grpSpPr>
        <p:graphicFrame>
          <p:nvGraphicFramePr>
            <p:cNvPr id="379202" name="Object 322"/>
            <p:cNvGraphicFramePr>
              <a:graphicFrameLocks noChangeAspect="1"/>
            </p:cNvGraphicFramePr>
            <p:nvPr/>
          </p:nvGraphicFramePr>
          <p:xfrm>
            <a:off x="2944" y="1572"/>
            <a:ext cx="536" cy="1385"/>
          </p:xfrm>
          <a:graphic>
            <a:graphicData uri="http://schemas.openxmlformats.org/presentationml/2006/ole">
              <p:oleObj spid="_x0000_s18436" name="Формула" r:id="rId6" imgW="152280" imgH="393480" progId="Equation.3">
                <p:embed/>
              </p:oleObj>
            </a:graphicData>
          </a:graphic>
        </p:graphicFrame>
        <p:sp>
          <p:nvSpPr>
            <p:cNvPr id="379203" name="Freeform 323"/>
            <p:cNvSpPr>
              <a:spLocks/>
            </p:cNvSpPr>
            <p:nvPr/>
          </p:nvSpPr>
          <p:spPr bwMode="auto">
            <a:xfrm>
              <a:off x="960" y="3184"/>
              <a:ext cx="456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68" y="0"/>
                </a:cxn>
              </a:cxnLst>
              <a:rect l="0" t="0" r="r" b="b"/>
              <a:pathLst>
                <a:path w="4568" h="1">
                  <a:moveTo>
                    <a:pt x="0" y="0"/>
                  </a:moveTo>
                  <a:lnTo>
                    <a:pt x="4568" y="0"/>
                  </a:ln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328"/>
          <p:cNvGrpSpPr>
            <a:grpSpLocks/>
          </p:cNvGrpSpPr>
          <p:nvPr/>
        </p:nvGrpSpPr>
        <p:grpSpPr bwMode="auto">
          <a:xfrm>
            <a:off x="279400" y="2089150"/>
            <a:ext cx="8496300" cy="2954338"/>
            <a:chOff x="176" y="1316"/>
            <a:chExt cx="5352" cy="1861"/>
          </a:xfrm>
        </p:grpSpPr>
        <p:graphicFrame>
          <p:nvGraphicFramePr>
            <p:cNvPr id="379206" name="Object 326"/>
            <p:cNvGraphicFramePr>
              <a:graphicFrameLocks noChangeAspect="1"/>
            </p:cNvGraphicFramePr>
            <p:nvPr/>
          </p:nvGraphicFramePr>
          <p:xfrm>
            <a:off x="2368" y="1316"/>
            <a:ext cx="536" cy="1385"/>
          </p:xfrm>
          <a:graphic>
            <a:graphicData uri="http://schemas.openxmlformats.org/presentationml/2006/ole">
              <p:oleObj spid="_x0000_s18435" name="Формула" r:id="rId7" imgW="152280" imgH="393480" progId="Equation.3">
                <p:embed/>
              </p:oleObj>
            </a:graphicData>
          </a:graphic>
        </p:graphicFrame>
        <p:sp>
          <p:nvSpPr>
            <p:cNvPr id="379207" name="Freeform 327"/>
            <p:cNvSpPr>
              <a:spLocks/>
            </p:cNvSpPr>
            <p:nvPr/>
          </p:nvSpPr>
          <p:spPr bwMode="auto">
            <a:xfrm>
              <a:off x="176" y="3176"/>
              <a:ext cx="535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52" y="0"/>
                </a:cxn>
              </a:cxnLst>
              <a:rect l="0" t="0" r="r" b="b"/>
              <a:pathLst>
                <a:path w="5352" h="1">
                  <a:moveTo>
                    <a:pt x="0" y="0"/>
                  </a:moveTo>
                  <a:lnTo>
                    <a:pt x="5352" y="0"/>
                  </a:ln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335"/>
          <p:cNvGrpSpPr>
            <a:grpSpLocks/>
          </p:cNvGrpSpPr>
          <p:nvPr/>
        </p:nvGrpSpPr>
        <p:grpSpPr bwMode="auto">
          <a:xfrm>
            <a:off x="279400" y="2184400"/>
            <a:ext cx="8547100" cy="3702050"/>
            <a:chOff x="176" y="1376"/>
            <a:chExt cx="5384" cy="2332"/>
          </a:xfrm>
        </p:grpSpPr>
        <p:graphicFrame>
          <p:nvGraphicFramePr>
            <p:cNvPr id="379210" name="Object 330"/>
            <p:cNvGraphicFramePr>
              <a:graphicFrameLocks noChangeAspect="1"/>
            </p:cNvGraphicFramePr>
            <p:nvPr/>
          </p:nvGraphicFramePr>
          <p:xfrm>
            <a:off x="2584" y="1376"/>
            <a:ext cx="536" cy="1385"/>
          </p:xfrm>
          <a:graphic>
            <a:graphicData uri="http://schemas.openxmlformats.org/presentationml/2006/ole">
              <p:oleObj spid="_x0000_s18434" name="Формула" r:id="rId8" imgW="152280" imgH="393480" progId="Equation.3">
                <p:embed/>
              </p:oleObj>
            </a:graphicData>
          </a:graphic>
        </p:graphicFrame>
        <p:sp>
          <p:nvSpPr>
            <p:cNvPr id="379211" name="Freeform 331"/>
            <p:cNvSpPr>
              <a:spLocks/>
            </p:cNvSpPr>
            <p:nvPr/>
          </p:nvSpPr>
          <p:spPr bwMode="auto">
            <a:xfrm>
              <a:off x="4768" y="3700"/>
              <a:ext cx="792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792" y="0"/>
                </a:cxn>
              </a:cxnLst>
              <a:rect l="0" t="0" r="r" b="b"/>
              <a:pathLst>
                <a:path w="792" h="8">
                  <a:moveTo>
                    <a:pt x="0" y="8"/>
                  </a:moveTo>
                  <a:lnTo>
                    <a:pt x="792" y="0"/>
                  </a:ln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79214" name="Freeform 334"/>
            <p:cNvSpPr>
              <a:spLocks/>
            </p:cNvSpPr>
            <p:nvPr/>
          </p:nvSpPr>
          <p:spPr bwMode="auto">
            <a:xfrm>
              <a:off x="176" y="3184"/>
              <a:ext cx="5352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52" y="0"/>
                </a:cxn>
              </a:cxnLst>
              <a:rect l="0" t="0" r="r" b="b"/>
              <a:pathLst>
                <a:path w="5352" h="1">
                  <a:moveTo>
                    <a:pt x="0" y="0"/>
                  </a:moveTo>
                  <a:lnTo>
                    <a:pt x="5352" y="0"/>
                  </a:ln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3" descr="37-chernichniy"/>
          <p:cNvPicPr>
            <a:picLocks noChangeAspect="1" noChangeArrowheads="1"/>
          </p:cNvPicPr>
          <p:nvPr/>
        </p:nvPicPr>
        <p:blipFill>
          <a:blip r:embed="rId4"/>
          <a:srcRect t="7556"/>
          <a:stretch>
            <a:fillRect/>
          </a:stretch>
        </p:blipFill>
        <p:spPr bwMode="auto">
          <a:xfrm>
            <a:off x="2916238" y="44450"/>
            <a:ext cx="2857500" cy="264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0866" name="Object 34"/>
          <p:cNvGraphicFramePr>
            <a:graphicFrameLocks noChangeAspect="1"/>
          </p:cNvGraphicFramePr>
          <p:nvPr>
            <p:ph/>
          </p:nvPr>
        </p:nvGraphicFramePr>
        <p:xfrm>
          <a:off x="2555875" y="2060575"/>
          <a:ext cx="792163" cy="2233613"/>
        </p:xfrm>
        <a:graphic>
          <a:graphicData uri="http://schemas.openxmlformats.org/presentationml/2006/ole">
            <p:oleObj spid="_x0000_s4098" name="Формула" r:id="rId5" imgW="139680" imgH="393480" progId="Equation.3">
              <p:embed/>
            </p:oleObj>
          </a:graphicData>
        </a:graphic>
      </p:graphicFrame>
      <p:sp>
        <p:nvSpPr>
          <p:cNvPr id="120868" name="Text Box 36"/>
          <p:cNvSpPr txBox="1">
            <a:spLocks noChangeArrowheads="1"/>
          </p:cNvSpPr>
          <p:nvPr/>
        </p:nvSpPr>
        <p:spPr bwMode="auto">
          <a:xfrm>
            <a:off x="3492500" y="2922588"/>
            <a:ext cx="5651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006600"/>
                </a:solidFill>
                <a:cs typeface="Arial" charset="0"/>
              </a:rPr>
              <a:t>- ОБЫКНОВЕННАЯ ДРОБЬ</a:t>
            </a:r>
          </a:p>
        </p:txBody>
      </p:sp>
      <p:sp>
        <p:nvSpPr>
          <p:cNvPr id="120869" name="Text Box 37"/>
          <p:cNvSpPr txBox="1">
            <a:spLocks noChangeArrowheads="1"/>
          </p:cNvSpPr>
          <p:nvPr/>
        </p:nvSpPr>
        <p:spPr bwMode="auto">
          <a:xfrm>
            <a:off x="611188" y="1628775"/>
            <a:ext cx="215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>
                <a:solidFill>
                  <a:srgbClr val="006C31"/>
                </a:solidFill>
                <a:latin typeface="Bookman Old Style" pitchFamily="18" charset="0"/>
                <a:cs typeface="Arial" charset="0"/>
              </a:rPr>
              <a:t>числитель</a:t>
            </a:r>
          </a:p>
        </p:txBody>
      </p:sp>
      <p:sp>
        <p:nvSpPr>
          <p:cNvPr id="120870" name="Line 38"/>
          <p:cNvSpPr>
            <a:spLocks noChangeShapeType="1"/>
          </p:cNvSpPr>
          <p:nvPr/>
        </p:nvSpPr>
        <p:spPr bwMode="auto">
          <a:xfrm>
            <a:off x="1690688" y="2133600"/>
            <a:ext cx="936625" cy="503238"/>
          </a:xfrm>
          <a:prstGeom prst="line">
            <a:avLst/>
          </a:prstGeom>
          <a:noFill/>
          <a:ln w="19050">
            <a:solidFill>
              <a:srgbClr val="800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0871" name="Text Box 39"/>
          <p:cNvSpPr txBox="1">
            <a:spLocks noChangeArrowheads="1"/>
          </p:cNvSpPr>
          <p:nvPr/>
        </p:nvSpPr>
        <p:spPr bwMode="auto">
          <a:xfrm>
            <a:off x="395288" y="4149725"/>
            <a:ext cx="2663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i="1">
                <a:solidFill>
                  <a:srgbClr val="006C31"/>
                </a:solidFill>
                <a:latin typeface="Bookman Old Style" pitchFamily="18" charset="0"/>
                <a:cs typeface="Arial" charset="0"/>
              </a:rPr>
              <a:t>знаменатель</a:t>
            </a:r>
          </a:p>
        </p:txBody>
      </p:sp>
      <p:sp>
        <p:nvSpPr>
          <p:cNvPr id="120872" name="Line 40"/>
          <p:cNvSpPr>
            <a:spLocks noChangeShapeType="1"/>
          </p:cNvSpPr>
          <p:nvPr/>
        </p:nvSpPr>
        <p:spPr bwMode="auto">
          <a:xfrm flipV="1">
            <a:off x="1692275" y="3860800"/>
            <a:ext cx="1008063" cy="431800"/>
          </a:xfrm>
          <a:prstGeom prst="line">
            <a:avLst/>
          </a:prstGeom>
          <a:noFill/>
          <a:ln w="19050">
            <a:solidFill>
              <a:srgbClr val="800080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120873" name="Text Box 41"/>
          <p:cNvSpPr txBox="1">
            <a:spLocks noChangeArrowheads="1"/>
          </p:cNvSpPr>
          <p:nvPr/>
        </p:nvSpPr>
        <p:spPr bwMode="auto">
          <a:xfrm>
            <a:off x="0" y="4868863"/>
            <a:ext cx="91440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>
                <a:solidFill>
                  <a:srgbClr val="0066FF"/>
                </a:solidFill>
              </a:rPr>
              <a:t>знаменатель показывает, на сколько долей делят, а числитель – сколько таких долей взято</a:t>
            </a:r>
            <a:r>
              <a:rPr lang="ru-RU" sz="3200" b="1">
                <a:solidFill>
                  <a:srgbClr val="0066FF"/>
                </a:solidFill>
              </a:rPr>
              <a:t> </a:t>
            </a:r>
            <a:endParaRPr lang="ru-RU" sz="3200" b="1" i="1" baseline="30000">
              <a:solidFill>
                <a:srgbClr val="0066FF"/>
              </a:solidFill>
              <a:latin typeface="Bookman Old Style" pitchFamily="18" charset="0"/>
            </a:endParaRPr>
          </a:p>
        </p:txBody>
      </p:sp>
      <p:grpSp>
        <p:nvGrpSpPr>
          <p:cNvPr id="2" name="Group 44"/>
          <p:cNvGrpSpPr>
            <a:grpSpLocks/>
          </p:cNvGrpSpPr>
          <p:nvPr/>
        </p:nvGrpSpPr>
        <p:grpSpPr bwMode="auto">
          <a:xfrm>
            <a:off x="4427538" y="260350"/>
            <a:ext cx="1081087" cy="1152525"/>
            <a:chOff x="2789" y="164"/>
            <a:chExt cx="681" cy="726"/>
          </a:xfrm>
        </p:grpSpPr>
        <p:sp>
          <p:nvSpPr>
            <p:cNvPr id="3084" name="Line 42"/>
            <p:cNvSpPr>
              <a:spLocks noChangeShapeType="1"/>
            </p:cNvSpPr>
            <p:nvPr/>
          </p:nvSpPr>
          <p:spPr bwMode="auto">
            <a:xfrm>
              <a:off x="2789" y="164"/>
              <a:ext cx="681" cy="72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085" name="Line 43"/>
            <p:cNvSpPr>
              <a:spLocks noChangeShapeType="1"/>
            </p:cNvSpPr>
            <p:nvPr/>
          </p:nvSpPr>
          <p:spPr bwMode="auto">
            <a:xfrm flipH="1">
              <a:off x="2925" y="210"/>
              <a:ext cx="363" cy="589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0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0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20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0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20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0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68" grpId="0"/>
      <p:bldP spid="120869" grpId="0"/>
      <p:bldP spid="120870" grpId="0" animBg="1"/>
      <p:bldP spid="120871" grpId="0"/>
      <p:bldP spid="120872" grpId="0" animBg="1"/>
      <p:bldP spid="12087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1"/>
          <p:cNvGrpSpPr>
            <a:grpSpLocks/>
          </p:cNvGrpSpPr>
          <p:nvPr/>
        </p:nvGrpSpPr>
        <p:grpSpPr bwMode="auto">
          <a:xfrm rot="1225491">
            <a:off x="463550" y="5080000"/>
            <a:ext cx="1797050" cy="862013"/>
            <a:chOff x="580" y="1584"/>
            <a:chExt cx="1580" cy="767"/>
          </a:xfrm>
        </p:grpSpPr>
        <p:sp>
          <p:nvSpPr>
            <p:cNvPr id="381230" name="Freeform 302"/>
            <p:cNvSpPr>
              <a:spLocks/>
            </p:cNvSpPr>
            <p:nvPr/>
          </p:nvSpPr>
          <p:spPr bwMode="auto">
            <a:xfrm>
              <a:off x="580" y="1808"/>
              <a:ext cx="940" cy="543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36" y="376"/>
                </a:cxn>
                <a:cxn ang="0">
                  <a:pos x="332" y="520"/>
                </a:cxn>
                <a:cxn ang="0">
                  <a:pos x="940" y="512"/>
                </a:cxn>
              </a:cxnLst>
              <a:rect l="0" t="0" r="r" b="b"/>
              <a:pathLst>
                <a:path w="940" h="543">
                  <a:moveTo>
                    <a:pt x="116" y="0"/>
                  </a:moveTo>
                  <a:cubicBezTo>
                    <a:pt x="103" y="63"/>
                    <a:pt x="0" y="289"/>
                    <a:pt x="36" y="376"/>
                  </a:cubicBezTo>
                  <a:cubicBezTo>
                    <a:pt x="72" y="463"/>
                    <a:pt x="181" y="497"/>
                    <a:pt x="332" y="520"/>
                  </a:cubicBezTo>
                  <a:cubicBezTo>
                    <a:pt x="483" y="543"/>
                    <a:pt x="813" y="514"/>
                    <a:pt x="940" y="512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303"/>
            <p:cNvGrpSpPr>
              <a:grpSpLocks/>
            </p:cNvGrpSpPr>
            <p:nvPr/>
          </p:nvGrpSpPr>
          <p:grpSpPr bwMode="auto">
            <a:xfrm>
              <a:off x="704" y="1584"/>
              <a:ext cx="1456" cy="756"/>
              <a:chOff x="704" y="1584"/>
              <a:chExt cx="1456" cy="756"/>
            </a:xfrm>
          </p:grpSpPr>
          <p:sp>
            <p:nvSpPr>
              <p:cNvPr id="381232" name="Freeform 304"/>
              <p:cNvSpPr>
                <a:spLocks/>
              </p:cNvSpPr>
              <p:nvPr/>
            </p:nvSpPr>
            <p:spPr bwMode="auto">
              <a:xfrm>
                <a:off x="704" y="1632"/>
                <a:ext cx="1440" cy="708"/>
              </a:xfrm>
              <a:custGeom>
                <a:avLst/>
                <a:gdLst/>
                <a:ahLst/>
                <a:cxnLst>
                  <a:cxn ang="0">
                    <a:pos x="0" y="176"/>
                  </a:cxn>
                  <a:cxn ang="0">
                    <a:pos x="360" y="608"/>
                  </a:cxn>
                  <a:cxn ang="0">
                    <a:pos x="848" y="680"/>
                  </a:cxn>
                  <a:cxn ang="0">
                    <a:pos x="1272" y="440"/>
                  </a:cxn>
                  <a:cxn ang="0">
                    <a:pos x="1440" y="0"/>
                  </a:cxn>
                </a:cxnLst>
                <a:rect l="0" t="0" r="r" b="b"/>
                <a:pathLst>
                  <a:path w="1440" h="708">
                    <a:moveTo>
                      <a:pt x="0" y="176"/>
                    </a:moveTo>
                    <a:cubicBezTo>
                      <a:pt x="57" y="248"/>
                      <a:pt x="219" y="524"/>
                      <a:pt x="360" y="608"/>
                    </a:cubicBezTo>
                    <a:cubicBezTo>
                      <a:pt x="501" y="692"/>
                      <a:pt x="696" y="708"/>
                      <a:pt x="848" y="680"/>
                    </a:cubicBezTo>
                    <a:cubicBezTo>
                      <a:pt x="1000" y="652"/>
                      <a:pt x="1173" y="553"/>
                      <a:pt x="1272" y="440"/>
                    </a:cubicBezTo>
                    <a:cubicBezTo>
                      <a:pt x="1371" y="327"/>
                      <a:pt x="1405" y="92"/>
                      <a:pt x="1440" y="0"/>
                    </a:cubicBezTo>
                  </a:path>
                </a:pathLst>
              </a:custGeom>
              <a:gradFill rotWithShape="1">
                <a:gsLst>
                  <a:gs pos="0">
                    <a:srgbClr val="FF9999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33" name="Freeform 305"/>
              <p:cNvSpPr>
                <a:spLocks/>
              </p:cNvSpPr>
              <p:nvPr/>
            </p:nvSpPr>
            <p:spPr bwMode="auto">
              <a:xfrm>
                <a:off x="712" y="1584"/>
                <a:ext cx="1448" cy="216"/>
              </a:xfrm>
              <a:custGeom>
                <a:avLst/>
                <a:gdLst/>
                <a:ahLst/>
                <a:cxnLst>
                  <a:cxn ang="0">
                    <a:pos x="0" y="216"/>
                  </a:cxn>
                  <a:cxn ang="0">
                    <a:pos x="424" y="120"/>
                  </a:cxn>
                  <a:cxn ang="0">
                    <a:pos x="816" y="40"/>
                  </a:cxn>
                  <a:cxn ang="0">
                    <a:pos x="880" y="96"/>
                  </a:cxn>
                  <a:cxn ang="0">
                    <a:pos x="952" y="0"/>
                  </a:cxn>
                  <a:cxn ang="0">
                    <a:pos x="1448" y="48"/>
                  </a:cxn>
                </a:cxnLst>
                <a:rect l="0" t="0" r="r" b="b"/>
                <a:pathLst>
                  <a:path w="1448" h="216">
                    <a:moveTo>
                      <a:pt x="0" y="216"/>
                    </a:moveTo>
                    <a:lnTo>
                      <a:pt x="424" y="120"/>
                    </a:lnTo>
                    <a:lnTo>
                      <a:pt x="816" y="40"/>
                    </a:lnTo>
                    <a:lnTo>
                      <a:pt x="880" y="96"/>
                    </a:lnTo>
                    <a:lnTo>
                      <a:pt x="952" y="0"/>
                    </a:lnTo>
                    <a:lnTo>
                      <a:pt x="1448" y="48"/>
                    </a:lnTo>
                  </a:path>
                </a:pathLst>
              </a:custGeom>
              <a:gradFill rotWithShape="1">
                <a:gsLst>
                  <a:gs pos="0">
                    <a:srgbClr val="FF9999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81234" name="Freeform 306"/>
            <p:cNvSpPr>
              <a:spLocks/>
            </p:cNvSpPr>
            <p:nvPr/>
          </p:nvSpPr>
          <p:spPr bwMode="auto">
            <a:xfrm>
              <a:off x="665" y="1799"/>
              <a:ext cx="341" cy="534"/>
            </a:xfrm>
            <a:custGeom>
              <a:avLst/>
              <a:gdLst/>
              <a:ahLst/>
              <a:cxnLst>
                <a:cxn ang="0">
                  <a:pos x="40" y="7"/>
                </a:cxn>
                <a:cxn ang="0">
                  <a:pos x="31" y="180"/>
                </a:cxn>
                <a:cxn ang="0">
                  <a:pos x="10" y="382"/>
                </a:cxn>
                <a:cxn ang="0">
                  <a:pos x="34" y="466"/>
                </a:cxn>
                <a:cxn ang="0">
                  <a:pos x="217" y="514"/>
                </a:cxn>
                <a:cxn ang="0">
                  <a:pos x="340" y="517"/>
                </a:cxn>
                <a:cxn ang="0">
                  <a:pos x="223" y="409"/>
                </a:cxn>
                <a:cxn ang="0">
                  <a:pos x="178" y="307"/>
                </a:cxn>
                <a:cxn ang="0">
                  <a:pos x="124" y="214"/>
                </a:cxn>
                <a:cxn ang="0">
                  <a:pos x="88" y="136"/>
                </a:cxn>
                <a:cxn ang="0">
                  <a:pos x="49" y="43"/>
                </a:cxn>
                <a:cxn ang="0">
                  <a:pos x="106" y="295"/>
                </a:cxn>
                <a:cxn ang="0">
                  <a:pos x="142" y="379"/>
                </a:cxn>
                <a:cxn ang="0">
                  <a:pos x="151" y="496"/>
                </a:cxn>
                <a:cxn ang="0">
                  <a:pos x="61" y="475"/>
                </a:cxn>
                <a:cxn ang="0">
                  <a:pos x="49" y="451"/>
                </a:cxn>
                <a:cxn ang="0">
                  <a:pos x="58" y="406"/>
                </a:cxn>
                <a:cxn ang="0">
                  <a:pos x="37" y="304"/>
                </a:cxn>
                <a:cxn ang="0">
                  <a:pos x="73" y="244"/>
                </a:cxn>
                <a:cxn ang="0">
                  <a:pos x="61" y="136"/>
                </a:cxn>
                <a:cxn ang="0">
                  <a:pos x="40" y="7"/>
                </a:cxn>
              </a:cxnLst>
              <a:rect l="0" t="0" r="r" b="b"/>
              <a:pathLst>
                <a:path w="341" h="534">
                  <a:moveTo>
                    <a:pt x="40" y="7"/>
                  </a:moveTo>
                  <a:cubicBezTo>
                    <a:pt x="35" y="14"/>
                    <a:pt x="36" y="118"/>
                    <a:pt x="31" y="180"/>
                  </a:cubicBezTo>
                  <a:cubicBezTo>
                    <a:pt x="26" y="242"/>
                    <a:pt x="9" y="334"/>
                    <a:pt x="10" y="382"/>
                  </a:cubicBezTo>
                  <a:cubicBezTo>
                    <a:pt x="11" y="430"/>
                    <a:pt x="0" y="444"/>
                    <a:pt x="34" y="466"/>
                  </a:cubicBezTo>
                  <a:cubicBezTo>
                    <a:pt x="68" y="488"/>
                    <a:pt x="166" y="505"/>
                    <a:pt x="217" y="514"/>
                  </a:cubicBezTo>
                  <a:cubicBezTo>
                    <a:pt x="268" y="523"/>
                    <a:pt x="339" y="534"/>
                    <a:pt x="340" y="517"/>
                  </a:cubicBezTo>
                  <a:cubicBezTo>
                    <a:pt x="341" y="500"/>
                    <a:pt x="250" y="444"/>
                    <a:pt x="223" y="409"/>
                  </a:cubicBezTo>
                  <a:cubicBezTo>
                    <a:pt x="196" y="374"/>
                    <a:pt x="194" y="339"/>
                    <a:pt x="178" y="307"/>
                  </a:cubicBezTo>
                  <a:cubicBezTo>
                    <a:pt x="162" y="275"/>
                    <a:pt x="139" y="243"/>
                    <a:pt x="124" y="214"/>
                  </a:cubicBezTo>
                  <a:cubicBezTo>
                    <a:pt x="109" y="185"/>
                    <a:pt x="100" y="164"/>
                    <a:pt x="88" y="136"/>
                  </a:cubicBezTo>
                  <a:cubicBezTo>
                    <a:pt x="76" y="108"/>
                    <a:pt x="46" y="17"/>
                    <a:pt x="49" y="43"/>
                  </a:cubicBezTo>
                  <a:cubicBezTo>
                    <a:pt x="52" y="69"/>
                    <a:pt x="91" y="239"/>
                    <a:pt x="106" y="295"/>
                  </a:cubicBezTo>
                  <a:cubicBezTo>
                    <a:pt x="121" y="351"/>
                    <a:pt x="135" y="346"/>
                    <a:pt x="142" y="379"/>
                  </a:cubicBezTo>
                  <a:cubicBezTo>
                    <a:pt x="149" y="412"/>
                    <a:pt x="164" y="480"/>
                    <a:pt x="151" y="496"/>
                  </a:cubicBezTo>
                  <a:cubicBezTo>
                    <a:pt x="138" y="512"/>
                    <a:pt x="78" y="482"/>
                    <a:pt x="61" y="475"/>
                  </a:cubicBezTo>
                  <a:cubicBezTo>
                    <a:pt x="44" y="468"/>
                    <a:pt x="49" y="462"/>
                    <a:pt x="49" y="451"/>
                  </a:cubicBezTo>
                  <a:cubicBezTo>
                    <a:pt x="49" y="440"/>
                    <a:pt x="60" y="430"/>
                    <a:pt x="58" y="406"/>
                  </a:cubicBezTo>
                  <a:cubicBezTo>
                    <a:pt x="56" y="382"/>
                    <a:pt x="35" y="331"/>
                    <a:pt x="37" y="304"/>
                  </a:cubicBezTo>
                  <a:cubicBezTo>
                    <a:pt x="39" y="277"/>
                    <a:pt x="69" y="272"/>
                    <a:pt x="73" y="244"/>
                  </a:cubicBezTo>
                  <a:cubicBezTo>
                    <a:pt x="77" y="216"/>
                    <a:pt x="66" y="175"/>
                    <a:pt x="61" y="136"/>
                  </a:cubicBezTo>
                  <a:cubicBezTo>
                    <a:pt x="56" y="97"/>
                    <a:pt x="45" y="0"/>
                    <a:pt x="40" y="7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35" name="Freeform 307"/>
            <p:cNvSpPr>
              <a:spLocks/>
            </p:cNvSpPr>
            <p:nvPr/>
          </p:nvSpPr>
          <p:spPr bwMode="auto">
            <a:xfrm>
              <a:off x="962" y="1824"/>
              <a:ext cx="33" cy="108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36" name="Freeform 308"/>
            <p:cNvSpPr>
              <a:spLocks/>
            </p:cNvSpPr>
            <p:nvPr/>
          </p:nvSpPr>
          <p:spPr bwMode="auto">
            <a:xfrm rot="1073818">
              <a:off x="1040" y="181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37" name="Freeform 309"/>
            <p:cNvSpPr>
              <a:spLocks/>
            </p:cNvSpPr>
            <p:nvPr/>
          </p:nvSpPr>
          <p:spPr bwMode="auto">
            <a:xfrm rot="-365830">
              <a:off x="1124" y="181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38" name="Freeform 310"/>
            <p:cNvSpPr>
              <a:spLocks/>
            </p:cNvSpPr>
            <p:nvPr/>
          </p:nvSpPr>
          <p:spPr bwMode="auto">
            <a:xfrm rot="-365830">
              <a:off x="1100" y="196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39" name="Freeform 311"/>
            <p:cNvSpPr>
              <a:spLocks/>
            </p:cNvSpPr>
            <p:nvPr/>
          </p:nvSpPr>
          <p:spPr bwMode="auto">
            <a:xfrm flipH="1">
              <a:off x="1168" y="1956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0" name="Freeform 312"/>
            <p:cNvSpPr>
              <a:spLocks/>
            </p:cNvSpPr>
            <p:nvPr/>
          </p:nvSpPr>
          <p:spPr bwMode="auto">
            <a:xfrm rot="560819">
              <a:off x="1196" y="1815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1" name="Freeform 313"/>
            <p:cNvSpPr>
              <a:spLocks/>
            </p:cNvSpPr>
            <p:nvPr/>
          </p:nvSpPr>
          <p:spPr bwMode="auto">
            <a:xfrm>
              <a:off x="714" y="1587"/>
              <a:ext cx="1302" cy="234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816" y="42"/>
                </a:cxn>
                <a:cxn ang="0">
                  <a:pos x="873" y="108"/>
                </a:cxn>
                <a:cxn ang="0">
                  <a:pos x="951" y="0"/>
                </a:cxn>
                <a:cxn ang="0">
                  <a:pos x="1237" y="27"/>
                </a:cxn>
                <a:cxn ang="0">
                  <a:pos x="1302" y="90"/>
                </a:cxn>
                <a:cxn ang="0">
                  <a:pos x="6" y="234"/>
                </a:cxn>
              </a:cxnLst>
              <a:rect l="0" t="0" r="r" b="b"/>
              <a:pathLst>
                <a:path w="1302" h="234">
                  <a:moveTo>
                    <a:pt x="0" y="213"/>
                  </a:moveTo>
                  <a:lnTo>
                    <a:pt x="816" y="42"/>
                  </a:lnTo>
                  <a:lnTo>
                    <a:pt x="873" y="108"/>
                  </a:lnTo>
                  <a:lnTo>
                    <a:pt x="951" y="0"/>
                  </a:lnTo>
                  <a:lnTo>
                    <a:pt x="1237" y="27"/>
                  </a:lnTo>
                  <a:lnTo>
                    <a:pt x="1302" y="90"/>
                  </a:lnTo>
                  <a:lnTo>
                    <a:pt x="6" y="234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5000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2" name="Freeform 314"/>
            <p:cNvSpPr>
              <a:spLocks/>
            </p:cNvSpPr>
            <p:nvPr/>
          </p:nvSpPr>
          <p:spPr bwMode="auto">
            <a:xfrm rot="-1149410">
              <a:off x="1817" y="175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3" name="Freeform 315"/>
            <p:cNvSpPr>
              <a:spLocks/>
            </p:cNvSpPr>
            <p:nvPr/>
          </p:nvSpPr>
          <p:spPr bwMode="auto">
            <a:xfrm rot="20450590" flipH="1">
              <a:off x="1846" y="1641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4" name="Freeform 316"/>
            <p:cNvSpPr>
              <a:spLocks/>
            </p:cNvSpPr>
            <p:nvPr/>
          </p:nvSpPr>
          <p:spPr bwMode="auto">
            <a:xfrm rot="-1149410">
              <a:off x="1724" y="1731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5" name="Freeform 317"/>
            <p:cNvSpPr>
              <a:spLocks/>
            </p:cNvSpPr>
            <p:nvPr/>
          </p:nvSpPr>
          <p:spPr bwMode="auto">
            <a:xfrm rot="-1149410">
              <a:off x="1835" y="1926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6" name="Freeform 318"/>
            <p:cNvSpPr>
              <a:spLocks/>
            </p:cNvSpPr>
            <p:nvPr/>
          </p:nvSpPr>
          <p:spPr bwMode="auto">
            <a:xfrm rot="-1149410">
              <a:off x="1760" y="195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7" name="Freeform 319"/>
            <p:cNvSpPr>
              <a:spLocks/>
            </p:cNvSpPr>
            <p:nvPr/>
          </p:nvSpPr>
          <p:spPr bwMode="auto">
            <a:xfrm rot="-1149410">
              <a:off x="1679" y="1989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8" name="Freeform 320"/>
            <p:cNvSpPr>
              <a:spLocks/>
            </p:cNvSpPr>
            <p:nvPr/>
          </p:nvSpPr>
          <p:spPr bwMode="auto">
            <a:xfrm rot="-1149410">
              <a:off x="1601" y="202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49" name="Freeform 321"/>
            <p:cNvSpPr>
              <a:spLocks/>
            </p:cNvSpPr>
            <p:nvPr/>
          </p:nvSpPr>
          <p:spPr bwMode="auto">
            <a:xfrm rot="-1149410">
              <a:off x="1532" y="204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0" name="Freeform 322"/>
            <p:cNvSpPr>
              <a:spLocks/>
            </p:cNvSpPr>
            <p:nvPr/>
          </p:nvSpPr>
          <p:spPr bwMode="auto">
            <a:xfrm flipH="1">
              <a:off x="1228" y="2064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1" name="Freeform 323"/>
            <p:cNvSpPr>
              <a:spLocks/>
            </p:cNvSpPr>
            <p:nvPr/>
          </p:nvSpPr>
          <p:spPr bwMode="auto">
            <a:xfrm flipH="1">
              <a:off x="1306" y="2064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2" name="Freeform 324"/>
            <p:cNvSpPr>
              <a:spLocks/>
            </p:cNvSpPr>
            <p:nvPr/>
          </p:nvSpPr>
          <p:spPr bwMode="auto">
            <a:xfrm flipH="1">
              <a:off x="1411" y="2061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3" name="Freeform 325"/>
            <p:cNvSpPr>
              <a:spLocks/>
            </p:cNvSpPr>
            <p:nvPr/>
          </p:nvSpPr>
          <p:spPr bwMode="auto">
            <a:xfrm flipH="1">
              <a:off x="1549" y="2169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4" name="Freeform 326"/>
            <p:cNvSpPr>
              <a:spLocks/>
            </p:cNvSpPr>
            <p:nvPr/>
          </p:nvSpPr>
          <p:spPr bwMode="auto">
            <a:xfrm flipH="1">
              <a:off x="1246" y="1845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5" name="Freeform 327"/>
            <p:cNvSpPr>
              <a:spLocks/>
            </p:cNvSpPr>
            <p:nvPr/>
          </p:nvSpPr>
          <p:spPr bwMode="auto">
            <a:xfrm rot="891977">
              <a:off x="1310" y="187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6" name="Freeform 328"/>
            <p:cNvSpPr>
              <a:spLocks/>
            </p:cNvSpPr>
            <p:nvPr/>
          </p:nvSpPr>
          <p:spPr bwMode="auto">
            <a:xfrm rot="-365830">
              <a:off x="1361" y="1884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7" name="Freeform 329"/>
            <p:cNvSpPr>
              <a:spLocks/>
            </p:cNvSpPr>
            <p:nvPr/>
          </p:nvSpPr>
          <p:spPr bwMode="auto">
            <a:xfrm rot="-365830">
              <a:off x="1610" y="186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8" name="Freeform 330"/>
            <p:cNvSpPr>
              <a:spLocks/>
            </p:cNvSpPr>
            <p:nvPr/>
          </p:nvSpPr>
          <p:spPr bwMode="auto">
            <a:xfrm rot="-1149410">
              <a:off x="1676" y="186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59" name="Freeform 331"/>
            <p:cNvSpPr>
              <a:spLocks/>
            </p:cNvSpPr>
            <p:nvPr/>
          </p:nvSpPr>
          <p:spPr bwMode="auto">
            <a:xfrm rot="-365830">
              <a:off x="1418" y="1887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60" name="Freeform 332"/>
            <p:cNvSpPr>
              <a:spLocks/>
            </p:cNvSpPr>
            <p:nvPr/>
          </p:nvSpPr>
          <p:spPr bwMode="auto">
            <a:xfrm rot="891977">
              <a:off x="1466" y="189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61" name="Freeform 333"/>
            <p:cNvSpPr>
              <a:spLocks/>
            </p:cNvSpPr>
            <p:nvPr/>
          </p:nvSpPr>
          <p:spPr bwMode="auto">
            <a:xfrm rot="-365830">
              <a:off x="1514" y="189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62" name="Freeform 334"/>
            <p:cNvSpPr>
              <a:spLocks/>
            </p:cNvSpPr>
            <p:nvPr/>
          </p:nvSpPr>
          <p:spPr bwMode="auto">
            <a:xfrm rot="-365830">
              <a:off x="1556" y="1881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63" name="Freeform 335"/>
            <p:cNvSpPr>
              <a:spLocks/>
            </p:cNvSpPr>
            <p:nvPr/>
          </p:nvSpPr>
          <p:spPr bwMode="auto">
            <a:xfrm rot="-1149410">
              <a:off x="1691" y="1797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64" name="Freeform 336"/>
            <p:cNvSpPr>
              <a:spLocks/>
            </p:cNvSpPr>
            <p:nvPr/>
          </p:nvSpPr>
          <p:spPr bwMode="auto">
            <a:xfrm rot="-1149410">
              <a:off x="1919" y="180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65" name="Freeform 337"/>
            <p:cNvSpPr>
              <a:spLocks/>
            </p:cNvSpPr>
            <p:nvPr/>
          </p:nvSpPr>
          <p:spPr bwMode="auto">
            <a:xfrm flipH="1">
              <a:off x="1468" y="2061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"/>
          <p:cNvGrpSpPr>
            <a:grpSpLocks/>
          </p:cNvGrpSpPr>
          <p:nvPr/>
        </p:nvGrpSpPr>
        <p:grpSpPr bwMode="auto">
          <a:xfrm rot="20286825" flipH="1">
            <a:off x="2495550" y="5257800"/>
            <a:ext cx="1797050" cy="862013"/>
            <a:chOff x="580" y="1584"/>
            <a:chExt cx="1580" cy="767"/>
          </a:xfrm>
        </p:grpSpPr>
        <p:sp>
          <p:nvSpPr>
            <p:cNvPr id="380931" name="Freeform 3"/>
            <p:cNvSpPr>
              <a:spLocks/>
            </p:cNvSpPr>
            <p:nvPr/>
          </p:nvSpPr>
          <p:spPr bwMode="auto">
            <a:xfrm>
              <a:off x="580" y="1808"/>
              <a:ext cx="940" cy="543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36" y="376"/>
                </a:cxn>
                <a:cxn ang="0">
                  <a:pos x="332" y="520"/>
                </a:cxn>
                <a:cxn ang="0">
                  <a:pos x="940" y="512"/>
                </a:cxn>
              </a:cxnLst>
              <a:rect l="0" t="0" r="r" b="b"/>
              <a:pathLst>
                <a:path w="940" h="543">
                  <a:moveTo>
                    <a:pt x="116" y="0"/>
                  </a:moveTo>
                  <a:cubicBezTo>
                    <a:pt x="103" y="63"/>
                    <a:pt x="0" y="289"/>
                    <a:pt x="36" y="376"/>
                  </a:cubicBezTo>
                  <a:cubicBezTo>
                    <a:pt x="72" y="463"/>
                    <a:pt x="181" y="497"/>
                    <a:pt x="332" y="520"/>
                  </a:cubicBezTo>
                  <a:cubicBezTo>
                    <a:pt x="483" y="543"/>
                    <a:pt x="813" y="514"/>
                    <a:pt x="940" y="512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704" y="1584"/>
              <a:ext cx="1456" cy="756"/>
              <a:chOff x="704" y="1584"/>
              <a:chExt cx="1456" cy="756"/>
            </a:xfrm>
          </p:grpSpPr>
          <p:sp>
            <p:nvSpPr>
              <p:cNvPr id="380933" name="Freeform 5"/>
              <p:cNvSpPr>
                <a:spLocks/>
              </p:cNvSpPr>
              <p:nvPr/>
            </p:nvSpPr>
            <p:spPr bwMode="auto">
              <a:xfrm>
                <a:off x="704" y="1632"/>
                <a:ext cx="1440" cy="708"/>
              </a:xfrm>
              <a:custGeom>
                <a:avLst/>
                <a:gdLst/>
                <a:ahLst/>
                <a:cxnLst>
                  <a:cxn ang="0">
                    <a:pos x="0" y="176"/>
                  </a:cxn>
                  <a:cxn ang="0">
                    <a:pos x="360" y="608"/>
                  </a:cxn>
                  <a:cxn ang="0">
                    <a:pos x="848" y="680"/>
                  </a:cxn>
                  <a:cxn ang="0">
                    <a:pos x="1272" y="440"/>
                  </a:cxn>
                  <a:cxn ang="0">
                    <a:pos x="1440" y="0"/>
                  </a:cxn>
                </a:cxnLst>
                <a:rect l="0" t="0" r="r" b="b"/>
                <a:pathLst>
                  <a:path w="1440" h="708">
                    <a:moveTo>
                      <a:pt x="0" y="176"/>
                    </a:moveTo>
                    <a:cubicBezTo>
                      <a:pt x="57" y="248"/>
                      <a:pt x="219" y="524"/>
                      <a:pt x="360" y="608"/>
                    </a:cubicBezTo>
                    <a:cubicBezTo>
                      <a:pt x="501" y="692"/>
                      <a:pt x="696" y="708"/>
                      <a:pt x="848" y="680"/>
                    </a:cubicBezTo>
                    <a:cubicBezTo>
                      <a:pt x="1000" y="652"/>
                      <a:pt x="1173" y="553"/>
                      <a:pt x="1272" y="440"/>
                    </a:cubicBezTo>
                    <a:cubicBezTo>
                      <a:pt x="1371" y="327"/>
                      <a:pt x="1405" y="92"/>
                      <a:pt x="1440" y="0"/>
                    </a:cubicBezTo>
                  </a:path>
                </a:pathLst>
              </a:custGeom>
              <a:gradFill rotWithShape="1">
                <a:gsLst>
                  <a:gs pos="0">
                    <a:srgbClr val="FF9999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34" name="Freeform 6"/>
              <p:cNvSpPr>
                <a:spLocks/>
              </p:cNvSpPr>
              <p:nvPr/>
            </p:nvSpPr>
            <p:spPr bwMode="auto">
              <a:xfrm>
                <a:off x="712" y="1584"/>
                <a:ext cx="1448" cy="216"/>
              </a:xfrm>
              <a:custGeom>
                <a:avLst/>
                <a:gdLst/>
                <a:ahLst/>
                <a:cxnLst>
                  <a:cxn ang="0">
                    <a:pos x="0" y="216"/>
                  </a:cxn>
                  <a:cxn ang="0">
                    <a:pos x="424" y="120"/>
                  </a:cxn>
                  <a:cxn ang="0">
                    <a:pos x="816" y="40"/>
                  </a:cxn>
                  <a:cxn ang="0">
                    <a:pos x="880" y="96"/>
                  </a:cxn>
                  <a:cxn ang="0">
                    <a:pos x="952" y="0"/>
                  </a:cxn>
                  <a:cxn ang="0">
                    <a:pos x="1448" y="48"/>
                  </a:cxn>
                </a:cxnLst>
                <a:rect l="0" t="0" r="r" b="b"/>
                <a:pathLst>
                  <a:path w="1448" h="216">
                    <a:moveTo>
                      <a:pt x="0" y="216"/>
                    </a:moveTo>
                    <a:lnTo>
                      <a:pt x="424" y="120"/>
                    </a:lnTo>
                    <a:lnTo>
                      <a:pt x="816" y="40"/>
                    </a:lnTo>
                    <a:lnTo>
                      <a:pt x="880" y="96"/>
                    </a:lnTo>
                    <a:lnTo>
                      <a:pt x="952" y="0"/>
                    </a:lnTo>
                    <a:lnTo>
                      <a:pt x="1448" y="48"/>
                    </a:lnTo>
                  </a:path>
                </a:pathLst>
              </a:custGeom>
              <a:gradFill rotWithShape="1">
                <a:gsLst>
                  <a:gs pos="0">
                    <a:srgbClr val="FF9999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80935" name="Freeform 7"/>
            <p:cNvSpPr>
              <a:spLocks/>
            </p:cNvSpPr>
            <p:nvPr/>
          </p:nvSpPr>
          <p:spPr bwMode="auto">
            <a:xfrm>
              <a:off x="665" y="1799"/>
              <a:ext cx="341" cy="534"/>
            </a:xfrm>
            <a:custGeom>
              <a:avLst/>
              <a:gdLst/>
              <a:ahLst/>
              <a:cxnLst>
                <a:cxn ang="0">
                  <a:pos x="40" y="7"/>
                </a:cxn>
                <a:cxn ang="0">
                  <a:pos x="31" y="180"/>
                </a:cxn>
                <a:cxn ang="0">
                  <a:pos x="10" y="382"/>
                </a:cxn>
                <a:cxn ang="0">
                  <a:pos x="34" y="466"/>
                </a:cxn>
                <a:cxn ang="0">
                  <a:pos x="217" y="514"/>
                </a:cxn>
                <a:cxn ang="0">
                  <a:pos x="340" y="517"/>
                </a:cxn>
                <a:cxn ang="0">
                  <a:pos x="223" y="409"/>
                </a:cxn>
                <a:cxn ang="0">
                  <a:pos x="178" y="307"/>
                </a:cxn>
                <a:cxn ang="0">
                  <a:pos x="124" y="214"/>
                </a:cxn>
                <a:cxn ang="0">
                  <a:pos x="88" y="136"/>
                </a:cxn>
                <a:cxn ang="0">
                  <a:pos x="49" y="43"/>
                </a:cxn>
                <a:cxn ang="0">
                  <a:pos x="106" y="295"/>
                </a:cxn>
                <a:cxn ang="0">
                  <a:pos x="142" y="379"/>
                </a:cxn>
                <a:cxn ang="0">
                  <a:pos x="151" y="496"/>
                </a:cxn>
                <a:cxn ang="0">
                  <a:pos x="61" y="475"/>
                </a:cxn>
                <a:cxn ang="0">
                  <a:pos x="49" y="451"/>
                </a:cxn>
                <a:cxn ang="0">
                  <a:pos x="58" y="406"/>
                </a:cxn>
                <a:cxn ang="0">
                  <a:pos x="37" y="304"/>
                </a:cxn>
                <a:cxn ang="0">
                  <a:pos x="73" y="244"/>
                </a:cxn>
                <a:cxn ang="0">
                  <a:pos x="61" y="136"/>
                </a:cxn>
                <a:cxn ang="0">
                  <a:pos x="40" y="7"/>
                </a:cxn>
              </a:cxnLst>
              <a:rect l="0" t="0" r="r" b="b"/>
              <a:pathLst>
                <a:path w="341" h="534">
                  <a:moveTo>
                    <a:pt x="40" y="7"/>
                  </a:moveTo>
                  <a:cubicBezTo>
                    <a:pt x="35" y="14"/>
                    <a:pt x="36" y="118"/>
                    <a:pt x="31" y="180"/>
                  </a:cubicBezTo>
                  <a:cubicBezTo>
                    <a:pt x="26" y="242"/>
                    <a:pt x="9" y="334"/>
                    <a:pt x="10" y="382"/>
                  </a:cubicBezTo>
                  <a:cubicBezTo>
                    <a:pt x="11" y="430"/>
                    <a:pt x="0" y="444"/>
                    <a:pt x="34" y="466"/>
                  </a:cubicBezTo>
                  <a:cubicBezTo>
                    <a:pt x="68" y="488"/>
                    <a:pt x="166" y="505"/>
                    <a:pt x="217" y="514"/>
                  </a:cubicBezTo>
                  <a:cubicBezTo>
                    <a:pt x="268" y="523"/>
                    <a:pt x="339" y="534"/>
                    <a:pt x="340" y="517"/>
                  </a:cubicBezTo>
                  <a:cubicBezTo>
                    <a:pt x="341" y="500"/>
                    <a:pt x="250" y="444"/>
                    <a:pt x="223" y="409"/>
                  </a:cubicBezTo>
                  <a:cubicBezTo>
                    <a:pt x="196" y="374"/>
                    <a:pt x="194" y="339"/>
                    <a:pt x="178" y="307"/>
                  </a:cubicBezTo>
                  <a:cubicBezTo>
                    <a:pt x="162" y="275"/>
                    <a:pt x="139" y="243"/>
                    <a:pt x="124" y="214"/>
                  </a:cubicBezTo>
                  <a:cubicBezTo>
                    <a:pt x="109" y="185"/>
                    <a:pt x="100" y="164"/>
                    <a:pt x="88" y="136"/>
                  </a:cubicBezTo>
                  <a:cubicBezTo>
                    <a:pt x="76" y="108"/>
                    <a:pt x="46" y="17"/>
                    <a:pt x="49" y="43"/>
                  </a:cubicBezTo>
                  <a:cubicBezTo>
                    <a:pt x="52" y="69"/>
                    <a:pt x="91" y="239"/>
                    <a:pt x="106" y="295"/>
                  </a:cubicBezTo>
                  <a:cubicBezTo>
                    <a:pt x="121" y="351"/>
                    <a:pt x="135" y="346"/>
                    <a:pt x="142" y="379"/>
                  </a:cubicBezTo>
                  <a:cubicBezTo>
                    <a:pt x="149" y="412"/>
                    <a:pt x="164" y="480"/>
                    <a:pt x="151" y="496"/>
                  </a:cubicBezTo>
                  <a:cubicBezTo>
                    <a:pt x="138" y="512"/>
                    <a:pt x="78" y="482"/>
                    <a:pt x="61" y="475"/>
                  </a:cubicBezTo>
                  <a:cubicBezTo>
                    <a:pt x="44" y="468"/>
                    <a:pt x="49" y="462"/>
                    <a:pt x="49" y="451"/>
                  </a:cubicBezTo>
                  <a:cubicBezTo>
                    <a:pt x="49" y="440"/>
                    <a:pt x="60" y="430"/>
                    <a:pt x="58" y="406"/>
                  </a:cubicBezTo>
                  <a:cubicBezTo>
                    <a:pt x="56" y="382"/>
                    <a:pt x="35" y="331"/>
                    <a:pt x="37" y="304"/>
                  </a:cubicBezTo>
                  <a:cubicBezTo>
                    <a:pt x="39" y="277"/>
                    <a:pt x="69" y="272"/>
                    <a:pt x="73" y="244"/>
                  </a:cubicBezTo>
                  <a:cubicBezTo>
                    <a:pt x="77" y="216"/>
                    <a:pt x="66" y="175"/>
                    <a:pt x="61" y="136"/>
                  </a:cubicBezTo>
                  <a:cubicBezTo>
                    <a:pt x="56" y="97"/>
                    <a:pt x="45" y="0"/>
                    <a:pt x="40" y="7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36" name="Freeform 8"/>
            <p:cNvSpPr>
              <a:spLocks/>
            </p:cNvSpPr>
            <p:nvPr/>
          </p:nvSpPr>
          <p:spPr bwMode="auto">
            <a:xfrm>
              <a:off x="962" y="1824"/>
              <a:ext cx="33" cy="108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37" name="Freeform 9"/>
            <p:cNvSpPr>
              <a:spLocks/>
            </p:cNvSpPr>
            <p:nvPr/>
          </p:nvSpPr>
          <p:spPr bwMode="auto">
            <a:xfrm rot="1073818">
              <a:off x="1040" y="181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38" name="Freeform 10"/>
            <p:cNvSpPr>
              <a:spLocks/>
            </p:cNvSpPr>
            <p:nvPr/>
          </p:nvSpPr>
          <p:spPr bwMode="auto">
            <a:xfrm rot="-365830">
              <a:off x="1124" y="181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39" name="Freeform 11"/>
            <p:cNvSpPr>
              <a:spLocks/>
            </p:cNvSpPr>
            <p:nvPr/>
          </p:nvSpPr>
          <p:spPr bwMode="auto">
            <a:xfrm rot="-365830">
              <a:off x="1100" y="196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0" name="Freeform 12"/>
            <p:cNvSpPr>
              <a:spLocks/>
            </p:cNvSpPr>
            <p:nvPr/>
          </p:nvSpPr>
          <p:spPr bwMode="auto">
            <a:xfrm flipH="1">
              <a:off x="1168" y="1956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1" name="Freeform 13"/>
            <p:cNvSpPr>
              <a:spLocks/>
            </p:cNvSpPr>
            <p:nvPr/>
          </p:nvSpPr>
          <p:spPr bwMode="auto">
            <a:xfrm rot="560819">
              <a:off x="1196" y="1815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2" name="Freeform 14"/>
            <p:cNvSpPr>
              <a:spLocks/>
            </p:cNvSpPr>
            <p:nvPr/>
          </p:nvSpPr>
          <p:spPr bwMode="auto">
            <a:xfrm>
              <a:off x="714" y="1587"/>
              <a:ext cx="1302" cy="234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816" y="42"/>
                </a:cxn>
                <a:cxn ang="0">
                  <a:pos x="873" y="108"/>
                </a:cxn>
                <a:cxn ang="0">
                  <a:pos x="951" y="0"/>
                </a:cxn>
                <a:cxn ang="0">
                  <a:pos x="1237" y="27"/>
                </a:cxn>
                <a:cxn ang="0">
                  <a:pos x="1302" y="90"/>
                </a:cxn>
                <a:cxn ang="0">
                  <a:pos x="6" y="234"/>
                </a:cxn>
              </a:cxnLst>
              <a:rect l="0" t="0" r="r" b="b"/>
              <a:pathLst>
                <a:path w="1302" h="234">
                  <a:moveTo>
                    <a:pt x="0" y="213"/>
                  </a:moveTo>
                  <a:lnTo>
                    <a:pt x="816" y="42"/>
                  </a:lnTo>
                  <a:lnTo>
                    <a:pt x="873" y="108"/>
                  </a:lnTo>
                  <a:lnTo>
                    <a:pt x="951" y="0"/>
                  </a:lnTo>
                  <a:lnTo>
                    <a:pt x="1237" y="27"/>
                  </a:lnTo>
                  <a:lnTo>
                    <a:pt x="1302" y="90"/>
                  </a:lnTo>
                  <a:lnTo>
                    <a:pt x="6" y="234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5000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3" name="Freeform 15"/>
            <p:cNvSpPr>
              <a:spLocks/>
            </p:cNvSpPr>
            <p:nvPr/>
          </p:nvSpPr>
          <p:spPr bwMode="auto">
            <a:xfrm rot="-1149410">
              <a:off x="1817" y="175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4" name="Freeform 16"/>
            <p:cNvSpPr>
              <a:spLocks/>
            </p:cNvSpPr>
            <p:nvPr/>
          </p:nvSpPr>
          <p:spPr bwMode="auto">
            <a:xfrm rot="20450590" flipH="1">
              <a:off x="1846" y="1641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5" name="Freeform 17"/>
            <p:cNvSpPr>
              <a:spLocks/>
            </p:cNvSpPr>
            <p:nvPr/>
          </p:nvSpPr>
          <p:spPr bwMode="auto">
            <a:xfrm rot="-1149410">
              <a:off x="1724" y="1731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6" name="Freeform 18"/>
            <p:cNvSpPr>
              <a:spLocks/>
            </p:cNvSpPr>
            <p:nvPr/>
          </p:nvSpPr>
          <p:spPr bwMode="auto">
            <a:xfrm rot="-1149410">
              <a:off x="1835" y="1926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7" name="Freeform 19"/>
            <p:cNvSpPr>
              <a:spLocks/>
            </p:cNvSpPr>
            <p:nvPr/>
          </p:nvSpPr>
          <p:spPr bwMode="auto">
            <a:xfrm rot="-1149410">
              <a:off x="1760" y="195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8" name="Freeform 20"/>
            <p:cNvSpPr>
              <a:spLocks/>
            </p:cNvSpPr>
            <p:nvPr/>
          </p:nvSpPr>
          <p:spPr bwMode="auto">
            <a:xfrm rot="-1149410">
              <a:off x="1679" y="1989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49" name="Freeform 21"/>
            <p:cNvSpPr>
              <a:spLocks/>
            </p:cNvSpPr>
            <p:nvPr/>
          </p:nvSpPr>
          <p:spPr bwMode="auto">
            <a:xfrm rot="-1149410">
              <a:off x="1601" y="202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0" name="Freeform 22"/>
            <p:cNvSpPr>
              <a:spLocks/>
            </p:cNvSpPr>
            <p:nvPr/>
          </p:nvSpPr>
          <p:spPr bwMode="auto">
            <a:xfrm rot="-1149410">
              <a:off x="1532" y="204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1" name="Freeform 23"/>
            <p:cNvSpPr>
              <a:spLocks/>
            </p:cNvSpPr>
            <p:nvPr/>
          </p:nvSpPr>
          <p:spPr bwMode="auto">
            <a:xfrm flipH="1">
              <a:off x="1228" y="2064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2" name="Freeform 24"/>
            <p:cNvSpPr>
              <a:spLocks/>
            </p:cNvSpPr>
            <p:nvPr/>
          </p:nvSpPr>
          <p:spPr bwMode="auto">
            <a:xfrm flipH="1">
              <a:off x="1306" y="2064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3" name="Freeform 25"/>
            <p:cNvSpPr>
              <a:spLocks/>
            </p:cNvSpPr>
            <p:nvPr/>
          </p:nvSpPr>
          <p:spPr bwMode="auto">
            <a:xfrm flipH="1">
              <a:off x="1411" y="2061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4" name="Freeform 26"/>
            <p:cNvSpPr>
              <a:spLocks/>
            </p:cNvSpPr>
            <p:nvPr/>
          </p:nvSpPr>
          <p:spPr bwMode="auto">
            <a:xfrm flipH="1">
              <a:off x="1549" y="2169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5" name="Freeform 27"/>
            <p:cNvSpPr>
              <a:spLocks/>
            </p:cNvSpPr>
            <p:nvPr/>
          </p:nvSpPr>
          <p:spPr bwMode="auto">
            <a:xfrm flipH="1">
              <a:off x="1246" y="1845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6" name="Freeform 28"/>
            <p:cNvSpPr>
              <a:spLocks/>
            </p:cNvSpPr>
            <p:nvPr/>
          </p:nvSpPr>
          <p:spPr bwMode="auto">
            <a:xfrm rot="891977">
              <a:off x="1310" y="187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7" name="Freeform 29"/>
            <p:cNvSpPr>
              <a:spLocks/>
            </p:cNvSpPr>
            <p:nvPr/>
          </p:nvSpPr>
          <p:spPr bwMode="auto">
            <a:xfrm rot="-365830">
              <a:off x="1361" y="1884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8" name="Freeform 30"/>
            <p:cNvSpPr>
              <a:spLocks/>
            </p:cNvSpPr>
            <p:nvPr/>
          </p:nvSpPr>
          <p:spPr bwMode="auto">
            <a:xfrm rot="-365830">
              <a:off x="1610" y="186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59" name="Freeform 31"/>
            <p:cNvSpPr>
              <a:spLocks/>
            </p:cNvSpPr>
            <p:nvPr/>
          </p:nvSpPr>
          <p:spPr bwMode="auto">
            <a:xfrm rot="-1149410">
              <a:off x="1676" y="186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60" name="Freeform 32"/>
            <p:cNvSpPr>
              <a:spLocks/>
            </p:cNvSpPr>
            <p:nvPr/>
          </p:nvSpPr>
          <p:spPr bwMode="auto">
            <a:xfrm rot="-365830">
              <a:off x="1418" y="1887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61" name="Freeform 33"/>
            <p:cNvSpPr>
              <a:spLocks/>
            </p:cNvSpPr>
            <p:nvPr/>
          </p:nvSpPr>
          <p:spPr bwMode="auto">
            <a:xfrm rot="891977">
              <a:off x="1466" y="189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62" name="Freeform 34"/>
            <p:cNvSpPr>
              <a:spLocks/>
            </p:cNvSpPr>
            <p:nvPr/>
          </p:nvSpPr>
          <p:spPr bwMode="auto">
            <a:xfrm rot="-365830">
              <a:off x="1514" y="189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63" name="Freeform 35"/>
            <p:cNvSpPr>
              <a:spLocks/>
            </p:cNvSpPr>
            <p:nvPr/>
          </p:nvSpPr>
          <p:spPr bwMode="auto">
            <a:xfrm rot="-365830">
              <a:off x="1556" y="1881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64" name="Freeform 36"/>
            <p:cNvSpPr>
              <a:spLocks/>
            </p:cNvSpPr>
            <p:nvPr/>
          </p:nvSpPr>
          <p:spPr bwMode="auto">
            <a:xfrm rot="-1149410">
              <a:off x="1691" y="1797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65" name="Freeform 37"/>
            <p:cNvSpPr>
              <a:spLocks/>
            </p:cNvSpPr>
            <p:nvPr/>
          </p:nvSpPr>
          <p:spPr bwMode="auto">
            <a:xfrm rot="-1149410">
              <a:off x="1919" y="180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0966" name="Freeform 38"/>
            <p:cNvSpPr>
              <a:spLocks/>
            </p:cNvSpPr>
            <p:nvPr/>
          </p:nvSpPr>
          <p:spPr bwMode="auto">
            <a:xfrm flipH="1">
              <a:off x="1468" y="2061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189"/>
          <p:cNvGrpSpPr>
            <a:grpSpLocks/>
          </p:cNvGrpSpPr>
          <p:nvPr/>
        </p:nvGrpSpPr>
        <p:grpSpPr bwMode="auto">
          <a:xfrm>
            <a:off x="730250" y="5740400"/>
            <a:ext cx="1797050" cy="862013"/>
            <a:chOff x="580" y="1584"/>
            <a:chExt cx="1580" cy="767"/>
          </a:xfrm>
        </p:grpSpPr>
        <p:sp>
          <p:nvSpPr>
            <p:cNvPr id="381118" name="Freeform 190"/>
            <p:cNvSpPr>
              <a:spLocks/>
            </p:cNvSpPr>
            <p:nvPr/>
          </p:nvSpPr>
          <p:spPr bwMode="auto">
            <a:xfrm>
              <a:off x="580" y="1808"/>
              <a:ext cx="940" cy="543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36" y="376"/>
                </a:cxn>
                <a:cxn ang="0">
                  <a:pos x="332" y="520"/>
                </a:cxn>
                <a:cxn ang="0">
                  <a:pos x="940" y="512"/>
                </a:cxn>
              </a:cxnLst>
              <a:rect l="0" t="0" r="r" b="b"/>
              <a:pathLst>
                <a:path w="940" h="543">
                  <a:moveTo>
                    <a:pt x="116" y="0"/>
                  </a:moveTo>
                  <a:cubicBezTo>
                    <a:pt x="103" y="63"/>
                    <a:pt x="0" y="289"/>
                    <a:pt x="36" y="376"/>
                  </a:cubicBezTo>
                  <a:cubicBezTo>
                    <a:pt x="72" y="463"/>
                    <a:pt x="181" y="497"/>
                    <a:pt x="332" y="520"/>
                  </a:cubicBezTo>
                  <a:cubicBezTo>
                    <a:pt x="483" y="543"/>
                    <a:pt x="813" y="514"/>
                    <a:pt x="940" y="512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7" name="Group 191"/>
            <p:cNvGrpSpPr>
              <a:grpSpLocks/>
            </p:cNvGrpSpPr>
            <p:nvPr/>
          </p:nvGrpSpPr>
          <p:grpSpPr bwMode="auto">
            <a:xfrm>
              <a:off x="704" y="1584"/>
              <a:ext cx="1456" cy="756"/>
              <a:chOff x="704" y="1584"/>
              <a:chExt cx="1456" cy="756"/>
            </a:xfrm>
          </p:grpSpPr>
          <p:sp>
            <p:nvSpPr>
              <p:cNvPr id="381120" name="Freeform 192"/>
              <p:cNvSpPr>
                <a:spLocks/>
              </p:cNvSpPr>
              <p:nvPr/>
            </p:nvSpPr>
            <p:spPr bwMode="auto">
              <a:xfrm>
                <a:off x="704" y="1632"/>
                <a:ext cx="1440" cy="708"/>
              </a:xfrm>
              <a:custGeom>
                <a:avLst/>
                <a:gdLst/>
                <a:ahLst/>
                <a:cxnLst>
                  <a:cxn ang="0">
                    <a:pos x="0" y="176"/>
                  </a:cxn>
                  <a:cxn ang="0">
                    <a:pos x="360" y="608"/>
                  </a:cxn>
                  <a:cxn ang="0">
                    <a:pos x="848" y="680"/>
                  </a:cxn>
                  <a:cxn ang="0">
                    <a:pos x="1272" y="440"/>
                  </a:cxn>
                  <a:cxn ang="0">
                    <a:pos x="1440" y="0"/>
                  </a:cxn>
                </a:cxnLst>
                <a:rect l="0" t="0" r="r" b="b"/>
                <a:pathLst>
                  <a:path w="1440" h="708">
                    <a:moveTo>
                      <a:pt x="0" y="176"/>
                    </a:moveTo>
                    <a:cubicBezTo>
                      <a:pt x="57" y="248"/>
                      <a:pt x="219" y="524"/>
                      <a:pt x="360" y="608"/>
                    </a:cubicBezTo>
                    <a:cubicBezTo>
                      <a:pt x="501" y="692"/>
                      <a:pt x="696" y="708"/>
                      <a:pt x="848" y="680"/>
                    </a:cubicBezTo>
                    <a:cubicBezTo>
                      <a:pt x="1000" y="652"/>
                      <a:pt x="1173" y="553"/>
                      <a:pt x="1272" y="440"/>
                    </a:cubicBezTo>
                    <a:cubicBezTo>
                      <a:pt x="1371" y="327"/>
                      <a:pt x="1405" y="92"/>
                      <a:pt x="1440" y="0"/>
                    </a:cubicBezTo>
                  </a:path>
                </a:pathLst>
              </a:custGeom>
              <a:gradFill rotWithShape="1">
                <a:gsLst>
                  <a:gs pos="0">
                    <a:srgbClr val="FF9999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21" name="Freeform 193"/>
              <p:cNvSpPr>
                <a:spLocks/>
              </p:cNvSpPr>
              <p:nvPr/>
            </p:nvSpPr>
            <p:spPr bwMode="auto">
              <a:xfrm>
                <a:off x="712" y="1584"/>
                <a:ext cx="1448" cy="216"/>
              </a:xfrm>
              <a:custGeom>
                <a:avLst/>
                <a:gdLst/>
                <a:ahLst/>
                <a:cxnLst>
                  <a:cxn ang="0">
                    <a:pos x="0" y="216"/>
                  </a:cxn>
                  <a:cxn ang="0">
                    <a:pos x="424" y="120"/>
                  </a:cxn>
                  <a:cxn ang="0">
                    <a:pos x="816" y="40"/>
                  </a:cxn>
                  <a:cxn ang="0">
                    <a:pos x="880" y="96"/>
                  </a:cxn>
                  <a:cxn ang="0">
                    <a:pos x="952" y="0"/>
                  </a:cxn>
                  <a:cxn ang="0">
                    <a:pos x="1448" y="48"/>
                  </a:cxn>
                </a:cxnLst>
                <a:rect l="0" t="0" r="r" b="b"/>
                <a:pathLst>
                  <a:path w="1448" h="216">
                    <a:moveTo>
                      <a:pt x="0" y="216"/>
                    </a:moveTo>
                    <a:lnTo>
                      <a:pt x="424" y="120"/>
                    </a:lnTo>
                    <a:lnTo>
                      <a:pt x="816" y="40"/>
                    </a:lnTo>
                    <a:lnTo>
                      <a:pt x="880" y="96"/>
                    </a:lnTo>
                    <a:lnTo>
                      <a:pt x="952" y="0"/>
                    </a:lnTo>
                    <a:lnTo>
                      <a:pt x="1448" y="48"/>
                    </a:lnTo>
                  </a:path>
                </a:pathLst>
              </a:custGeom>
              <a:gradFill rotWithShape="1">
                <a:gsLst>
                  <a:gs pos="0">
                    <a:srgbClr val="FF9999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81122" name="Freeform 194"/>
            <p:cNvSpPr>
              <a:spLocks/>
            </p:cNvSpPr>
            <p:nvPr/>
          </p:nvSpPr>
          <p:spPr bwMode="auto">
            <a:xfrm>
              <a:off x="665" y="1799"/>
              <a:ext cx="341" cy="534"/>
            </a:xfrm>
            <a:custGeom>
              <a:avLst/>
              <a:gdLst/>
              <a:ahLst/>
              <a:cxnLst>
                <a:cxn ang="0">
                  <a:pos x="40" y="7"/>
                </a:cxn>
                <a:cxn ang="0">
                  <a:pos x="31" y="180"/>
                </a:cxn>
                <a:cxn ang="0">
                  <a:pos x="10" y="382"/>
                </a:cxn>
                <a:cxn ang="0">
                  <a:pos x="34" y="466"/>
                </a:cxn>
                <a:cxn ang="0">
                  <a:pos x="217" y="514"/>
                </a:cxn>
                <a:cxn ang="0">
                  <a:pos x="340" y="517"/>
                </a:cxn>
                <a:cxn ang="0">
                  <a:pos x="223" y="409"/>
                </a:cxn>
                <a:cxn ang="0">
                  <a:pos x="178" y="307"/>
                </a:cxn>
                <a:cxn ang="0">
                  <a:pos x="124" y="214"/>
                </a:cxn>
                <a:cxn ang="0">
                  <a:pos x="88" y="136"/>
                </a:cxn>
                <a:cxn ang="0">
                  <a:pos x="49" y="43"/>
                </a:cxn>
                <a:cxn ang="0">
                  <a:pos x="106" y="295"/>
                </a:cxn>
                <a:cxn ang="0">
                  <a:pos x="142" y="379"/>
                </a:cxn>
                <a:cxn ang="0">
                  <a:pos x="151" y="496"/>
                </a:cxn>
                <a:cxn ang="0">
                  <a:pos x="61" y="475"/>
                </a:cxn>
                <a:cxn ang="0">
                  <a:pos x="49" y="451"/>
                </a:cxn>
                <a:cxn ang="0">
                  <a:pos x="58" y="406"/>
                </a:cxn>
                <a:cxn ang="0">
                  <a:pos x="37" y="304"/>
                </a:cxn>
                <a:cxn ang="0">
                  <a:pos x="73" y="244"/>
                </a:cxn>
                <a:cxn ang="0">
                  <a:pos x="61" y="136"/>
                </a:cxn>
                <a:cxn ang="0">
                  <a:pos x="40" y="7"/>
                </a:cxn>
              </a:cxnLst>
              <a:rect l="0" t="0" r="r" b="b"/>
              <a:pathLst>
                <a:path w="341" h="534">
                  <a:moveTo>
                    <a:pt x="40" y="7"/>
                  </a:moveTo>
                  <a:cubicBezTo>
                    <a:pt x="35" y="14"/>
                    <a:pt x="36" y="118"/>
                    <a:pt x="31" y="180"/>
                  </a:cubicBezTo>
                  <a:cubicBezTo>
                    <a:pt x="26" y="242"/>
                    <a:pt x="9" y="334"/>
                    <a:pt x="10" y="382"/>
                  </a:cubicBezTo>
                  <a:cubicBezTo>
                    <a:pt x="11" y="430"/>
                    <a:pt x="0" y="444"/>
                    <a:pt x="34" y="466"/>
                  </a:cubicBezTo>
                  <a:cubicBezTo>
                    <a:pt x="68" y="488"/>
                    <a:pt x="166" y="505"/>
                    <a:pt x="217" y="514"/>
                  </a:cubicBezTo>
                  <a:cubicBezTo>
                    <a:pt x="268" y="523"/>
                    <a:pt x="339" y="534"/>
                    <a:pt x="340" y="517"/>
                  </a:cubicBezTo>
                  <a:cubicBezTo>
                    <a:pt x="341" y="500"/>
                    <a:pt x="250" y="444"/>
                    <a:pt x="223" y="409"/>
                  </a:cubicBezTo>
                  <a:cubicBezTo>
                    <a:pt x="196" y="374"/>
                    <a:pt x="194" y="339"/>
                    <a:pt x="178" y="307"/>
                  </a:cubicBezTo>
                  <a:cubicBezTo>
                    <a:pt x="162" y="275"/>
                    <a:pt x="139" y="243"/>
                    <a:pt x="124" y="214"/>
                  </a:cubicBezTo>
                  <a:cubicBezTo>
                    <a:pt x="109" y="185"/>
                    <a:pt x="100" y="164"/>
                    <a:pt x="88" y="136"/>
                  </a:cubicBezTo>
                  <a:cubicBezTo>
                    <a:pt x="76" y="108"/>
                    <a:pt x="46" y="17"/>
                    <a:pt x="49" y="43"/>
                  </a:cubicBezTo>
                  <a:cubicBezTo>
                    <a:pt x="52" y="69"/>
                    <a:pt x="91" y="239"/>
                    <a:pt x="106" y="295"/>
                  </a:cubicBezTo>
                  <a:cubicBezTo>
                    <a:pt x="121" y="351"/>
                    <a:pt x="135" y="346"/>
                    <a:pt x="142" y="379"/>
                  </a:cubicBezTo>
                  <a:cubicBezTo>
                    <a:pt x="149" y="412"/>
                    <a:pt x="164" y="480"/>
                    <a:pt x="151" y="496"/>
                  </a:cubicBezTo>
                  <a:cubicBezTo>
                    <a:pt x="138" y="512"/>
                    <a:pt x="78" y="482"/>
                    <a:pt x="61" y="475"/>
                  </a:cubicBezTo>
                  <a:cubicBezTo>
                    <a:pt x="44" y="468"/>
                    <a:pt x="49" y="462"/>
                    <a:pt x="49" y="451"/>
                  </a:cubicBezTo>
                  <a:cubicBezTo>
                    <a:pt x="49" y="440"/>
                    <a:pt x="60" y="430"/>
                    <a:pt x="58" y="406"/>
                  </a:cubicBezTo>
                  <a:cubicBezTo>
                    <a:pt x="56" y="382"/>
                    <a:pt x="35" y="331"/>
                    <a:pt x="37" y="304"/>
                  </a:cubicBezTo>
                  <a:cubicBezTo>
                    <a:pt x="39" y="277"/>
                    <a:pt x="69" y="272"/>
                    <a:pt x="73" y="244"/>
                  </a:cubicBezTo>
                  <a:cubicBezTo>
                    <a:pt x="77" y="216"/>
                    <a:pt x="66" y="175"/>
                    <a:pt x="61" y="136"/>
                  </a:cubicBezTo>
                  <a:cubicBezTo>
                    <a:pt x="56" y="97"/>
                    <a:pt x="45" y="0"/>
                    <a:pt x="40" y="7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23" name="Freeform 195"/>
            <p:cNvSpPr>
              <a:spLocks/>
            </p:cNvSpPr>
            <p:nvPr/>
          </p:nvSpPr>
          <p:spPr bwMode="auto">
            <a:xfrm>
              <a:off x="962" y="1824"/>
              <a:ext cx="33" cy="108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24" name="Freeform 196"/>
            <p:cNvSpPr>
              <a:spLocks/>
            </p:cNvSpPr>
            <p:nvPr/>
          </p:nvSpPr>
          <p:spPr bwMode="auto">
            <a:xfrm rot="1073818">
              <a:off x="1040" y="181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25" name="Freeform 197"/>
            <p:cNvSpPr>
              <a:spLocks/>
            </p:cNvSpPr>
            <p:nvPr/>
          </p:nvSpPr>
          <p:spPr bwMode="auto">
            <a:xfrm rot="-365830">
              <a:off x="1124" y="181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26" name="Freeform 198"/>
            <p:cNvSpPr>
              <a:spLocks/>
            </p:cNvSpPr>
            <p:nvPr/>
          </p:nvSpPr>
          <p:spPr bwMode="auto">
            <a:xfrm rot="-365830">
              <a:off x="1100" y="196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27" name="Freeform 199"/>
            <p:cNvSpPr>
              <a:spLocks/>
            </p:cNvSpPr>
            <p:nvPr/>
          </p:nvSpPr>
          <p:spPr bwMode="auto">
            <a:xfrm flipH="1">
              <a:off x="1168" y="1956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28" name="Freeform 200"/>
            <p:cNvSpPr>
              <a:spLocks/>
            </p:cNvSpPr>
            <p:nvPr/>
          </p:nvSpPr>
          <p:spPr bwMode="auto">
            <a:xfrm rot="560819">
              <a:off x="1196" y="1815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29" name="Freeform 201"/>
            <p:cNvSpPr>
              <a:spLocks/>
            </p:cNvSpPr>
            <p:nvPr/>
          </p:nvSpPr>
          <p:spPr bwMode="auto">
            <a:xfrm>
              <a:off x="714" y="1587"/>
              <a:ext cx="1302" cy="234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816" y="42"/>
                </a:cxn>
                <a:cxn ang="0">
                  <a:pos x="873" y="108"/>
                </a:cxn>
                <a:cxn ang="0">
                  <a:pos x="951" y="0"/>
                </a:cxn>
                <a:cxn ang="0">
                  <a:pos x="1237" y="27"/>
                </a:cxn>
                <a:cxn ang="0">
                  <a:pos x="1302" y="90"/>
                </a:cxn>
                <a:cxn ang="0">
                  <a:pos x="6" y="234"/>
                </a:cxn>
              </a:cxnLst>
              <a:rect l="0" t="0" r="r" b="b"/>
              <a:pathLst>
                <a:path w="1302" h="234">
                  <a:moveTo>
                    <a:pt x="0" y="213"/>
                  </a:moveTo>
                  <a:lnTo>
                    <a:pt x="816" y="42"/>
                  </a:lnTo>
                  <a:lnTo>
                    <a:pt x="873" y="108"/>
                  </a:lnTo>
                  <a:lnTo>
                    <a:pt x="951" y="0"/>
                  </a:lnTo>
                  <a:lnTo>
                    <a:pt x="1237" y="27"/>
                  </a:lnTo>
                  <a:lnTo>
                    <a:pt x="1302" y="90"/>
                  </a:lnTo>
                  <a:lnTo>
                    <a:pt x="6" y="234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5000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0" name="Freeform 202"/>
            <p:cNvSpPr>
              <a:spLocks/>
            </p:cNvSpPr>
            <p:nvPr/>
          </p:nvSpPr>
          <p:spPr bwMode="auto">
            <a:xfrm rot="-1149410">
              <a:off x="1817" y="175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1" name="Freeform 203"/>
            <p:cNvSpPr>
              <a:spLocks/>
            </p:cNvSpPr>
            <p:nvPr/>
          </p:nvSpPr>
          <p:spPr bwMode="auto">
            <a:xfrm rot="20450590" flipH="1">
              <a:off x="1846" y="1641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2" name="Freeform 204"/>
            <p:cNvSpPr>
              <a:spLocks/>
            </p:cNvSpPr>
            <p:nvPr/>
          </p:nvSpPr>
          <p:spPr bwMode="auto">
            <a:xfrm rot="-1149410">
              <a:off x="1724" y="1731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3" name="Freeform 205"/>
            <p:cNvSpPr>
              <a:spLocks/>
            </p:cNvSpPr>
            <p:nvPr/>
          </p:nvSpPr>
          <p:spPr bwMode="auto">
            <a:xfrm rot="-1149410">
              <a:off x="1835" y="1926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4" name="Freeform 206"/>
            <p:cNvSpPr>
              <a:spLocks/>
            </p:cNvSpPr>
            <p:nvPr/>
          </p:nvSpPr>
          <p:spPr bwMode="auto">
            <a:xfrm rot="-1149410">
              <a:off x="1760" y="195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5" name="Freeform 207"/>
            <p:cNvSpPr>
              <a:spLocks/>
            </p:cNvSpPr>
            <p:nvPr/>
          </p:nvSpPr>
          <p:spPr bwMode="auto">
            <a:xfrm rot="-1149410">
              <a:off x="1679" y="1989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6" name="Freeform 208"/>
            <p:cNvSpPr>
              <a:spLocks/>
            </p:cNvSpPr>
            <p:nvPr/>
          </p:nvSpPr>
          <p:spPr bwMode="auto">
            <a:xfrm rot="-1149410">
              <a:off x="1601" y="202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7" name="Freeform 209"/>
            <p:cNvSpPr>
              <a:spLocks/>
            </p:cNvSpPr>
            <p:nvPr/>
          </p:nvSpPr>
          <p:spPr bwMode="auto">
            <a:xfrm rot="-1149410">
              <a:off x="1532" y="204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8" name="Freeform 210"/>
            <p:cNvSpPr>
              <a:spLocks/>
            </p:cNvSpPr>
            <p:nvPr/>
          </p:nvSpPr>
          <p:spPr bwMode="auto">
            <a:xfrm flipH="1">
              <a:off x="1228" y="2064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39" name="Freeform 211"/>
            <p:cNvSpPr>
              <a:spLocks/>
            </p:cNvSpPr>
            <p:nvPr/>
          </p:nvSpPr>
          <p:spPr bwMode="auto">
            <a:xfrm flipH="1">
              <a:off x="1306" y="2064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0" name="Freeform 212"/>
            <p:cNvSpPr>
              <a:spLocks/>
            </p:cNvSpPr>
            <p:nvPr/>
          </p:nvSpPr>
          <p:spPr bwMode="auto">
            <a:xfrm flipH="1">
              <a:off x="1411" y="2061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1" name="Freeform 213"/>
            <p:cNvSpPr>
              <a:spLocks/>
            </p:cNvSpPr>
            <p:nvPr/>
          </p:nvSpPr>
          <p:spPr bwMode="auto">
            <a:xfrm flipH="1">
              <a:off x="1549" y="2169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2" name="Freeform 214"/>
            <p:cNvSpPr>
              <a:spLocks/>
            </p:cNvSpPr>
            <p:nvPr/>
          </p:nvSpPr>
          <p:spPr bwMode="auto">
            <a:xfrm flipH="1">
              <a:off x="1246" y="1845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3" name="Freeform 215"/>
            <p:cNvSpPr>
              <a:spLocks/>
            </p:cNvSpPr>
            <p:nvPr/>
          </p:nvSpPr>
          <p:spPr bwMode="auto">
            <a:xfrm rot="891977">
              <a:off x="1310" y="187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4" name="Freeform 216"/>
            <p:cNvSpPr>
              <a:spLocks/>
            </p:cNvSpPr>
            <p:nvPr/>
          </p:nvSpPr>
          <p:spPr bwMode="auto">
            <a:xfrm rot="-365830">
              <a:off x="1361" y="1884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5" name="Freeform 217"/>
            <p:cNvSpPr>
              <a:spLocks/>
            </p:cNvSpPr>
            <p:nvPr/>
          </p:nvSpPr>
          <p:spPr bwMode="auto">
            <a:xfrm rot="-365830">
              <a:off x="1610" y="186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6" name="Freeform 218"/>
            <p:cNvSpPr>
              <a:spLocks/>
            </p:cNvSpPr>
            <p:nvPr/>
          </p:nvSpPr>
          <p:spPr bwMode="auto">
            <a:xfrm rot="-1149410">
              <a:off x="1676" y="186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7" name="Freeform 219"/>
            <p:cNvSpPr>
              <a:spLocks/>
            </p:cNvSpPr>
            <p:nvPr/>
          </p:nvSpPr>
          <p:spPr bwMode="auto">
            <a:xfrm rot="-365830">
              <a:off x="1418" y="1887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8" name="Freeform 220"/>
            <p:cNvSpPr>
              <a:spLocks/>
            </p:cNvSpPr>
            <p:nvPr/>
          </p:nvSpPr>
          <p:spPr bwMode="auto">
            <a:xfrm rot="891977">
              <a:off x="1466" y="189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49" name="Freeform 221"/>
            <p:cNvSpPr>
              <a:spLocks/>
            </p:cNvSpPr>
            <p:nvPr/>
          </p:nvSpPr>
          <p:spPr bwMode="auto">
            <a:xfrm rot="-365830">
              <a:off x="1514" y="189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50" name="Freeform 222"/>
            <p:cNvSpPr>
              <a:spLocks/>
            </p:cNvSpPr>
            <p:nvPr/>
          </p:nvSpPr>
          <p:spPr bwMode="auto">
            <a:xfrm rot="-365830">
              <a:off x="1556" y="1881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51" name="Freeform 223"/>
            <p:cNvSpPr>
              <a:spLocks/>
            </p:cNvSpPr>
            <p:nvPr/>
          </p:nvSpPr>
          <p:spPr bwMode="auto">
            <a:xfrm rot="-1149410">
              <a:off x="1691" y="1797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52" name="Freeform 224"/>
            <p:cNvSpPr>
              <a:spLocks/>
            </p:cNvSpPr>
            <p:nvPr/>
          </p:nvSpPr>
          <p:spPr bwMode="auto">
            <a:xfrm rot="-1149410">
              <a:off x="1919" y="180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53" name="Freeform 225"/>
            <p:cNvSpPr>
              <a:spLocks/>
            </p:cNvSpPr>
            <p:nvPr/>
          </p:nvSpPr>
          <p:spPr bwMode="auto">
            <a:xfrm flipH="1">
              <a:off x="1468" y="2061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227"/>
          <p:cNvGrpSpPr>
            <a:grpSpLocks/>
          </p:cNvGrpSpPr>
          <p:nvPr/>
        </p:nvGrpSpPr>
        <p:grpSpPr bwMode="auto">
          <a:xfrm rot="21095153" flipH="1">
            <a:off x="2381250" y="5740400"/>
            <a:ext cx="1797050" cy="862013"/>
            <a:chOff x="580" y="1584"/>
            <a:chExt cx="1580" cy="767"/>
          </a:xfrm>
        </p:grpSpPr>
        <p:sp>
          <p:nvSpPr>
            <p:cNvPr id="381156" name="Freeform 228"/>
            <p:cNvSpPr>
              <a:spLocks/>
            </p:cNvSpPr>
            <p:nvPr/>
          </p:nvSpPr>
          <p:spPr bwMode="auto">
            <a:xfrm>
              <a:off x="580" y="1808"/>
              <a:ext cx="940" cy="543"/>
            </a:xfrm>
            <a:custGeom>
              <a:avLst/>
              <a:gdLst/>
              <a:ahLst/>
              <a:cxnLst>
                <a:cxn ang="0">
                  <a:pos x="116" y="0"/>
                </a:cxn>
                <a:cxn ang="0">
                  <a:pos x="36" y="376"/>
                </a:cxn>
                <a:cxn ang="0">
                  <a:pos x="332" y="520"/>
                </a:cxn>
                <a:cxn ang="0">
                  <a:pos x="940" y="512"/>
                </a:cxn>
              </a:cxnLst>
              <a:rect l="0" t="0" r="r" b="b"/>
              <a:pathLst>
                <a:path w="940" h="543">
                  <a:moveTo>
                    <a:pt x="116" y="0"/>
                  </a:moveTo>
                  <a:cubicBezTo>
                    <a:pt x="103" y="63"/>
                    <a:pt x="0" y="289"/>
                    <a:pt x="36" y="376"/>
                  </a:cubicBezTo>
                  <a:cubicBezTo>
                    <a:pt x="72" y="463"/>
                    <a:pt x="181" y="497"/>
                    <a:pt x="332" y="520"/>
                  </a:cubicBezTo>
                  <a:cubicBezTo>
                    <a:pt x="483" y="543"/>
                    <a:pt x="813" y="514"/>
                    <a:pt x="940" y="512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9" name="Group 229"/>
            <p:cNvGrpSpPr>
              <a:grpSpLocks/>
            </p:cNvGrpSpPr>
            <p:nvPr/>
          </p:nvGrpSpPr>
          <p:grpSpPr bwMode="auto">
            <a:xfrm>
              <a:off x="704" y="1584"/>
              <a:ext cx="1456" cy="756"/>
              <a:chOff x="704" y="1584"/>
              <a:chExt cx="1456" cy="756"/>
            </a:xfrm>
          </p:grpSpPr>
          <p:sp>
            <p:nvSpPr>
              <p:cNvPr id="381158" name="Freeform 230"/>
              <p:cNvSpPr>
                <a:spLocks/>
              </p:cNvSpPr>
              <p:nvPr/>
            </p:nvSpPr>
            <p:spPr bwMode="auto">
              <a:xfrm>
                <a:off x="704" y="1632"/>
                <a:ext cx="1440" cy="708"/>
              </a:xfrm>
              <a:custGeom>
                <a:avLst/>
                <a:gdLst/>
                <a:ahLst/>
                <a:cxnLst>
                  <a:cxn ang="0">
                    <a:pos x="0" y="176"/>
                  </a:cxn>
                  <a:cxn ang="0">
                    <a:pos x="360" y="608"/>
                  </a:cxn>
                  <a:cxn ang="0">
                    <a:pos x="848" y="680"/>
                  </a:cxn>
                  <a:cxn ang="0">
                    <a:pos x="1272" y="440"/>
                  </a:cxn>
                  <a:cxn ang="0">
                    <a:pos x="1440" y="0"/>
                  </a:cxn>
                </a:cxnLst>
                <a:rect l="0" t="0" r="r" b="b"/>
                <a:pathLst>
                  <a:path w="1440" h="708">
                    <a:moveTo>
                      <a:pt x="0" y="176"/>
                    </a:moveTo>
                    <a:cubicBezTo>
                      <a:pt x="57" y="248"/>
                      <a:pt x="219" y="524"/>
                      <a:pt x="360" y="608"/>
                    </a:cubicBezTo>
                    <a:cubicBezTo>
                      <a:pt x="501" y="692"/>
                      <a:pt x="696" y="708"/>
                      <a:pt x="848" y="680"/>
                    </a:cubicBezTo>
                    <a:cubicBezTo>
                      <a:pt x="1000" y="652"/>
                      <a:pt x="1173" y="553"/>
                      <a:pt x="1272" y="440"/>
                    </a:cubicBezTo>
                    <a:cubicBezTo>
                      <a:pt x="1371" y="327"/>
                      <a:pt x="1405" y="92"/>
                      <a:pt x="1440" y="0"/>
                    </a:cubicBezTo>
                  </a:path>
                </a:pathLst>
              </a:custGeom>
              <a:gradFill rotWithShape="1">
                <a:gsLst>
                  <a:gs pos="0">
                    <a:srgbClr val="FF9999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59" name="Freeform 231"/>
              <p:cNvSpPr>
                <a:spLocks/>
              </p:cNvSpPr>
              <p:nvPr/>
            </p:nvSpPr>
            <p:spPr bwMode="auto">
              <a:xfrm>
                <a:off x="712" y="1584"/>
                <a:ext cx="1448" cy="216"/>
              </a:xfrm>
              <a:custGeom>
                <a:avLst/>
                <a:gdLst/>
                <a:ahLst/>
                <a:cxnLst>
                  <a:cxn ang="0">
                    <a:pos x="0" y="216"/>
                  </a:cxn>
                  <a:cxn ang="0">
                    <a:pos x="424" y="120"/>
                  </a:cxn>
                  <a:cxn ang="0">
                    <a:pos x="816" y="40"/>
                  </a:cxn>
                  <a:cxn ang="0">
                    <a:pos x="880" y="96"/>
                  </a:cxn>
                  <a:cxn ang="0">
                    <a:pos x="952" y="0"/>
                  </a:cxn>
                  <a:cxn ang="0">
                    <a:pos x="1448" y="48"/>
                  </a:cxn>
                </a:cxnLst>
                <a:rect l="0" t="0" r="r" b="b"/>
                <a:pathLst>
                  <a:path w="1448" h="216">
                    <a:moveTo>
                      <a:pt x="0" y="216"/>
                    </a:moveTo>
                    <a:lnTo>
                      <a:pt x="424" y="120"/>
                    </a:lnTo>
                    <a:lnTo>
                      <a:pt x="816" y="40"/>
                    </a:lnTo>
                    <a:lnTo>
                      <a:pt x="880" y="96"/>
                    </a:lnTo>
                    <a:lnTo>
                      <a:pt x="952" y="0"/>
                    </a:lnTo>
                    <a:lnTo>
                      <a:pt x="1448" y="48"/>
                    </a:lnTo>
                  </a:path>
                </a:pathLst>
              </a:custGeom>
              <a:gradFill rotWithShape="1">
                <a:gsLst>
                  <a:gs pos="0">
                    <a:srgbClr val="FF9999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381160" name="Freeform 232"/>
            <p:cNvSpPr>
              <a:spLocks/>
            </p:cNvSpPr>
            <p:nvPr/>
          </p:nvSpPr>
          <p:spPr bwMode="auto">
            <a:xfrm>
              <a:off x="665" y="1799"/>
              <a:ext cx="341" cy="534"/>
            </a:xfrm>
            <a:custGeom>
              <a:avLst/>
              <a:gdLst/>
              <a:ahLst/>
              <a:cxnLst>
                <a:cxn ang="0">
                  <a:pos x="40" y="7"/>
                </a:cxn>
                <a:cxn ang="0">
                  <a:pos x="31" y="180"/>
                </a:cxn>
                <a:cxn ang="0">
                  <a:pos x="10" y="382"/>
                </a:cxn>
                <a:cxn ang="0">
                  <a:pos x="34" y="466"/>
                </a:cxn>
                <a:cxn ang="0">
                  <a:pos x="217" y="514"/>
                </a:cxn>
                <a:cxn ang="0">
                  <a:pos x="340" y="517"/>
                </a:cxn>
                <a:cxn ang="0">
                  <a:pos x="223" y="409"/>
                </a:cxn>
                <a:cxn ang="0">
                  <a:pos x="178" y="307"/>
                </a:cxn>
                <a:cxn ang="0">
                  <a:pos x="124" y="214"/>
                </a:cxn>
                <a:cxn ang="0">
                  <a:pos x="88" y="136"/>
                </a:cxn>
                <a:cxn ang="0">
                  <a:pos x="49" y="43"/>
                </a:cxn>
                <a:cxn ang="0">
                  <a:pos x="106" y="295"/>
                </a:cxn>
                <a:cxn ang="0">
                  <a:pos x="142" y="379"/>
                </a:cxn>
                <a:cxn ang="0">
                  <a:pos x="151" y="496"/>
                </a:cxn>
                <a:cxn ang="0">
                  <a:pos x="61" y="475"/>
                </a:cxn>
                <a:cxn ang="0">
                  <a:pos x="49" y="451"/>
                </a:cxn>
                <a:cxn ang="0">
                  <a:pos x="58" y="406"/>
                </a:cxn>
                <a:cxn ang="0">
                  <a:pos x="37" y="304"/>
                </a:cxn>
                <a:cxn ang="0">
                  <a:pos x="73" y="244"/>
                </a:cxn>
                <a:cxn ang="0">
                  <a:pos x="61" y="136"/>
                </a:cxn>
                <a:cxn ang="0">
                  <a:pos x="40" y="7"/>
                </a:cxn>
              </a:cxnLst>
              <a:rect l="0" t="0" r="r" b="b"/>
              <a:pathLst>
                <a:path w="341" h="534">
                  <a:moveTo>
                    <a:pt x="40" y="7"/>
                  </a:moveTo>
                  <a:cubicBezTo>
                    <a:pt x="35" y="14"/>
                    <a:pt x="36" y="118"/>
                    <a:pt x="31" y="180"/>
                  </a:cubicBezTo>
                  <a:cubicBezTo>
                    <a:pt x="26" y="242"/>
                    <a:pt x="9" y="334"/>
                    <a:pt x="10" y="382"/>
                  </a:cubicBezTo>
                  <a:cubicBezTo>
                    <a:pt x="11" y="430"/>
                    <a:pt x="0" y="444"/>
                    <a:pt x="34" y="466"/>
                  </a:cubicBezTo>
                  <a:cubicBezTo>
                    <a:pt x="68" y="488"/>
                    <a:pt x="166" y="505"/>
                    <a:pt x="217" y="514"/>
                  </a:cubicBezTo>
                  <a:cubicBezTo>
                    <a:pt x="268" y="523"/>
                    <a:pt x="339" y="534"/>
                    <a:pt x="340" y="517"/>
                  </a:cubicBezTo>
                  <a:cubicBezTo>
                    <a:pt x="341" y="500"/>
                    <a:pt x="250" y="444"/>
                    <a:pt x="223" y="409"/>
                  </a:cubicBezTo>
                  <a:cubicBezTo>
                    <a:pt x="196" y="374"/>
                    <a:pt x="194" y="339"/>
                    <a:pt x="178" y="307"/>
                  </a:cubicBezTo>
                  <a:cubicBezTo>
                    <a:pt x="162" y="275"/>
                    <a:pt x="139" y="243"/>
                    <a:pt x="124" y="214"/>
                  </a:cubicBezTo>
                  <a:cubicBezTo>
                    <a:pt x="109" y="185"/>
                    <a:pt x="100" y="164"/>
                    <a:pt x="88" y="136"/>
                  </a:cubicBezTo>
                  <a:cubicBezTo>
                    <a:pt x="76" y="108"/>
                    <a:pt x="46" y="17"/>
                    <a:pt x="49" y="43"/>
                  </a:cubicBezTo>
                  <a:cubicBezTo>
                    <a:pt x="52" y="69"/>
                    <a:pt x="91" y="239"/>
                    <a:pt x="106" y="295"/>
                  </a:cubicBezTo>
                  <a:cubicBezTo>
                    <a:pt x="121" y="351"/>
                    <a:pt x="135" y="346"/>
                    <a:pt x="142" y="379"/>
                  </a:cubicBezTo>
                  <a:cubicBezTo>
                    <a:pt x="149" y="412"/>
                    <a:pt x="164" y="480"/>
                    <a:pt x="151" y="496"/>
                  </a:cubicBezTo>
                  <a:cubicBezTo>
                    <a:pt x="138" y="512"/>
                    <a:pt x="78" y="482"/>
                    <a:pt x="61" y="475"/>
                  </a:cubicBezTo>
                  <a:cubicBezTo>
                    <a:pt x="44" y="468"/>
                    <a:pt x="49" y="462"/>
                    <a:pt x="49" y="451"/>
                  </a:cubicBezTo>
                  <a:cubicBezTo>
                    <a:pt x="49" y="440"/>
                    <a:pt x="60" y="430"/>
                    <a:pt x="58" y="406"/>
                  </a:cubicBezTo>
                  <a:cubicBezTo>
                    <a:pt x="56" y="382"/>
                    <a:pt x="35" y="331"/>
                    <a:pt x="37" y="304"/>
                  </a:cubicBezTo>
                  <a:cubicBezTo>
                    <a:pt x="39" y="277"/>
                    <a:pt x="69" y="272"/>
                    <a:pt x="73" y="244"/>
                  </a:cubicBezTo>
                  <a:cubicBezTo>
                    <a:pt x="77" y="216"/>
                    <a:pt x="66" y="175"/>
                    <a:pt x="61" y="136"/>
                  </a:cubicBezTo>
                  <a:cubicBezTo>
                    <a:pt x="56" y="97"/>
                    <a:pt x="45" y="0"/>
                    <a:pt x="40" y="7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61" name="Freeform 233"/>
            <p:cNvSpPr>
              <a:spLocks/>
            </p:cNvSpPr>
            <p:nvPr/>
          </p:nvSpPr>
          <p:spPr bwMode="auto">
            <a:xfrm>
              <a:off x="962" y="1824"/>
              <a:ext cx="33" cy="108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62" name="Freeform 234"/>
            <p:cNvSpPr>
              <a:spLocks/>
            </p:cNvSpPr>
            <p:nvPr/>
          </p:nvSpPr>
          <p:spPr bwMode="auto">
            <a:xfrm rot="1073818">
              <a:off x="1040" y="181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63" name="Freeform 235"/>
            <p:cNvSpPr>
              <a:spLocks/>
            </p:cNvSpPr>
            <p:nvPr/>
          </p:nvSpPr>
          <p:spPr bwMode="auto">
            <a:xfrm rot="-365830">
              <a:off x="1124" y="181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64" name="Freeform 236"/>
            <p:cNvSpPr>
              <a:spLocks/>
            </p:cNvSpPr>
            <p:nvPr/>
          </p:nvSpPr>
          <p:spPr bwMode="auto">
            <a:xfrm rot="-365830">
              <a:off x="1100" y="196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65" name="Freeform 237"/>
            <p:cNvSpPr>
              <a:spLocks/>
            </p:cNvSpPr>
            <p:nvPr/>
          </p:nvSpPr>
          <p:spPr bwMode="auto">
            <a:xfrm flipH="1">
              <a:off x="1168" y="1956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66" name="Freeform 238"/>
            <p:cNvSpPr>
              <a:spLocks/>
            </p:cNvSpPr>
            <p:nvPr/>
          </p:nvSpPr>
          <p:spPr bwMode="auto">
            <a:xfrm rot="560819">
              <a:off x="1196" y="1815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67" name="Freeform 239"/>
            <p:cNvSpPr>
              <a:spLocks/>
            </p:cNvSpPr>
            <p:nvPr/>
          </p:nvSpPr>
          <p:spPr bwMode="auto">
            <a:xfrm>
              <a:off x="714" y="1587"/>
              <a:ext cx="1302" cy="234"/>
            </a:xfrm>
            <a:custGeom>
              <a:avLst/>
              <a:gdLst/>
              <a:ahLst/>
              <a:cxnLst>
                <a:cxn ang="0">
                  <a:pos x="0" y="213"/>
                </a:cxn>
                <a:cxn ang="0">
                  <a:pos x="816" y="42"/>
                </a:cxn>
                <a:cxn ang="0">
                  <a:pos x="873" y="108"/>
                </a:cxn>
                <a:cxn ang="0">
                  <a:pos x="951" y="0"/>
                </a:cxn>
                <a:cxn ang="0">
                  <a:pos x="1237" y="27"/>
                </a:cxn>
                <a:cxn ang="0">
                  <a:pos x="1302" y="90"/>
                </a:cxn>
                <a:cxn ang="0">
                  <a:pos x="6" y="234"/>
                </a:cxn>
              </a:cxnLst>
              <a:rect l="0" t="0" r="r" b="b"/>
              <a:pathLst>
                <a:path w="1302" h="234">
                  <a:moveTo>
                    <a:pt x="0" y="213"/>
                  </a:moveTo>
                  <a:lnTo>
                    <a:pt x="816" y="42"/>
                  </a:lnTo>
                  <a:lnTo>
                    <a:pt x="873" y="108"/>
                  </a:lnTo>
                  <a:lnTo>
                    <a:pt x="951" y="0"/>
                  </a:lnTo>
                  <a:lnTo>
                    <a:pt x="1237" y="27"/>
                  </a:lnTo>
                  <a:lnTo>
                    <a:pt x="1302" y="90"/>
                  </a:lnTo>
                  <a:lnTo>
                    <a:pt x="6" y="234"/>
                  </a:lnTo>
                </a:path>
              </a:pathLst>
            </a:custGeom>
            <a:gradFill rotWithShape="1">
              <a:gsLst>
                <a:gs pos="0">
                  <a:srgbClr val="FF0000"/>
                </a:gs>
                <a:gs pos="50000">
                  <a:srgbClr val="FF0000"/>
                </a:gs>
                <a:gs pos="100000">
                  <a:srgbClr val="FF0000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68" name="Freeform 240"/>
            <p:cNvSpPr>
              <a:spLocks/>
            </p:cNvSpPr>
            <p:nvPr/>
          </p:nvSpPr>
          <p:spPr bwMode="auto">
            <a:xfrm rot="-1149410">
              <a:off x="1817" y="175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69" name="Freeform 241"/>
            <p:cNvSpPr>
              <a:spLocks/>
            </p:cNvSpPr>
            <p:nvPr/>
          </p:nvSpPr>
          <p:spPr bwMode="auto">
            <a:xfrm rot="20450590" flipH="1">
              <a:off x="1846" y="1641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0" name="Freeform 242"/>
            <p:cNvSpPr>
              <a:spLocks/>
            </p:cNvSpPr>
            <p:nvPr/>
          </p:nvSpPr>
          <p:spPr bwMode="auto">
            <a:xfrm rot="-1149410">
              <a:off x="1724" y="1731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1" name="Freeform 243"/>
            <p:cNvSpPr>
              <a:spLocks/>
            </p:cNvSpPr>
            <p:nvPr/>
          </p:nvSpPr>
          <p:spPr bwMode="auto">
            <a:xfrm rot="-1149410">
              <a:off x="1835" y="1926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2" name="Freeform 244"/>
            <p:cNvSpPr>
              <a:spLocks/>
            </p:cNvSpPr>
            <p:nvPr/>
          </p:nvSpPr>
          <p:spPr bwMode="auto">
            <a:xfrm rot="-1149410">
              <a:off x="1760" y="195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3" name="Freeform 245"/>
            <p:cNvSpPr>
              <a:spLocks/>
            </p:cNvSpPr>
            <p:nvPr/>
          </p:nvSpPr>
          <p:spPr bwMode="auto">
            <a:xfrm rot="-1149410">
              <a:off x="1679" y="1989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4" name="Freeform 246"/>
            <p:cNvSpPr>
              <a:spLocks/>
            </p:cNvSpPr>
            <p:nvPr/>
          </p:nvSpPr>
          <p:spPr bwMode="auto">
            <a:xfrm rot="-1149410">
              <a:off x="1601" y="2028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5" name="Freeform 247"/>
            <p:cNvSpPr>
              <a:spLocks/>
            </p:cNvSpPr>
            <p:nvPr/>
          </p:nvSpPr>
          <p:spPr bwMode="auto">
            <a:xfrm rot="-1149410">
              <a:off x="1532" y="204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6" name="Freeform 248"/>
            <p:cNvSpPr>
              <a:spLocks/>
            </p:cNvSpPr>
            <p:nvPr/>
          </p:nvSpPr>
          <p:spPr bwMode="auto">
            <a:xfrm flipH="1">
              <a:off x="1228" y="2064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7" name="Freeform 249"/>
            <p:cNvSpPr>
              <a:spLocks/>
            </p:cNvSpPr>
            <p:nvPr/>
          </p:nvSpPr>
          <p:spPr bwMode="auto">
            <a:xfrm flipH="1">
              <a:off x="1306" y="2064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8" name="Freeform 250"/>
            <p:cNvSpPr>
              <a:spLocks/>
            </p:cNvSpPr>
            <p:nvPr/>
          </p:nvSpPr>
          <p:spPr bwMode="auto">
            <a:xfrm flipH="1">
              <a:off x="1411" y="2061"/>
              <a:ext cx="28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79" name="Freeform 251"/>
            <p:cNvSpPr>
              <a:spLocks/>
            </p:cNvSpPr>
            <p:nvPr/>
          </p:nvSpPr>
          <p:spPr bwMode="auto">
            <a:xfrm flipH="1">
              <a:off x="1549" y="2169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0" name="Freeform 252"/>
            <p:cNvSpPr>
              <a:spLocks/>
            </p:cNvSpPr>
            <p:nvPr/>
          </p:nvSpPr>
          <p:spPr bwMode="auto">
            <a:xfrm flipH="1">
              <a:off x="1246" y="1845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1" name="Freeform 253"/>
            <p:cNvSpPr>
              <a:spLocks/>
            </p:cNvSpPr>
            <p:nvPr/>
          </p:nvSpPr>
          <p:spPr bwMode="auto">
            <a:xfrm rot="891977">
              <a:off x="1310" y="1872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2" name="Freeform 254"/>
            <p:cNvSpPr>
              <a:spLocks/>
            </p:cNvSpPr>
            <p:nvPr/>
          </p:nvSpPr>
          <p:spPr bwMode="auto">
            <a:xfrm rot="-365830">
              <a:off x="1361" y="1884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3" name="Freeform 255"/>
            <p:cNvSpPr>
              <a:spLocks/>
            </p:cNvSpPr>
            <p:nvPr/>
          </p:nvSpPr>
          <p:spPr bwMode="auto">
            <a:xfrm rot="-365830">
              <a:off x="1610" y="186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4" name="Freeform 256"/>
            <p:cNvSpPr>
              <a:spLocks/>
            </p:cNvSpPr>
            <p:nvPr/>
          </p:nvSpPr>
          <p:spPr bwMode="auto">
            <a:xfrm rot="-1149410">
              <a:off x="1676" y="186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5" name="Freeform 257"/>
            <p:cNvSpPr>
              <a:spLocks/>
            </p:cNvSpPr>
            <p:nvPr/>
          </p:nvSpPr>
          <p:spPr bwMode="auto">
            <a:xfrm rot="-365830">
              <a:off x="1418" y="1887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6" name="Freeform 258"/>
            <p:cNvSpPr>
              <a:spLocks/>
            </p:cNvSpPr>
            <p:nvPr/>
          </p:nvSpPr>
          <p:spPr bwMode="auto">
            <a:xfrm rot="891977">
              <a:off x="1466" y="189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7" name="Freeform 259"/>
            <p:cNvSpPr>
              <a:spLocks/>
            </p:cNvSpPr>
            <p:nvPr/>
          </p:nvSpPr>
          <p:spPr bwMode="auto">
            <a:xfrm rot="-365830">
              <a:off x="1514" y="1893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8" name="Freeform 260"/>
            <p:cNvSpPr>
              <a:spLocks/>
            </p:cNvSpPr>
            <p:nvPr/>
          </p:nvSpPr>
          <p:spPr bwMode="auto">
            <a:xfrm rot="-365830">
              <a:off x="1556" y="1881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89" name="Freeform 261"/>
            <p:cNvSpPr>
              <a:spLocks/>
            </p:cNvSpPr>
            <p:nvPr/>
          </p:nvSpPr>
          <p:spPr bwMode="auto">
            <a:xfrm rot="-1149410">
              <a:off x="1691" y="1797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90" name="Freeform 262"/>
            <p:cNvSpPr>
              <a:spLocks/>
            </p:cNvSpPr>
            <p:nvPr/>
          </p:nvSpPr>
          <p:spPr bwMode="auto">
            <a:xfrm rot="-1149410">
              <a:off x="1919" y="1800"/>
              <a:ext cx="27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191" name="Freeform 263"/>
            <p:cNvSpPr>
              <a:spLocks/>
            </p:cNvSpPr>
            <p:nvPr/>
          </p:nvSpPr>
          <p:spPr bwMode="auto">
            <a:xfrm flipH="1">
              <a:off x="1468" y="2061"/>
              <a:ext cx="40" cy="99"/>
            </a:xfrm>
            <a:custGeom>
              <a:avLst/>
              <a:gdLst/>
              <a:ahLst/>
              <a:cxnLst>
                <a:cxn ang="0">
                  <a:pos x="16" y="6"/>
                </a:cxn>
                <a:cxn ang="0">
                  <a:pos x="1" y="48"/>
                </a:cxn>
                <a:cxn ang="0">
                  <a:pos x="10" y="102"/>
                </a:cxn>
                <a:cxn ang="0">
                  <a:pos x="31" y="81"/>
                </a:cxn>
                <a:cxn ang="0">
                  <a:pos x="16" y="6"/>
                </a:cxn>
              </a:cxnLst>
              <a:rect l="0" t="0" r="r" b="b"/>
              <a:pathLst>
                <a:path w="33" h="108">
                  <a:moveTo>
                    <a:pt x="16" y="6"/>
                  </a:moveTo>
                  <a:cubicBezTo>
                    <a:pt x="11" y="0"/>
                    <a:pt x="2" y="32"/>
                    <a:pt x="1" y="48"/>
                  </a:cubicBezTo>
                  <a:cubicBezTo>
                    <a:pt x="0" y="64"/>
                    <a:pt x="5" y="96"/>
                    <a:pt x="10" y="102"/>
                  </a:cubicBezTo>
                  <a:cubicBezTo>
                    <a:pt x="15" y="108"/>
                    <a:pt x="29" y="97"/>
                    <a:pt x="31" y="81"/>
                  </a:cubicBezTo>
                  <a:cubicBezTo>
                    <a:pt x="33" y="65"/>
                    <a:pt x="21" y="12"/>
                    <a:pt x="16" y="6"/>
                  </a:cubicBezTo>
                  <a:close/>
                </a:path>
              </a:pathLst>
            </a:custGeom>
            <a:solidFill>
              <a:srgbClr val="80000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1266" name="Text Box 338"/>
          <p:cNvSpPr txBox="1">
            <a:spLocks noChangeArrowheads="1"/>
          </p:cNvSpPr>
          <p:nvPr/>
        </p:nvSpPr>
        <p:spPr bwMode="auto">
          <a:xfrm>
            <a:off x="428625" y="441325"/>
            <a:ext cx="3492500" cy="823913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4800">
                <a:solidFill>
                  <a:srgbClr val="0000FF"/>
                </a:solidFill>
                <a:latin typeface="Monotype Corsiva" pitchFamily="66" charset="0"/>
              </a:rPr>
              <a:t>Игра «ДОЛИ»</a:t>
            </a:r>
          </a:p>
        </p:txBody>
      </p:sp>
      <p:graphicFrame>
        <p:nvGraphicFramePr>
          <p:cNvPr id="381267" name="Object 339"/>
          <p:cNvGraphicFramePr>
            <a:graphicFrameLocks noChangeAspect="1"/>
          </p:cNvGraphicFramePr>
          <p:nvPr/>
        </p:nvGraphicFramePr>
        <p:xfrm>
          <a:off x="4381500" y="184150"/>
          <a:ext cx="563563" cy="1455738"/>
        </p:xfrm>
        <a:graphic>
          <a:graphicData uri="http://schemas.openxmlformats.org/presentationml/2006/ole">
            <p:oleObj spid="_x0000_s5122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381268" name="Object 340"/>
          <p:cNvGraphicFramePr>
            <a:graphicFrameLocks noChangeAspect="1"/>
          </p:cNvGraphicFramePr>
          <p:nvPr/>
        </p:nvGraphicFramePr>
        <p:xfrm>
          <a:off x="5702300" y="171450"/>
          <a:ext cx="584200" cy="1509713"/>
        </p:xfrm>
        <a:graphic>
          <a:graphicData uri="http://schemas.openxmlformats.org/presentationml/2006/ole">
            <p:oleObj spid="_x0000_s5123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381270" name="Object 342"/>
          <p:cNvGraphicFramePr>
            <a:graphicFrameLocks noChangeAspect="1"/>
          </p:cNvGraphicFramePr>
          <p:nvPr/>
        </p:nvGraphicFramePr>
        <p:xfrm>
          <a:off x="8126413" y="184150"/>
          <a:ext cx="534987" cy="1509713"/>
        </p:xfrm>
        <a:graphic>
          <a:graphicData uri="http://schemas.openxmlformats.org/presentationml/2006/ole">
            <p:oleObj spid="_x0000_s5124" name="Формула" r:id="rId6" imgW="139680" imgH="393480" progId="Equation.3">
              <p:embed/>
            </p:oleObj>
          </a:graphicData>
        </a:graphic>
      </p:graphicFrame>
      <p:sp>
        <p:nvSpPr>
          <p:cNvPr id="381272" name="Text Box 344"/>
          <p:cNvSpPr txBox="1">
            <a:spLocks noChangeArrowheads="1"/>
          </p:cNvSpPr>
          <p:nvPr/>
        </p:nvSpPr>
        <p:spPr bwMode="auto">
          <a:xfrm>
            <a:off x="238125" y="1606550"/>
            <a:ext cx="7534275" cy="1554163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Арбуз разрезали на равные доли. </a:t>
            </a:r>
          </a:p>
          <a:p>
            <a:r>
              <a:rPr lang="ru-RU" sz="3200" b="1"/>
              <a:t>На тарелку положили 5 долей. </a:t>
            </a:r>
          </a:p>
          <a:p>
            <a:r>
              <a:rPr lang="ru-RU" sz="3200" b="1"/>
              <a:t>Найди дробь и щелкни по ней мышкой.</a:t>
            </a:r>
          </a:p>
        </p:txBody>
      </p:sp>
      <p:grpSp>
        <p:nvGrpSpPr>
          <p:cNvPr id="10" name="Group 352"/>
          <p:cNvGrpSpPr>
            <a:grpSpLocks/>
          </p:cNvGrpSpPr>
          <p:nvPr/>
        </p:nvGrpSpPr>
        <p:grpSpPr bwMode="auto">
          <a:xfrm>
            <a:off x="4953000" y="4521200"/>
            <a:ext cx="3721100" cy="1727200"/>
            <a:chOff x="3120" y="2848"/>
            <a:chExt cx="2344" cy="1088"/>
          </a:xfrm>
        </p:grpSpPr>
        <p:sp>
          <p:nvSpPr>
            <p:cNvPr id="381273" name="Freeform 345"/>
            <p:cNvSpPr>
              <a:spLocks/>
            </p:cNvSpPr>
            <p:nvPr/>
          </p:nvSpPr>
          <p:spPr bwMode="auto">
            <a:xfrm>
              <a:off x="3120" y="3189"/>
              <a:ext cx="2344" cy="747"/>
            </a:xfrm>
            <a:custGeom>
              <a:avLst/>
              <a:gdLst/>
              <a:ahLst/>
              <a:cxnLst>
                <a:cxn ang="0">
                  <a:pos x="0" y="56"/>
                </a:cxn>
                <a:cxn ang="0">
                  <a:pos x="272" y="392"/>
                </a:cxn>
                <a:cxn ang="0">
                  <a:pos x="792" y="640"/>
                </a:cxn>
                <a:cxn ang="0">
                  <a:pos x="1640" y="632"/>
                </a:cxn>
                <a:cxn ang="0">
                  <a:pos x="2080" y="392"/>
                </a:cxn>
                <a:cxn ang="0">
                  <a:pos x="2344" y="0"/>
                </a:cxn>
              </a:cxnLst>
              <a:rect l="0" t="0" r="r" b="b"/>
              <a:pathLst>
                <a:path w="2344" h="680">
                  <a:moveTo>
                    <a:pt x="0" y="56"/>
                  </a:moveTo>
                  <a:cubicBezTo>
                    <a:pt x="65" y="185"/>
                    <a:pt x="140" y="295"/>
                    <a:pt x="272" y="392"/>
                  </a:cubicBezTo>
                  <a:cubicBezTo>
                    <a:pt x="404" y="489"/>
                    <a:pt x="564" y="600"/>
                    <a:pt x="792" y="640"/>
                  </a:cubicBezTo>
                  <a:cubicBezTo>
                    <a:pt x="1020" y="680"/>
                    <a:pt x="1425" y="673"/>
                    <a:pt x="1640" y="632"/>
                  </a:cubicBezTo>
                  <a:cubicBezTo>
                    <a:pt x="1855" y="591"/>
                    <a:pt x="1963" y="497"/>
                    <a:pt x="2080" y="392"/>
                  </a:cubicBezTo>
                  <a:cubicBezTo>
                    <a:pt x="2197" y="287"/>
                    <a:pt x="2274" y="153"/>
                    <a:pt x="2344" y="0"/>
                  </a:cubicBezTo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33CCCC"/>
                </a:gs>
                <a:gs pos="100000">
                  <a:schemeClr val="bg1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1279" name="Oval 351"/>
            <p:cNvSpPr>
              <a:spLocks noChangeArrowheads="1"/>
            </p:cNvSpPr>
            <p:nvPr/>
          </p:nvSpPr>
          <p:spPr bwMode="auto">
            <a:xfrm>
              <a:off x="3120" y="2848"/>
              <a:ext cx="2344" cy="70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381276" name="Picture 348" descr="uz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3568" y="3626"/>
              <a:ext cx="1496" cy="252"/>
            </a:xfrm>
            <a:prstGeom prst="rect">
              <a:avLst/>
            </a:prstGeom>
            <a:noFill/>
          </p:spPr>
        </p:pic>
      </p:grpSp>
      <p:grpSp>
        <p:nvGrpSpPr>
          <p:cNvPr id="11" name="Group 353"/>
          <p:cNvGrpSpPr>
            <a:grpSpLocks/>
          </p:cNvGrpSpPr>
          <p:nvPr/>
        </p:nvGrpSpPr>
        <p:grpSpPr bwMode="auto">
          <a:xfrm>
            <a:off x="539750" y="3505200"/>
            <a:ext cx="3841750" cy="1662113"/>
            <a:chOff x="3084" y="2544"/>
            <a:chExt cx="2420" cy="1047"/>
          </a:xfrm>
        </p:grpSpPr>
        <p:grpSp>
          <p:nvGrpSpPr>
            <p:cNvPr id="12" name="Group 76"/>
            <p:cNvGrpSpPr>
              <a:grpSpLocks/>
            </p:cNvGrpSpPr>
            <p:nvPr/>
          </p:nvGrpSpPr>
          <p:grpSpPr bwMode="auto">
            <a:xfrm flipH="1">
              <a:off x="4372" y="2616"/>
              <a:ext cx="1132" cy="543"/>
              <a:chOff x="580" y="1584"/>
              <a:chExt cx="1580" cy="767"/>
            </a:xfrm>
          </p:grpSpPr>
          <p:sp>
            <p:nvSpPr>
              <p:cNvPr id="381005" name="Freeform 77"/>
              <p:cNvSpPr>
                <a:spLocks/>
              </p:cNvSpPr>
              <p:nvPr/>
            </p:nvSpPr>
            <p:spPr bwMode="auto">
              <a:xfrm>
                <a:off x="580" y="1808"/>
                <a:ext cx="940" cy="543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36" y="376"/>
                  </a:cxn>
                  <a:cxn ang="0">
                    <a:pos x="332" y="520"/>
                  </a:cxn>
                  <a:cxn ang="0">
                    <a:pos x="940" y="512"/>
                  </a:cxn>
                </a:cxnLst>
                <a:rect l="0" t="0" r="r" b="b"/>
                <a:pathLst>
                  <a:path w="940" h="543">
                    <a:moveTo>
                      <a:pt x="116" y="0"/>
                    </a:moveTo>
                    <a:cubicBezTo>
                      <a:pt x="103" y="63"/>
                      <a:pt x="0" y="289"/>
                      <a:pt x="36" y="376"/>
                    </a:cubicBezTo>
                    <a:cubicBezTo>
                      <a:pt x="72" y="463"/>
                      <a:pt x="181" y="497"/>
                      <a:pt x="332" y="520"/>
                    </a:cubicBezTo>
                    <a:cubicBezTo>
                      <a:pt x="483" y="543"/>
                      <a:pt x="813" y="514"/>
                      <a:pt x="940" y="512"/>
                    </a:cubicBezTo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8000"/>
                  </a:gs>
                  <a:gs pos="100000">
                    <a:srgbClr val="00CC00"/>
                  </a:gs>
                </a:gsLst>
                <a:lin ang="18900000" scaled="1"/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" name="Group 78"/>
              <p:cNvGrpSpPr>
                <a:grpSpLocks/>
              </p:cNvGrpSpPr>
              <p:nvPr/>
            </p:nvGrpSpPr>
            <p:grpSpPr bwMode="auto">
              <a:xfrm>
                <a:off x="704" y="1584"/>
                <a:ext cx="1456" cy="756"/>
                <a:chOff x="704" y="1584"/>
                <a:chExt cx="1456" cy="756"/>
              </a:xfrm>
            </p:grpSpPr>
            <p:sp>
              <p:nvSpPr>
                <p:cNvPr id="381007" name="Freeform 79"/>
                <p:cNvSpPr>
                  <a:spLocks/>
                </p:cNvSpPr>
                <p:nvPr/>
              </p:nvSpPr>
              <p:spPr bwMode="auto">
                <a:xfrm>
                  <a:off x="704" y="1632"/>
                  <a:ext cx="1440" cy="708"/>
                </a:xfrm>
                <a:custGeom>
                  <a:avLst/>
                  <a:gdLst/>
                  <a:ahLst/>
                  <a:cxnLst>
                    <a:cxn ang="0">
                      <a:pos x="0" y="176"/>
                    </a:cxn>
                    <a:cxn ang="0">
                      <a:pos x="360" y="608"/>
                    </a:cxn>
                    <a:cxn ang="0">
                      <a:pos x="848" y="680"/>
                    </a:cxn>
                    <a:cxn ang="0">
                      <a:pos x="1272" y="440"/>
                    </a:cxn>
                    <a:cxn ang="0">
                      <a:pos x="1440" y="0"/>
                    </a:cxn>
                  </a:cxnLst>
                  <a:rect l="0" t="0" r="r" b="b"/>
                  <a:pathLst>
                    <a:path w="1440" h="708">
                      <a:moveTo>
                        <a:pt x="0" y="176"/>
                      </a:moveTo>
                      <a:cubicBezTo>
                        <a:pt x="57" y="248"/>
                        <a:pt x="219" y="524"/>
                        <a:pt x="360" y="608"/>
                      </a:cubicBezTo>
                      <a:cubicBezTo>
                        <a:pt x="501" y="692"/>
                        <a:pt x="696" y="708"/>
                        <a:pt x="848" y="680"/>
                      </a:cubicBezTo>
                      <a:cubicBezTo>
                        <a:pt x="1000" y="652"/>
                        <a:pt x="1173" y="553"/>
                        <a:pt x="1272" y="440"/>
                      </a:cubicBezTo>
                      <a:cubicBezTo>
                        <a:pt x="1371" y="327"/>
                        <a:pt x="1405" y="92"/>
                        <a:pt x="1440" y="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1008" name="Freeform 80"/>
                <p:cNvSpPr>
                  <a:spLocks/>
                </p:cNvSpPr>
                <p:nvPr/>
              </p:nvSpPr>
              <p:spPr bwMode="auto">
                <a:xfrm>
                  <a:off x="712" y="1584"/>
                  <a:ext cx="1448" cy="216"/>
                </a:xfrm>
                <a:custGeom>
                  <a:avLst/>
                  <a:gdLst/>
                  <a:ahLst/>
                  <a:cxnLst>
                    <a:cxn ang="0">
                      <a:pos x="0" y="216"/>
                    </a:cxn>
                    <a:cxn ang="0">
                      <a:pos x="424" y="120"/>
                    </a:cxn>
                    <a:cxn ang="0">
                      <a:pos x="816" y="40"/>
                    </a:cxn>
                    <a:cxn ang="0">
                      <a:pos x="880" y="96"/>
                    </a:cxn>
                    <a:cxn ang="0">
                      <a:pos x="952" y="0"/>
                    </a:cxn>
                    <a:cxn ang="0">
                      <a:pos x="1448" y="48"/>
                    </a:cxn>
                  </a:cxnLst>
                  <a:rect l="0" t="0" r="r" b="b"/>
                  <a:pathLst>
                    <a:path w="1448" h="216">
                      <a:moveTo>
                        <a:pt x="0" y="216"/>
                      </a:moveTo>
                      <a:lnTo>
                        <a:pt x="424" y="120"/>
                      </a:lnTo>
                      <a:lnTo>
                        <a:pt x="816" y="40"/>
                      </a:lnTo>
                      <a:lnTo>
                        <a:pt x="880" y="96"/>
                      </a:lnTo>
                      <a:lnTo>
                        <a:pt x="952" y="0"/>
                      </a:lnTo>
                      <a:lnTo>
                        <a:pt x="1448" y="48"/>
                      </a:ln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81009" name="Freeform 81"/>
              <p:cNvSpPr>
                <a:spLocks/>
              </p:cNvSpPr>
              <p:nvPr/>
            </p:nvSpPr>
            <p:spPr bwMode="auto">
              <a:xfrm>
                <a:off x="665" y="1799"/>
                <a:ext cx="341" cy="534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80"/>
                  </a:cxn>
                  <a:cxn ang="0">
                    <a:pos x="10" y="382"/>
                  </a:cxn>
                  <a:cxn ang="0">
                    <a:pos x="34" y="466"/>
                  </a:cxn>
                  <a:cxn ang="0">
                    <a:pos x="217" y="514"/>
                  </a:cxn>
                  <a:cxn ang="0">
                    <a:pos x="340" y="517"/>
                  </a:cxn>
                  <a:cxn ang="0">
                    <a:pos x="223" y="409"/>
                  </a:cxn>
                  <a:cxn ang="0">
                    <a:pos x="178" y="307"/>
                  </a:cxn>
                  <a:cxn ang="0">
                    <a:pos x="124" y="214"/>
                  </a:cxn>
                  <a:cxn ang="0">
                    <a:pos x="88" y="136"/>
                  </a:cxn>
                  <a:cxn ang="0">
                    <a:pos x="49" y="43"/>
                  </a:cxn>
                  <a:cxn ang="0">
                    <a:pos x="106" y="295"/>
                  </a:cxn>
                  <a:cxn ang="0">
                    <a:pos x="142" y="379"/>
                  </a:cxn>
                  <a:cxn ang="0">
                    <a:pos x="151" y="496"/>
                  </a:cxn>
                  <a:cxn ang="0">
                    <a:pos x="61" y="475"/>
                  </a:cxn>
                  <a:cxn ang="0">
                    <a:pos x="49" y="451"/>
                  </a:cxn>
                  <a:cxn ang="0">
                    <a:pos x="58" y="406"/>
                  </a:cxn>
                  <a:cxn ang="0">
                    <a:pos x="37" y="304"/>
                  </a:cxn>
                  <a:cxn ang="0">
                    <a:pos x="73" y="244"/>
                  </a:cxn>
                  <a:cxn ang="0">
                    <a:pos x="61" y="136"/>
                  </a:cxn>
                  <a:cxn ang="0">
                    <a:pos x="40" y="7"/>
                  </a:cxn>
                </a:cxnLst>
                <a:rect l="0" t="0" r="r" b="b"/>
                <a:pathLst>
                  <a:path w="341" h="534">
                    <a:moveTo>
                      <a:pt x="40" y="7"/>
                    </a:moveTo>
                    <a:cubicBezTo>
                      <a:pt x="35" y="14"/>
                      <a:pt x="36" y="118"/>
                      <a:pt x="31" y="180"/>
                    </a:cubicBezTo>
                    <a:cubicBezTo>
                      <a:pt x="26" y="242"/>
                      <a:pt x="9" y="334"/>
                      <a:pt x="10" y="382"/>
                    </a:cubicBezTo>
                    <a:cubicBezTo>
                      <a:pt x="11" y="430"/>
                      <a:pt x="0" y="444"/>
                      <a:pt x="34" y="466"/>
                    </a:cubicBezTo>
                    <a:cubicBezTo>
                      <a:pt x="68" y="488"/>
                      <a:pt x="166" y="505"/>
                      <a:pt x="217" y="514"/>
                    </a:cubicBezTo>
                    <a:cubicBezTo>
                      <a:pt x="268" y="523"/>
                      <a:pt x="339" y="534"/>
                      <a:pt x="340" y="517"/>
                    </a:cubicBezTo>
                    <a:cubicBezTo>
                      <a:pt x="341" y="500"/>
                      <a:pt x="250" y="444"/>
                      <a:pt x="223" y="409"/>
                    </a:cubicBezTo>
                    <a:cubicBezTo>
                      <a:pt x="196" y="374"/>
                      <a:pt x="194" y="339"/>
                      <a:pt x="178" y="307"/>
                    </a:cubicBezTo>
                    <a:cubicBezTo>
                      <a:pt x="162" y="275"/>
                      <a:pt x="139" y="243"/>
                      <a:pt x="124" y="214"/>
                    </a:cubicBezTo>
                    <a:cubicBezTo>
                      <a:pt x="109" y="185"/>
                      <a:pt x="100" y="164"/>
                      <a:pt x="88" y="136"/>
                    </a:cubicBezTo>
                    <a:cubicBezTo>
                      <a:pt x="76" y="108"/>
                      <a:pt x="46" y="17"/>
                      <a:pt x="49" y="43"/>
                    </a:cubicBezTo>
                    <a:cubicBezTo>
                      <a:pt x="52" y="69"/>
                      <a:pt x="91" y="239"/>
                      <a:pt x="106" y="295"/>
                    </a:cubicBezTo>
                    <a:cubicBezTo>
                      <a:pt x="121" y="351"/>
                      <a:pt x="135" y="346"/>
                      <a:pt x="142" y="379"/>
                    </a:cubicBezTo>
                    <a:cubicBezTo>
                      <a:pt x="149" y="412"/>
                      <a:pt x="164" y="480"/>
                      <a:pt x="151" y="496"/>
                    </a:cubicBezTo>
                    <a:cubicBezTo>
                      <a:pt x="138" y="512"/>
                      <a:pt x="78" y="482"/>
                      <a:pt x="61" y="475"/>
                    </a:cubicBezTo>
                    <a:cubicBezTo>
                      <a:pt x="44" y="468"/>
                      <a:pt x="49" y="462"/>
                      <a:pt x="49" y="451"/>
                    </a:cubicBezTo>
                    <a:cubicBezTo>
                      <a:pt x="49" y="440"/>
                      <a:pt x="60" y="430"/>
                      <a:pt x="58" y="406"/>
                    </a:cubicBezTo>
                    <a:cubicBezTo>
                      <a:pt x="56" y="382"/>
                      <a:pt x="35" y="331"/>
                      <a:pt x="37" y="304"/>
                    </a:cubicBezTo>
                    <a:cubicBezTo>
                      <a:pt x="39" y="277"/>
                      <a:pt x="69" y="272"/>
                      <a:pt x="73" y="244"/>
                    </a:cubicBezTo>
                    <a:cubicBezTo>
                      <a:pt x="77" y="216"/>
                      <a:pt x="66" y="175"/>
                      <a:pt x="61" y="136"/>
                    </a:cubicBezTo>
                    <a:cubicBezTo>
                      <a:pt x="56" y="97"/>
                      <a:pt x="45" y="0"/>
                      <a:pt x="40" y="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50000">
                    <a:srgbClr val="FFFF00"/>
                  </a:gs>
                  <a:gs pos="100000">
                    <a:srgbClr val="FFFF66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0" name="Freeform 82"/>
              <p:cNvSpPr>
                <a:spLocks/>
              </p:cNvSpPr>
              <p:nvPr/>
            </p:nvSpPr>
            <p:spPr bwMode="auto">
              <a:xfrm>
                <a:off x="962" y="1824"/>
                <a:ext cx="33" cy="108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1" name="Freeform 83"/>
              <p:cNvSpPr>
                <a:spLocks/>
              </p:cNvSpPr>
              <p:nvPr/>
            </p:nvSpPr>
            <p:spPr bwMode="auto">
              <a:xfrm rot="1073818">
                <a:off x="1040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2" name="Freeform 84"/>
              <p:cNvSpPr>
                <a:spLocks/>
              </p:cNvSpPr>
              <p:nvPr/>
            </p:nvSpPr>
            <p:spPr bwMode="auto">
              <a:xfrm rot="-365830">
                <a:off x="1124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3" name="Freeform 85"/>
              <p:cNvSpPr>
                <a:spLocks/>
              </p:cNvSpPr>
              <p:nvPr/>
            </p:nvSpPr>
            <p:spPr bwMode="auto">
              <a:xfrm rot="-365830">
                <a:off x="1100" y="196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4" name="Freeform 86"/>
              <p:cNvSpPr>
                <a:spLocks/>
              </p:cNvSpPr>
              <p:nvPr/>
            </p:nvSpPr>
            <p:spPr bwMode="auto">
              <a:xfrm flipH="1">
                <a:off x="1168" y="1956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5" name="Freeform 87"/>
              <p:cNvSpPr>
                <a:spLocks/>
              </p:cNvSpPr>
              <p:nvPr/>
            </p:nvSpPr>
            <p:spPr bwMode="auto">
              <a:xfrm rot="560819">
                <a:off x="1196" y="1815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6" name="Freeform 88"/>
              <p:cNvSpPr>
                <a:spLocks/>
              </p:cNvSpPr>
              <p:nvPr/>
            </p:nvSpPr>
            <p:spPr bwMode="auto">
              <a:xfrm>
                <a:off x="714" y="1587"/>
                <a:ext cx="1302" cy="234"/>
              </a:xfrm>
              <a:custGeom>
                <a:avLst/>
                <a:gdLst/>
                <a:ahLst/>
                <a:cxnLst>
                  <a:cxn ang="0">
                    <a:pos x="0" y="213"/>
                  </a:cxn>
                  <a:cxn ang="0">
                    <a:pos x="816" y="42"/>
                  </a:cxn>
                  <a:cxn ang="0">
                    <a:pos x="873" y="108"/>
                  </a:cxn>
                  <a:cxn ang="0">
                    <a:pos x="951" y="0"/>
                  </a:cxn>
                  <a:cxn ang="0">
                    <a:pos x="1237" y="27"/>
                  </a:cxn>
                  <a:cxn ang="0">
                    <a:pos x="1302" y="90"/>
                  </a:cxn>
                  <a:cxn ang="0">
                    <a:pos x="6" y="234"/>
                  </a:cxn>
                </a:cxnLst>
                <a:rect l="0" t="0" r="r" b="b"/>
                <a:pathLst>
                  <a:path w="1302" h="234">
                    <a:moveTo>
                      <a:pt x="0" y="213"/>
                    </a:moveTo>
                    <a:lnTo>
                      <a:pt x="816" y="42"/>
                    </a:lnTo>
                    <a:lnTo>
                      <a:pt x="873" y="108"/>
                    </a:lnTo>
                    <a:lnTo>
                      <a:pt x="951" y="0"/>
                    </a:lnTo>
                    <a:lnTo>
                      <a:pt x="1237" y="27"/>
                    </a:lnTo>
                    <a:lnTo>
                      <a:pt x="1302" y="90"/>
                    </a:lnTo>
                    <a:lnTo>
                      <a:pt x="6" y="234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5000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7" name="Freeform 89"/>
              <p:cNvSpPr>
                <a:spLocks/>
              </p:cNvSpPr>
              <p:nvPr/>
            </p:nvSpPr>
            <p:spPr bwMode="auto">
              <a:xfrm rot="-1149410">
                <a:off x="1817" y="175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8" name="Freeform 90"/>
              <p:cNvSpPr>
                <a:spLocks/>
              </p:cNvSpPr>
              <p:nvPr/>
            </p:nvSpPr>
            <p:spPr bwMode="auto">
              <a:xfrm rot="20450590" flipH="1">
                <a:off x="1846" y="164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19" name="Freeform 91"/>
              <p:cNvSpPr>
                <a:spLocks/>
              </p:cNvSpPr>
              <p:nvPr/>
            </p:nvSpPr>
            <p:spPr bwMode="auto">
              <a:xfrm rot="-1149410">
                <a:off x="1724" y="173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0" name="Freeform 92"/>
              <p:cNvSpPr>
                <a:spLocks/>
              </p:cNvSpPr>
              <p:nvPr/>
            </p:nvSpPr>
            <p:spPr bwMode="auto">
              <a:xfrm rot="-1149410">
                <a:off x="1835" y="1926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1" name="Freeform 93"/>
              <p:cNvSpPr>
                <a:spLocks/>
              </p:cNvSpPr>
              <p:nvPr/>
            </p:nvSpPr>
            <p:spPr bwMode="auto">
              <a:xfrm rot="-1149410">
                <a:off x="1760" y="195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2" name="Freeform 94"/>
              <p:cNvSpPr>
                <a:spLocks/>
              </p:cNvSpPr>
              <p:nvPr/>
            </p:nvSpPr>
            <p:spPr bwMode="auto">
              <a:xfrm rot="-1149410">
                <a:off x="1679" y="1989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3" name="Freeform 95"/>
              <p:cNvSpPr>
                <a:spLocks/>
              </p:cNvSpPr>
              <p:nvPr/>
            </p:nvSpPr>
            <p:spPr bwMode="auto">
              <a:xfrm rot="-1149410">
                <a:off x="1601" y="202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4" name="Freeform 96"/>
              <p:cNvSpPr>
                <a:spLocks/>
              </p:cNvSpPr>
              <p:nvPr/>
            </p:nvSpPr>
            <p:spPr bwMode="auto">
              <a:xfrm rot="-1149410">
                <a:off x="1532" y="204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5" name="Freeform 97"/>
              <p:cNvSpPr>
                <a:spLocks/>
              </p:cNvSpPr>
              <p:nvPr/>
            </p:nvSpPr>
            <p:spPr bwMode="auto">
              <a:xfrm flipH="1">
                <a:off x="1228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6" name="Freeform 98"/>
              <p:cNvSpPr>
                <a:spLocks/>
              </p:cNvSpPr>
              <p:nvPr/>
            </p:nvSpPr>
            <p:spPr bwMode="auto">
              <a:xfrm flipH="1">
                <a:off x="1306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7" name="Freeform 99"/>
              <p:cNvSpPr>
                <a:spLocks/>
              </p:cNvSpPr>
              <p:nvPr/>
            </p:nvSpPr>
            <p:spPr bwMode="auto">
              <a:xfrm flipH="1">
                <a:off x="1411" y="206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8" name="Freeform 100"/>
              <p:cNvSpPr>
                <a:spLocks/>
              </p:cNvSpPr>
              <p:nvPr/>
            </p:nvSpPr>
            <p:spPr bwMode="auto">
              <a:xfrm flipH="1">
                <a:off x="1549" y="2169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29" name="Freeform 101"/>
              <p:cNvSpPr>
                <a:spLocks/>
              </p:cNvSpPr>
              <p:nvPr/>
            </p:nvSpPr>
            <p:spPr bwMode="auto">
              <a:xfrm flipH="1">
                <a:off x="1246" y="1845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0" name="Freeform 102"/>
              <p:cNvSpPr>
                <a:spLocks/>
              </p:cNvSpPr>
              <p:nvPr/>
            </p:nvSpPr>
            <p:spPr bwMode="auto">
              <a:xfrm rot="891977">
                <a:off x="1310" y="187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1" name="Freeform 103"/>
              <p:cNvSpPr>
                <a:spLocks/>
              </p:cNvSpPr>
              <p:nvPr/>
            </p:nvSpPr>
            <p:spPr bwMode="auto">
              <a:xfrm rot="-365830">
                <a:off x="1361" y="1884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2" name="Freeform 104"/>
              <p:cNvSpPr>
                <a:spLocks/>
              </p:cNvSpPr>
              <p:nvPr/>
            </p:nvSpPr>
            <p:spPr bwMode="auto">
              <a:xfrm rot="-365830">
                <a:off x="1610" y="186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3" name="Freeform 105"/>
              <p:cNvSpPr>
                <a:spLocks/>
              </p:cNvSpPr>
              <p:nvPr/>
            </p:nvSpPr>
            <p:spPr bwMode="auto">
              <a:xfrm rot="-1149410">
                <a:off x="1676" y="186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4" name="Freeform 106"/>
              <p:cNvSpPr>
                <a:spLocks/>
              </p:cNvSpPr>
              <p:nvPr/>
            </p:nvSpPr>
            <p:spPr bwMode="auto">
              <a:xfrm rot="-365830">
                <a:off x="1418" y="188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5" name="Freeform 107"/>
              <p:cNvSpPr>
                <a:spLocks/>
              </p:cNvSpPr>
              <p:nvPr/>
            </p:nvSpPr>
            <p:spPr bwMode="auto">
              <a:xfrm rot="891977">
                <a:off x="1466" y="189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6" name="Freeform 108"/>
              <p:cNvSpPr>
                <a:spLocks/>
              </p:cNvSpPr>
              <p:nvPr/>
            </p:nvSpPr>
            <p:spPr bwMode="auto">
              <a:xfrm rot="-365830">
                <a:off x="1514" y="189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7" name="Freeform 109"/>
              <p:cNvSpPr>
                <a:spLocks/>
              </p:cNvSpPr>
              <p:nvPr/>
            </p:nvSpPr>
            <p:spPr bwMode="auto">
              <a:xfrm rot="-365830">
                <a:off x="1556" y="188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8" name="Freeform 110"/>
              <p:cNvSpPr>
                <a:spLocks/>
              </p:cNvSpPr>
              <p:nvPr/>
            </p:nvSpPr>
            <p:spPr bwMode="auto">
              <a:xfrm rot="-1149410">
                <a:off x="1691" y="179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39" name="Freeform 111"/>
              <p:cNvSpPr>
                <a:spLocks/>
              </p:cNvSpPr>
              <p:nvPr/>
            </p:nvSpPr>
            <p:spPr bwMode="auto">
              <a:xfrm rot="-1149410">
                <a:off x="1919" y="180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40" name="Freeform 112"/>
              <p:cNvSpPr>
                <a:spLocks/>
              </p:cNvSpPr>
              <p:nvPr/>
            </p:nvSpPr>
            <p:spPr bwMode="auto">
              <a:xfrm flipH="1">
                <a:off x="1468" y="2061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4" name="Group 113"/>
            <p:cNvGrpSpPr>
              <a:grpSpLocks/>
            </p:cNvGrpSpPr>
            <p:nvPr/>
          </p:nvGrpSpPr>
          <p:grpSpPr bwMode="auto">
            <a:xfrm rot="21422628" flipH="1">
              <a:off x="4212" y="3048"/>
              <a:ext cx="1132" cy="543"/>
              <a:chOff x="580" y="1584"/>
              <a:chExt cx="1580" cy="767"/>
            </a:xfrm>
          </p:grpSpPr>
          <p:sp>
            <p:nvSpPr>
              <p:cNvPr id="381042" name="Freeform 114"/>
              <p:cNvSpPr>
                <a:spLocks/>
              </p:cNvSpPr>
              <p:nvPr/>
            </p:nvSpPr>
            <p:spPr bwMode="auto">
              <a:xfrm>
                <a:off x="580" y="1808"/>
                <a:ext cx="940" cy="543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36" y="376"/>
                  </a:cxn>
                  <a:cxn ang="0">
                    <a:pos x="332" y="520"/>
                  </a:cxn>
                  <a:cxn ang="0">
                    <a:pos x="940" y="512"/>
                  </a:cxn>
                </a:cxnLst>
                <a:rect l="0" t="0" r="r" b="b"/>
                <a:pathLst>
                  <a:path w="940" h="543">
                    <a:moveTo>
                      <a:pt x="116" y="0"/>
                    </a:moveTo>
                    <a:cubicBezTo>
                      <a:pt x="103" y="63"/>
                      <a:pt x="0" y="289"/>
                      <a:pt x="36" y="376"/>
                    </a:cubicBezTo>
                    <a:cubicBezTo>
                      <a:pt x="72" y="463"/>
                      <a:pt x="181" y="497"/>
                      <a:pt x="332" y="520"/>
                    </a:cubicBezTo>
                    <a:cubicBezTo>
                      <a:pt x="483" y="543"/>
                      <a:pt x="813" y="514"/>
                      <a:pt x="940" y="512"/>
                    </a:cubicBezTo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8000"/>
                  </a:gs>
                  <a:gs pos="100000">
                    <a:srgbClr val="00CC00"/>
                  </a:gs>
                </a:gsLst>
                <a:lin ang="18900000" scaled="1"/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5" name="Group 115"/>
              <p:cNvGrpSpPr>
                <a:grpSpLocks/>
              </p:cNvGrpSpPr>
              <p:nvPr/>
            </p:nvGrpSpPr>
            <p:grpSpPr bwMode="auto">
              <a:xfrm>
                <a:off x="704" y="1584"/>
                <a:ext cx="1456" cy="756"/>
                <a:chOff x="704" y="1584"/>
                <a:chExt cx="1456" cy="756"/>
              </a:xfrm>
            </p:grpSpPr>
            <p:sp>
              <p:nvSpPr>
                <p:cNvPr id="381044" name="Freeform 116"/>
                <p:cNvSpPr>
                  <a:spLocks/>
                </p:cNvSpPr>
                <p:nvPr/>
              </p:nvSpPr>
              <p:spPr bwMode="auto">
                <a:xfrm>
                  <a:off x="704" y="1632"/>
                  <a:ext cx="1440" cy="708"/>
                </a:xfrm>
                <a:custGeom>
                  <a:avLst/>
                  <a:gdLst/>
                  <a:ahLst/>
                  <a:cxnLst>
                    <a:cxn ang="0">
                      <a:pos x="0" y="176"/>
                    </a:cxn>
                    <a:cxn ang="0">
                      <a:pos x="360" y="608"/>
                    </a:cxn>
                    <a:cxn ang="0">
                      <a:pos x="848" y="680"/>
                    </a:cxn>
                    <a:cxn ang="0">
                      <a:pos x="1272" y="440"/>
                    </a:cxn>
                    <a:cxn ang="0">
                      <a:pos x="1440" y="0"/>
                    </a:cxn>
                  </a:cxnLst>
                  <a:rect l="0" t="0" r="r" b="b"/>
                  <a:pathLst>
                    <a:path w="1440" h="708">
                      <a:moveTo>
                        <a:pt x="0" y="176"/>
                      </a:moveTo>
                      <a:cubicBezTo>
                        <a:pt x="57" y="248"/>
                        <a:pt x="219" y="524"/>
                        <a:pt x="360" y="608"/>
                      </a:cubicBezTo>
                      <a:cubicBezTo>
                        <a:pt x="501" y="692"/>
                        <a:pt x="696" y="708"/>
                        <a:pt x="848" y="680"/>
                      </a:cubicBezTo>
                      <a:cubicBezTo>
                        <a:pt x="1000" y="652"/>
                        <a:pt x="1173" y="553"/>
                        <a:pt x="1272" y="440"/>
                      </a:cubicBezTo>
                      <a:cubicBezTo>
                        <a:pt x="1371" y="327"/>
                        <a:pt x="1405" y="92"/>
                        <a:pt x="1440" y="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1045" name="Freeform 117"/>
                <p:cNvSpPr>
                  <a:spLocks/>
                </p:cNvSpPr>
                <p:nvPr/>
              </p:nvSpPr>
              <p:spPr bwMode="auto">
                <a:xfrm>
                  <a:off x="712" y="1584"/>
                  <a:ext cx="1448" cy="216"/>
                </a:xfrm>
                <a:custGeom>
                  <a:avLst/>
                  <a:gdLst/>
                  <a:ahLst/>
                  <a:cxnLst>
                    <a:cxn ang="0">
                      <a:pos x="0" y="216"/>
                    </a:cxn>
                    <a:cxn ang="0">
                      <a:pos x="424" y="120"/>
                    </a:cxn>
                    <a:cxn ang="0">
                      <a:pos x="816" y="40"/>
                    </a:cxn>
                    <a:cxn ang="0">
                      <a:pos x="880" y="96"/>
                    </a:cxn>
                    <a:cxn ang="0">
                      <a:pos x="952" y="0"/>
                    </a:cxn>
                    <a:cxn ang="0">
                      <a:pos x="1448" y="48"/>
                    </a:cxn>
                  </a:cxnLst>
                  <a:rect l="0" t="0" r="r" b="b"/>
                  <a:pathLst>
                    <a:path w="1448" h="216">
                      <a:moveTo>
                        <a:pt x="0" y="216"/>
                      </a:moveTo>
                      <a:lnTo>
                        <a:pt x="424" y="120"/>
                      </a:lnTo>
                      <a:lnTo>
                        <a:pt x="816" y="40"/>
                      </a:lnTo>
                      <a:lnTo>
                        <a:pt x="880" y="96"/>
                      </a:lnTo>
                      <a:lnTo>
                        <a:pt x="952" y="0"/>
                      </a:lnTo>
                      <a:lnTo>
                        <a:pt x="1448" y="48"/>
                      </a:ln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81046" name="Freeform 118"/>
              <p:cNvSpPr>
                <a:spLocks/>
              </p:cNvSpPr>
              <p:nvPr/>
            </p:nvSpPr>
            <p:spPr bwMode="auto">
              <a:xfrm>
                <a:off x="665" y="1799"/>
                <a:ext cx="341" cy="534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80"/>
                  </a:cxn>
                  <a:cxn ang="0">
                    <a:pos x="10" y="382"/>
                  </a:cxn>
                  <a:cxn ang="0">
                    <a:pos x="34" y="466"/>
                  </a:cxn>
                  <a:cxn ang="0">
                    <a:pos x="217" y="514"/>
                  </a:cxn>
                  <a:cxn ang="0">
                    <a:pos x="340" y="517"/>
                  </a:cxn>
                  <a:cxn ang="0">
                    <a:pos x="223" y="409"/>
                  </a:cxn>
                  <a:cxn ang="0">
                    <a:pos x="178" y="307"/>
                  </a:cxn>
                  <a:cxn ang="0">
                    <a:pos x="124" y="214"/>
                  </a:cxn>
                  <a:cxn ang="0">
                    <a:pos x="88" y="136"/>
                  </a:cxn>
                  <a:cxn ang="0">
                    <a:pos x="49" y="43"/>
                  </a:cxn>
                  <a:cxn ang="0">
                    <a:pos x="106" y="295"/>
                  </a:cxn>
                  <a:cxn ang="0">
                    <a:pos x="142" y="379"/>
                  </a:cxn>
                  <a:cxn ang="0">
                    <a:pos x="151" y="496"/>
                  </a:cxn>
                  <a:cxn ang="0">
                    <a:pos x="61" y="475"/>
                  </a:cxn>
                  <a:cxn ang="0">
                    <a:pos x="49" y="451"/>
                  </a:cxn>
                  <a:cxn ang="0">
                    <a:pos x="58" y="406"/>
                  </a:cxn>
                  <a:cxn ang="0">
                    <a:pos x="37" y="304"/>
                  </a:cxn>
                  <a:cxn ang="0">
                    <a:pos x="73" y="244"/>
                  </a:cxn>
                  <a:cxn ang="0">
                    <a:pos x="61" y="136"/>
                  </a:cxn>
                  <a:cxn ang="0">
                    <a:pos x="40" y="7"/>
                  </a:cxn>
                </a:cxnLst>
                <a:rect l="0" t="0" r="r" b="b"/>
                <a:pathLst>
                  <a:path w="341" h="534">
                    <a:moveTo>
                      <a:pt x="40" y="7"/>
                    </a:moveTo>
                    <a:cubicBezTo>
                      <a:pt x="35" y="14"/>
                      <a:pt x="36" y="118"/>
                      <a:pt x="31" y="180"/>
                    </a:cubicBezTo>
                    <a:cubicBezTo>
                      <a:pt x="26" y="242"/>
                      <a:pt x="9" y="334"/>
                      <a:pt x="10" y="382"/>
                    </a:cubicBezTo>
                    <a:cubicBezTo>
                      <a:pt x="11" y="430"/>
                      <a:pt x="0" y="444"/>
                      <a:pt x="34" y="466"/>
                    </a:cubicBezTo>
                    <a:cubicBezTo>
                      <a:pt x="68" y="488"/>
                      <a:pt x="166" y="505"/>
                      <a:pt x="217" y="514"/>
                    </a:cubicBezTo>
                    <a:cubicBezTo>
                      <a:pt x="268" y="523"/>
                      <a:pt x="339" y="534"/>
                      <a:pt x="340" y="517"/>
                    </a:cubicBezTo>
                    <a:cubicBezTo>
                      <a:pt x="341" y="500"/>
                      <a:pt x="250" y="444"/>
                      <a:pt x="223" y="409"/>
                    </a:cubicBezTo>
                    <a:cubicBezTo>
                      <a:pt x="196" y="374"/>
                      <a:pt x="194" y="339"/>
                      <a:pt x="178" y="307"/>
                    </a:cubicBezTo>
                    <a:cubicBezTo>
                      <a:pt x="162" y="275"/>
                      <a:pt x="139" y="243"/>
                      <a:pt x="124" y="214"/>
                    </a:cubicBezTo>
                    <a:cubicBezTo>
                      <a:pt x="109" y="185"/>
                      <a:pt x="100" y="164"/>
                      <a:pt x="88" y="136"/>
                    </a:cubicBezTo>
                    <a:cubicBezTo>
                      <a:pt x="76" y="108"/>
                      <a:pt x="46" y="17"/>
                      <a:pt x="49" y="43"/>
                    </a:cubicBezTo>
                    <a:cubicBezTo>
                      <a:pt x="52" y="69"/>
                      <a:pt x="91" y="239"/>
                      <a:pt x="106" y="295"/>
                    </a:cubicBezTo>
                    <a:cubicBezTo>
                      <a:pt x="121" y="351"/>
                      <a:pt x="135" y="346"/>
                      <a:pt x="142" y="379"/>
                    </a:cubicBezTo>
                    <a:cubicBezTo>
                      <a:pt x="149" y="412"/>
                      <a:pt x="164" y="480"/>
                      <a:pt x="151" y="496"/>
                    </a:cubicBezTo>
                    <a:cubicBezTo>
                      <a:pt x="138" y="512"/>
                      <a:pt x="78" y="482"/>
                      <a:pt x="61" y="475"/>
                    </a:cubicBezTo>
                    <a:cubicBezTo>
                      <a:pt x="44" y="468"/>
                      <a:pt x="49" y="462"/>
                      <a:pt x="49" y="451"/>
                    </a:cubicBezTo>
                    <a:cubicBezTo>
                      <a:pt x="49" y="440"/>
                      <a:pt x="60" y="430"/>
                      <a:pt x="58" y="406"/>
                    </a:cubicBezTo>
                    <a:cubicBezTo>
                      <a:pt x="56" y="382"/>
                      <a:pt x="35" y="331"/>
                      <a:pt x="37" y="304"/>
                    </a:cubicBezTo>
                    <a:cubicBezTo>
                      <a:pt x="39" y="277"/>
                      <a:pt x="69" y="272"/>
                      <a:pt x="73" y="244"/>
                    </a:cubicBezTo>
                    <a:cubicBezTo>
                      <a:pt x="77" y="216"/>
                      <a:pt x="66" y="175"/>
                      <a:pt x="61" y="136"/>
                    </a:cubicBezTo>
                    <a:cubicBezTo>
                      <a:pt x="56" y="97"/>
                      <a:pt x="45" y="0"/>
                      <a:pt x="40" y="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50000">
                    <a:srgbClr val="FFFF00"/>
                  </a:gs>
                  <a:gs pos="100000">
                    <a:srgbClr val="FFFF66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47" name="Freeform 119"/>
              <p:cNvSpPr>
                <a:spLocks/>
              </p:cNvSpPr>
              <p:nvPr/>
            </p:nvSpPr>
            <p:spPr bwMode="auto">
              <a:xfrm>
                <a:off x="962" y="1824"/>
                <a:ext cx="33" cy="108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48" name="Freeform 120"/>
              <p:cNvSpPr>
                <a:spLocks/>
              </p:cNvSpPr>
              <p:nvPr/>
            </p:nvSpPr>
            <p:spPr bwMode="auto">
              <a:xfrm rot="1073818">
                <a:off x="1040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49" name="Freeform 121"/>
              <p:cNvSpPr>
                <a:spLocks/>
              </p:cNvSpPr>
              <p:nvPr/>
            </p:nvSpPr>
            <p:spPr bwMode="auto">
              <a:xfrm rot="-365830">
                <a:off x="1124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0" name="Freeform 122"/>
              <p:cNvSpPr>
                <a:spLocks/>
              </p:cNvSpPr>
              <p:nvPr/>
            </p:nvSpPr>
            <p:spPr bwMode="auto">
              <a:xfrm rot="-365830">
                <a:off x="1100" y="196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1" name="Freeform 123"/>
              <p:cNvSpPr>
                <a:spLocks/>
              </p:cNvSpPr>
              <p:nvPr/>
            </p:nvSpPr>
            <p:spPr bwMode="auto">
              <a:xfrm flipH="1">
                <a:off x="1168" y="1956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2" name="Freeform 124"/>
              <p:cNvSpPr>
                <a:spLocks/>
              </p:cNvSpPr>
              <p:nvPr/>
            </p:nvSpPr>
            <p:spPr bwMode="auto">
              <a:xfrm rot="560819">
                <a:off x="1196" y="1815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3" name="Freeform 125"/>
              <p:cNvSpPr>
                <a:spLocks/>
              </p:cNvSpPr>
              <p:nvPr/>
            </p:nvSpPr>
            <p:spPr bwMode="auto">
              <a:xfrm>
                <a:off x="714" y="1587"/>
                <a:ext cx="1302" cy="234"/>
              </a:xfrm>
              <a:custGeom>
                <a:avLst/>
                <a:gdLst/>
                <a:ahLst/>
                <a:cxnLst>
                  <a:cxn ang="0">
                    <a:pos x="0" y="213"/>
                  </a:cxn>
                  <a:cxn ang="0">
                    <a:pos x="816" y="42"/>
                  </a:cxn>
                  <a:cxn ang="0">
                    <a:pos x="873" y="108"/>
                  </a:cxn>
                  <a:cxn ang="0">
                    <a:pos x="951" y="0"/>
                  </a:cxn>
                  <a:cxn ang="0">
                    <a:pos x="1237" y="27"/>
                  </a:cxn>
                  <a:cxn ang="0">
                    <a:pos x="1302" y="90"/>
                  </a:cxn>
                  <a:cxn ang="0">
                    <a:pos x="6" y="234"/>
                  </a:cxn>
                </a:cxnLst>
                <a:rect l="0" t="0" r="r" b="b"/>
                <a:pathLst>
                  <a:path w="1302" h="234">
                    <a:moveTo>
                      <a:pt x="0" y="213"/>
                    </a:moveTo>
                    <a:lnTo>
                      <a:pt x="816" y="42"/>
                    </a:lnTo>
                    <a:lnTo>
                      <a:pt x="873" y="108"/>
                    </a:lnTo>
                    <a:lnTo>
                      <a:pt x="951" y="0"/>
                    </a:lnTo>
                    <a:lnTo>
                      <a:pt x="1237" y="27"/>
                    </a:lnTo>
                    <a:lnTo>
                      <a:pt x="1302" y="90"/>
                    </a:lnTo>
                    <a:lnTo>
                      <a:pt x="6" y="234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5000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4" name="Freeform 126"/>
              <p:cNvSpPr>
                <a:spLocks/>
              </p:cNvSpPr>
              <p:nvPr/>
            </p:nvSpPr>
            <p:spPr bwMode="auto">
              <a:xfrm rot="-1149410">
                <a:off x="1817" y="175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5" name="Freeform 127"/>
              <p:cNvSpPr>
                <a:spLocks/>
              </p:cNvSpPr>
              <p:nvPr/>
            </p:nvSpPr>
            <p:spPr bwMode="auto">
              <a:xfrm rot="20450590" flipH="1">
                <a:off x="1846" y="164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6" name="Freeform 128"/>
              <p:cNvSpPr>
                <a:spLocks/>
              </p:cNvSpPr>
              <p:nvPr/>
            </p:nvSpPr>
            <p:spPr bwMode="auto">
              <a:xfrm rot="-1149410">
                <a:off x="1724" y="173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7" name="Freeform 129"/>
              <p:cNvSpPr>
                <a:spLocks/>
              </p:cNvSpPr>
              <p:nvPr/>
            </p:nvSpPr>
            <p:spPr bwMode="auto">
              <a:xfrm rot="-1149410">
                <a:off x="1835" y="1926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8" name="Freeform 130"/>
              <p:cNvSpPr>
                <a:spLocks/>
              </p:cNvSpPr>
              <p:nvPr/>
            </p:nvSpPr>
            <p:spPr bwMode="auto">
              <a:xfrm rot="-1149410">
                <a:off x="1760" y="195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59" name="Freeform 131"/>
              <p:cNvSpPr>
                <a:spLocks/>
              </p:cNvSpPr>
              <p:nvPr/>
            </p:nvSpPr>
            <p:spPr bwMode="auto">
              <a:xfrm rot="-1149410">
                <a:off x="1679" y="1989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0" name="Freeform 132"/>
              <p:cNvSpPr>
                <a:spLocks/>
              </p:cNvSpPr>
              <p:nvPr/>
            </p:nvSpPr>
            <p:spPr bwMode="auto">
              <a:xfrm rot="-1149410">
                <a:off x="1601" y="202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1" name="Freeform 133"/>
              <p:cNvSpPr>
                <a:spLocks/>
              </p:cNvSpPr>
              <p:nvPr/>
            </p:nvSpPr>
            <p:spPr bwMode="auto">
              <a:xfrm rot="-1149410">
                <a:off x="1532" y="204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2" name="Freeform 134"/>
              <p:cNvSpPr>
                <a:spLocks/>
              </p:cNvSpPr>
              <p:nvPr/>
            </p:nvSpPr>
            <p:spPr bwMode="auto">
              <a:xfrm flipH="1">
                <a:off x="1228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3" name="Freeform 135"/>
              <p:cNvSpPr>
                <a:spLocks/>
              </p:cNvSpPr>
              <p:nvPr/>
            </p:nvSpPr>
            <p:spPr bwMode="auto">
              <a:xfrm flipH="1">
                <a:off x="1306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4" name="Freeform 136"/>
              <p:cNvSpPr>
                <a:spLocks/>
              </p:cNvSpPr>
              <p:nvPr/>
            </p:nvSpPr>
            <p:spPr bwMode="auto">
              <a:xfrm flipH="1">
                <a:off x="1411" y="206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5" name="Freeform 137"/>
              <p:cNvSpPr>
                <a:spLocks/>
              </p:cNvSpPr>
              <p:nvPr/>
            </p:nvSpPr>
            <p:spPr bwMode="auto">
              <a:xfrm flipH="1">
                <a:off x="1549" y="2169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6" name="Freeform 138"/>
              <p:cNvSpPr>
                <a:spLocks/>
              </p:cNvSpPr>
              <p:nvPr/>
            </p:nvSpPr>
            <p:spPr bwMode="auto">
              <a:xfrm flipH="1">
                <a:off x="1246" y="1845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7" name="Freeform 139"/>
              <p:cNvSpPr>
                <a:spLocks/>
              </p:cNvSpPr>
              <p:nvPr/>
            </p:nvSpPr>
            <p:spPr bwMode="auto">
              <a:xfrm rot="891977">
                <a:off x="1310" y="187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8" name="Freeform 140"/>
              <p:cNvSpPr>
                <a:spLocks/>
              </p:cNvSpPr>
              <p:nvPr/>
            </p:nvSpPr>
            <p:spPr bwMode="auto">
              <a:xfrm rot="-365830">
                <a:off x="1361" y="1884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69" name="Freeform 141"/>
              <p:cNvSpPr>
                <a:spLocks/>
              </p:cNvSpPr>
              <p:nvPr/>
            </p:nvSpPr>
            <p:spPr bwMode="auto">
              <a:xfrm rot="-365830">
                <a:off x="1610" y="186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70" name="Freeform 142"/>
              <p:cNvSpPr>
                <a:spLocks/>
              </p:cNvSpPr>
              <p:nvPr/>
            </p:nvSpPr>
            <p:spPr bwMode="auto">
              <a:xfrm rot="-1149410">
                <a:off x="1676" y="186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71" name="Freeform 143"/>
              <p:cNvSpPr>
                <a:spLocks/>
              </p:cNvSpPr>
              <p:nvPr/>
            </p:nvSpPr>
            <p:spPr bwMode="auto">
              <a:xfrm rot="-365830">
                <a:off x="1418" y="188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72" name="Freeform 144"/>
              <p:cNvSpPr>
                <a:spLocks/>
              </p:cNvSpPr>
              <p:nvPr/>
            </p:nvSpPr>
            <p:spPr bwMode="auto">
              <a:xfrm rot="891977">
                <a:off x="1466" y="189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73" name="Freeform 145"/>
              <p:cNvSpPr>
                <a:spLocks/>
              </p:cNvSpPr>
              <p:nvPr/>
            </p:nvSpPr>
            <p:spPr bwMode="auto">
              <a:xfrm rot="-365830">
                <a:off x="1514" y="189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74" name="Freeform 146"/>
              <p:cNvSpPr>
                <a:spLocks/>
              </p:cNvSpPr>
              <p:nvPr/>
            </p:nvSpPr>
            <p:spPr bwMode="auto">
              <a:xfrm rot="-365830">
                <a:off x="1556" y="188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75" name="Freeform 147"/>
              <p:cNvSpPr>
                <a:spLocks/>
              </p:cNvSpPr>
              <p:nvPr/>
            </p:nvSpPr>
            <p:spPr bwMode="auto">
              <a:xfrm rot="-1149410">
                <a:off x="1691" y="179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76" name="Freeform 148"/>
              <p:cNvSpPr>
                <a:spLocks/>
              </p:cNvSpPr>
              <p:nvPr/>
            </p:nvSpPr>
            <p:spPr bwMode="auto">
              <a:xfrm rot="-1149410">
                <a:off x="1919" y="180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77" name="Freeform 149"/>
              <p:cNvSpPr>
                <a:spLocks/>
              </p:cNvSpPr>
              <p:nvPr/>
            </p:nvSpPr>
            <p:spPr bwMode="auto">
              <a:xfrm flipH="1">
                <a:off x="1468" y="2061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" name="Group 39"/>
            <p:cNvGrpSpPr>
              <a:grpSpLocks/>
            </p:cNvGrpSpPr>
            <p:nvPr/>
          </p:nvGrpSpPr>
          <p:grpSpPr bwMode="auto">
            <a:xfrm rot="835410">
              <a:off x="3084" y="2544"/>
              <a:ext cx="1132" cy="543"/>
              <a:chOff x="580" y="1584"/>
              <a:chExt cx="1580" cy="767"/>
            </a:xfrm>
          </p:grpSpPr>
          <p:sp>
            <p:nvSpPr>
              <p:cNvPr id="380968" name="Freeform 40"/>
              <p:cNvSpPr>
                <a:spLocks/>
              </p:cNvSpPr>
              <p:nvPr/>
            </p:nvSpPr>
            <p:spPr bwMode="auto">
              <a:xfrm>
                <a:off x="580" y="1808"/>
                <a:ext cx="940" cy="543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36" y="376"/>
                  </a:cxn>
                  <a:cxn ang="0">
                    <a:pos x="332" y="520"/>
                  </a:cxn>
                  <a:cxn ang="0">
                    <a:pos x="940" y="512"/>
                  </a:cxn>
                </a:cxnLst>
                <a:rect l="0" t="0" r="r" b="b"/>
                <a:pathLst>
                  <a:path w="940" h="543">
                    <a:moveTo>
                      <a:pt x="116" y="0"/>
                    </a:moveTo>
                    <a:cubicBezTo>
                      <a:pt x="103" y="63"/>
                      <a:pt x="0" y="289"/>
                      <a:pt x="36" y="376"/>
                    </a:cubicBezTo>
                    <a:cubicBezTo>
                      <a:pt x="72" y="463"/>
                      <a:pt x="181" y="497"/>
                      <a:pt x="332" y="520"/>
                    </a:cubicBezTo>
                    <a:cubicBezTo>
                      <a:pt x="483" y="543"/>
                      <a:pt x="813" y="514"/>
                      <a:pt x="940" y="512"/>
                    </a:cubicBezTo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8000"/>
                  </a:gs>
                  <a:gs pos="100000">
                    <a:srgbClr val="00CC00"/>
                  </a:gs>
                </a:gsLst>
                <a:lin ang="18900000" scaled="1"/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7" name="Group 41"/>
              <p:cNvGrpSpPr>
                <a:grpSpLocks/>
              </p:cNvGrpSpPr>
              <p:nvPr/>
            </p:nvGrpSpPr>
            <p:grpSpPr bwMode="auto">
              <a:xfrm>
                <a:off x="704" y="1584"/>
                <a:ext cx="1456" cy="756"/>
                <a:chOff x="704" y="1584"/>
                <a:chExt cx="1456" cy="756"/>
              </a:xfrm>
            </p:grpSpPr>
            <p:sp>
              <p:nvSpPr>
                <p:cNvPr id="380970" name="Freeform 42"/>
                <p:cNvSpPr>
                  <a:spLocks/>
                </p:cNvSpPr>
                <p:nvPr/>
              </p:nvSpPr>
              <p:spPr bwMode="auto">
                <a:xfrm>
                  <a:off x="704" y="1632"/>
                  <a:ext cx="1440" cy="708"/>
                </a:xfrm>
                <a:custGeom>
                  <a:avLst/>
                  <a:gdLst/>
                  <a:ahLst/>
                  <a:cxnLst>
                    <a:cxn ang="0">
                      <a:pos x="0" y="176"/>
                    </a:cxn>
                    <a:cxn ang="0">
                      <a:pos x="360" y="608"/>
                    </a:cxn>
                    <a:cxn ang="0">
                      <a:pos x="848" y="680"/>
                    </a:cxn>
                    <a:cxn ang="0">
                      <a:pos x="1272" y="440"/>
                    </a:cxn>
                    <a:cxn ang="0">
                      <a:pos x="1440" y="0"/>
                    </a:cxn>
                  </a:cxnLst>
                  <a:rect l="0" t="0" r="r" b="b"/>
                  <a:pathLst>
                    <a:path w="1440" h="708">
                      <a:moveTo>
                        <a:pt x="0" y="176"/>
                      </a:moveTo>
                      <a:cubicBezTo>
                        <a:pt x="57" y="248"/>
                        <a:pt x="219" y="524"/>
                        <a:pt x="360" y="608"/>
                      </a:cubicBezTo>
                      <a:cubicBezTo>
                        <a:pt x="501" y="692"/>
                        <a:pt x="696" y="708"/>
                        <a:pt x="848" y="680"/>
                      </a:cubicBezTo>
                      <a:cubicBezTo>
                        <a:pt x="1000" y="652"/>
                        <a:pt x="1173" y="553"/>
                        <a:pt x="1272" y="440"/>
                      </a:cubicBezTo>
                      <a:cubicBezTo>
                        <a:pt x="1371" y="327"/>
                        <a:pt x="1405" y="92"/>
                        <a:pt x="1440" y="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0971" name="Freeform 43"/>
                <p:cNvSpPr>
                  <a:spLocks/>
                </p:cNvSpPr>
                <p:nvPr/>
              </p:nvSpPr>
              <p:spPr bwMode="auto">
                <a:xfrm>
                  <a:off x="712" y="1584"/>
                  <a:ext cx="1448" cy="216"/>
                </a:xfrm>
                <a:custGeom>
                  <a:avLst/>
                  <a:gdLst/>
                  <a:ahLst/>
                  <a:cxnLst>
                    <a:cxn ang="0">
                      <a:pos x="0" y="216"/>
                    </a:cxn>
                    <a:cxn ang="0">
                      <a:pos x="424" y="120"/>
                    </a:cxn>
                    <a:cxn ang="0">
                      <a:pos x="816" y="40"/>
                    </a:cxn>
                    <a:cxn ang="0">
                      <a:pos x="880" y="96"/>
                    </a:cxn>
                    <a:cxn ang="0">
                      <a:pos x="952" y="0"/>
                    </a:cxn>
                    <a:cxn ang="0">
                      <a:pos x="1448" y="48"/>
                    </a:cxn>
                  </a:cxnLst>
                  <a:rect l="0" t="0" r="r" b="b"/>
                  <a:pathLst>
                    <a:path w="1448" h="216">
                      <a:moveTo>
                        <a:pt x="0" y="216"/>
                      </a:moveTo>
                      <a:lnTo>
                        <a:pt x="424" y="120"/>
                      </a:lnTo>
                      <a:lnTo>
                        <a:pt x="816" y="40"/>
                      </a:lnTo>
                      <a:lnTo>
                        <a:pt x="880" y="96"/>
                      </a:lnTo>
                      <a:lnTo>
                        <a:pt x="952" y="0"/>
                      </a:lnTo>
                      <a:lnTo>
                        <a:pt x="1448" y="48"/>
                      </a:ln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80972" name="Freeform 44"/>
              <p:cNvSpPr>
                <a:spLocks/>
              </p:cNvSpPr>
              <p:nvPr/>
            </p:nvSpPr>
            <p:spPr bwMode="auto">
              <a:xfrm>
                <a:off x="665" y="1799"/>
                <a:ext cx="341" cy="534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80"/>
                  </a:cxn>
                  <a:cxn ang="0">
                    <a:pos x="10" y="382"/>
                  </a:cxn>
                  <a:cxn ang="0">
                    <a:pos x="34" y="466"/>
                  </a:cxn>
                  <a:cxn ang="0">
                    <a:pos x="217" y="514"/>
                  </a:cxn>
                  <a:cxn ang="0">
                    <a:pos x="340" y="517"/>
                  </a:cxn>
                  <a:cxn ang="0">
                    <a:pos x="223" y="409"/>
                  </a:cxn>
                  <a:cxn ang="0">
                    <a:pos x="178" y="307"/>
                  </a:cxn>
                  <a:cxn ang="0">
                    <a:pos x="124" y="214"/>
                  </a:cxn>
                  <a:cxn ang="0">
                    <a:pos x="88" y="136"/>
                  </a:cxn>
                  <a:cxn ang="0">
                    <a:pos x="49" y="43"/>
                  </a:cxn>
                  <a:cxn ang="0">
                    <a:pos x="106" y="295"/>
                  </a:cxn>
                  <a:cxn ang="0">
                    <a:pos x="142" y="379"/>
                  </a:cxn>
                  <a:cxn ang="0">
                    <a:pos x="151" y="496"/>
                  </a:cxn>
                  <a:cxn ang="0">
                    <a:pos x="61" y="475"/>
                  </a:cxn>
                  <a:cxn ang="0">
                    <a:pos x="49" y="451"/>
                  </a:cxn>
                  <a:cxn ang="0">
                    <a:pos x="58" y="406"/>
                  </a:cxn>
                  <a:cxn ang="0">
                    <a:pos x="37" y="304"/>
                  </a:cxn>
                  <a:cxn ang="0">
                    <a:pos x="73" y="244"/>
                  </a:cxn>
                  <a:cxn ang="0">
                    <a:pos x="61" y="136"/>
                  </a:cxn>
                  <a:cxn ang="0">
                    <a:pos x="40" y="7"/>
                  </a:cxn>
                </a:cxnLst>
                <a:rect l="0" t="0" r="r" b="b"/>
                <a:pathLst>
                  <a:path w="341" h="534">
                    <a:moveTo>
                      <a:pt x="40" y="7"/>
                    </a:moveTo>
                    <a:cubicBezTo>
                      <a:pt x="35" y="14"/>
                      <a:pt x="36" y="118"/>
                      <a:pt x="31" y="180"/>
                    </a:cubicBezTo>
                    <a:cubicBezTo>
                      <a:pt x="26" y="242"/>
                      <a:pt x="9" y="334"/>
                      <a:pt x="10" y="382"/>
                    </a:cubicBezTo>
                    <a:cubicBezTo>
                      <a:pt x="11" y="430"/>
                      <a:pt x="0" y="444"/>
                      <a:pt x="34" y="466"/>
                    </a:cubicBezTo>
                    <a:cubicBezTo>
                      <a:pt x="68" y="488"/>
                      <a:pt x="166" y="505"/>
                      <a:pt x="217" y="514"/>
                    </a:cubicBezTo>
                    <a:cubicBezTo>
                      <a:pt x="268" y="523"/>
                      <a:pt x="339" y="534"/>
                      <a:pt x="340" y="517"/>
                    </a:cubicBezTo>
                    <a:cubicBezTo>
                      <a:pt x="341" y="500"/>
                      <a:pt x="250" y="444"/>
                      <a:pt x="223" y="409"/>
                    </a:cubicBezTo>
                    <a:cubicBezTo>
                      <a:pt x="196" y="374"/>
                      <a:pt x="194" y="339"/>
                      <a:pt x="178" y="307"/>
                    </a:cubicBezTo>
                    <a:cubicBezTo>
                      <a:pt x="162" y="275"/>
                      <a:pt x="139" y="243"/>
                      <a:pt x="124" y="214"/>
                    </a:cubicBezTo>
                    <a:cubicBezTo>
                      <a:pt x="109" y="185"/>
                      <a:pt x="100" y="164"/>
                      <a:pt x="88" y="136"/>
                    </a:cubicBezTo>
                    <a:cubicBezTo>
                      <a:pt x="76" y="108"/>
                      <a:pt x="46" y="17"/>
                      <a:pt x="49" y="43"/>
                    </a:cubicBezTo>
                    <a:cubicBezTo>
                      <a:pt x="52" y="69"/>
                      <a:pt x="91" y="239"/>
                      <a:pt x="106" y="295"/>
                    </a:cubicBezTo>
                    <a:cubicBezTo>
                      <a:pt x="121" y="351"/>
                      <a:pt x="135" y="346"/>
                      <a:pt x="142" y="379"/>
                    </a:cubicBezTo>
                    <a:cubicBezTo>
                      <a:pt x="149" y="412"/>
                      <a:pt x="164" y="480"/>
                      <a:pt x="151" y="496"/>
                    </a:cubicBezTo>
                    <a:cubicBezTo>
                      <a:pt x="138" y="512"/>
                      <a:pt x="78" y="482"/>
                      <a:pt x="61" y="475"/>
                    </a:cubicBezTo>
                    <a:cubicBezTo>
                      <a:pt x="44" y="468"/>
                      <a:pt x="49" y="462"/>
                      <a:pt x="49" y="451"/>
                    </a:cubicBezTo>
                    <a:cubicBezTo>
                      <a:pt x="49" y="440"/>
                      <a:pt x="60" y="430"/>
                      <a:pt x="58" y="406"/>
                    </a:cubicBezTo>
                    <a:cubicBezTo>
                      <a:pt x="56" y="382"/>
                      <a:pt x="35" y="331"/>
                      <a:pt x="37" y="304"/>
                    </a:cubicBezTo>
                    <a:cubicBezTo>
                      <a:pt x="39" y="277"/>
                      <a:pt x="69" y="272"/>
                      <a:pt x="73" y="244"/>
                    </a:cubicBezTo>
                    <a:cubicBezTo>
                      <a:pt x="77" y="216"/>
                      <a:pt x="66" y="175"/>
                      <a:pt x="61" y="136"/>
                    </a:cubicBezTo>
                    <a:cubicBezTo>
                      <a:pt x="56" y="97"/>
                      <a:pt x="45" y="0"/>
                      <a:pt x="40" y="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50000">
                    <a:srgbClr val="FFFF00"/>
                  </a:gs>
                  <a:gs pos="100000">
                    <a:srgbClr val="FFFF66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73" name="Freeform 45"/>
              <p:cNvSpPr>
                <a:spLocks/>
              </p:cNvSpPr>
              <p:nvPr/>
            </p:nvSpPr>
            <p:spPr bwMode="auto">
              <a:xfrm>
                <a:off x="962" y="1824"/>
                <a:ext cx="33" cy="108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74" name="Freeform 46"/>
              <p:cNvSpPr>
                <a:spLocks/>
              </p:cNvSpPr>
              <p:nvPr/>
            </p:nvSpPr>
            <p:spPr bwMode="auto">
              <a:xfrm rot="1073818">
                <a:off x="1040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75" name="Freeform 47"/>
              <p:cNvSpPr>
                <a:spLocks/>
              </p:cNvSpPr>
              <p:nvPr/>
            </p:nvSpPr>
            <p:spPr bwMode="auto">
              <a:xfrm rot="-365830">
                <a:off x="1124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76" name="Freeform 48"/>
              <p:cNvSpPr>
                <a:spLocks/>
              </p:cNvSpPr>
              <p:nvPr/>
            </p:nvSpPr>
            <p:spPr bwMode="auto">
              <a:xfrm rot="-365830">
                <a:off x="1100" y="196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77" name="Freeform 49"/>
              <p:cNvSpPr>
                <a:spLocks/>
              </p:cNvSpPr>
              <p:nvPr/>
            </p:nvSpPr>
            <p:spPr bwMode="auto">
              <a:xfrm flipH="1">
                <a:off x="1168" y="1956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78" name="Freeform 50"/>
              <p:cNvSpPr>
                <a:spLocks/>
              </p:cNvSpPr>
              <p:nvPr/>
            </p:nvSpPr>
            <p:spPr bwMode="auto">
              <a:xfrm rot="560819">
                <a:off x="1196" y="1815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79" name="Freeform 51"/>
              <p:cNvSpPr>
                <a:spLocks/>
              </p:cNvSpPr>
              <p:nvPr/>
            </p:nvSpPr>
            <p:spPr bwMode="auto">
              <a:xfrm>
                <a:off x="714" y="1587"/>
                <a:ext cx="1302" cy="234"/>
              </a:xfrm>
              <a:custGeom>
                <a:avLst/>
                <a:gdLst/>
                <a:ahLst/>
                <a:cxnLst>
                  <a:cxn ang="0">
                    <a:pos x="0" y="213"/>
                  </a:cxn>
                  <a:cxn ang="0">
                    <a:pos x="816" y="42"/>
                  </a:cxn>
                  <a:cxn ang="0">
                    <a:pos x="873" y="108"/>
                  </a:cxn>
                  <a:cxn ang="0">
                    <a:pos x="951" y="0"/>
                  </a:cxn>
                  <a:cxn ang="0">
                    <a:pos x="1237" y="27"/>
                  </a:cxn>
                  <a:cxn ang="0">
                    <a:pos x="1302" y="90"/>
                  </a:cxn>
                  <a:cxn ang="0">
                    <a:pos x="6" y="234"/>
                  </a:cxn>
                </a:cxnLst>
                <a:rect l="0" t="0" r="r" b="b"/>
                <a:pathLst>
                  <a:path w="1302" h="234">
                    <a:moveTo>
                      <a:pt x="0" y="213"/>
                    </a:moveTo>
                    <a:lnTo>
                      <a:pt x="816" y="42"/>
                    </a:lnTo>
                    <a:lnTo>
                      <a:pt x="873" y="108"/>
                    </a:lnTo>
                    <a:lnTo>
                      <a:pt x="951" y="0"/>
                    </a:lnTo>
                    <a:lnTo>
                      <a:pt x="1237" y="27"/>
                    </a:lnTo>
                    <a:lnTo>
                      <a:pt x="1302" y="90"/>
                    </a:lnTo>
                    <a:lnTo>
                      <a:pt x="6" y="234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5000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0" name="Freeform 52"/>
              <p:cNvSpPr>
                <a:spLocks/>
              </p:cNvSpPr>
              <p:nvPr/>
            </p:nvSpPr>
            <p:spPr bwMode="auto">
              <a:xfrm rot="-1149410">
                <a:off x="1817" y="175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1" name="Freeform 53"/>
              <p:cNvSpPr>
                <a:spLocks/>
              </p:cNvSpPr>
              <p:nvPr/>
            </p:nvSpPr>
            <p:spPr bwMode="auto">
              <a:xfrm rot="20450590" flipH="1">
                <a:off x="1846" y="164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2" name="Freeform 54"/>
              <p:cNvSpPr>
                <a:spLocks/>
              </p:cNvSpPr>
              <p:nvPr/>
            </p:nvSpPr>
            <p:spPr bwMode="auto">
              <a:xfrm rot="-1149410">
                <a:off x="1724" y="173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3" name="Freeform 55"/>
              <p:cNvSpPr>
                <a:spLocks/>
              </p:cNvSpPr>
              <p:nvPr/>
            </p:nvSpPr>
            <p:spPr bwMode="auto">
              <a:xfrm rot="-1149410">
                <a:off x="1835" y="1926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4" name="Freeform 56"/>
              <p:cNvSpPr>
                <a:spLocks/>
              </p:cNvSpPr>
              <p:nvPr/>
            </p:nvSpPr>
            <p:spPr bwMode="auto">
              <a:xfrm rot="-1149410">
                <a:off x="1760" y="195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5" name="Freeform 57"/>
              <p:cNvSpPr>
                <a:spLocks/>
              </p:cNvSpPr>
              <p:nvPr/>
            </p:nvSpPr>
            <p:spPr bwMode="auto">
              <a:xfrm rot="-1149410">
                <a:off x="1679" y="1989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6" name="Freeform 58"/>
              <p:cNvSpPr>
                <a:spLocks/>
              </p:cNvSpPr>
              <p:nvPr/>
            </p:nvSpPr>
            <p:spPr bwMode="auto">
              <a:xfrm rot="-1149410">
                <a:off x="1601" y="202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7" name="Freeform 59"/>
              <p:cNvSpPr>
                <a:spLocks/>
              </p:cNvSpPr>
              <p:nvPr/>
            </p:nvSpPr>
            <p:spPr bwMode="auto">
              <a:xfrm rot="-1149410">
                <a:off x="1532" y="204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8" name="Freeform 60"/>
              <p:cNvSpPr>
                <a:spLocks/>
              </p:cNvSpPr>
              <p:nvPr/>
            </p:nvSpPr>
            <p:spPr bwMode="auto">
              <a:xfrm flipH="1">
                <a:off x="1228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89" name="Freeform 61"/>
              <p:cNvSpPr>
                <a:spLocks/>
              </p:cNvSpPr>
              <p:nvPr/>
            </p:nvSpPr>
            <p:spPr bwMode="auto">
              <a:xfrm flipH="1">
                <a:off x="1306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0" name="Freeform 62"/>
              <p:cNvSpPr>
                <a:spLocks/>
              </p:cNvSpPr>
              <p:nvPr/>
            </p:nvSpPr>
            <p:spPr bwMode="auto">
              <a:xfrm flipH="1">
                <a:off x="1411" y="206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1" name="Freeform 63"/>
              <p:cNvSpPr>
                <a:spLocks/>
              </p:cNvSpPr>
              <p:nvPr/>
            </p:nvSpPr>
            <p:spPr bwMode="auto">
              <a:xfrm flipH="1">
                <a:off x="1549" y="2169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2" name="Freeform 64"/>
              <p:cNvSpPr>
                <a:spLocks/>
              </p:cNvSpPr>
              <p:nvPr/>
            </p:nvSpPr>
            <p:spPr bwMode="auto">
              <a:xfrm flipH="1">
                <a:off x="1246" y="1845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3" name="Freeform 65"/>
              <p:cNvSpPr>
                <a:spLocks/>
              </p:cNvSpPr>
              <p:nvPr/>
            </p:nvSpPr>
            <p:spPr bwMode="auto">
              <a:xfrm rot="891977">
                <a:off x="1310" y="187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4" name="Freeform 66"/>
              <p:cNvSpPr>
                <a:spLocks/>
              </p:cNvSpPr>
              <p:nvPr/>
            </p:nvSpPr>
            <p:spPr bwMode="auto">
              <a:xfrm rot="-365830">
                <a:off x="1361" y="1884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5" name="Freeform 67"/>
              <p:cNvSpPr>
                <a:spLocks/>
              </p:cNvSpPr>
              <p:nvPr/>
            </p:nvSpPr>
            <p:spPr bwMode="auto">
              <a:xfrm rot="-365830">
                <a:off x="1610" y="186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6" name="Freeform 68"/>
              <p:cNvSpPr>
                <a:spLocks/>
              </p:cNvSpPr>
              <p:nvPr/>
            </p:nvSpPr>
            <p:spPr bwMode="auto">
              <a:xfrm rot="-1149410">
                <a:off x="1676" y="186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7" name="Freeform 69"/>
              <p:cNvSpPr>
                <a:spLocks/>
              </p:cNvSpPr>
              <p:nvPr/>
            </p:nvSpPr>
            <p:spPr bwMode="auto">
              <a:xfrm rot="-365830">
                <a:off x="1418" y="188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8" name="Freeform 70"/>
              <p:cNvSpPr>
                <a:spLocks/>
              </p:cNvSpPr>
              <p:nvPr/>
            </p:nvSpPr>
            <p:spPr bwMode="auto">
              <a:xfrm rot="891977">
                <a:off x="1466" y="189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999" name="Freeform 71"/>
              <p:cNvSpPr>
                <a:spLocks/>
              </p:cNvSpPr>
              <p:nvPr/>
            </p:nvSpPr>
            <p:spPr bwMode="auto">
              <a:xfrm rot="-365830">
                <a:off x="1514" y="189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00" name="Freeform 72"/>
              <p:cNvSpPr>
                <a:spLocks/>
              </p:cNvSpPr>
              <p:nvPr/>
            </p:nvSpPr>
            <p:spPr bwMode="auto">
              <a:xfrm rot="-365830">
                <a:off x="1556" y="188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01" name="Freeform 73"/>
              <p:cNvSpPr>
                <a:spLocks/>
              </p:cNvSpPr>
              <p:nvPr/>
            </p:nvSpPr>
            <p:spPr bwMode="auto">
              <a:xfrm rot="-1149410">
                <a:off x="1691" y="179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02" name="Freeform 74"/>
              <p:cNvSpPr>
                <a:spLocks/>
              </p:cNvSpPr>
              <p:nvPr/>
            </p:nvSpPr>
            <p:spPr bwMode="auto">
              <a:xfrm rot="-1149410">
                <a:off x="1919" y="180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03" name="Freeform 75"/>
              <p:cNvSpPr>
                <a:spLocks/>
              </p:cNvSpPr>
              <p:nvPr/>
            </p:nvSpPr>
            <p:spPr bwMode="auto">
              <a:xfrm flipH="1">
                <a:off x="1468" y="2061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8" name="Group 264"/>
            <p:cNvGrpSpPr>
              <a:grpSpLocks/>
            </p:cNvGrpSpPr>
            <p:nvPr/>
          </p:nvGrpSpPr>
          <p:grpSpPr bwMode="auto">
            <a:xfrm rot="-557372">
              <a:off x="3100" y="2824"/>
              <a:ext cx="1132" cy="543"/>
              <a:chOff x="580" y="1584"/>
              <a:chExt cx="1580" cy="767"/>
            </a:xfrm>
          </p:grpSpPr>
          <p:sp>
            <p:nvSpPr>
              <p:cNvPr id="381193" name="Freeform 265"/>
              <p:cNvSpPr>
                <a:spLocks/>
              </p:cNvSpPr>
              <p:nvPr/>
            </p:nvSpPr>
            <p:spPr bwMode="auto">
              <a:xfrm>
                <a:off x="580" y="1808"/>
                <a:ext cx="940" cy="543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36" y="376"/>
                  </a:cxn>
                  <a:cxn ang="0">
                    <a:pos x="332" y="520"/>
                  </a:cxn>
                  <a:cxn ang="0">
                    <a:pos x="940" y="512"/>
                  </a:cxn>
                </a:cxnLst>
                <a:rect l="0" t="0" r="r" b="b"/>
                <a:pathLst>
                  <a:path w="940" h="543">
                    <a:moveTo>
                      <a:pt x="116" y="0"/>
                    </a:moveTo>
                    <a:cubicBezTo>
                      <a:pt x="103" y="63"/>
                      <a:pt x="0" y="289"/>
                      <a:pt x="36" y="376"/>
                    </a:cubicBezTo>
                    <a:cubicBezTo>
                      <a:pt x="72" y="463"/>
                      <a:pt x="181" y="497"/>
                      <a:pt x="332" y="520"/>
                    </a:cubicBezTo>
                    <a:cubicBezTo>
                      <a:pt x="483" y="543"/>
                      <a:pt x="813" y="514"/>
                      <a:pt x="940" y="512"/>
                    </a:cubicBezTo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8000"/>
                  </a:gs>
                  <a:gs pos="100000">
                    <a:srgbClr val="00CC00"/>
                  </a:gs>
                </a:gsLst>
                <a:lin ang="18900000" scaled="1"/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9" name="Group 266"/>
              <p:cNvGrpSpPr>
                <a:grpSpLocks/>
              </p:cNvGrpSpPr>
              <p:nvPr/>
            </p:nvGrpSpPr>
            <p:grpSpPr bwMode="auto">
              <a:xfrm>
                <a:off x="704" y="1584"/>
                <a:ext cx="1456" cy="756"/>
                <a:chOff x="704" y="1584"/>
                <a:chExt cx="1456" cy="756"/>
              </a:xfrm>
            </p:grpSpPr>
            <p:sp>
              <p:nvSpPr>
                <p:cNvPr id="381195" name="Freeform 267"/>
                <p:cNvSpPr>
                  <a:spLocks/>
                </p:cNvSpPr>
                <p:nvPr/>
              </p:nvSpPr>
              <p:spPr bwMode="auto">
                <a:xfrm>
                  <a:off x="704" y="1632"/>
                  <a:ext cx="1440" cy="708"/>
                </a:xfrm>
                <a:custGeom>
                  <a:avLst/>
                  <a:gdLst/>
                  <a:ahLst/>
                  <a:cxnLst>
                    <a:cxn ang="0">
                      <a:pos x="0" y="176"/>
                    </a:cxn>
                    <a:cxn ang="0">
                      <a:pos x="360" y="608"/>
                    </a:cxn>
                    <a:cxn ang="0">
                      <a:pos x="848" y="680"/>
                    </a:cxn>
                    <a:cxn ang="0">
                      <a:pos x="1272" y="440"/>
                    </a:cxn>
                    <a:cxn ang="0">
                      <a:pos x="1440" y="0"/>
                    </a:cxn>
                  </a:cxnLst>
                  <a:rect l="0" t="0" r="r" b="b"/>
                  <a:pathLst>
                    <a:path w="1440" h="708">
                      <a:moveTo>
                        <a:pt x="0" y="176"/>
                      </a:moveTo>
                      <a:cubicBezTo>
                        <a:pt x="57" y="248"/>
                        <a:pt x="219" y="524"/>
                        <a:pt x="360" y="608"/>
                      </a:cubicBezTo>
                      <a:cubicBezTo>
                        <a:pt x="501" y="692"/>
                        <a:pt x="696" y="708"/>
                        <a:pt x="848" y="680"/>
                      </a:cubicBezTo>
                      <a:cubicBezTo>
                        <a:pt x="1000" y="652"/>
                        <a:pt x="1173" y="553"/>
                        <a:pt x="1272" y="440"/>
                      </a:cubicBezTo>
                      <a:cubicBezTo>
                        <a:pt x="1371" y="327"/>
                        <a:pt x="1405" y="92"/>
                        <a:pt x="1440" y="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1196" name="Freeform 268"/>
                <p:cNvSpPr>
                  <a:spLocks/>
                </p:cNvSpPr>
                <p:nvPr/>
              </p:nvSpPr>
              <p:spPr bwMode="auto">
                <a:xfrm>
                  <a:off x="712" y="1584"/>
                  <a:ext cx="1448" cy="216"/>
                </a:xfrm>
                <a:custGeom>
                  <a:avLst/>
                  <a:gdLst/>
                  <a:ahLst/>
                  <a:cxnLst>
                    <a:cxn ang="0">
                      <a:pos x="0" y="216"/>
                    </a:cxn>
                    <a:cxn ang="0">
                      <a:pos x="424" y="120"/>
                    </a:cxn>
                    <a:cxn ang="0">
                      <a:pos x="816" y="40"/>
                    </a:cxn>
                    <a:cxn ang="0">
                      <a:pos x="880" y="96"/>
                    </a:cxn>
                    <a:cxn ang="0">
                      <a:pos x="952" y="0"/>
                    </a:cxn>
                    <a:cxn ang="0">
                      <a:pos x="1448" y="48"/>
                    </a:cxn>
                  </a:cxnLst>
                  <a:rect l="0" t="0" r="r" b="b"/>
                  <a:pathLst>
                    <a:path w="1448" h="216">
                      <a:moveTo>
                        <a:pt x="0" y="216"/>
                      </a:moveTo>
                      <a:lnTo>
                        <a:pt x="424" y="120"/>
                      </a:lnTo>
                      <a:lnTo>
                        <a:pt x="816" y="40"/>
                      </a:lnTo>
                      <a:lnTo>
                        <a:pt x="880" y="96"/>
                      </a:lnTo>
                      <a:lnTo>
                        <a:pt x="952" y="0"/>
                      </a:lnTo>
                      <a:lnTo>
                        <a:pt x="1448" y="48"/>
                      </a:ln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81197" name="Freeform 269"/>
              <p:cNvSpPr>
                <a:spLocks/>
              </p:cNvSpPr>
              <p:nvPr/>
            </p:nvSpPr>
            <p:spPr bwMode="auto">
              <a:xfrm>
                <a:off x="665" y="1799"/>
                <a:ext cx="341" cy="534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80"/>
                  </a:cxn>
                  <a:cxn ang="0">
                    <a:pos x="10" y="382"/>
                  </a:cxn>
                  <a:cxn ang="0">
                    <a:pos x="34" y="466"/>
                  </a:cxn>
                  <a:cxn ang="0">
                    <a:pos x="217" y="514"/>
                  </a:cxn>
                  <a:cxn ang="0">
                    <a:pos x="340" y="517"/>
                  </a:cxn>
                  <a:cxn ang="0">
                    <a:pos x="223" y="409"/>
                  </a:cxn>
                  <a:cxn ang="0">
                    <a:pos x="178" y="307"/>
                  </a:cxn>
                  <a:cxn ang="0">
                    <a:pos x="124" y="214"/>
                  </a:cxn>
                  <a:cxn ang="0">
                    <a:pos x="88" y="136"/>
                  </a:cxn>
                  <a:cxn ang="0">
                    <a:pos x="49" y="43"/>
                  </a:cxn>
                  <a:cxn ang="0">
                    <a:pos x="106" y="295"/>
                  </a:cxn>
                  <a:cxn ang="0">
                    <a:pos x="142" y="379"/>
                  </a:cxn>
                  <a:cxn ang="0">
                    <a:pos x="151" y="496"/>
                  </a:cxn>
                  <a:cxn ang="0">
                    <a:pos x="61" y="475"/>
                  </a:cxn>
                  <a:cxn ang="0">
                    <a:pos x="49" y="451"/>
                  </a:cxn>
                  <a:cxn ang="0">
                    <a:pos x="58" y="406"/>
                  </a:cxn>
                  <a:cxn ang="0">
                    <a:pos x="37" y="304"/>
                  </a:cxn>
                  <a:cxn ang="0">
                    <a:pos x="73" y="244"/>
                  </a:cxn>
                  <a:cxn ang="0">
                    <a:pos x="61" y="136"/>
                  </a:cxn>
                  <a:cxn ang="0">
                    <a:pos x="40" y="7"/>
                  </a:cxn>
                </a:cxnLst>
                <a:rect l="0" t="0" r="r" b="b"/>
                <a:pathLst>
                  <a:path w="341" h="534">
                    <a:moveTo>
                      <a:pt x="40" y="7"/>
                    </a:moveTo>
                    <a:cubicBezTo>
                      <a:pt x="35" y="14"/>
                      <a:pt x="36" y="118"/>
                      <a:pt x="31" y="180"/>
                    </a:cubicBezTo>
                    <a:cubicBezTo>
                      <a:pt x="26" y="242"/>
                      <a:pt x="9" y="334"/>
                      <a:pt x="10" y="382"/>
                    </a:cubicBezTo>
                    <a:cubicBezTo>
                      <a:pt x="11" y="430"/>
                      <a:pt x="0" y="444"/>
                      <a:pt x="34" y="466"/>
                    </a:cubicBezTo>
                    <a:cubicBezTo>
                      <a:pt x="68" y="488"/>
                      <a:pt x="166" y="505"/>
                      <a:pt x="217" y="514"/>
                    </a:cubicBezTo>
                    <a:cubicBezTo>
                      <a:pt x="268" y="523"/>
                      <a:pt x="339" y="534"/>
                      <a:pt x="340" y="517"/>
                    </a:cubicBezTo>
                    <a:cubicBezTo>
                      <a:pt x="341" y="500"/>
                      <a:pt x="250" y="444"/>
                      <a:pt x="223" y="409"/>
                    </a:cubicBezTo>
                    <a:cubicBezTo>
                      <a:pt x="196" y="374"/>
                      <a:pt x="194" y="339"/>
                      <a:pt x="178" y="307"/>
                    </a:cubicBezTo>
                    <a:cubicBezTo>
                      <a:pt x="162" y="275"/>
                      <a:pt x="139" y="243"/>
                      <a:pt x="124" y="214"/>
                    </a:cubicBezTo>
                    <a:cubicBezTo>
                      <a:pt x="109" y="185"/>
                      <a:pt x="100" y="164"/>
                      <a:pt x="88" y="136"/>
                    </a:cubicBezTo>
                    <a:cubicBezTo>
                      <a:pt x="76" y="108"/>
                      <a:pt x="46" y="17"/>
                      <a:pt x="49" y="43"/>
                    </a:cubicBezTo>
                    <a:cubicBezTo>
                      <a:pt x="52" y="69"/>
                      <a:pt x="91" y="239"/>
                      <a:pt x="106" y="295"/>
                    </a:cubicBezTo>
                    <a:cubicBezTo>
                      <a:pt x="121" y="351"/>
                      <a:pt x="135" y="346"/>
                      <a:pt x="142" y="379"/>
                    </a:cubicBezTo>
                    <a:cubicBezTo>
                      <a:pt x="149" y="412"/>
                      <a:pt x="164" y="480"/>
                      <a:pt x="151" y="496"/>
                    </a:cubicBezTo>
                    <a:cubicBezTo>
                      <a:pt x="138" y="512"/>
                      <a:pt x="78" y="482"/>
                      <a:pt x="61" y="475"/>
                    </a:cubicBezTo>
                    <a:cubicBezTo>
                      <a:pt x="44" y="468"/>
                      <a:pt x="49" y="462"/>
                      <a:pt x="49" y="451"/>
                    </a:cubicBezTo>
                    <a:cubicBezTo>
                      <a:pt x="49" y="440"/>
                      <a:pt x="60" y="430"/>
                      <a:pt x="58" y="406"/>
                    </a:cubicBezTo>
                    <a:cubicBezTo>
                      <a:pt x="56" y="382"/>
                      <a:pt x="35" y="331"/>
                      <a:pt x="37" y="304"/>
                    </a:cubicBezTo>
                    <a:cubicBezTo>
                      <a:pt x="39" y="277"/>
                      <a:pt x="69" y="272"/>
                      <a:pt x="73" y="244"/>
                    </a:cubicBezTo>
                    <a:cubicBezTo>
                      <a:pt x="77" y="216"/>
                      <a:pt x="66" y="175"/>
                      <a:pt x="61" y="136"/>
                    </a:cubicBezTo>
                    <a:cubicBezTo>
                      <a:pt x="56" y="97"/>
                      <a:pt x="45" y="0"/>
                      <a:pt x="40" y="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50000">
                    <a:srgbClr val="FFFF00"/>
                  </a:gs>
                  <a:gs pos="100000">
                    <a:srgbClr val="FFFF66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98" name="Freeform 270"/>
              <p:cNvSpPr>
                <a:spLocks/>
              </p:cNvSpPr>
              <p:nvPr/>
            </p:nvSpPr>
            <p:spPr bwMode="auto">
              <a:xfrm>
                <a:off x="962" y="1824"/>
                <a:ext cx="33" cy="108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99" name="Freeform 271"/>
              <p:cNvSpPr>
                <a:spLocks/>
              </p:cNvSpPr>
              <p:nvPr/>
            </p:nvSpPr>
            <p:spPr bwMode="auto">
              <a:xfrm rot="1073818">
                <a:off x="1040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0" name="Freeform 272"/>
              <p:cNvSpPr>
                <a:spLocks/>
              </p:cNvSpPr>
              <p:nvPr/>
            </p:nvSpPr>
            <p:spPr bwMode="auto">
              <a:xfrm rot="-365830">
                <a:off x="1124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1" name="Freeform 273"/>
              <p:cNvSpPr>
                <a:spLocks/>
              </p:cNvSpPr>
              <p:nvPr/>
            </p:nvSpPr>
            <p:spPr bwMode="auto">
              <a:xfrm rot="-365830">
                <a:off x="1100" y="196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2" name="Freeform 274"/>
              <p:cNvSpPr>
                <a:spLocks/>
              </p:cNvSpPr>
              <p:nvPr/>
            </p:nvSpPr>
            <p:spPr bwMode="auto">
              <a:xfrm flipH="1">
                <a:off x="1168" y="1956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3" name="Freeform 275"/>
              <p:cNvSpPr>
                <a:spLocks/>
              </p:cNvSpPr>
              <p:nvPr/>
            </p:nvSpPr>
            <p:spPr bwMode="auto">
              <a:xfrm rot="560819">
                <a:off x="1196" y="1815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4" name="Freeform 276"/>
              <p:cNvSpPr>
                <a:spLocks/>
              </p:cNvSpPr>
              <p:nvPr/>
            </p:nvSpPr>
            <p:spPr bwMode="auto">
              <a:xfrm>
                <a:off x="714" y="1587"/>
                <a:ext cx="1302" cy="234"/>
              </a:xfrm>
              <a:custGeom>
                <a:avLst/>
                <a:gdLst/>
                <a:ahLst/>
                <a:cxnLst>
                  <a:cxn ang="0">
                    <a:pos x="0" y="213"/>
                  </a:cxn>
                  <a:cxn ang="0">
                    <a:pos x="816" y="42"/>
                  </a:cxn>
                  <a:cxn ang="0">
                    <a:pos x="873" y="108"/>
                  </a:cxn>
                  <a:cxn ang="0">
                    <a:pos x="951" y="0"/>
                  </a:cxn>
                  <a:cxn ang="0">
                    <a:pos x="1237" y="27"/>
                  </a:cxn>
                  <a:cxn ang="0">
                    <a:pos x="1302" y="90"/>
                  </a:cxn>
                  <a:cxn ang="0">
                    <a:pos x="6" y="234"/>
                  </a:cxn>
                </a:cxnLst>
                <a:rect l="0" t="0" r="r" b="b"/>
                <a:pathLst>
                  <a:path w="1302" h="234">
                    <a:moveTo>
                      <a:pt x="0" y="213"/>
                    </a:moveTo>
                    <a:lnTo>
                      <a:pt x="816" y="42"/>
                    </a:lnTo>
                    <a:lnTo>
                      <a:pt x="873" y="108"/>
                    </a:lnTo>
                    <a:lnTo>
                      <a:pt x="951" y="0"/>
                    </a:lnTo>
                    <a:lnTo>
                      <a:pt x="1237" y="27"/>
                    </a:lnTo>
                    <a:lnTo>
                      <a:pt x="1302" y="90"/>
                    </a:lnTo>
                    <a:lnTo>
                      <a:pt x="6" y="234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5000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5" name="Freeform 277"/>
              <p:cNvSpPr>
                <a:spLocks/>
              </p:cNvSpPr>
              <p:nvPr/>
            </p:nvSpPr>
            <p:spPr bwMode="auto">
              <a:xfrm rot="-1149410">
                <a:off x="1817" y="175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6" name="Freeform 278"/>
              <p:cNvSpPr>
                <a:spLocks/>
              </p:cNvSpPr>
              <p:nvPr/>
            </p:nvSpPr>
            <p:spPr bwMode="auto">
              <a:xfrm rot="20450590" flipH="1">
                <a:off x="1846" y="164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7" name="Freeform 279"/>
              <p:cNvSpPr>
                <a:spLocks/>
              </p:cNvSpPr>
              <p:nvPr/>
            </p:nvSpPr>
            <p:spPr bwMode="auto">
              <a:xfrm rot="-1149410">
                <a:off x="1724" y="173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8" name="Freeform 280"/>
              <p:cNvSpPr>
                <a:spLocks/>
              </p:cNvSpPr>
              <p:nvPr/>
            </p:nvSpPr>
            <p:spPr bwMode="auto">
              <a:xfrm rot="-1149410">
                <a:off x="1835" y="1926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09" name="Freeform 281"/>
              <p:cNvSpPr>
                <a:spLocks/>
              </p:cNvSpPr>
              <p:nvPr/>
            </p:nvSpPr>
            <p:spPr bwMode="auto">
              <a:xfrm rot="-1149410">
                <a:off x="1760" y="195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0" name="Freeform 282"/>
              <p:cNvSpPr>
                <a:spLocks/>
              </p:cNvSpPr>
              <p:nvPr/>
            </p:nvSpPr>
            <p:spPr bwMode="auto">
              <a:xfrm rot="-1149410">
                <a:off x="1679" y="1989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1" name="Freeform 283"/>
              <p:cNvSpPr>
                <a:spLocks/>
              </p:cNvSpPr>
              <p:nvPr/>
            </p:nvSpPr>
            <p:spPr bwMode="auto">
              <a:xfrm rot="-1149410">
                <a:off x="1601" y="202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2" name="Freeform 284"/>
              <p:cNvSpPr>
                <a:spLocks/>
              </p:cNvSpPr>
              <p:nvPr/>
            </p:nvSpPr>
            <p:spPr bwMode="auto">
              <a:xfrm rot="-1149410">
                <a:off x="1532" y="204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3" name="Freeform 285"/>
              <p:cNvSpPr>
                <a:spLocks/>
              </p:cNvSpPr>
              <p:nvPr/>
            </p:nvSpPr>
            <p:spPr bwMode="auto">
              <a:xfrm flipH="1">
                <a:off x="1228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4" name="Freeform 286"/>
              <p:cNvSpPr>
                <a:spLocks/>
              </p:cNvSpPr>
              <p:nvPr/>
            </p:nvSpPr>
            <p:spPr bwMode="auto">
              <a:xfrm flipH="1">
                <a:off x="1306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5" name="Freeform 287"/>
              <p:cNvSpPr>
                <a:spLocks/>
              </p:cNvSpPr>
              <p:nvPr/>
            </p:nvSpPr>
            <p:spPr bwMode="auto">
              <a:xfrm flipH="1">
                <a:off x="1411" y="206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6" name="Freeform 288"/>
              <p:cNvSpPr>
                <a:spLocks/>
              </p:cNvSpPr>
              <p:nvPr/>
            </p:nvSpPr>
            <p:spPr bwMode="auto">
              <a:xfrm flipH="1">
                <a:off x="1549" y="2169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7" name="Freeform 289"/>
              <p:cNvSpPr>
                <a:spLocks/>
              </p:cNvSpPr>
              <p:nvPr/>
            </p:nvSpPr>
            <p:spPr bwMode="auto">
              <a:xfrm flipH="1">
                <a:off x="1246" y="1845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8" name="Freeform 290"/>
              <p:cNvSpPr>
                <a:spLocks/>
              </p:cNvSpPr>
              <p:nvPr/>
            </p:nvSpPr>
            <p:spPr bwMode="auto">
              <a:xfrm rot="891977">
                <a:off x="1310" y="187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19" name="Freeform 291"/>
              <p:cNvSpPr>
                <a:spLocks/>
              </p:cNvSpPr>
              <p:nvPr/>
            </p:nvSpPr>
            <p:spPr bwMode="auto">
              <a:xfrm rot="-365830">
                <a:off x="1361" y="1884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20" name="Freeform 292"/>
              <p:cNvSpPr>
                <a:spLocks/>
              </p:cNvSpPr>
              <p:nvPr/>
            </p:nvSpPr>
            <p:spPr bwMode="auto">
              <a:xfrm rot="-365830">
                <a:off x="1610" y="186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21" name="Freeform 293"/>
              <p:cNvSpPr>
                <a:spLocks/>
              </p:cNvSpPr>
              <p:nvPr/>
            </p:nvSpPr>
            <p:spPr bwMode="auto">
              <a:xfrm rot="-1149410">
                <a:off x="1676" y="186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22" name="Freeform 294"/>
              <p:cNvSpPr>
                <a:spLocks/>
              </p:cNvSpPr>
              <p:nvPr/>
            </p:nvSpPr>
            <p:spPr bwMode="auto">
              <a:xfrm rot="-365830">
                <a:off x="1418" y="188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23" name="Freeform 295"/>
              <p:cNvSpPr>
                <a:spLocks/>
              </p:cNvSpPr>
              <p:nvPr/>
            </p:nvSpPr>
            <p:spPr bwMode="auto">
              <a:xfrm rot="891977">
                <a:off x="1466" y="189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24" name="Freeform 296"/>
              <p:cNvSpPr>
                <a:spLocks/>
              </p:cNvSpPr>
              <p:nvPr/>
            </p:nvSpPr>
            <p:spPr bwMode="auto">
              <a:xfrm rot="-365830">
                <a:off x="1514" y="189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25" name="Freeform 297"/>
              <p:cNvSpPr>
                <a:spLocks/>
              </p:cNvSpPr>
              <p:nvPr/>
            </p:nvSpPr>
            <p:spPr bwMode="auto">
              <a:xfrm rot="-365830">
                <a:off x="1556" y="188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26" name="Freeform 298"/>
              <p:cNvSpPr>
                <a:spLocks/>
              </p:cNvSpPr>
              <p:nvPr/>
            </p:nvSpPr>
            <p:spPr bwMode="auto">
              <a:xfrm rot="-1149410">
                <a:off x="1691" y="179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27" name="Freeform 299"/>
              <p:cNvSpPr>
                <a:spLocks/>
              </p:cNvSpPr>
              <p:nvPr/>
            </p:nvSpPr>
            <p:spPr bwMode="auto">
              <a:xfrm rot="-1149410">
                <a:off x="1919" y="180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228" name="Freeform 300"/>
              <p:cNvSpPr>
                <a:spLocks/>
              </p:cNvSpPr>
              <p:nvPr/>
            </p:nvSpPr>
            <p:spPr bwMode="auto">
              <a:xfrm flipH="1">
                <a:off x="1468" y="2061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0" name="Group 150"/>
            <p:cNvGrpSpPr>
              <a:grpSpLocks/>
            </p:cNvGrpSpPr>
            <p:nvPr/>
          </p:nvGrpSpPr>
          <p:grpSpPr bwMode="auto">
            <a:xfrm rot="-416262">
              <a:off x="3612" y="2960"/>
              <a:ext cx="1132" cy="543"/>
              <a:chOff x="580" y="1584"/>
              <a:chExt cx="1580" cy="767"/>
            </a:xfrm>
          </p:grpSpPr>
          <p:sp>
            <p:nvSpPr>
              <p:cNvPr id="381079" name="Freeform 151"/>
              <p:cNvSpPr>
                <a:spLocks/>
              </p:cNvSpPr>
              <p:nvPr/>
            </p:nvSpPr>
            <p:spPr bwMode="auto">
              <a:xfrm>
                <a:off x="580" y="1808"/>
                <a:ext cx="940" cy="543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36" y="376"/>
                  </a:cxn>
                  <a:cxn ang="0">
                    <a:pos x="332" y="520"/>
                  </a:cxn>
                  <a:cxn ang="0">
                    <a:pos x="940" y="512"/>
                  </a:cxn>
                </a:cxnLst>
                <a:rect l="0" t="0" r="r" b="b"/>
                <a:pathLst>
                  <a:path w="940" h="543">
                    <a:moveTo>
                      <a:pt x="116" y="0"/>
                    </a:moveTo>
                    <a:cubicBezTo>
                      <a:pt x="103" y="63"/>
                      <a:pt x="0" y="289"/>
                      <a:pt x="36" y="376"/>
                    </a:cubicBezTo>
                    <a:cubicBezTo>
                      <a:pt x="72" y="463"/>
                      <a:pt x="181" y="497"/>
                      <a:pt x="332" y="520"/>
                    </a:cubicBezTo>
                    <a:cubicBezTo>
                      <a:pt x="483" y="543"/>
                      <a:pt x="813" y="514"/>
                      <a:pt x="940" y="512"/>
                    </a:cubicBezTo>
                  </a:path>
                </a:pathLst>
              </a:custGeom>
              <a:gradFill rotWithShape="1">
                <a:gsLst>
                  <a:gs pos="0">
                    <a:srgbClr val="00CC00"/>
                  </a:gs>
                  <a:gs pos="50000">
                    <a:srgbClr val="008000"/>
                  </a:gs>
                  <a:gs pos="100000">
                    <a:srgbClr val="00CC00"/>
                  </a:gs>
                </a:gsLst>
                <a:lin ang="18900000" scaled="1"/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" name="Group 152"/>
              <p:cNvGrpSpPr>
                <a:grpSpLocks/>
              </p:cNvGrpSpPr>
              <p:nvPr/>
            </p:nvGrpSpPr>
            <p:grpSpPr bwMode="auto">
              <a:xfrm>
                <a:off x="704" y="1584"/>
                <a:ext cx="1456" cy="756"/>
                <a:chOff x="704" y="1584"/>
                <a:chExt cx="1456" cy="756"/>
              </a:xfrm>
            </p:grpSpPr>
            <p:sp>
              <p:nvSpPr>
                <p:cNvPr id="381081" name="Freeform 153"/>
                <p:cNvSpPr>
                  <a:spLocks/>
                </p:cNvSpPr>
                <p:nvPr/>
              </p:nvSpPr>
              <p:spPr bwMode="auto">
                <a:xfrm>
                  <a:off x="704" y="1632"/>
                  <a:ext cx="1440" cy="708"/>
                </a:xfrm>
                <a:custGeom>
                  <a:avLst/>
                  <a:gdLst/>
                  <a:ahLst/>
                  <a:cxnLst>
                    <a:cxn ang="0">
                      <a:pos x="0" y="176"/>
                    </a:cxn>
                    <a:cxn ang="0">
                      <a:pos x="360" y="608"/>
                    </a:cxn>
                    <a:cxn ang="0">
                      <a:pos x="848" y="680"/>
                    </a:cxn>
                    <a:cxn ang="0">
                      <a:pos x="1272" y="440"/>
                    </a:cxn>
                    <a:cxn ang="0">
                      <a:pos x="1440" y="0"/>
                    </a:cxn>
                  </a:cxnLst>
                  <a:rect l="0" t="0" r="r" b="b"/>
                  <a:pathLst>
                    <a:path w="1440" h="708">
                      <a:moveTo>
                        <a:pt x="0" y="176"/>
                      </a:moveTo>
                      <a:cubicBezTo>
                        <a:pt x="57" y="248"/>
                        <a:pt x="219" y="524"/>
                        <a:pt x="360" y="608"/>
                      </a:cubicBezTo>
                      <a:cubicBezTo>
                        <a:pt x="501" y="692"/>
                        <a:pt x="696" y="708"/>
                        <a:pt x="848" y="680"/>
                      </a:cubicBezTo>
                      <a:cubicBezTo>
                        <a:pt x="1000" y="652"/>
                        <a:pt x="1173" y="553"/>
                        <a:pt x="1272" y="440"/>
                      </a:cubicBezTo>
                      <a:cubicBezTo>
                        <a:pt x="1371" y="327"/>
                        <a:pt x="1405" y="92"/>
                        <a:pt x="1440" y="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81082" name="Freeform 154"/>
                <p:cNvSpPr>
                  <a:spLocks/>
                </p:cNvSpPr>
                <p:nvPr/>
              </p:nvSpPr>
              <p:spPr bwMode="auto">
                <a:xfrm>
                  <a:off x="712" y="1584"/>
                  <a:ext cx="1448" cy="216"/>
                </a:xfrm>
                <a:custGeom>
                  <a:avLst/>
                  <a:gdLst/>
                  <a:ahLst/>
                  <a:cxnLst>
                    <a:cxn ang="0">
                      <a:pos x="0" y="216"/>
                    </a:cxn>
                    <a:cxn ang="0">
                      <a:pos x="424" y="120"/>
                    </a:cxn>
                    <a:cxn ang="0">
                      <a:pos x="816" y="40"/>
                    </a:cxn>
                    <a:cxn ang="0">
                      <a:pos x="880" y="96"/>
                    </a:cxn>
                    <a:cxn ang="0">
                      <a:pos x="952" y="0"/>
                    </a:cxn>
                    <a:cxn ang="0">
                      <a:pos x="1448" y="48"/>
                    </a:cxn>
                  </a:cxnLst>
                  <a:rect l="0" t="0" r="r" b="b"/>
                  <a:pathLst>
                    <a:path w="1448" h="216">
                      <a:moveTo>
                        <a:pt x="0" y="216"/>
                      </a:moveTo>
                      <a:lnTo>
                        <a:pt x="424" y="120"/>
                      </a:lnTo>
                      <a:lnTo>
                        <a:pt x="816" y="40"/>
                      </a:lnTo>
                      <a:lnTo>
                        <a:pt x="880" y="96"/>
                      </a:lnTo>
                      <a:lnTo>
                        <a:pt x="952" y="0"/>
                      </a:lnTo>
                      <a:lnTo>
                        <a:pt x="1448" y="48"/>
                      </a:lnTo>
                    </a:path>
                  </a:pathLst>
                </a:custGeom>
                <a:gradFill rotWithShape="1">
                  <a:gsLst>
                    <a:gs pos="0">
                      <a:srgbClr val="FF9999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381083" name="Freeform 155"/>
              <p:cNvSpPr>
                <a:spLocks/>
              </p:cNvSpPr>
              <p:nvPr/>
            </p:nvSpPr>
            <p:spPr bwMode="auto">
              <a:xfrm>
                <a:off x="665" y="1799"/>
                <a:ext cx="341" cy="534"/>
              </a:xfrm>
              <a:custGeom>
                <a:avLst/>
                <a:gdLst/>
                <a:ahLst/>
                <a:cxnLst>
                  <a:cxn ang="0">
                    <a:pos x="40" y="7"/>
                  </a:cxn>
                  <a:cxn ang="0">
                    <a:pos x="31" y="180"/>
                  </a:cxn>
                  <a:cxn ang="0">
                    <a:pos x="10" y="382"/>
                  </a:cxn>
                  <a:cxn ang="0">
                    <a:pos x="34" y="466"/>
                  </a:cxn>
                  <a:cxn ang="0">
                    <a:pos x="217" y="514"/>
                  </a:cxn>
                  <a:cxn ang="0">
                    <a:pos x="340" y="517"/>
                  </a:cxn>
                  <a:cxn ang="0">
                    <a:pos x="223" y="409"/>
                  </a:cxn>
                  <a:cxn ang="0">
                    <a:pos x="178" y="307"/>
                  </a:cxn>
                  <a:cxn ang="0">
                    <a:pos x="124" y="214"/>
                  </a:cxn>
                  <a:cxn ang="0">
                    <a:pos x="88" y="136"/>
                  </a:cxn>
                  <a:cxn ang="0">
                    <a:pos x="49" y="43"/>
                  </a:cxn>
                  <a:cxn ang="0">
                    <a:pos x="106" y="295"/>
                  </a:cxn>
                  <a:cxn ang="0">
                    <a:pos x="142" y="379"/>
                  </a:cxn>
                  <a:cxn ang="0">
                    <a:pos x="151" y="496"/>
                  </a:cxn>
                  <a:cxn ang="0">
                    <a:pos x="61" y="475"/>
                  </a:cxn>
                  <a:cxn ang="0">
                    <a:pos x="49" y="451"/>
                  </a:cxn>
                  <a:cxn ang="0">
                    <a:pos x="58" y="406"/>
                  </a:cxn>
                  <a:cxn ang="0">
                    <a:pos x="37" y="304"/>
                  </a:cxn>
                  <a:cxn ang="0">
                    <a:pos x="73" y="244"/>
                  </a:cxn>
                  <a:cxn ang="0">
                    <a:pos x="61" y="136"/>
                  </a:cxn>
                  <a:cxn ang="0">
                    <a:pos x="40" y="7"/>
                  </a:cxn>
                </a:cxnLst>
                <a:rect l="0" t="0" r="r" b="b"/>
                <a:pathLst>
                  <a:path w="341" h="534">
                    <a:moveTo>
                      <a:pt x="40" y="7"/>
                    </a:moveTo>
                    <a:cubicBezTo>
                      <a:pt x="35" y="14"/>
                      <a:pt x="36" y="118"/>
                      <a:pt x="31" y="180"/>
                    </a:cubicBezTo>
                    <a:cubicBezTo>
                      <a:pt x="26" y="242"/>
                      <a:pt x="9" y="334"/>
                      <a:pt x="10" y="382"/>
                    </a:cubicBezTo>
                    <a:cubicBezTo>
                      <a:pt x="11" y="430"/>
                      <a:pt x="0" y="444"/>
                      <a:pt x="34" y="466"/>
                    </a:cubicBezTo>
                    <a:cubicBezTo>
                      <a:pt x="68" y="488"/>
                      <a:pt x="166" y="505"/>
                      <a:pt x="217" y="514"/>
                    </a:cubicBezTo>
                    <a:cubicBezTo>
                      <a:pt x="268" y="523"/>
                      <a:pt x="339" y="534"/>
                      <a:pt x="340" y="517"/>
                    </a:cubicBezTo>
                    <a:cubicBezTo>
                      <a:pt x="341" y="500"/>
                      <a:pt x="250" y="444"/>
                      <a:pt x="223" y="409"/>
                    </a:cubicBezTo>
                    <a:cubicBezTo>
                      <a:pt x="196" y="374"/>
                      <a:pt x="194" y="339"/>
                      <a:pt x="178" y="307"/>
                    </a:cubicBezTo>
                    <a:cubicBezTo>
                      <a:pt x="162" y="275"/>
                      <a:pt x="139" y="243"/>
                      <a:pt x="124" y="214"/>
                    </a:cubicBezTo>
                    <a:cubicBezTo>
                      <a:pt x="109" y="185"/>
                      <a:pt x="100" y="164"/>
                      <a:pt x="88" y="136"/>
                    </a:cubicBezTo>
                    <a:cubicBezTo>
                      <a:pt x="76" y="108"/>
                      <a:pt x="46" y="17"/>
                      <a:pt x="49" y="43"/>
                    </a:cubicBezTo>
                    <a:cubicBezTo>
                      <a:pt x="52" y="69"/>
                      <a:pt x="91" y="239"/>
                      <a:pt x="106" y="295"/>
                    </a:cubicBezTo>
                    <a:cubicBezTo>
                      <a:pt x="121" y="351"/>
                      <a:pt x="135" y="346"/>
                      <a:pt x="142" y="379"/>
                    </a:cubicBezTo>
                    <a:cubicBezTo>
                      <a:pt x="149" y="412"/>
                      <a:pt x="164" y="480"/>
                      <a:pt x="151" y="496"/>
                    </a:cubicBezTo>
                    <a:cubicBezTo>
                      <a:pt x="138" y="512"/>
                      <a:pt x="78" y="482"/>
                      <a:pt x="61" y="475"/>
                    </a:cubicBezTo>
                    <a:cubicBezTo>
                      <a:pt x="44" y="468"/>
                      <a:pt x="49" y="462"/>
                      <a:pt x="49" y="451"/>
                    </a:cubicBezTo>
                    <a:cubicBezTo>
                      <a:pt x="49" y="440"/>
                      <a:pt x="60" y="430"/>
                      <a:pt x="58" y="406"/>
                    </a:cubicBezTo>
                    <a:cubicBezTo>
                      <a:pt x="56" y="382"/>
                      <a:pt x="35" y="331"/>
                      <a:pt x="37" y="304"/>
                    </a:cubicBezTo>
                    <a:cubicBezTo>
                      <a:pt x="39" y="277"/>
                      <a:pt x="69" y="272"/>
                      <a:pt x="73" y="244"/>
                    </a:cubicBezTo>
                    <a:cubicBezTo>
                      <a:pt x="77" y="216"/>
                      <a:pt x="66" y="175"/>
                      <a:pt x="61" y="136"/>
                    </a:cubicBezTo>
                    <a:cubicBezTo>
                      <a:pt x="56" y="97"/>
                      <a:pt x="45" y="0"/>
                      <a:pt x="40" y="7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FF66"/>
                  </a:gs>
                  <a:gs pos="50000">
                    <a:srgbClr val="FFFF00"/>
                  </a:gs>
                  <a:gs pos="100000">
                    <a:srgbClr val="FFFF66"/>
                  </a:gs>
                </a:gsLst>
                <a:lin ang="189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84" name="Freeform 156"/>
              <p:cNvSpPr>
                <a:spLocks/>
              </p:cNvSpPr>
              <p:nvPr/>
            </p:nvSpPr>
            <p:spPr bwMode="auto">
              <a:xfrm>
                <a:off x="962" y="1824"/>
                <a:ext cx="33" cy="108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85" name="Freeform 157"/>
              <p:cNvSpPr>
                <a:spLocks/>
              </p:cNvSpPr>
              <p:nvPr/>
            </p:nvSpPr>
            <p:spPr bwMode="auto">
              <a:xfrm rot="1073818">
                <a:off x="1040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86" name="Freeform 158"/>
              <p:cNvSpPr>
                <a:spLocks/>
              </p:cNvSpPr>
              <p:nvPr/>
            </p:nvSpPr>
            <p:spPr bwMode="auto">
              <a:xfrm rot="-365830">
                <a:off x="1124" y="181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87" name="Freeform 159"/>
              <p:cNvSpPr>
                <a:spLocks/>
              </p:cNvSpPr>
              <p:nvPr/>
            </p:nvSpPr>
            <p:spPr bwMode="auto">
              <a:xfrm rot="-365830">
                <a:off x="1100" y="196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88" name="Freeform 160"/>
              <p:cNvSpPr>
                <a:spLocks/>
              </p:cNvSpPr>
              <p:nvPr/>
            </p:nvSpPr>
            <p:spPr bwMode="auto">
              <a:xfrm flipH="1">
                <a:off x="1168" y="1956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89" name="Freeform 161"/>
              <p:cNvSpPr>
                <a:spLocks/>
              </p:cNvSpPr>
              <p:nvPr/>
            </p:nvSpPr>
            <p:spPr bwMode="auto">
              <a:xfrm rot="560819">
                <a:off x="1196" y="1815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0" name="Freeform 162"/>
              <p:cNvSpPr>
                <a:spLocks/>
              </p:cNvSpPr>
              <p:nvPr/>
            </p:nvSpPr>
            <p:spPr bwMode="auto">
              <a:xfrm>
                <a:off x="714" y="1587"/>
                <a:ext cx="1302" cy="234"/>
              </a:xfrm>
              <a:custGeom>
                <a:avLst/>
                <a:gdLst/>
                <a:ahLst/>
                <a:cxnLst>
                  <a:cxn ang="0">
                    <a:pos x="0" y="213"/>
                  </a:cxn>
                  <a:cxn ang="0">
                    <a:pos x="816" y="42"/>
                  </a:cxn>
                  <a:cxn ang="0">
                    <a:pos x="873" y="108"/>
                  </a:cxn>
                  <a:cxn ang="0">
                    <a:pos x="951" y="0"/>
                  </a:cxn>
                  <a:cxn ang="0">
                    <a:pos x="1237" y="27"/>
                  </a:cxn>
                  <a:cxn ang="0">
                    <a:pos x="1302" y="90"/>
                  </a:cxn>
                  <a:cxn ang="0">
                    <a:pos x="6" y="234"/>
                  </a:cxn>
                </a:cxnLst>
                <a:rect l="0" t="0" r="r" b="b"/>
                <a:pathLst>
                  <a:path w="1302" h="234">
                    <a:moveTo>
                      <a:pt x="0" y="213"/>
                    </a:moveTo>
                    <a:lnTo>
                      <a:pt x="816" y="42"/>
                    </a:lnTo>
                    <a:lnTo>
                      <a:pt x="873" y="108"/>
                    </a:lnTo>
                    <a:lnTo>
                      <a:pt x="951" y="0"/>
                    </a:lnTo>
                    <a:lnTo>
                      <a:pt x="1237" y="27"/>
                    </a:lnTo>
                    <a:lnTo>
                      <a:pt x="1302" y="90"/>
                    </a:lnTo>
                    <a:lnTo>
                      <a:pt x="6" y="234"/>
                    </a:lnTo>
                  </a:path>
                </a:pathLst>
              </a:custGeom>
              <a:gradFill rotWithShape="1">
                <a:gsLst>
                  <a:gs pos="0">
                    <a:srgbClr val="FF0000"/>
                  </a:gs>
                  <a:gs pos="50000">
                    <a:srgbClr val="FF0000"/>
                  </a:gs>
                  <a:gs pos="100000">
                    <a:srgbClr val="FF0000"/>
                  </a:gs>
                </a:gsLst>
                <a:lin ang="5400000" scaled="1"/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1" name="Freeform 163"/>
              <p:cNvSpPr>
                <a:spLocks/>
              </p:cNvSpPr>
              <p:nvPr/>
            </p:nvSpPr>
            <p:spPr bwMode="auto">
              <a:xfrm rot="-1149410">
                <a:off x="1817" y="175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2" name="Freeform 164"/>
              <p:cNvSpPr>
                <a:spLocks/>
              </p:cNvSpPr>
              <p:nvPr/>
            </p:nvSpPr>
            <p:spPr bwMode="auto">
              <a:xfrm rot="20450590" flipH="1">
                <a:off x="1846" y="164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3" name="Freeform 165"/>
              <p:cNvSpPr>
                <a:spLocks/>
              </p:cNvSpPr>
              <p:nvPr/>
            </p:nvSpPr>
            <p:spPr bwMode="auto">
              <a:xfrm rot="-1149410">
                <a:off x="1724" y="173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4" name="Freeform 166"/>
              <p:cNvSpPr>
                <a:spLocks/>
              </p:cNvSpPr>
              <p:nvPr/>
            </p:nvSpPr>
            <p:spPr bwMode="auto">
              <a:xfrm rot="-1149410">
                <a:off x="1835" y="1926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5" name="Freeform 167"/>
              <p:cNvSpPr>
                <a:spLocks/>
              </p:cNvSpPr>
              <p:nvPr/>
            </p:nvSpPr>
            <p:spPr bwMode="auto">
              <a:xfrm rot="-1149410">
                <a:off x="1760" y="195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6" name="Freeform 168"/>
              <p:cNvSpPr>
                <a:spLocks/>
              </p:cNvSpPr>
              <p:nvPr/>
            </p:nvSpPr>
            <p:spPr bwMode="auto">
              <a:xfrm rot="-1149410">
                <a:off x="1679" y="1989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7" name="Freeform 169"/>
              <p:cNvSpPr>
                <a:spLocks/>
              </p:cNvSpPr>
              <p:nvPr/>
            </p:nvSpPr>
            <p:spPr bwMode="auto">
              <a:xfrm rot="-1149410">
                <a:off x="1601" y="2028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8" name="Freeform 170"/>
              <p:cNvSpPr>
                <a:spLocks/>
              </p:cNvSpPr>
              <p:nvPr/>
            </p:nvSpPr>
            <p:spPr bwMode="auto">
              <a:xfrm rot="-1149410">
                <a:off x="1532" y="204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099" name="Freeform 171"/>
              <p:cNvSpPr>
                <a:spLocks/>
              </p:cNvSpPr>
              <p:nvPr/>
            </p:nvSpPr>
            <p:spPr bwMode="auto">
              <a:xfrm flipH="1">
                <a:off x="1228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0" name="Freeform 172"/>
              <p:cNvSpPr>
                <a:spLocks/>
              </p:cNvSpPr>
              <p:nvPr/>
            </p:nvSpPr>
            <p:spPr bwMode="auto">
              <a:xfrm flipH="1">
                <a:off x="1306" y="2064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1" name="Freeform 173"/>
              <p:cNvSpPr>
                <a:spLocks/>
              </p:cNvSpPr>
              <p:nvPr/>
            </p:nvSpPr>
            <p:spPr bwMode="auto">
              <a:xfrm flipH="1">
                <a:off x="1411" y="2061"/>
                <a:ext cx="28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2" name="Freeform 174"/>
              <p:cNvSpPr>
                <a:spLocks/>
              </p:cNvSpPr>
              <p:nvPr/>
            </p:nvSpPr>
            <p:spPr bwMode="auto">
              <a:xfrm flipH="1">
                <a:off x="1549" y="2169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3" name="Freeform 175"/>
              <p:cNvSpPr>
                <a:spLocks/>
              </p:cNvSpPr>
              <p:nvPr/>
            </p:nvSpPr>
            <p:spPr bwMode="auto">
              <a:xfrm flipH="1">
                <a:off x="1246" y="1845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4" name="Freeform 176"/>
              <p:cNvSpPr>
                <a:spLocks/>
              </p:cNvSpPr>
              <p:nvPr/>
            </p:nvSpPr>
            <p:spPr bwMode="auto">
              <a:xfrm rot="891977">
                <a:off x="1310" y="1872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5" name="Freeform 177"/>
              <p:cNvSpPr>
                <a:spLocks/>
              </p:cNvSpPr>
              <p:nvPr/>
            </p:nvSpPr>
            <p:spPr bwMode="auto">
              <a:xfrm rot="-365830">
                <a:off x="1361" y="1884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6" name="Freeform 178"/>
              <p:cNvSpPr>
                <a:spLocks/>
              </p:cNvSpPr>
              <p:nvPr/>
            </p:nvSpPr>
            <p:spPr bwMode="auto">
              <a:xfrm rot="-365830">
                <a:off x="1610" y="186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7" name="Freeform 179"/>
              <p:cNvSpPr>
                <a:spLocks/>
              </p:cNvSpPr>
              <p:nvPr/>
            </p:nvSpPr>
            <p:spPr bwMode="auto">
              <a:xfrm rot="-1149410">
                <a:off x="1676" y="186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8" name="Freeform 180"/>
              <p:cNvSpPr>
                <a:spLocks/>
              </p:cNvSpPr>
              <p:nvPr/>
            </p:nvSpPr>
            <p:spPr bwMode="auto">
              <a:xfrm rot="-365830">
                <a:off x="1418" y="188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09" name="Freeform 181"/>
              <p:cNvSpPr>
                <a:spLocks/>
              </p:cNvSpPr>
              <p:nvPr/>
            </p:nvSpPr>
            <p:spPr bwMode="auto">
              <a:xfrm rot="891977">
                <a:off x="1466" y="189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10" name="Freeform 182"/>
              <p:cNvSpPr>
                <a:spLocks/>
              </p:cNvSpPr>
              <p:nvPr/>
            </p:nvSpPr>
            <p:spPr bwMode="auto">
              <a:xfrm rot="-365830">
                <a:off x="1514" y="1893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11" name="Freeform 183"/>
              <p:cNvSpPr>
                <a:spLocks/>
              </p:cNvSpPr>
              <p:nvPr/>
            </p:nvSpPr>
            <p:spPr bwMode="auto">
              <a:xfrm rot="-365830">
                <a:off x="1556" y="1881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12" name="Freeform 184"/>
              <p:cNvSpPr>
                <a:spLocks/>
              </p:cNvSpPr>
              <p:nvPr/>
            </p:nvSpPr>
            <p:spPr bwMode="auto">
              <a:xfrm rot="-1149410">
                <a:off x="1691" y="1797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13" name="Freeform 185"/>
              <p:cNvSpPr>
                <a:spLocks/>
              </p:cNvSpPr>
              <p:nvPr/>
            </p:nvSpPr>
            <p:spPr bwMode="auto">
              <a:xfrm rot="-1149410">
                <a:off x="1919" y="1800"/>
                <a:ext cx="27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1114" name="Freeform 186"/>
              <p:cNvSpPr>
                <a:spLocks/>
              </p:cNvSpPr>
              <p:nvPr/>
            </p:nvSpPr>
            <p:spPr bwMode="auto">
              <a:xfrm flipH="1">
                <a:off x="1468" y="2061"/>
                <a:ext cx="40" cy="99"/>
              </a:xfrm>
              <a:custGeom>
                <a:avLst/>
                <a:gdLst/>
                <a:ahLst/>
                <a:cxnLst>
                  <a:cxn ang="0">
                    <a:pos x="16" y="6"/>
                  </a:cxn>
                  <a:cxn ang="0">
                    <a:pos x="1" y="48"/>
                  </a:cxn>
                  <a:cxn ang="0">
                    <a:pos x="10" y="102"/>
                  </a:cxn>
                  <a:cxn ang="0">
                    <a:pos x="31" y="81"/>
                  </a:cxn>
                  <a:cxn ang="0">
                    <a:pos x="16" y="6"/>
                  </a:cxn>
                </a:cxnLst>
                <a:rect l="0" t="0" r="r" b="b"/>
                <a:pathLst>
                  <a:path w="33" h="108">
                    <a:moveTo>
                      <a:pt x="16" y="6"/>
                    </a:moveTo>
                    <a:cubicBezTo>
                      <a:pt x="11" y="0"/>
                      <a:pt x="2" y="32"/>
                      <a:pt x="1" y="48"/>
                    </a:cubicBezTo>
                    <a:cubicBezTo>
                      <a:pt x="0" y="64"/>
                      <a:pt x="5" y="96"/>
                      <a:pt x="10" y="102"/>
                    </a:cubicBezTo>
                    <a:cubicBezTo>
                      <a:pt x="15" y="108"/>
                      <a:pt x="29" y="97"/>
                      <a:pt x="31" y="81"/>
                    </a:cubicBezTo>
                    <a:cubicBezTo>
                      <a:pt x="33" y="65"/>
                      <a:pt x="21" y="12"/>
                      <a:pt x="16" y="6"/>
                    </a:cubicBezTo>
                    <a:close/>
                  </a:path>
                </a:pathLst>
              </a:custGeom>
              <a:solidFill>
                <a:srgbClr val="800000"/>
              </a:solidFill>
              <a:ln w="63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81282" name="AutoShape 35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81269" name="Object 341"/>
          <p:cNvGraphicFramePr>
            <a:graphicFrameLocks noChangeAspect="1"/>
          </p:cNvGraphicFramePr>
          <p:nvPr/>
        </p:nvGraphicFramePr>
        <p:xfrm>
          <a:off x="6958013" y="184150"/>
          <a:ext cx="534987" cy="1509713"/>
        </p:xfrm>
        <a:graphic>
          <a:graphicData uri="http://schemas.openxmlformats.org/presentationml/2006/ole">
            <p:oleObj spid="_x0000_s5125" name="Формула" r:id="rId8" imgW="139680" imgH="393480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07407E-6 L 0.46666 0.06851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81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444E-6 L 0.14584 0.3351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8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1269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381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7" dur="500" fill="hold"/>
                                        <p:tgtEl>
                                          <p:spTgt spid="381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126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381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500" fill="hold"/>
                                        <p:tgtEl>
                                          <p:spTgt spid="381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126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81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7" dur="500" fill="hold"/>
                                        <p:tgtEl>
                                          <p:spTgt spid="3812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127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7" name="Rectangle 7"/>
          <p:cNvSpPr>
            <a:spLocks noChangeArrowheads="1"/>
          </p:cNvSpPr>
          <p:nvPr/>
        </p:nvSpPr>
        <p:spPr bwMode="auto">
          <a:xfrm>
            <a:off x="952500" y="3136900"/>
            <a:ext cx="5067300" cy="27432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94250" name="Freeform 10"/>
          <p:cNvSpPr>
            <a:spLocks/>
          </p:cNvSpPr>
          <p:nvPr/>
        </p:nvSpPr>
        <p:spPr bwMode="auto">
          <a:xfrm>
            <a:off x="952500" y="3136900"/>
            <a:ext cx="2108200" cy="2755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72" y="0"/>
              </a:cxn>
              <a:cxn ang="0">
                <a:pos x="672" y="1736"/>
              </a:cxn>
              <a:cxn ang="0">
                <a:pos x="0" y="1720"/>
              </a:cxn>
              <a:cxn ang="0">
                <a:pos x="0" y="0"/>
              </a:cxn>
            </a:cxnLst>
            <a:rect l="0" t="0" r="r" b="b"/>
            <a:pathLst>
              <a:path w="672" h="1736">
                <a:moveTo>
                  <a:pt x="0" y="0"/>
                </a:moveTo>
                <a:lnTo>
                  <a:pt x="672" y="0"/>
                </a:lnTo>
                <a:lnTo>
                  <a:pt x="672" y="1736"/>
                </a:lnTo>
                <a:lnTo>
                  <a:pt x="0" y="172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94242" name="Object 2"/>
          <p:cNvGraphicFramePr>
            <a:graphicFrameLocks noChangeAspect="1"/>
          </p:cNvGraphicFramePr>
          <p:nvPr/>
        </p:nvGraphicFramePr>
        <p:xfrm>
          <a:off x="6373813" y="285750"/>
          <a:ext cx="515937" cy="1455738"/>
        </p:xfrm>
        <a:graphic>
          <a:graphicData uri="http://schemas.openxmlformats.org/presentationml/2006/ole">
            <p:oleObj spid="_x0000_s6146" name="Формула" r:id="rId4" imgW="139680" imgH="393480" progId="Equation.3">
              <p:embed/>
            </p:oleObj>
          </a:graphicData>
        </a:graphic>
      </p:graphicFrame>
      <p:graphicFrame>
        <p:nvGraphicFramePr>
          <p:cNvPr id="394243" name="Object 3"/>
          <p:cNvGraphicFramePr>
            <a:graphicFrameLocks noChangeAspect="1"/>
          </p:cNvGraphicFramePr>
          <p:nvPr/>
        </p:nvGraphicFramePr>
        <p:xfrm>
          <a:off x="7277100" y="196850"/>
          <a:ext cx="584200" cy="1509713"/>
        </p:xfrm>
        <a:graphic>
          <a:graphicData uri="http://schemas.openxmlformats.org/presentationml/2006/ole">
            <p:oleObj spid="_x0000_s6147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394244" name="Object 4"/>
          <p:cNvGraphicFramePr>
            <a:graphicFrameLocks noChangeAspect="1"/>
          </p:cNvGraphicFramePr>
          <p:nvPr/>
        </p:nvGraphicFramePr>
        <p:xfrm>
          <a:off x="5383213" y="260350"/>
          <a:ext cx="534987" cy="1509713"/>
        </p:xfrm>
        <a:graphic>
          <a:graphicData uri="http://schemas.openxmlformats.org/presentationml/2006/ole">
            <p:oleObj spid="_x0000_s6148" name="Формула" r:id="rId6" imgW="139680" imgH="393480" progId="Equation.3">
              <p:embed/>
            </p:oleObj>
          </a:graphicData>
        </a:graphic>
      </p:graphicFrame>
      <p:sp>
        <p:nvSpPr>
          <p:cNvPr id="394245" name="Text Box 5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394246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94251" name="Object 11"/>
          <p:cNvGraphicFramePr>
            <a:graphicFrameLocks noChangeAspect="1"/>
          </p:cNvGraphicFramePr>
          <p:nvPr/>
        </p:nvGraphicFramePr>
        <p:xfrm>
          <a:off x="8215313" y="209550"/>
          <a:ext cx="585787" cy="1509713"/>
        </p:xfrm>
        <a:graphic>
          <a:graphicData uri="http://schemas.openxmlformats.org/presentationml/2006/ole">
            <p:oleObj spid="_x0000_s6149" name="Формула" r:id="rId7" imgW="152280" imgH="393480" progId="Equation.3">
              <p:embed/>
            </p:oleObj>
          </a:graphicData>
        </a:graphic>
      </p:graphicFrame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019300" y="3136900"/>
            <a:ext cx="3022600" cy="2781300"/>
            <a:chOff x="1272" y="1976"/>
            <a:chExt cx="1904" cy="1752"/>
          </a:xfrm>
        </p:grpSpPr>
        <p:sp>
          <p:nvSpPr>
            <p:cNvPr id="394248" name="Line 8"/>
            <p:cNvSpPr>
              <a:spLocks noChangeShapeType="1"/>
            </p:cNvSpPr>
            <p:nvPr/>
          </p:nvSpPr>
          <p:spPr bwMode="auto">
            <a:xfrm>
              <a:off x="1272" y="1984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4249" name="Line 9"/>
            <p:cNvSpPr>
              <a:spLocks noChangeShapeType="1"/>
            </p:cNvSpPr>
            <p:nvPr/>
          </p:nvSpPr>
          <p:spPr bwMode="auto">
            <a:xfrm>
              <a:off x="193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4252" name="Line 12"/>
            <p:cNvSpPr>
              <a:spLocks noChangeShapeType="1"/>
            </p:cNvSpPr>
            <p:nvPr/>
          </p:nvSpPr>
          <p:spPr bwMode="auto">
            <a:xfrm>
              <a:off x="2568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4253" name="Line 13"/>
            <p:cNvSpPr>
              <a:spLocks noChangeShapeType="1"/>
            </p:cNvSpPr>
            <p:nvPr/>
          </p:nvSpPr>
          <p:spPr bwMode="auto">
            <a:xfrm>
              <a:off x="317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94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94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7.40741E-7 L -0.67778 0.5111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942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9" y="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425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942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500" fill="hold"/>
                                        <p:tgtEl>
                                          <p:spTgt spid="3942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424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94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500" fill="hold"/>
                                        <p:tgtEl>
                                          <p:spTgt spid="3942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424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94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500" fill="hold"/>
                                        <p:tgtEl>
                                          <p:spTgt spid="3942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4244"/>
                  </p:tgtEl>
                </p:cond>
              </p:nextCondLst>
            </p:seq>
          </p:childTnLst>
        </p:cTn>
      </p:par>
    </p:tnLst>
    <p:bldLst>
      <p:bldP spid="39425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56" name="Oval 12"/>
          <p:cNvSpPr>
            <a:spLocks noChangeArrowheads="1"/>
          </p:cNvSpPr>
          <p:nvPr/>
        </p:nvSpPr>
        <p:spPr bwMode="auto">
          <a:xfrm>
            <a:off x="1320800" y="2844800"/>
            <a:ext cx="3810000" cy="3670300"/>
          </a:xfrm>
          <a:prstGeom prst="ellipse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90146" name="Object 2"/>
          <p:cNvGraphicFramePr>
            <a:graphicFrameLocks noChangeAspect="1"/>
          </p:cNvGraphicFramePr>
          <p:nvPr/>
        </p:nvGraphicFramePr>
        <p:xfrm>
          <a:off x="4264025" y="323850"/>
          <a:ext cx="517525" cy="1455738"/>
        </p:xfrm>
        <a:graphic>
          <a:graphicData uri="http://schemas.openxmlformats.org/presentationml/2006/ole">
            <p:oleObj spid="_x0000_s7170" name="Формула" r:id="rId4" imgW="139680" imgH="393480" progId="Equation.3">
              <p:embed/>
            </p:oleObj>
          </a:graphicData>
        </a:graphic>
      </p:graphicFrame>
      <p:graphicFrame>
        <p:nvGraphicFramePr>
          <p:cNvPr id="390147" name="Object 3"/>
          <p:cNvGraphicFramePr>
            <a:graphicFrameLocks noChangeAspect="1"/>
          </p:cNvGraphicFramePr>
          <p:nvPr/>
        </p:nvGraphicFramePr>
        <p:xfrm>
          <a:off x="7112000" y="260350"/>
          <a:ext cx="584200" cy="1509713"/>
        </p:xfrm>
        <a:graphic>
          <a:graphicData uri="http://schemas.openxmlformats.org/presentationml/2006/ole">
            <p:oleObj spid="_x0000_s7171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390148" name="Object 4"/>
          <p:cNvGraphicFramePr>
            <a:graphicFrameLocks noChangeAspect="1"/>
          </p:cNvGraphicFramePr>
          <p:nvPr/>
        </p:nvGraphicFramePr>
        <p:xfrm>
          <a:off x="8102600" y="184150"/>
          <a:ext cx="584200" cy="1509713"/>
        </p:xfrm>
        <a:graphic>
          <a:graphicData uri="http://schemas.openxmlformats.org/presentationml/2006/ole">
            <p:oleObj spid="_x0000_s7172" name="Формула" r:id="rId6" imgW="152280" imgH="393480" progId="Equation.3">
              <p:embed/>
            </p:oleObj>
          </a:graphicData>
        </a:graphic>
      </p:graphicFrame>
      <p:sp>
        <p:nvSpPr>
          <p:cNvPr id="390149" name="Text Box 5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390150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320800" y="2844800"/>
            <a:ext cx="3810000" cy="3644900"/>
            <a:chOff x="832" y="1792"/>
            <a:chExt cx="2400" cy="2296"/>
          </a:xfrm>
        </p:grpSpPr>
        <p:sp>
          <p:nvSpPr>
            <p:cNvPr id="390152" name="Freeform 8"/>
            <p:cNvSpPr>
              <a:spLocks/>
            </p:cNvSpPr>
            <p:nvPr/>
          </p:nvSpPr>
          <p:spPr bwMode="auto">
            <a:xfrm>
              <a:off x="832" y="2912"/>
              <a:ext cx="2400" cy="32"/>
            </a:xfrm>
            <a:custGeom>
              <a:avLst/>
              <a:gdLst/>
              <a:ahLst/>
              <a:cxnLst>
                <a:cxn ang="0">
                  <a:pos x="2400" y="0"/>
                </a:cxn>
                <a:cxn ang="0">
                  <a:pos x="0" y="32"/>
                </a:cxn>
              </a:cxnLst>
              <a:rect l="0" t="0" r="r" b="b"/>
              <a:pathLst>
                <a:path w="2400" h="32">
                  <a:moveTo>
                    <a:pt x="2400" y="0"/>
                  </a:moveTo>
                  <a:lnTo>
                    <a:pt x="0" y="3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90153" name="Freeform 9"/>
            <p:cNvSpPr>
              <a:spLocks/>
            </p:cNvSpPr>
            <p:nvPr/>
          </p:nvSpPr>
          <p:spPr bwMode="auto">
            <a:xfrm>
              <a:off x="1992" y="1792"/>
              <a:ext cx="32" cy="22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" y="2296"/>
                </a:cxn>
              </a:cxnLst>
              <a:rect l="0" t="0" r="r" b="b"/>
              <a:pathLst>
                <a:path w="32" h="2296">
                  <a:moveTo>
                    <a:pt x="0" y="0"/>
                  </a:moveTo>
                  <a:lnTo>
                    <a:pt x="32" y="229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90157" name="Freeform 13"/>
          <p:cNvSpPr>
            <a:spLocks/>
          </p:cNvSpPr>
          <p:nvPr/>
        </p:nvSpPr>
        <p:spPr bwMode="auto">
          <a:xfrm>
            <a:off x="1323975" y="2860675"/>
            <a:ext cx="1847850" cy="1814513"/>
          </a:xfrm>
          <a:custGeom>
            <a:avLst/>
            <a:gdLst/>
            <a:ahLst/>
            <a:cxnLst>
              <a:cxn ang="0">
                <a:pos x="0" y="1143"/>
              </a:cxn>
              <a:cxn ang="0">
                <a:pos x="1164" y="1125"/>
              </a:cxn>
              <a:cxn ang="0">
                <a:pos x="1158" y="0"/>
              </a:cxn>
              <a:cxn ang="0">
                <a:pos x="1070" y="6"/>
              </a:cxn>
              <a:cxn ang="0">
                <a:pos x="969" y="21"/>
              </a:cxn>
              <a:cxn ang="0">
                <a:pos x="843" y="51"/>
              </a:cxn>
              <a:cxn ang="0">
                <a:pos x="741" y="87"/>
              </a:cxn>
              <a:cxn ang="0">
                <a:pos x="645" y="132"/>
              </a:cxn>
              <a:cxn ang="0">
                <a:pos x="558" y="174"/>
              </a:cxn>
              <a:cxn ang="0">
                <a:pos x="474" y="234"/>
              </a:cxn>
              <a:cxn ang="0">
                <a:pos x="381" y="309"/>
              </a:cxn>
              <a:cxn ang="0">
                <a:pos x="302" y="390"/>
              </a:cxn>
              <a:cxn ang="0">
                <a:pos x="219" y="489"/>
              </a:cxn>
              <a:cxn ang="0">
                <a:pos x="153" y="597"/>
              </a:cxn>
              <a:cxn ang="0">
                <a:pos x="93" y="714"/>
              </a:cxn>
              <a:cxn ang="0">
                <a:pos x="54" y="822"/>
              </a:cxn>
              <a:cxn ang="0">
                <a:pos x="24" y="936"/>
              </a:cxn>
              <a:cxn ang="0">
                <a:pos x="12" y="1041"/>
              </a:cxn>
              <a:cxn ang="0">
                <a:pos x="0" y="1143"/>
              </a:cxn>
            </a:cxnLst>
            <a:rect l="0" t="0" r="r" b="b"/>
            <a:pathLst>
              <a:path w="1164" h="1143">
                <a:moveTo>
                  <a:pt x="0" y="1143"/>
                </a:moveTo>
                <a:lnTo>
                  <a:pt x="1164" y="1125"/>
                </a:lnTo>
                <a:lnTo>
                  <a:pt x="1158" y="0"/>
                </a:lnTo>
                <a:lnTo>
                  <a:pt x="1070" y="6"/>
                </a:lnTo>
                <a:lnTo>
                  <a:pt x="969" y="21"/>
                </a:lnTo>
                <a:lnTo>
                  <a:pt x="843" y="51"/>
                </a:lnTo>
                <a:lnTo>
                  <a:pt x="741" y="87"/>
                </a:lnTo>
                <a:lnTo>
                  <a:pt x="645" y="132"/>
                </a:lnTo>
                <a:lnTo>
                  <a:pt x="558" y="174"/>
                </a:lnTo>
                <a:lnTo>
                  <a:pt x="474" y="234"/>
                </a:lnTo>
                <a:lnTo>
                  <a:pt x="381" y="309"/>
                </a:lnTo>
                <a:lnTo>
                  <a:pt x="302" y="390"/>
                </a:lnTo>
                <a:lnTo>
                  <a:pt x="219" y="489"/>
                </a:lnTo>
                <a:lnTo>
                  <a:pt x="153" y="597"/>
                </a:lnTo>
                <a:lnTo>
                  <a:pt x="93" y="714"/>
                </a:lnTo>
                <a:lnTo>
                  <a:pt x="54" y="822"/>
                </a:lnTo>
                <a:lnTo>
                  <a:pt x="24" y="936"/>
                </a:lnTo>
                <a:lnTo>
                  <a:pt x="12" y="1041"/>
                </a:lnTo>
                <a:lnTo>
                  <a:pt x="0" y="1143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90155" name="Object 11"/>
          <p:cNvGraphicFramePr>
            <a:graphicFrameLocks noChangeAspect="1"/>
          </p:cNvGraphicFramePr>
          <p:nvPr/>
        </p:nvGraphicFramePr>
        <p:xfrm>
          <a:off x="5675313" y="234950"/>
          <a:ext cx="585787" cy="1509713"/>
        </p:xfrm>
        <a:graphic>
          <a:graphicData uri="http://schemas.openxmlformats.org/presentationml/2006/ole">
            <p:oleObj spid="_x0000_s7173" name="Формула" r:id="rId7" imgW="152280" imgH="393480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90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901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-0.39166 0.4296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90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6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015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90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500" fill="hold"/>
                                        <p:tgtEl>
                                          <p:spTgt spid="390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014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90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500" fill="hold"/>
                                        <p:tgtEl>
                                          <p:spTgt spid="390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0147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90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500" fill="hold"/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0148"/>
                  </p:tgtEl>
                </p:cond>
              </p:nextCondLst>
            </p:seq>
          </p:childTnLst>
        </p:cTn>
      </p:par>
    </p:tnLst>
    <p:bldLst>
      <p:bldP spid="3901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8098" name="Object 2"/>
          <p:cNvGraphicFramePr>
            <a:graphicFrameLocks noChangeAspect="1"/>
          </p:cNvGraphicFramePr>
          <p:nvPr/>
        </p:nvGraphicFramePr>
        <p:xfrm>
          <a:off x="6324600" y="234950"/>
          <a:ext cx="563563" cy="1455738"/>
        </p:xfrm>
        <a:graphic>
          <a:graphicData uri="http://schemas.openxmlformats.org/presentationml/2006/ole">
            <p:oleObj spid="_x0000_s8194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388099" name="Object 3"/>
          <p:cNvGraphicFramePr>
            <a:graphicFrameLocks noChangeAspect="1"/>
          </p:cNvGraphicFramePr>
          <p:nvPr/>
        </p:nvGraphicFramePr>
        <p:xfrm>
          <a:off x="7302500" y="222250"/>
          <a:ext cx="584200" cy="1509713"/>
        </p:xfrm>
        <a:graphic>
          <a:graphicData uri="http://schemas.openxmlformats.org/presentationml/2006/ole">
            <p:oleObj spid="_x0000_s8195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388101" name="Object 5"/>
          <p:cNvGraphicFramePr>
            <a:graphicFrameLocks noChangeAspect="1"/>
          </p:cNvGraphicFramePr>
          <p:nvPr/>
        </p:nvGraphicFramePr>
        <p:xfrm>
          <a:off x="8126413" y="184150"/>
          <a:ext cx="534987" cy="1509713"/>
        </p:xfrm>
        <a:graphic>
          <a:graphicData uri="http://schemas.openxmlformats.org/presentationml/2006/ole">
            <p:oleObj spid="_x0000_s8196" name="Формула" r:id="rId6" imgW="139680" imgH="393480" progId="Equation.3">
              <p:embed/>
            </p:oleObj>
          </a:graphicData>
        </a:graphic>
      </p:graphicFrame>
      <p:sp>
        <p:nvSpPr>
          <p:cNvPr id="388102" name="Text Box 6"/>
          <p:cNvSpPr txBox="1">
            <a:spLocks noChangeArrowheads="1"/>
          </p:cNvSpPr>
          <p:nvPr/>
        </p:nvSpPr>
        <p:spPr bwMode="auto">
          <a:xfrm>
            <a:off x="314325" y="2152650"/>
            <a:ext cx="6315075" cy="579438"/>
          </a:xfrm>
          <a:prstGeom prst="rect">
            <a:avLst/>
          </a:prstGeom>
          <a:noFill/>
          <a:ln w="9525" algn="ctr">
            <a:noFill/>
            <a:prstDash val="sysDot"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Какая часть фигуры закрашена?</a:t>
            </a:r>
          </a:p>
        </p:txBody>
      </p:sp>
      <p:sp>
        <p:nvSpPr>
          <p:cNvPr id="388107" name="AutoShape 11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369300" y="6096000"/>
            <a:ext cx="520700" cy="49530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CCCC"/>
              </a:gs>
            </a:gsLst>
            <a:path path="rect">
              <a:fillToRect l="50000" t="50000" r="50000" b="50000"/>
            </a:path>
          </a:gradFill>
          <a:ln w="9525">
            <a:noFill/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88272" name="Rectangle 176"/>
          <p:cNvSpPr>
            <a:spLocks noChangeArrowheads="1"/>
          </p:cNvSpPr>
          <p:nvPr/>
        </p:nvSpPr>
        <p:spPr bwMode="auto">
          <a:xfrm>
            <a:off x="952500" y="3136900"/>
            <a:ext cx="3124200" cy="2743200"/>
          </a:xfrm>
          <a:prstGeom prst="rect">
            <a:avLst/>
          </a:prstGeom>
          <a:solidFill>
            <a:schemeClr val="bg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181"/>
          <p:cNvGrpSpPr>
            <a:grpSpLocks/>
          </p:cNvGrpSpPr>
          <p:nvPr/>
        </p:nvGrpSpPr>
        <p:grpSpPr bwMode="auto">
          <a:xfrm>
            <a:off x="2019300" y="3136900"/>
            <a:ext cx="1054100" cy="2781300"/>
            <a:chOff x="1272" y="1976"/>
            <a:chExt cx="664" cy="1752"/>
          </a:xfrm>
        </p:grpSpPr>
        <p:sp>
          <p:nvSpPr>
            <p:cNvPr id="388273" name="Line 177"/>
            <p:cNvSpPr>
              <a:spLocks noChangeShapeType="1"/>
            </p:cNvSpPr>
            <p:nvPr/>
          </p:nvSpPr>
          <p:spPr bwMode="auto">
            <a:xfrm>
              <a:off x="1272" y="1984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88275" name="Line 179"/>
            <p:cNvSpPr>
              <a:spLocks noChangeShapeType="1"/>
            </p:cNvSpPr>
            <p:nvPr/>
          </p:nvSpPr>
          <p:spPr bwMode="auto">
            <a:xfrm>
              <a:off x="1936" y="1976"/>
              <a:ext cx="0" cy="174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88276" name="Freeform 180"/>
          <p:cNvSpPr>
            <a:spLocks/>
          </p:cNvSpPr>
          <p:nvPr/>
        </p:nvSpPr>
        <p:spPr bwMode="auto">
          <a:xfrm>
            <a:off x="952500" y="3136900"/>
            <a:ext cx="1066800" cy="2755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72" y="0"/>
              </a:cxn>
              <a:cxn ang="0">
                <a:pos x="672" y="1736"/>
              </a:cxn>
              <a:cxn ang="0">
                <a:pos x="0" y="1720"/>
              </a:cxn>
              <a:cxn ang="0">
                <a:pos x="0" y="0"/>
              </a:cxn>
            </a:cxnLst>
            <a:rect l="0" t="0" r="r" b="b"/>
            <a:pathLst>
              <a:path w="672" h="1736">
                <a:moveTo>
                  <a:pt x="0" y="0"/>
                </a:moveTo>
                <a:lnTo>
                  <a:pt x="672" y="0"/>
                </a:lnTo>
                <a:lnTo>
                  <a:pt x="672" y="1736"/>
                </a:lnTo>
                <a:lnTo>
                  <a:pt x="0" y="1720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00"/>
              </a:gs>
            </a:gsLst>
            <a:path path="rect">
              <a:fillToRect l="50000" t="50000" r="50000" b="50000"/>
            </a:path>
          </a:gradFill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388100" name="Object 4"/>
          <p:cNvGraphicFramePr>
            <a:graphicFrameLocks noChangeAspect="1"/>
          </p:cNvGraphicFramePr>
          <p:nvPr/>
        </p:nvGraphicFramePr>
        <p:xfrm>
          <a:off x="5381625" y="222250"/>
          <a:ext cx="536575" cy="1509713"/>
        </p:xfrm>
        <a:graphic>
          <a:graphicData uri="http://schemas.openxmlformats.org/presentationml/2006/ole">
            <p:oleObj spid="_x0000_s8197" name="Формула" r:id="rId7" imgW="139680" imgH="393480" progId="Equation.3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8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88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-0.45694 0.5074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88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" y="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810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880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500" fill="hold"/>
                                        <p:tgtEl>
                                          <p:spTgt spid="388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809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880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500" fill="hold"/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809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88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500" fill="hold"/>
                                        <p:tgtEl>
                                          <p:spTgt spid="388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8101"/>
                  </p:tgtEl>
                </p:cond>
              </p:nextCondLst>
            </p:seq>
          </p:childTnLst>
        </p:cTn>
      </p:par>
    </p:tnLst>
    <p:bldLst>
      <p:bldP spid="38827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</TotalTime>
  <Words>255</Words>
  <Application>Microsoft Office PowerPoint</Application>
  <PresentationFormat>Экран (4:3)</PresentationFormat>
  <Paragraphs>73</Paragraphs>
  <Slides>19</Slides>
  <Notes>15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Открытая</vt:lpstr>
      <vt:lpstr>Формула</vt:lpstr>
      <vt:lpstr>Доли . Обыкновенные дроби.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Доли . Обыкновенные дроби.</dc:title>
  <dc:creator>www.PHILka.RU</dc:creator>
  <cp:lastModifiedBy>User</cp:lastModifiedBy>
  <cp:revision>5</cp:revision>
  <dcterms:created xsi:type="dcterms:W3CDTF">2014-12-22T21:57:55Z</dcterms:created>
  <dcterms:modified xsi:type="dcterms:W3CDTF">2016-02-05T05:14:52Z</dcterms:modified>
</cp:coreProperties>
</file>