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5" r:id="rId2"/>
    <p:sldId id="270" r:id="rId3"/>
    <p:sldId id="271" r:id="rId4"/>
    <p:sldId id="257" r:id="rId5"/>
    <p:sldId id="274" r:id="rId6"/>
    <p:sldId id="258" r:id="rId7"/>
    <p:sldId id="259" r:id="rId8"/>
    <p:sldId id="260" r:id="rId9"/>
    <p:sldId id="261" r:id="rId10"/>
    <p:sldId id="273" r:id="rId11"/>
    <p:sldId id="262" r:id="rId12"/>
    <p:sldId id="263" r:id="rId13"/>
    <p:sldId id="264" r:id="rId14"/>
    <p:sldId id="265" r:id="rId15"/>
    <p:sldId id="272" r:id="rId16"/>
    <p:sldId id="266" r:id="rId17"/>
    <p:sldId id="267" r:id="rId18"/>
    <p:sldId id="268" r:id="rId19"/>
    <p:sldId id="269" r:id="rId20"/>
    <p:sldId id="276" r:id="rId21"/>
    <p:sldId id="277"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33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ru-RU" smtClean="0"/>
              <a:t>Образец заголовка</a:t>
            </a:r>
            <a:endParaRPr lang="en-US"/>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4" name="Дата 13"/>
          <p:cNvSpPr>
            <a:spLocks noGrp="1"/>
          </p:cNvSpPr>
          <p:nvPr>
            <p:ph type="dt" sz="half" idx="10"/>
          </p:nvPr>
        </p:nvSpPr>
        <p:spPr/>
        <p:txBody>
          <a:bodyPr/>
          <a:lstStyle>
            <a:lvl1pPr>
              <a:defRPr/>
            </a:lvl1pPr>
          </a:lstStyle>
          <a:p>
            <a:pPr>
              <a:defRPr/>
            </a:pPr>
            <a:fld id="{E6362004-487E-4C39-9A4C-E85BBA373345}" type="datetimeFigureOut">
              <a:rPr lang="en-US"/>
              <a:pPr>
                <a:defRPr/>
              </a:pPr>
              <a:t>12/26/2015</a:t>
            </a:fld>
            <a:endParaRPr lang="en-US"/>
          </a:p>
        </p:txBody>
      </p:sp>
      <p:sp>
        <p:nvSpPr>
          <p:cNvPr id="5" name="Нижний колонтитул 2"/>
          <p:cNvSpPr>
            <a:spLocks noGrp="1"/>
          </p:cNvSpPr>
          <p:nvPr>
            <p:ph type="ftr" sz="quarter" idx="11"/>
          </p:nvPr>
        </p:nvSpPr>
        <p:spPr/>
        <p:txBody>
          <a:bodyPr/>
          <a:lstStyle>
            <a:lvl1pPr>
              <a:defRPr/>
            </a:lvl1pPr>
          </a:lstStyle>
          <a:p>
            <a:pPr>
              <a:defRPr/>
            </a:pPr>
            <a:endParaRPr lang="en-US"/>
          </a:p>
        </p:txBody>
      </p:sp>
      <p:sp>
        <p:nvSpPr>
          <p:cNvPr id="6" name="Номер слайда 22"/>
          <p:cNvSpPr>
            <a:spLocks noGrp="1"/>
          </p:cNvSpPr>
          <p:nvPr>
            <p:ph type="sldNum" sz="quarter" idx="12"/>
          </p:nvPr>
        </p:nvSpPr>
        <p:spPr/>
        <p:txBody>
          <a:bodyPr/>
          <a:lstStyle>
            <a:lvl1pPr>
              <a:defRPr/>
            </a:lvl1pPr>
          </a:lstStyle>
          <a:p>
            <a:pPr>
              <a:defRPr/>
            </a:pPr>
            <a:fld id="{FF43C4D6-D406-4173-9A13-FFF2779F71FB}"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F70CF160-2D74-4204-9986-CF19C4AEEA7A}" type="datetimeFigureOut">
              <a:rPr lang="en-US"/>
              <a:pPr>
                <a:defRPr/>
              </a:pPr>
              <a:t>12/26/2015</a:t>
            </a:fld>
            <a:endParaRPr lang="en-US"/>
          </a:p>
        </p:txBody>
      </p:sp>
      <p:sp>
        <p:nvSpPr>
          <p:cNvPr id="5" name="Нижний колонтитул 2"/>
          <p:cNvSpPr>
            <a:spLocks noGrp="1"/>
          </p:cNvSpPr>
          <p:nvPr>
            <p:ph type="ftr" sz="quarter" idx="11"/>
          </p:nvPr>
        </p:nvSpPr>
        <p:spPr/>
        <p:txBody>
          <a:bodyPr/>
          <a:lstStyle>
            <a:lvl1pPr>
              <a:defRPr/>
            </a:lvl1pPr>
          </a:lstStyle>
          <a:p>
            <a:pPr>
              <a:defRPr/>
            </a:pPr>
            <a:endParaRPr lang="en-US"/>
          </a:p>
        </p:txBody>
      </p:sp>
      <p:sp>
        <p:nvSpPr>
          <p:cNvPr id="6" name="Номер слайда 22"/>
          <p:cNvSpPr>
            <a:spLocks noGrp="1"/>
          </p:cNvSpPr>
          <p:nvPr>
            <p:ph type="sldNum" sz="quarter" idx="12"/>
          </p:nvPr>
        </p:nvSpPr>
        <p:spPr/>
        <p:txBody>
          <a:bodyPr/>
          <a:lstStyle>
            <a:lvl1pPr>
              <a:defRPr/>
            </a:lvl1pPr>
          </a:lstStyle>
          <a:p>
            <a:pPr>
              <a:defRPr/>
            </a:pPr>
            <a:fld id="{2328D160-D94E-4B2F-B4E3-64152518488D}"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E197E3F5-0BD3-4381-BEBD-867ECC7D88C3}" type="datetimeFigureOut">
              <a:rPr lang="en-US"/>
              <a:pPr>
                <a:defRPr/>
              </a:pPr>
              <a:t>12/26/2015</a:t>
            </a:fld>
            <a:endParaRPr lang="en-US"/>
          </a:p>
        </p:txBody>
      </p:sp>
      <p:sp>
        <p:nvSpPr>
          <p:cNvPr id="5" name="Нижний колонтитул 2"/>
          <p:cNvSpPr>
            <a:spLocks noGrp="1"/>
          </p:cNvSpPr>
          <p:nvPr>
            <p:ph type="ftr" sz="quarter" idx="11"/>
          </p:nvPr>
        </p:nvSpPr>
        <p:spPr/>
        <p:txBody>
          <a:bodyPr/>
          <a:lstStyle>
            <a:lvl1pPr>
              <a:defRPr/>
            </a:lvl1pPr>
          </a:lstStyle>
          <a:p>
            <a:pPr>
              <a:defRPr/>
            </a:pPr>
            <a:endParaRPr lang="en-US"/>
          </a:p>
        </p:txBody>
      </p:sp>
      <p:sp>
        <p:nvSpPr>
          <p:cNvPr id="6" name="Номер слайда 22"/>
          <p:cNvSpPr>
            <a:spLocks noGrp="1"/>
          </p:cNvSpPr>
          <p:nvPr>
            <p:ph type="sldNum" sz="quarter" idx="12"/>
          </p:nvPr>
        </p:nvSpPr>
        <p:spPr/>
        <p:txBody>
          <a:bodyPr/>
          <a:lstStyle>
            <a:lvl1pPr>
              <a:defRPr/>
            </a:lvl1pPr>
          </a:lstStyle>
          <a:p>
            <a:pPr>
              <a:defRPr/>
            </a:pPr>
            <a:fld id="{8DBBACDD-F8F9-4FC8-9209-3AE2A365E5EB}"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B637CEE8-9483-40F6-A060-9EEEC2F415E7}" type="datetimeFigureOut">
              <a:rPr lang="en-US"/>
              <a:pPr>
                <a:defRPr/>
              </a:pPr>
              <a:t>12/26/2015</a:t>
            </a:fld>
            <a:endParaRPr lang="en-US"/>
          </a:p>
        </p:txBody>
      </p:sp>
      <p:sp>
        <p:nvSpPr>
          <p:cNvPr id="5" name="Нижний колонтитул 2"/>
          <p:cNvSpPr>
            <a:spLocks noGrp="1"/>
          </p:cNvSpPr>
          <p:nvPr>
            <p:ph type="ftr" sz="quarter" idx="11"/>
          </p:nvPr>
        </p:nvSpPr>
        <p:spPr/>
        <p:txBody>
          <a:bodyPr/>
          <a:lstStyle>
            <a:lvl1pPr>
              <a:defRPr/>
            </a:lvl1pPr>
          </a:lstStyle>
          <a:p>
            <a:pPr>
              <a:defRPr/>
            </a:pPr>
            <a:endParaRPr lang="en-US"/>
          </a:p>
        </p:txBody>
      </p:sp>
      <p:sp>
        <p:nvSpPr>
          <p:cNvPr id="6" name="Номер слайда 22"/>
          <p:cNvSpPr>
            <a:spLocks noGrp="1"/>
          </p:cNvSpPr>
          <p:nvPr>
            <p:ph type="sldNum" sz="quarter" idx="12"/>
          </p:nvPr>
        </p:nvSpPr>
        <p:spPr/>
        <p:txBody>
          <a:bodyPr/>
          <a:lstStyle>
            <a:lvl1pPr>
              <a:defRPr/>
            </a:lvl1pPr>
          </a:lstStyle>
          <a:p>
            <a:pPr>
              <a:defRPr/>
            </a:pPr>
            <a:fld id="{1E7C83EB-9BE2-4FEC-A6CA-F4AB0C02EBC8}"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ru-RU" smtClean="0"/>
              <a:t>Образец заголовка</a:t>
            </a:r>
            <a:endParaRPr lang="en-US"/>
          </a:p>
        </p:txBody>
      </p:sp>
      <p:sp>
        <p:nvSpPr>
          <p:cNvPr id="3" name="Текст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2926E086-FA78-4A03-9194-E3548BFC9A18}" type="datetimeFigureOut">
              <a:rPr lang="en-US"/>
              <a:pPr>
                <a:defRPr/>
              </a:pPr>
              <a:t>12/26/2015</a:t>
            </a:fld>
            <a:endParaRPr lang="en-US"/>
          </a:p>
        </p:txBody>
      </p:sp>
      <p:sp>
        <p:nvSpPr>
          <p:cNvPr id="5" name="Нижний колонтитул 4"/>
          <p:cNvSpPr>
            <a:spLocks noGrp="1"/>
          </p:cNvSpPr>
          <p:nvPr>
            <p:ph type="ftr" sz="quarter" idx="11"/>
          </p:nvPr>
        </p:nvSpPr>
        <p:spPr/>
        <p:txBody>
          <a:bodyPr/>
          <a:lstStyle>
            <a:lvl1pPr>
              <a:defRPr/>
            </a:lvl1pPr>
          </a:lstStyle>
          <a:p>
            <a:pPr>
              <a:defRPr/>
            </a:pPr>
            <a:endParaRPr lang="en-US"/>
          </a:p>
        </p:txBody>
      </p:sp>
      <p:sp>
        <p:nvSpPr>
          <p:cNvPr id="6" name="Номер слайда 5"/>
          <p:cNvSpPr>
            <a:spLocks noGrp="1"/>
          </p:cNvSpPr>
          <p:nvPr>
            <p:ph type="sldNum" sz="quarter" idx="12"/>
          </p:nvPr>
        </p:nvSpPr>
        <p:spPr/>
        <p:txBody>
          <a:bodyPr/>
          <a:lstStyle>
            <a:lvl1pPr>
              <a:defRPr/>
            </a:lvl1pPr>
          </a:lstStyle>
          <a:p>
            <a:pPr>
              <a:defRPr/>
            </a:pPr>
            <a:fld id="{1344FBD2-97F1-46CD-92E6-04CA59408967}"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3"/>
          <p:cNvSpPr>
            <a:spLocks noGrp="1"/>
          </p:cNvSpPr>
          <p:nvPr>
            <p:ph type="dt" sz="half" idx="10"/>
          </p:nvPr>
        </p:nvSpPr>
        <p:spPr/>
        <p:txBody>
          <a:bodyPr/>
          <a:lstStyle>
            <a:lvl1pPr>
              <a:defRPr/>
            </a:lvl1pPr>
          </a:lstStyle>
          <a:p>
            <a:pPr>
              <a:defRPr/>
            </a:pPr>
            <a:fld id="{F4DCEC0B-D9E0-4998-B191-A55A9CE642F4}" type="datetimeFigureOut">
              <a:rPr lang="en-US"/>
              <a:pPr>
                <a:defRPr/>
              </a:pPr>
              <a:t>12/26/2015</a:t>
            </a:fld>
            <a:endParaRPr lang="en-US"/>
          </a:p>
        </p:txBody>
      </p:sp>
      <p:sp>
        <p:nvSpPr>
          <p:cNvPr id="6" name="Нижний колонтитул 2"/>
          <p:cNvSpPr>
            <a:spLocks noGrp="1"/>
          </p:cNvSpPr>
          <p:nvPr>
            <p:ph type="ftr" sz="quarter" idx="11"/>
          </p:nvPr>
        </p:nvSpPr>
        <p:spPr/>
        <p:txBody>
          <a:bodyPr/>
          <a:lstStyle>
            <a:lvl1pPr>
              <a:defRPr/>
            </a:lvl1pPr>
          </a:lstStyle>
          <a:p>
            <a:pPr>
              <a:defRPr/>
            </a:pPr>
            <a:endParaRPr lang="en-US"/>
          </a:p>
        </p:txBody>
      </p:sp>
      <p:sp>
        <p:nvSpPr>
          <p:cNvPr id="7" name="Номер слайда 22"/>
          <p:cNvSpPr>
            <a:spLocks noGrp="1"/>
          </p:cNvSpPr>
          <p:nvPr>
            <p:ph type="sldNum" sz="quarter" idx="12"/>
          </p:nvPr>
        </p:nvSpPr>
        <p:spPr/>
        <p:txBody>
          <a:bodyPr/>
          <a:lstStyle>
            <a:lvl1pPr>
              <a:defRPr/>
            </a:lvl1pPr>
          </a:lstStyle>
          <a:p>
            <a:pPr>
              <a:defRPr/>
            </a:pPr>
            <a:fld id="{2AE64623-E36B-4F36-9F78-C271543EA3B2}"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lstStyle>
            <a:lvl1pPr>
              <a:defRPr/>
            </a:lvl1pPr>
          </a:lstStyle>
          <a:p>
            <a:r>
              <a:rPr lang="ru-RU" smtClean="0"/>
              <a:t>Образец заголовка</a:t>
            </a:r>
            <a:endParaRPr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5" name="Содержимое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Содержимое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13"/>
          <p:cNvSpPr>
            <a:spLocks noGrp="1"/>
          </p:cNvSpPr>
          <p:nvPr>
            <p:ph type="dt" sz="half" idx="10"/>
          </p:nvPr>
        </p:nvSpPr>
        <p:spPr/>
        <p:txBody>
          <a:bodyPr/>
          <a:lstStyle>
            <a:lvl1pPr>
              <a:defRPr/>
            </a:lvl1pPr>
          </a:lstStyle>
          <a:p>
            <a:pPr>
              <a:defRPr/>
            </a:pPr>
            <a:fld id="{D9391143-D9BD-492F-8FC0-AF9D925A9C7E}" type="datetimeFigureOut">
              <a:rPr lang="en-US"/>
              <a:pPr>
                <a:defRPr/>
              </a:pPr>
              <a:t>12/26/2015</a:t>
            </a:fld>
            <a:endParaRPr lang="en-US"/>
          </a:p>
        </p:txBody>
      </p:sp>
      <p:sp>
        <p:nvSpPr>
          <p:cNvPr id="8" name="Нижний колонтитул 2"/>
          <p:cNvSpPr>
            <a:spLocks noGrp="1"/>
          </p:cNvSpPr>
          <p:nvPr>
            <p:ph type="ftr" sz="quarter" idx="11"/>
          </p:nvPr>
        </p:nvSpPr>
        <p:spPr/>
        <p:txBody>
          <a:bodyPr/>
          <a:lstStyle>
            <a:lvl1pPr>
              <a:defRPr/>
            </a:lvl1pPr>
          </a:lstStyle>
          <a:p>
            <a:pPr>
              <a:defRPr/>
            </a:pPr>
            <a:endParaRPr lang="en-US"/>
          </a:p>
        </p:txBody>
      </p:sp>
      <p:sp>
        <p:nvSpPr>
          <p:cNvPr id="9" name="Номер слайда 22"/>
          <p:cNvSpPr>
            <a:spLocks noGrp="1"/>
          </p:cNvSpPr>
          <p:nvPr>
            <p:ph type="sldNum" sz="quarter" idx="12"/>
          </p:nvPr>
        </p:nvSpPr>
        <p:spPr/>
        <p:txBody>
          <a:bodyPr/>
          <a:lstStyle>
            <a:lvl1pPr>
              <a:defRPr/>
            </a:lvl1pPr>
          </a:lstStyle>
          <a:p>
            <a:pPr>
              <a:defRPr/>
            </a:pPr>
            <a:fld id="{A738BD38-3A6B-45BC-AA93-7F0B66B2E07A}"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13"/>
          <p:cNvSpPr>
            <a:spLocks noGrp="1"/>
          </p:cNvSpPr>
          <p:nvPr>
            <p:ph type="dt" sz="half" idx="10"/>
          </p:nvPr>
        </p:nvSpPr>
        <p:spPr/>
        <p:txBody>
          <a:bodyPr/>
          <a:lstStyle>
            <a:lvl1pPr>
              <a:defRPr/>
            </a:lvl1pPr>
          </a:lstStyle>
          <a:p>
            <a:pPr>
              <a:defRPr/>
            </a:pPr>
            <a:fld id="{F7E637F9-7363-46A2-9165-2771AB563889}" type="datetimeFigureOut">
              <a:rPr lang="en-US"/>
              <a:pPr>
                <a:defRPr/>
              </a:pPr>
              <a:t>12/26/2015</a:t>
            </a:fld>
            <a:endParaRPr lang="en-US"/>
          </a:p>
        </p:txBody>
      </p:sp>
      <p:sp>
        <p:nvSpPr>
          <p:cNvPr id="4" name="Нижний колонтитул 2"/>
          <p:cNvSpPr>
            <a:spLocks noGrp="1"/>
          </p:cNvSpPr>
          <p:nvPr>
            <p:ph type="ftr" sz="quarter" idx="11"/>
          </p:nvPr>
        </p:nvSpPr>
        <p:spPr/>
        <p:txBody>
          <a:bodyPr/>
          <a:lstStyle>
            <a:lvl1pPr>
              <a:defRPr/>
            </a:lvl1pPr>
          </a:lstStyle>
          <a:p>
            <a:pPr>
              <a:defRPr/>
            </a:pPr>
            <a:endParaRPr lang="en-US"/>
          </a:p>
        </p:txBody>
      </p:sp>
      <p:sp>
        <p:nvSpPr>
          <p:cNvPr id="5" name="Номер слайда 22"/>
          <p:cNvSpPr>
            <a:spLocks noGrp="1"/>
          </p:cNvSpPr>
          <p:nvPr>
            <p:ph type="sldNum" sz="quarter" idx="12"/>
          </p:nvPr>
        </p:nvSpPr>
        <p:spPr/>
        <p:txBody>
          <a:bodyPr/>
          <a:lstStyle>
            <a:lvl1pPr>
              <a:defRPr/>
            </a:lvl1pPr>
          </a:lstStyle>
          <a:p>
            <a:pPr>
              <a:defRPr/>
            </a:pPr>
            <a:fld id="{0FCFFEDD-7B48-4BD0-9DB4-8B75C982ADDB}"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3"/>
          <p:cNvSpPr>
            <a:spLocks noGrp="1"/>
          </p:cNvSpPr>
          <p:nvPr>
            <p:ph type="dt" sz="half" idx="10"/>
          </p:nvPr>
        </p:nvSpPr>
        <p:spPr/>
        <p:txBody>
          <a:bodyPr/>
          <a:lstStyle>
            <a:lvl1pPr>
              <a:defRPr/>
            </a:lvl1pPr>
          </a:lstStyle>
          <a:p>
            <a:pPr>
              <a:defRPr/>
            </a:pPr>
            <a:fld id="{227C7EBF-50BA-4E6B-9A49-27F604C12654}" type="datetimeFigureOut">
              <a:rPr lang="en-US"/>
              <a:pPr>
                <a:defRPr/>
              </a:pPr>
              <a:t>12/26/2015</a:t>
            </a:fld>
            <a:endParaRPr lang="en-US"/>
          </a:p>
        </p:txBody>
      </p:sp>
      <p:sp>
        <p:nvSpPr>
          <p:cNvPr id="3" name="Нижний колонтитул 2"/>
          <p:cNvSpPr>
            <a:spLocks noGrp="1"/>
          </p:cNvSpPr>
          <p:nvPr>
            <p:ph type="ftr" sz="quarter" idx="11"/>
          </p:nvPr>
        </p:nvSpPr>
        <p:spPr/>
        <p:txBody>
          <a:bodyPr/>
          <a:lstStyle>
            <a:lvl1pPr>
              <a:defRPr/>
            </a:lvl1pPr>
          </a:lstStyle>
          <a:p>
            <a:pPr>
              <a:defRPr/>
            </a:pPr>
            <a:endParaRPr lang="en-US"/>
          </a:p>
        </p:txBody>
      </p:sp>
      <p:sp>
        <p:nvSpPr>
          <p:cNvPr id="4" name="Номер слайда 22"/>
          <p:cNvSpPr>
            <a:spLocks noGrp="1"/>
          </p:cNvSpPr>
          <p:nvPr>
            <p:ph type="sldNum" sz="quarter" idx="12"/>
          </p:nvPr>
        </p:nvSpPr>
        <p:spPr/>
        <p:txBody>
          <a:bodyPr/>
          <a:lstStyle>
            <a:lvl1pPr>
              <a:defRPr/>
            </a:lvl1pPr>
          </a:lstStyle>
          <a:p>
            <a:pPr>
              <a:defRPr/>
            </a:pPr>
            <a:fld id="{AA3D4974-E1A2-40C5-894A-ED729A8A1D78}"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ru-RU" smtClean="0"/>
              <a:t>Образец заголовка</a:t>
            </a:r>
            <a:endParaRPr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4" name="Содержимое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3"/>
          <p:cNvSpPr>
            <a:spLocks noGrp="1"/>
          </p:cNvSpPr>
          <p:nvPr>
            <p:ph type="dt" sz="half" idx="10"/>
          </p:nvPr>
        </p:nvSpPr>
        <p:spPr/>
        <p:txBody>
          <a:bodyPr/>
          <a:lstStyle>
            <a:lvl1pPr>
              <a:defRPr/>
            </a:lvl1pPr>
          </a:lstStyle>
          <a:p>
            <a:pPr>
              <a:defRPr/>
            </a:pPr>
            <a:fld id="{70F8164E-1F24-45EC-97E7-AED712A00384}" type="datetimeFigureOut">
              <a:rPr lang="en-US"/>
              <a:pPr>
                <a:defRPr/>
              </a:pPr>
              <a:t>12/26/2015</a:t>
            </a:fld>
            <a:endParaRPr lang="en-US"/>
          </a:p>
        </p:txBody>
      </p:sp>
      <p:sp>
        <p:nvSpPr>
          <p:cNvPr id="6" name="Нижний колонтитул 2"/>
          <p:cNvSpPr>
            <a:spLocks noGrp="1"/>
          </p:cNvSpPr>
          <p:nvPr>
            <p:ph type="ftr" sz="quarter" idx="11"/>
          </p:nvPr>
        </p:nvSpPr>
        <p:spPr/>
        <p:txBody>
          <a:bodyPr/>
          <a:lstStyle>
            <a:lvl1pPr>
              <a:defRPr/>
            </a:lvl1pPr>
          </a:lstStyle>
          <a:p>
            <a:pPr>
              <a:defRPr/>
            </a:pPr>
            <a:endParaRPr lang="en-US"/>
          </a:p>
        </p:txBody>
      </p:sp>
      <p:sp>
        <p:nvSpPr>
          <p:cNvPr id="7" name="Номер слайда 22"/>
          <p:cNvSpPr>
            <a:spLocks noGrp="1"/>
          </p:cNvSpPr>
          <p:nvPr>
            <p:ph type="sldNum" sz="quarter" idx="12"/>
          </p:nvPr>
        </p:nvSpPr>
        <p:spPr/>
        <p:txBody>
          <a:bodyPr/>
          <a:lstStyle>
            <a:lvl1pPr>
              <a:defRPr/>
            </a:lvl1pPr>
          </a:lstStyle>
          <a:p>
            <a:pPr>
              <a:defRPr/>
            </a:pPr>
            <a:fld id="{4B552E51-B035-4389-993D-5A95F7A6A9EF}"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ru-RU" smtClean="0"/>
              <a:t>Образец заголовка</a:t>
            </a:r>
            <a:endParaRPr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ru-RU" noProof="0" smtClean="0"/>
              <a:t>Вставка рисунка</a:t>
            </a:r>
            <a:endParaRPr lang="en-US" noProof="0" dirty="0"/>
          </a:p>
        </p:txBody>
      </p:sp>
      <p:sp>
        <p:nvSpPr>
          <p:cNvPr id="4" name="Текст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ru-RU" smtClean="0"/>
              <a:t>Образец текста</a:t>
            </a:r>
          </a:p>
        </p:txBody>
      </p:sp>
      <p:sp>
        <p:nvSpPr>
          <p:cNvPr id="5" name="Дата 13"/>
          <p:cNvSpPr>
            <a:spLocks noGrp="1"/>
          </p:cNvSpPr>
          <p:nvPr>
            <p:ph type="dt" sz="half" idx="10"/>
          </p:nvPr>
        </p:nvSpPr>
        <p:spPr/>
        <p:txBody>
          <a:bodyPr/>
          <a:lstStyle>
            <a:lvl1pPr>
              <a:defRPr/>
            </a:lvl1pPr>
          </a:lstStyle>
          <a:p>
            <a:pPr>
              <a:defRPr/>
            </a:pPr>
            <a:fld id="{D06E7D75-B15B-4183-8701-968E0619A1F1}" type="datetimeFigureOut">
              <a:rPr lang="en-US"/>
              <a:pPr>
                <a:defRPr/>
              </a:pPr>
              <a:t>12/26/2015</a:t>
            </a:fld>
            <a:endParaRPr lang="en-US"/>
          </a:p>
        </p:txBody>
      </p:sp>
      <p:sp>
        <p:nvSpPr>
          <p:cNvPr id="6" name="Нижний колонтитул 2"/>
          <p:cNvSpPr>
            <a:spLocks noGrp="1"/>
          </p:cNvSpPr>
          <p:nvPr>
            <p:ph type="ftr" sz="quarter" idx="11"/>
          </p:nvPr>
        </p:nvSpPr>
        <p:spPr/>
        <p:txBody>
          <a:bodyPr/>
          <a:lstStyle>
            <a:lvl1pPr>
              <a:defRPr/>
            </a:lvl1pPr>
          </a:lstStyle>
          <a:p>
            <a:pPr>
              <a:defRPr/>
            </a:pPr>
            <a:endParaRPr lang="en-US"/>
          </a:p>
        </p:txBody>
      </p:sp>
      <p:sp>
        <p:nvSpPr>
          <p:cNvPr id="7" name="Номер слайда 22"/>
          <p:cNvSpPr>
            <a:spLocks noGrp="1"/>
          </p:cNvSpPr>
          <p:nvPr>
            <p:ph type="sldNum" sz="quarter" idx="12"/>
          </p:nvPr>
        </p:nvSpPr>
        <p:spPr/>
        <p:txBody>
          <a:bodyPr/>
          <a:lstStyle>
            <a:lvl1pPr>
              <a:defRPr/>
            </a:lvl1pPr>
          </a:lstStyle>
          <a:p>
            <a:pPr>
              <a:defRPr/>
            </a:pPr>
            <a:fld id="{C2F55469-562A-4913-8F13-9942A8DB0ACE}"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bright="-41000"/>
          </a:blip>
          <a:srcRect/>
          <a:stretch>
            <a:fillRect b="-65000"/>
          </a:stretch>
        </a:blipFill>
        <a:effectLst/>
      </p:bgPr>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ru-RU" smtClean="0"/>
              <a:t>Образец заголовка</a:t>
            </a:r>
            <a:endParaRPr lang="en-US"/>
          </a:p>
        </p:txBody>
      </p:sp>
      <p:sp>
        <p:nvSpPr>
          <p:cNvPr id="1027" name="Текст 12"/>
          <p:cNvSpPr>
            <a:spLocks noGrp="1"/>
          </p:cNvSpPr>
          <p:nvPr>
            <p:ph type="body" idx="1"/>
          </p:nvPr>
        </p:nvSpPr>
        <p:spPr bwMode="auto">
          <a:xfrm>
            <a:off x="457200" y="1600200"/>
            <a:ext cx="8229600" cy="4708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fontAlgn="auto" latinLnBrk="0" hangingPunct="1">
              <a:spcBef>
                <a:spcPts val="0"/>
              </a:spcBef>
              <a:spcAft>
                <a:spcPts val="0"/>
              </a:spcAft>
              <a:defRPr kumimoji="0" sz="1200">
                <a:solidFill>
                  <a:schemeClr val="tx1">
                    <a:shade val="50000"/>
                  </a:schemeClr>
                </a:solidFill>
                <a:latin typeface="+mn-lt"/>
                <a:cs typeface="+mn-cs"/>
              </a:defRPr>
            </a:lvl1pPr>
          </a:lstStyle>
          <a:p>
            <a:pPr>
              <a:defRPr/>
            </a:pPr>
            <a:fld id="{061576C8-60E3-48DC-9819-F0F9603A7250}" type="datetimeFigureOut">
              <a:rPr lang="en-US"/>
              <a:pPr>
                <a:defRPr/>
              </a:pPr>
              <a:t>12/26/2015</a:t>
            </a:fld>
            <a:endParaRPr lang="en-US"/>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fontAlgn="auto" latinLnBrk="0" hangingPunct="1">
              <a:spcBef>
                <a:spcPts val="0"/>
              </a:spcBef>
              <a:spcAft>
                <a:spcPts val="0"/>
              </a:spcAft>
              <a:defRPr kumimoji="0" sz="1200">
                <a:solidFill>
                  <a:schemeClr val="tx1">
                    <a:shade val="50000"/>
                  </a:schemeClr>
                </a:solidFill>
                <a:latin typeface="+mn-lt"/>
                <a:cs typeface="+mn-cs"/>
              </a:defRPr>
            </a:lvl1pPr>
          </a:lstStyle>
          <a:p>
            <a:pPr>
              <a:defRPr/>
            </a:pPr>
            <a:endParaRPr lang="en-US"/>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fontAlgn="auto" latinLnBrk="0" hangingPunct="1">
              <a:spcBef>
                <a:spcPts val="0"/>
              </a:spcBef>
              <a:spcAft>
                <a:spcPts val="0"/>
              </a:spcAft>
              <a:defRPr kumimoji="0" sz="1200">
                <a:solidFill>
                  <a:schemeClr val="tx1">
                    <a:shade val="50000"/>
                  </a:schemeClr>
                </a:solidFill>
                <a:latin typeface="+mn-lt"/>
                <a:cs typeface="+mn-cs"/>
              </a:defRPr>
            </a:lvl1pPr>
          </a:lstStyle>
          <a:p>
            <a:pPr>
              <a:defRPr/>
            </a:pPr>
            <a:fld id="{D88832BA-6431-4976-BCBA-84AB798A3E89}" type="slidenum">
              <a:rPr lang="en-US"/>
              <a:pPr>
                <a:defRPr/>
              </a:pPr>
              <a:t>‹#›</a:t>
            </a:fld>
            <a:endParaRPr lang="en-US" dirty="0"/>
          </a:p>
        </p:txBody>
      </p:sp>
    </p:spTree>
  </p:cSld>
  <p:clrMap bg1="dk1" tx1="lt1" bg2="dk2" tx2="lt2" accent1="accent1" accent2="accent2" accent3="accent3" accent4="accent4" accent5="accent5" accent6="accent6" hlink="hlink" folHlink="folHlink"/>
  <p:sldLayoutIdLst>
    <p:sldLayoutId id="2147483662" r:id="rId1"/>
    <p:sldLayoutId id="2147483663" r:id="rId2"/>
    <p:sldLayoutId id="2147483672"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Lucida Sans" pitchFamily="34" charset="0"/>
        </a:defRPr>
      </a:lvl2pPr>
      <a:lvl3pPr algn="ctr" rtl="0" eaLnBrk="0" fontAlgn="base" hangingPunct="0">
        <a:spcBef>
          <a:spcPct val="0"/>
        </a:spcBef>
        <a:spcAft>
          <a:spcPct val="0"/>
        </a:spcAft>
        <a:defRPr sz="4100" b="1">
          <a:solidFill>
            <a:schemeClr val="tx1"/>
          </a:solidFill>
          <a:latin typeface="Lucida Sans" pitchFamily="34" charset="0"/>
        </a:defRPr>
      </a:lvl3pPr>
      <a:lvl4pPr algn="ctr" rtl="0" eaLnBrk="0" fontAlgn="base" hangingPunct="0">
        <a:spcBef>
          <a:spcPct val="0"/>
        </a:spcBef>
        <a:spcAft>
          <a:spcPct val="0"/>
        </a:spcAft>
        <a:defRPr sz="4100" b="1">
          <a:solidFill>
            <a:schemeClr val="tx1"/>
          </a:solidFill>
          <a:latin typeface="Lucida Sans" pitchFamily="34" charset="0"/>
        </a:defRPr>
      </a:lvl4pPr>
      <a:lvl5pPr algn="ctr" rtl="0" eaLnBrk="0" fontAlgn="base" hangingPunct="0">
        <a:spcBef>
          <a:spcPct val="0"/>
        </a:spcBef>
        <a:spcAft>
          <a:spcPct val="0"/>
        </a:spcAft>
        <a:defRPr sz="4100" b="1">
          <a:solidFill>
            <a:schemeClr val="tx1"/>
          </a:solidFill>
          <a:latin typeface="Lucida Sans" pitchFamily="34" charset="0"/>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p:titleStyle>
    <p:bodyStyle>
      <a:lvl1pPr marL="547688" indent="-411163" algn="l" rtl="0" eaLnBrk="0" fontAlgn="base" hangingPunct="0">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eaLnBrk="0" fontAlgn="base" hangingPunct="0">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eaLnBrk="0" fontAlgn="base" hangingPunct="0">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eaLnBrk="0" fontAlgn="base" hangingPunct="0">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Прямоугольник 6"/>
          <p:cNvSpPr>
            <a:spLocks noChangeArrowheads="1"/>
          </p:cNvSpPr>
          <p:nvPr/>
        </p:nvSpPr>
        <p:spPr bwMode="auto">
          <a:xfrm>
            <a:off x="0" y="0"/>
            <a:ext cx="9144000" cy="5899150"/>
          </a:xfrm>
          <a:prstGeom prst="rect">
            <a:avLst/>
          </a:prstGeom>
          <a:noFill/>
          <a:ln w="9525">
            <a:noFill/>
            <a:miter lim="800000"/>
            <a:headEnd/>
            <a:tailEnd/>
          </a:ln>
        </p:spPr>
        <p:txBody>
          <a:bodyPr>
            <a:spAutoFit/>
          </a:bodyPr>
          <a:lstStyle/>
          <a:p>
            <a:pPr algn="ctr">
              <a:buFont typeface="Wingdings" pitchFamily="2" charset="2"/>
              <a:buNone/>
            </a:pPr>
            <a:r>
              <a:rPr lang="en-US" sz="3500">
                <a:latin typeface="Book Antiqua" pitchFamily="18" charset="0"/>
              </a:rPr>
              <a:t>O`zbekiston Respublikasi Oliy va o`rta maxsus ta`lim Vazirligi </a:t>
            </a:r>
          </a:p>
          <a:p>
            <a:pPr algn="ctr">
              <a:buFont typeface="Wingdings" pitchFamily="2" charset="2"/>
              <a:buNone/>
            </a:pPr>
            <a:r>
              <a:rPr lang="en-US" sz="3500">
                <a:latin typeface="Book Antiqua" pitchFamily="18" charset="0"/>
              </a:rPr>
              <a:t>Namangan Muhandislik-texnologiya instituti</a:t>
            </a:r>
          </a:p>
          <a:p>
            <a:pPr algn="ctr">
              <a:buFont typeface="Wingdings" pitchFamily="2" charset="2"/>
              <a:buNone/>
            </a:pPr>
            <a:r>
              <a:rPr lang="en-US" sz="3500">
                <a:latin typeface="Book Antiqua" pitchFamily="18" charset="0"/>
              </a:rPr>
              <a:t>“O`zbekiston tarixi” kafedrasi</a:t>
            </a:r>
          </a:p>
          <a:p>
            <a:pPr algn="ctr">
              <a:buFont typeface="Wingdings" pitchFamily="2" charset="2"/>
              <a:buNone/>
            </a:pPr>
            <a:r>
              <a:rPr lang="en-US" sz="3500">
                <a:latin typeface="Book Antiqua" pitchFamily="18" charset="0"/>
              </a:rPr>
              <a:t>“Ma`naviyat asoslari. Dinshunoslik” fanidan</a:t>
            </a:r>
          </a:p>
          <a:p>
            <a:pPr algn="ctr">
              <a:buFont typeface="Wingdings" pitchFamily="2" charset="2"/>
              <a:buNone/>
            </a:pPr>
            <a:r>
              <a:rPr lang="en-US" sz="6600" b="1">
                <a:solidFill>
                  <a:srgbClr val="533EA9"/>
                </a:solidFill>
                <a:latin typeface="Book Antiqua" pitchFamily="18" charset="0"/>
              </a:rPr>
              <a:t>REFERAT</a:t>
            </a:r>
          </a:p>
          <a:p>
            <a:endParaRPr lang="en-US" sz="3500" b="1">
              <a:latin typeface="Book Antiqua" pitchFamily="18" charset="0"/>
            </a:endParaRPr>
          </a:p>
          <a:p>
            <a:pPr>
              <a:buFont typeface="Wingdings" pitchFamily="2" charset="2"/>
              <a:buNone/>
            </a:pPr>
            <a:r>
              <a:rPr lang="en-US" sz="3500">
                <a:latin typeface="Book Antiqua" pitchFamily="18" charset="0"/>
              </a:rPr>
              <a:t>Bajardi:                            16u-13 gurux talabasi</a:t>
            </a:r>
          </a:p>
          <a:p>
            <a:pPr>
              <a:buFont typeface="Wingdings" pitchFamily="2" charset="2"/>
              <a:buNone/>
            </a:pPr>
            <a:r>
              <a:rPr lang="en-US" sz="3500">
                <a:latin typeface="Book Antiqua" pitchFamily="18" charset="0"/>
              </a:rPr>
              <a:t>                                         Boymirzayev I.</a:t>
            </a:r>
          </a:p>
          <a:p>
            <a:pPr>
              <a:buFont typeface="Wingdings" pitchFamily="2" charset="2"/>
              <a:buNone/>
            </a:pPr>
            <a:r>
              <a:rPr lang="en-US" sz="3500">
                <a:latin typeface="Book Antiqua" pitchFamily="18" charset="0"/>
              </a:rPr>
              <a:t>Qabul qildi:            </a:t>
            </a:r>
            <a:r>
              <a:rPr lang="ru-RU" sz="3500"/>
              <a:t>	</a:t>
            </a:r>
            <a:r>
              <a:rPr lang="en-US" sz="3500">
                <a:latin typeface="Book Antiqua" pitchFamily="18" charset="0"/>
              </a:rPr>
              <a:t>Ass. Akramov J.</a:t>
            </a:r>
            <a:endParaRPr lang="ru-RU" sz="3500">
              <a:latin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lnSpcReduction="10000"/>
          </a:bodyPr>
          <a:lstStyle/>
          <a:p>
            <a:pPr marL="548640" indent="-411480" eaLnBrk="1" fontAlgn="auto" hangingPunct="1">
              <a:spcAft>
                <a:spcPts val="0"/>
              </a:spcAft>
              <a:buClr>
                <a:schemeClr val="tx1">
                  <a:shade val="95000"/>
                </a:schemeClr>
              </a:buClr>
              <a:buFont typeface="Wingdings 2"/>
              <a:buChar char=""/>
              <a:defRPr/>
            </a:pPr>
            <a:r>
              <a:rPr lang="en-US" dirty="0" err="1" smtClean="0"/>
              <a:t>Temuriy</a:t>
            </a:r>
            <a:r>
              <a:rPr lang="en-US" dirty="0" smtClean="0"/>
              <a:t> </a:t>
            </a:r>
            <a:r>
              <a:rPr lang="en-US" dirty="0" err="1" smtClean="0"/>
              <a:t>shahzodalardan</a:t>
            </a:r>
            <a:r>
              <a:rPr lang="en-US" dirty="0" smtClean="0"/>
              <a:t> </a:t>
            </a:r>
            <a:r>
              <a:rPr lang="en-US" dirty="0" err="1" smtClean="0"/>
              <a:t>Husayn</a:t>
            </a:r>
            <a:r>
              <a:rPr lang="en-US" dirty="0" smtClean="0"/>
              <a:t> </a:t>
            </a:r>
            <a:r>
              <a:rPr lang="en-US" dirty="0" err="1" smtClean="0"/>
              <a:t>Boyqaro</a:t>
            </a:r>
            <a:r>
              <a:rPr lang="en-US" dirty="0" smtClean="0"/>
              <a:t> </a:t>
            </a:r>
            <a:r>
              <a:rPr lang="en-US" dirty="0" err="1" smtClean="0"/>
              <a:t>va</a:t>
            </a:r>
            <a:r>
              <a:rPr lang="en-US" dirty="0" smtClean="0"/>
              <a:t> </a:t>
            </a:r>
            <a:r>
              <a:rPr lang="en-US" dirty="0" err="1" smtClean="0"/>
              <a:t>Bobur</a:t>
            </a:r>
            <a:r>
              <a:rPr lang="en-US" dirty="0" smtClean="0"/>
              <a:t> </a:t>
            </a:r>
            <a:r>
              <a:rPr lang="en-US" dirty="0" err="1" smtClean="0"/>
              <a:t>davrida</a:t>
            </a:r>
            <a:r>
              <a:rPr lang="en-US" dirty="0" smtClean="0"/>
              <a:t> </a:t>
            </a:r>
            <a:r>
              <a:rPr lang="en-US" dirty="0" err="1" smtClean="0"/>
              <a:t>yanada</a:t>
            </a:r>
            <a:r>
              <a:rPr lang="en-US" dirty="0" smtClean="0"/>
              <a:t> </a:t>
            </a:r>
            <a:r>
              <a:rPr lang="en-US" dirty="0" err="1" smtClean="0"/>
              <a:t>takomillashdi</a:t>
            </a:r>
            <a:r>
              <a:rPr lang="en-US" dirty="0" smtClean="0"/>
              <a:t>. </a:t>
            </a:r>
            <a:r>
              <a:rPr lang="en-US" dirty="0" err="1" smtClean="0"/>
              <a:t>Boburning</a:t>
            </a:r>
            <a:r>
              <a:rPr lang="en-US" dirty="0" smtClean="0"/>
              <a:t> </a:t>
            </a:r>
            <a:r>
              <a:rPr lang="en-US" dirty="0" err="1" smtClean="0"/>
              <a:t>buyuk</a:t>
            </a:r>
            <a:r>
              <a:rPr lang="en-US" dirty="0" smtClean="0"/>
              <a:t> </a:t>
            </a:r>
            <a:r>
              <a:rPr lang="en-US" dirty="0" err="1" smtClean="0"/>
              <a:t>yurishlari</a:t>
            </a:r>
            <a:r>
              <a:rPr lang="en-US" dirty="0" smtClean="0"/>
              <a:t> </a:t>
            </a:r>
            <a:r>
              <a:rPr lang="en-US" dirty="0" err="1" smtClean="0"/>
              <a:t>bobokalonining</a:t>
            </a:r>
            <a:r>
              <a:rPr lang="en-US" dirty="0" smtClean="0"/>
              <a:t> </a:t>
            </a:r>
            <a:r>
              <a:rPr lang="en-US" dirty="0" err="1" smtClean="0"/>
              <a:t>taktikasini</a:t>
            </a:r>
            <a:r>
              <a:rPr lang="en-US" dirty="0" smtClean="0"/>
              <a:t> </a:t>
            </a:r>
            <a:r>
              <a:rPr lang="en-US" dirty="0" err="1" smtClean="0"/>
              <a:t>yaxshi</a:t>
            </a:r>
            <a:r>
              <a:rPr lang="en-US" dirty="0" smtClean="0"/>
              <a:t> </a:t>
            </a:r>
            <a:r>
              <a:rPr lang="en-US" dirty="0" err="1" smtClean="0"/>
              <a:t>o'zlashtirib</a:t>
            </a:r>
            <a:r>
              <a:rPr lang="en-US" dirty="0" smtClean="0"/>
              <a:t>, </a:t>
            </a:r>
            <a:r>
              <a:rPr lang="en-US" dirty="0" err="1" smtClean="0"/>
              <a:t>uni</a:t>
            </a:r>
            <a:r>
              <a:rPr lang="en-US" dirty="0" smtClean="0"/>
              <a:t> </a:t>
            </a:r>
            <a:r>
              <a:rPr lang="en-US" dirty="0" err="1" smtClean="0"/>
              <a:t>davrga</a:t>
            </a:r>
            <a:r>
              <a:rPr lang="en-US" dirty="0" smtClean="0"/>
              <a:t> </a:t>
            </a:r>
            <a:r>
              <a:rPr lang="en-US" dirty="0" err="1" smtClean="0"/>
              <a:t>moslab</a:t>
            </a:r>
            <a:r>
              <a:rPr lang="en-US" dirty="0" smtClean="0"/>
              <a:t> </a:t>
            </a:r>
            <a:r>
              <a:rPr lang="en-US" dirty="0" err="1" smtClean="0"/>
              <a:t>rivojlantirganiga</a:t>
            </a:r>
            <a:r>
              <a:rPr lang="en-US" dirty="0" smtClean="0"/>
              <a:t> </a:t>
            </a:r>
            <a:r>
              <a:rPr lang="en-US" dirty="0" err="1" smtClean="0"/>
              <a:t>yaxshi</a:t>
            </a:r>
            <a:r>
              <a:rPr lang="en-US" dirty="0" smtClean="0"/>
              <a:t> </a:t>
            </a:r>
            <a:r>
              <a:rPr lang="en-US" dirty="0" err="1" smtClean="0"/>
              <a:t>misoldir</a:t>
            </a:r>
            <a:r>
              <a:rPr lang="en-US" dirty="0" smtClean="0"/>
              <a:t> .</a:t>
            </a:r>
            <a:br>
              <a:rPr lang="en-US" dirty="0" smtClean="0"/>
            </a:br>
            <a:r>
              <a:rPr lang="en-US" dirty="0" smtClean="0"/>
              <a:t>Amir </a:t>
            </a:r>
            <a:r>
              <a:rPr lang="en-US" dirty="0" err="1" smtClean="0"/>
              <a:t>Temur</a:t>
            </a:r>
            <a:r>
              <a:rPr lang="en-US" dirty="0" smtClean="0"/>
              <a:t> </a:t>
            </a:r>
            <a:r>
              <a:rPr lang="en-US" dirty="0" err="1" smtClean="0"/>
              <a:t>davlatida</a:t>
            </a:r>
            <a:r>
              <a:rPr lang="en-US" dirty="0" smtClean="0"/>
              <a:t> </a:t>
            </a:r>
            <a:r>
              <a:rPr lang="en-US" dirty="0" err="1" smtClean="0"/>
              <a:t>asasiy</a:t>
            </a:r>
            <a:r>
              <a:rPr lang="en-US" dirty="0" smtClean="0"/>
              <a:t> </a:t>
            </a:r>
            <a:r>
              <a:rPr lang="en-US" dirty="0" err="1" smtClean="0"/>
              <a:t>qanun</a:t>
            </a:r>
            <a:r>
              <a:rPr lang="en-US" dirty="0" smtClean="0"/>
              <a:t> </a:t>
            </a:r>
            <a:r>
              <a:rPr lang="en-US" dirty="0" err="1" smtClean="0"/>
              <a:t>vazifalarini</a:t>
            </a:r>
            <a:r>
              <a:rPr lang="en-US" dirty="0" smtClean="0"/>
              <a:t> </a:t>
            </a:r>
            <a:r>
              <a:rPr lang="en-US" dirty="0" err="1" smtClean="0"/>
              <a:t>bajargan</a:t>
            </a:r>
            <a:r>
              <a:rPr lang="en-US" dirty="0" smtClean="0"/>
              <a:t> </a:t>
            </a:r>
            <a:r>
              <a:rPr lang="en-US" dirty="0" err="1" smtClean="0"/>
              <a:t>musulmon</a:t>
            </a:r>
            <a:r>
              <a:rPr lang="en-US" dirty="0" smtClean="0"/>
              <a:t> </a:t>
            </a:r>
            <a:r>
              <a:rPr lang="en-US" dirty="0" err="1" smtClean="0"/>
              <a:t>huquqi</a:t>
            </a:r>
            <a:r>
              <a:rPr lang="en-US" dirty="0" smtClean="0"/>
              <a:t> </a:t>
            </a:r>
            <a:r>
              <a:rPr lang="en-US" dirty="0" err="1" smtClean="0"/>
              <a:t>islam</a:t>
            </a:r>
            <a:r>
              <a:rPr lang="en-US" dirty="0" smtClean="0"/>
              <a:t> </a:t>
            </a:r>
            <a:r>
              <a:rPr lang="en-US" dirty="0" err="1" smtClean="0"/>
              <a:t>ta'limatiga</a:t>
            </a:r>
            <a:r>
              <a:rPr lang="en-US" dirty="0" smtClean="0"/>
              <a:t> </a:t>
            </a:r>
            <a:r>
              <a:rPr lang="en-US" dirty="0" err="1" smtClean="0"/>
              <a:t>asaslangan</a:t>
            </a:r>
            <a:r>
              <a:rPr lang="en-US" dirty="0" smtClean="0"/>
              <a:t>. Imam </a:t>
            </a:r>
            <a:r>
              <a:rPr lang="en-US" dirty="0" err="1" smtClean="0"/>
              <a:t>Buxariy</a:t>
            </a:r>
            <a:r>
              <a:rPr lang="en-US" dirty="0" smtClean="0"/>
              <a:t>, </a:t>
            </a:r>
            <a:r>
              <a:rPr lang="en-US" dirty="0" err="1" smtClean="0"/>
              <a:t>Termiziy</a:t>
            </a:r>
            <a:r>
              <a:rPr lang="en-US" dirty="0" smtClean="0"/>
              <a:t>, </a:t>
            </a:r>
            <a:r>
              <a:rPr lang="en-US" dirty="0" err="1" smtClean="0"/>
              <a:t>Bahauddin</a:t>
            </a:r>
            <a:r>
              <a:rPr lang="en-US" dirty="0" smtClean="0"/>
              <a:t> </a:t>
            </a:r>
            <a:r>
              <a:rPr lang="en-US" dirty="0" err="1" smtClean="0"/>
              <a:t>Naqshband</a:t>
            </a:r>
            <a:r>
              <a:rPr lang="en-US" dirty="0" smtClean="0"/>
              <a:t>, Ahmad </a:t>
            </a:r>
            <a:r>
              <a:rPr lang="en-US" dirty="0" err="1" smtClean="0"/>
              <a:t>Yassaviy</a:t>
            </a:r>
            <a:r>
              <a:rPr lang="en-US" dirty="0" smtClean="0"/>
              <a:t>, </a:t>
            </a:r>
            <a:r>
              <a:rPr lang="en-US" dirty="0" err="1" smtClean="0"/>
              <a:t>Burhaniddin</a:t>
            </a:r>
            <a:r>
              <a:rPr lang="en-US" dirty="0" smtClean="0"/>
              <a:t> </a:t>
            </a:r>
            <a:r>
              <a:rPr lang="en-US" dirty="0" err="1" smtClean="0"/>
              <a:t>Marg'inaniylarning</a:t>
            </a:r>
            <a:r>
              <a:rPr lang="en-US" dirty="0" smtClean="0"/>
              <a:t> </a:t>
            </a:r>
            <a:r>
              <a:rPr lang="en-US" dirty="0" err="1" smtClean="0"/>
              <a:t>asarlarida</a:t>
            </a:r>
            <a:r>
              <a:rPr lang="en-US" dirty="0" smtClean="0"/>
              <a:t> Qur'an </a:t>
            </a:r>
            <a:r>
              <a:rPr lang="en-US" dirty="0" err="1" smtClean="0"/>
              <a:t>ta'rifi</a:t>
            </a:r>
            <a:r>
              <a:rPr lang="en-US" dirty="0" smtClean="0"/>
              <a:t> </a:t>
            </a:r>
            <a:r>
              <a:rPr lang="en-US" dirty="0" err="1" smtClean="0"/>
              <a:t>bilan</a:t>
            </a:r>
            <a:r>
              <a:rPr lang="en-US" dirty="0" smtClean="0"/>
              <a:t> </a:t>
            </a:r>
            <a:r>
              <a:rPr lang="en-US" dirty="0" err="1" smtClean="0"/>
              <a:t>birga</a:t>
            </a:r>
            <a:r>
              <a:rPr lang="en-US" dirty="0" smtClean="0"/>
              <a:t> </a:t>
            </a:r>
            <a:r>
              <a:rPr lang="en-US" dirty="0" err="1" smtClean="0"/>
              <a:t>musulmon</a:t>
            </a:r>
            <a:r>
              <a:rPr lang="en-US" dirty="0" smtClean="0"/>
              <a:t> </a:t>
            </a:r>
            <a:r>
              <a:rPr lang="en-US" dirty="0" err="1" smtClean="0"/>
              <a:t>huquqi</a:t>
            </a:r>
            <a:r>
              <a:rPr lang="en-US" dirty="0" smtClean="0"/>
              <a:t> </a:t>
            </a:r>
            <a:r>
              <a:rPr lang="en-US" dirty="0" err="1" smtClean="0"/>
              <a:t>sharhi</a:t>
            </a:r>
            <a:r>
              <a:rPr lang="en-US" dirty="0" smtClean="0"/>
              <a:t> </a:t>
            </a:r>
            <a:r>
              <a:rPr lang="en-US" dirty="0" err="1" smtClean="0"/>
              <a:t>berilgan</a:t>
            </a:r>
            <a:endParaRPr lang="ru-R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429125" y="357188"/>
            <a:ext cx="4257675" cy="5951537"/>
          </a:xfrm>
        </p:spPr>
        <p:txBody>
          <a:bodyPr>
            <a:normAutofit lnSpcReduction="10000"/>
          </a:bodyPr>
          <a:lstStyle/>
          <a:p>
            <a:pPr marL="548640" indent="-411480" eaLnBrk="1" fontAlgn="auto" hangingPunct="1">
              <a:spcAft>
                <a:spcPts val="0"/>
              </a:spcAft>
              <a:buClr>
                <a:schemeClr val="tx1">
                  <a:shade val="95000"/>
                </a:schemeClr>
              </a:buClr>
              <a:buFont typeface="Wingdings 2"/>
              <a:buChar char=""/>
              <a:defRPr/>
            </a:pPr>
            <a:r>
              <a:rPr lang="en-US" dirty="0" err="1" smtClean="0"/>
              <a:t>Shu</a:t>
            </a:r>
            <a:r>
              <a:rPr lang="en-US" dirty="0" smtClean="0"/>
              <a:t> </a:t>
            </a:r>
            <a:r>
              <a:rPr lang="en-US" dirty="0" err="1" smtClean="0"/>
              <a:t>zaylda</a:t>
            </a:r>
            <a:r>
              <a:rPr lang="en-US" dirty="0" smtClean="0"/>
              <a:t> </a:t>
            </a:r>
            <a:r>
              <a:rPr lang="en-US" dirty="0" err="1" smtClean="0"/>
              <a:t>asarning</a:t>
            </a:r>
            <a:r>
              <a:rPr lang="en-US" dirty="0" smtClean="0"/>
              <a:t> </a:t>
            </a:r>
            <a:r>
              <a:rPr lang="en-US" dirty="0" err="1" smtClean="0"/>
              <a:t>yangi</a:t>
            </a:r>
            <a:r>
              <a:rPr lang="en-US" dirty="0" smtClean="0"/>
              <a:t>, </a:t>
            </a:r>
            <a:r>
              <a:rPr lang="en-US" dirty="0" err="1" smtClean="0"/>
              <a:t>to`ldirilgan</a:t>
            </a:r>
            <a:r>
              <a:rPr lang="en-US" dirty="0" smtClean="0"/>
              <a:t> </a:t>
            </a:r>
            <a:r>
              <a:rPr lang="en-US" dirty="0" err="1" smtClean="0"/>
              <a:t>tahriri</a:t>
            </a:r>
            <a:r>
              <a:rPr lang="en-US" dirty="0" smtClean="0"/>
              <a:t> </a:t>
            </a:r>
            <a:r>
              <a:rPr lang="en-US" dirty="0" err="1" smtClean="0"/>
              <a:t>vujudga</a:t>
            </a:r>
            <a:r>
              <a:rPr lang="en-US" dirty="0" smtClean="0"/>
              <a:t> </a:t>
            </a:r>
            <a:r>
              <a:rPr lang="en-US" dirty="0" err="1" smtClean="0"/>
              <a:t>keladi</a:t>
            </a:r>
            <a:r>
              <a:rPr lang="en-US" dirty="0" smtClean="0"/>
              <a:t> </a:t>
            </a:r>
            <a:r>
              <a:rPr lang="en-US" dirty="0" err="1" smtClean="0"/>
              <a:t>va</a:t>
            </a:r>
            <a:r>
              <a:rPr lang="en-US" dirty="0" smtClean="0"/>
              <a:t> u "</a:t>
            </a:r>
            <a:r>
              <a:rPr lang="en-US" dirty="0" err="1" smtClean="0"/>
              <a:t>Malfuzoti</a:t>
            </a:r>
            <a:r>
              <a:rPr lang="en-US" dirty="0" smtClean="0"/>
              <a:t> </a:t>
            </a:r>
            <a:r>
              <a:rPr lang="en-US" dirty="0" err="1" smtClean="0"/>
              <a:t>Temuriy</a:t>
            </a:r>
            <a:r>
              <a:rPr lang="en-US" dirty="0" smtClean="0"/>
              <a:t>" ("</a:t>
            </a:r>
            <a:r>
              <a:rPr lang="en-US" dirty="0" err="1" smtClean="0"/>
              <a:t>Temurning</a:t>
            </a:r>
            <a:r>
              <a:rPr lang="en-US" dirty="0" smtClean="0"/>
              <a:t> </a:t>
            </a:r>
            <a:r>
              <a:rPr lang="en-US" dirty="0" err="1" smtClean="0"/>
              <a:t>aytganlari</a:t>
            </a:r>
            <a:r>
              <a:rPr lang="en-US" dirty="0" smtClean="0"/>
              <a:t>") </a:t>
            </a:r>
            <a:r>
              <a:rPr lang="en-US" dirty="0" err="1" smtClean="0"/>
              <a:t>va</a:t>
            </a:r>
            <a:r>
              <a:rPr lang="en-US" dirty="0" smtClean="0"/>
              <a:t> "</a:t>
            </a:r>
            <a:r>
              <a:rPr lang="en-US" dirty="0" err="1" smtClean="0"/>
              <a:t>Voqeoti</a:t>
            </a:r>
            <a:r>
              <a:rPr lang="en-US" dirty="0" smtClean="0"/>
              <a:t> </a:t>
            </a:r>
            <a:r>
              <a:rPr lang="en-US" dirty="0" err="1" smtClean="0"/>
              <a:t>Temuriy</a:t>
            </a:r>
            <a:r>
              <a:rPr lang="en-US" dirty="0" smtClean="0"/>
              <a:t>" ("</a:t>
            </a:r>
            <a:r>
              <a:rPr lang="en-US" dirty="0" err="1" smtClean="0"/>
              <a:t>Temurning</a:t>
            </a:r>
            <a:r>
              <a:rPr lang="en-US" dirty="0" smtClean="0"/>
              <a:t> </a:t>
            </a:r>
            <a:r>
              <a:rPr lang="en-US" dirty="0" err="1" smtClean="0"/>
              <a:t>boshidan</a:t>
            </a:r>
            <a:r>
              <a:rPr lang="en-US" dirty="0" smtClean="0"/>
              <a:t> </a:t>
            </a:r>
            <a:r>
              <a:rPr lang="en-US" dirty="0" err="1" smtClean="0"/>
              <a:t>kechirganlari</a:t>
            </a:r>
            <a:r>
              <a:rPr lang="en-US" dirty="0" smtClean="0"/>
              <a:t>") </a:t>
            </a:r>
            <a:r>
              <a:rPr lang="en-US" dirty="0" err="1" smtClean="0"/>
              <a:t>nomi</a:t>
            </a:r>
            <a:r>
              <a:rPr lang="en-US" dirty="0" smtClean="0"/>
              <a:t> </a:t>
            </a:r>
            <a:r>
              <a:rPr lang="en-US" dirty="0" err="1" smtClean="0"/>
              <a:t>bilan</a:t>
            </a:r>
            <a:r>
              <a:rPr lang="en-US" dirty="0" smtClean="0"/>
              <a:t> </a:t>
            </a:r>
            <a:r>
              <a:rPr lang="en-US" dirty="0" err="1" smtClean="0"/>
              <a:t>taniladi</a:t>
            </a:r>
            <a:r>
              <a:rPr lang="en-US" dirty="0" smtClean="0"/>
              <a:t>. </a:t>
            </a:r>
            <a:r>
              <a:rPr lang="en-US" dirty="0" err="1" smtClean="0"/>
              <a:t>Keyinchalik</a:t>
            </a:r>
            <a:r>
              <a:rPr lang="en-US" dirty="0" smtClean="0"/>
              <a:t> </a:t>
            </a:r>
            <a:r>
              <a:rPr lang="en-US" dirty="0" err="1" smtClean="0"/>
              <a:t>undan</a:t>
            </a:r>
            <a:r>
              <a:rPr lang="en-US" dirty="0" smtClean="0"/>
              <a:t> </a:t>
            </a:r>
            <a:r>
              <a:rPr lang="en-US" dirty="0" err="1" smtClean="0"/>
              <a:t>ko`plab</a:t>
            </a:r>
            <a:r>
              <a:rPr lang="en-US" dirty="0" smtClean="0"/>
              <a:t> </a:t>
            </a:r>
            <a:r>
              <a:rPr lang="en-US" dirty="0" err="1" smtClean="0"/>
              <a:t>nusxalar</a:t>
            </a:r>
            <a:r>
              <a:rPr lang="en-US" dirty="0" smtClean="0"/>
              <a:t> </a:t>
            </a:r>
            <a:r>
              <a:rPr lang="en-US" dirty="0" err="1" smtClean="0"/>
              <a:t>ko`chirilgani</a:t>
            </a:r>
            <a:r>
              <a:rPr lang="en-US" dirty="0" smtClean="0"/>
              <a:t> </a:t>
            </a:r>
            <a:r>
              <a:rPr lang="en-US" dirty="0" err="1" smtClean="0"/>
              <a:t>ma’lum</a:t>
            </a:r>
            <a:r>
              <a:rPr lang="en-US" dirty="0" smtClean="0"/>
              <a:t>.</a:t>
            </a:r>
            <a:endParaRPr lang="ru-RU" dirty="0"/>
          </a:p>
        </p:txBody>
      </p:sp>
      <p:pic>
        <p:nvPicPr>
          <p:cNvPr id="5123" name="Picture 3" descr="D:\kitob\xay\скачанные файлы (10).jpg"/>
          <p:cNvPicPr>
            <a:picLocks noChangeAspect="1" noChangeArrowheads="1"/>
          </p:cNvPicPr>
          <p:nvPr/>
        </p:nvPicPr>
        <p:blipFill>
          <a:blip r:embed="rId2"/>
          <a:srcRect/>
          <a:stretch>
            <a:fillRect/>
          </a:stretch>
        </p:blipFill>
        <p:spPr bwMode="auto">
          <a:xfrm>
            <a:off x="428596" y="714356"/>
            <a:ext cx="4326656" cy="550072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Содержимое 2"/>
          <p:cNvSpPr>
            <a:spLocks noGrp="1"/>
          </p:cNvSpPr>
          <p:nvPr>
            <p:ph idx="1"/>
          </p:nvPr>
        </p:nvSpPr>
        <p:spPr>
          <a:xfrm>
            <a:off x="428625" y="357188"/>
            <a:ext cx="8258175" cy="5951537"/>
          </a:xfrm>
        </p:spPr>
        <p:txBody>
          <a:bodyPr/>
          <a:lstStyle/>
          <a:p>
            <a:pPr eaLnBrk="1" hangingPunct="1"/>
            <a:r>
              <a:rPr lang="en-US" smtClean="0"/>
              <a:t>"Tuzuki Temuriy" nusxasini dastlab Hindistonda yashagan ingliz zobiti mayor Devi 1779 y.da Angliyaga olib kelgan. So`ngra arab tili prof. ingliz mayori Uaytga uni ko`rib chiqish uchun topshirgan. Uayt "Tuzuki Temuriy" ning forscha matnini nashrga tayyorlagan, mayor Devi esa uni inglizchaga o`girgan va ko`rsatkich, izohlar bilan taʼminlagan. Asar matni va inglizcha tarjimasi 1783 y. Buyuk Britaniyaning Oksford sh.da nashr etilgan.</a:t>
            </a:r>
            <a:endParaRPr lang="ru-RU" smtClean="0"/>
          </a:p>
        </p:txBody>
      </p:sp>
      <p:pic>
        <p:nvPicPr>
          <p:cNvPr id="6146" name="Picture 2" descr="D:\kitob\xay\скачанные файлы (12).jpg"/>
          <p:cNvPicPr>
            <a:picLocks noChangeAspect="1" noChangeArrowheads="1"/>
          </p:cNvPicPr>
          <p:nvPr/>
        </p:nvPicPr>
        <p:blipFill>
          <a:blip r:embed="rId2"/>
          <a:srcRect/>
          <a:stretch>
            <a:fillRect/>
          </a:stretch>
        </p:blipFill>
        <p:spPr bwMode="auto">
          <a:xfrm>
            <a:off x="1214414" y="5214950"/>
            <a:ext cx="6653747" cy="1395796"/>
          </a:xfrm>
          <a:prstGeom prst="rect">
            <a:avLst/>
          </a:prstGeom>
          <a:solidFill>
            <a:srgbClr val="FFFFFF">
              <a:shade val="85000"/>
            </a:srgbClr>
          </a:solidFill>
          <a:ln w="101600" cap="sq">
            <a:solidFill>
              <a:srgbClr val="FDFDFD"/>
            </a:solidFill>
            <a:miter lim="800000"/>
          </a:ln>
          <a:effectLst>
            <a:outerShdw blurRad="57150" dist="37500" dir="7560000" sy="98000" kx="110000" ky="200000" algn="tl" rotWithShape="0">
              <a:srgbClr val="000000">
                <a:alpha val="20000"/>
              </a:srgbClr>
            </a:outerShdw>
          </a:effectLst>
          <a:scene3d>
            <a:camera prst="perspectiveRelaxed">
              <a:rot lat="18960000" lon="0" rev="0"/>
            </a:camera>
            <a:lightRig rig="twoPt" dir="t">
              <a:rot lat="0" lon="0" rev="7200000"/>
            </a:lightRig>
          </a:scene3d>
          <a:sp3d prstMaterial="matte">
            <a:bevelT w="22860" h="12700"/>
            <a:contourClr>
              <a:srgbClr val="FFFFFF"/>
            </a:contourClr>
          </a:sp3d>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92500" lnSpcReduction="10000"/>
          </a:bodyPr>
          <a:lstStyle/>
          <a:p>
            <a:pPr marL="548640" indent="-411480" eaLnBrk="1" fontAlgn="auto" hangingPunct="1">
              <a:spcAft>
                <a:spcPts val="0"/>
              </a:spcAft>
              <a:buClr>
                <a:schemeClr val="tx1">
                  <a:shade val="95000"/>
                </a:schemeClr>
              </a:buClr>
              <a:buFont typeface="Wingdings 2"/>
              <a:buChar char=""/>
              <a:defRPr/>
            </a:pPr>
            <a:r>
              <a:rPr lang="en-US" dirty="0" err="1" smtClean="0"/>
              <a:t>Uayt</a:t>
            </a:r>
            <a:r>
              <a:rPr lang="en-US" dirty="0" smtClean="0"/>
              <a:t> </a:t>
            </a:r>
            <a:r>
              <a:rPr lang="en-US" dirty="0" err="1" smtClean="0"/>
              <a:t>va</a:t>
            </a:r>
            <a:r>
              <a:rPr lang="en-US" dirty="0" smtClean="0"/>
              <a:t> Devi </a:t>
            </a:r>
            <a:r>
              <a:rPr lang="en-US" dirty="0" err="1" smtClean="0"/>
              <a:t>nashr</a:t>
            </a:r>
            <a:r>
              <a:rPr lang="en-US" dirty="0" smtClean="0"/>
              <a:t> </a:t>
            </a:r>
            <a:r>
              <a:rPr lang="en-US" dirty="0" err="1" smtClean="0"/>
              <a:t>etgan</a:t>
            </a:r>
            <a:r>
              <a:rPr lang="en-US" dirty="0" smtClean="0"/>
              <a:t> </a:t>
            </a:r>
            <a:r>
              <a:rPr lang="en-US" dirty="0" err="1" smtClean="0"/>
              <a:t>forscha</a:t>
            </a:r>
            <a:r>
              <a:rPr lang="en-US" dirty="0" smtClean="0"/>
              <a:t> </a:t>
            </a:r>
            <a:r>
              <a:rPr lang="en-US" dirty="0" err="1" smtClean="0"/>
              <a:t>matndan</a:t>
            </a:r>
            <a:r>
              <a:rPr lang="en-US" dirty="0" smtClean="0"/>
              <a:t> </a:t>
            </a:r>
            <a:r>
              <a:rPr lang="en-US" dirty="0" err="1" smtClean="0"/>
              <a:t>taniqli</a:t>
            </a:r>
            <a:r>
              <a:rPr lang="en-US" dirty="0" smtClean="0"/>
              <a:t> </a:t>
            </a:r>
            <a:r>
              <a:rPr lang="en-US" dirty="0" err="1" smtClean="0"/>
              <a:t>sharqshunos</a:t>
            </a:r>
            <a:r>
              <a:rPr lang="en-US" dirty="0" smtClean="0"/>
              <a:t> L. </a:t>
            </a:r>
            <a:r>
              <a:rPr lang="en-US" dirty="0" err="1" smtClean="0"/>
              <a:t>Langlening</a:t>
            </a:r>
            <a:r>
              <a:rPr lang="en-US" dirty="0" smtClean="0"/>
              <a:t> </a:t>
            </a:r>
            <a:r>
              <a:rPr lang="en-US" dirty="0" err="1" smtClean="0"/>
              <a:t>fransuz</a:t>
            </a:r>
            <a:r>
              <a:rPr lang="en-US" dirty="0" smtClean="0"/>
              <a:t> </a:t>
            </a:r>
            <a:r>
              <a:rPr lang="en-US" dirty="0" err="1" smtClean="0"/>
              <a:t>tiliga</a:t>
            </a:r>
            <a:r>
              <a:rPr lang="en-US" dirty="0" smtClean="0"/>
              <a:t> </a:t>
            </a:r>
            <a:r>
              <a:rPr lang="en-US" dirty="0" err="1" smtClean="0"/>
              <a:t>o`girgan</a:t>
            </a:r>
            <a:r>
              <a:rPr lang="en-US" dirty="0" smtClean="0"/>
              <a:t> </a:t>
            </a:r>
            <a:r>
              <a:rPr lang="en-US" dirty="0" err="1" smtClean="0"/>
              <a:t>tarjimasi</a:t>
            </a:r>
            <a:r>
              <a:rPr lang="en-US" dirty="0" smtClean="0"/>
              <a:t> 1787 y. </a:t>
            </a:r>
            <a:r>
              <a:rPr lang="en-US" dirty="0" err="1" smtClean="0"/>
              <a:t>Parijda</a:t>
            </a:r>
            <a:r>
              <a:rPr lang="en-US" dirty="0" smtClean="0"/>
              <a:t> </a:t>
            </a:r>
            <a:r>
              <a:rPr lang="en-US" dirty="0" err="1" smtClean="0"/>
              <a:t>nashr</a:t>
            </a:r>
            <a:r>
              <a:rPr lang="en-US" dirty="0" smtClean="0"/>
              <a:t> </a:t>
            </a:r>
            <a:r>
              <a:rPr lang="en-US" dirty="0" err="1" smtClean="0"/>
              <a:t>qilindi</a:t>
            </a:r>
            <a:r>
              <a:rPr lang="en-US" dirty="0" smtClean="0"/>
              <a:t>.</a:t>
            </a:r>
          </a:p>
          <a:p>
            <a:pPr marL="548640" indent="-411480" eaLnBrk="1" fontAlgn="auto" hangingPunct="1">
              <a:spcAft>
                <a:spcPts val="0"/>
              </a:spcAft>
              <a:buClr>
                <a:schemeClr val="tx1">
                  <a:shade val="95000"/>
                </a:schemeClr>
              </a:buClr>
              <a:buFont typeface="Wingdings 2"/>
              <a:buChar char=""/>
              <a:defRPr/>
            </a:pPr>
            <a:endParaRPr lang="en-US" dirty="0" smtClean="0"/>
          </a:p>
          <a:p>
            <a:pPr marL="548640" indent="-411480" eaLnBrk="1" fontAlgn="auto" hangingPunct="1">
              <a:spcAft>
                <a:spcPts val="0"/>
              </a:spcAft>
              <a:buClr>
                <a:schemeClr val="tx1">
                  <a:shade val="95000"/>
                </a:schemeClr>
              </a:buClr>
              <a:buFont typeface="Wingdings 2"/>
              <a:buChar char=""/>
              <a:defRPr/>
            </a:pPr>
            <a:r>
              <a:rPr lang="en-US" dirty="0" smtClean="0"/>
              <a:t>1892 y. L. </a:t>
            </a:r>
            <a:r>
              <a:rPr lang="en-US" dirty="0" err="1" smtClean="0"/>
              <a:t>Langlening</a:t>
            </a:r>
            <a:r>
              <a:rPr lang="en-US" dirty="0" smtClean="0"/>
              <a:t> </a:t>
            </a:r>
            <a:r>
              <a:rPr lang="en-US" dirty="0" err="1" smtClean="0"/>
              <a:t>fransuzcha</a:t>
            </a:r>
            <a:r>
              <a:rPr lang="en-US" dirty="0" smtClean="0"/>
              <a:t> </a:t>
            </a:r>
            <a:r>
              <a:rPr lang="en-US" dirty="0" err="1" smtClean="0"/>
              <a:t>nashridan</a:t>
            </a:r>
            <a:r>
              <a:rPr lang="en-US" dirty="0" smtClean="0"/>
              <a:t> N. P. </a:t>
            </a:r>
            <a:r>
              <a:rPr lang="en-US" dirty="0" err="1" smtClean="0"/>
              <a:t>Ostroumov</a:t>
            </a:r>
            <a:r>
              <a:rPr lang="en-US" dirty="0" smtClean="0"/>
              <a:t> </a:t>
            </a:r>
            <a:r>
              <a:rPr lang="en-US" dirty="0" err="1" smtClean="0"/>
              <a:t>rahbarligida</a:t>
            </a:r>
            <a:r>
              <a:rPr lang="en-US" dirty="0" smtClean="0"/>
              <a:t> Toshkent </a:t>
            </a:r>
            <a:r>
              <a:rPr lang="en-US" dirty="0" err="1" smtClean="0"/>
              <a:t>gimnaziyasining</a:t>
            </a:r>
            <a:r>
              <a:rPr lang="en-US" dirty="0" smtClean="0"/>
              <a:t> </a:t>
            </a:r>
            <a:r>
              <a:rPr lang="en-US" dirty="0" err="1" smtClean="0"/>
              <a:t>bir</a:t>
            </a:r>
            <a:r>
              <a:rPr lang="en-US" dirty="0" smtClean="0"/>
              <a:t> </a:t>
            </a:r>
            <a:r>
              <a:rPr lang="en-US" dirty="0" err="1" smtClean="0"/>
              <a:t>guruh</a:t>
            </a:r>
            <a:r>
              <a:rPr lang="en-US" dirty="0" smtClean="0"/>
              <a:t> </a:t>
            </a:r>
            <a:r>
              <a:rPr lang="en-US" dirty="0" err="1" smtClean="0"/>
              <a:t>talabalari</a:t>
            </a:r>
            <a:r>
              <a:rPr lang="en-US" dirty="0" smtClean="0"/>
              <a:t> </a:t>
            </a:r>
            <a:r>
              <a:rPr lang="en-US" dirty="0" err="1" smtClean="0"/>
              <a:t>asarni</a:t>
            </a:r>
            <a:r>
              <a:rPr lang="en-US" dirty="0" smtClean="0"/>
              <a:t> </a:t>
            </a:r>
            <a:r>
              <a:rPr lang="en-US" dirty="0" err="1" smtClean="0"/>
              <a:t>rus</a:t>
            </a:r>
            <a:r>
              <a:rPr lang="en-US" dirty="0" smtClean="0"/>
              <a:t> </a:t>
            </a:r>
            <a:r>
              <a:rPr lang="en-US" dirty="0" err="1" smtClean="0"/>
              <a:t>tiliga</a:t>
            </a:r>
            <a:r>
              <a:rPr lang="en-US" dirty="0" smtClean="0"/>
              <a:t> </a:t>
            </a:r>
            <a:r>
              <a:rPr lang="en-US" dirty="0" err="1" smtClean="0"/>
              <a:t>tarjima</a:t>
            </a:r>
            <a:r>
              <a:rPr lang="en-US" dirty="0" smtClean="0"/>
              <a:t> </a:t>
            </a:r>
            <a:r>
              <a:rPr lang="en-US" dirty="0" err="1" smtClean="0"/>
              <a:t>qiddilar</a:t>
            </a:r>
            <a:r>
              <a:rPr lang="en-US" dirty="0" smtClean="0"/>
              <a:t>.</a:t>
            </a:r>
          </a:p>
          <a:p>
            <a:pPr marL="548640" indent="-411480" eaLnBrk="1" fontAlgn="auto" hangingPunct="1">
              <a:spcAft>
                <a:spcPts val="0"/>
              </a:spcAft>
              <a:buClr>
                <a:schemeClr val="tx1">
                  <a:shade val="95000"/>
                </a:schemeClr>
              </a:buClr>
              <a:buFont typeface="Wingdings 2"/>
              <a:buChar char=""/>
              <a:defRPr/>
            </a:pPr>
            <a:endParaRPr lang="en-US" dirty="0" smtClean="0"/>
          </a:p>
          <a:p>
            <a:pPr marL="548640" indent="-411480" eaLnBrk="1" fontAlgn="auto" hangingPunct="1">
              <a:spcAft>
                <a:spcPts val="0"/>
              </a:spcAft>
              <a:buClr>
                <a:schemeClr val="tx1">
                  <a:shade val="95000"/>
                </a:schemeClr>
              </a:buClr>
              <a:buFont typeface="Wingdings 2"/>
              <a:buChar char=""/>
              <a:defRPr/>
            </a:pPr>
            <a:r>
              <a:rPr lang="en-US" dirty="0" smtClean="0"/>
              <a:t>1968 </a:t>
            </a:r>
            <a:r>
              <a:rPr lang="en-US" dirty="0" err="1" smtClean="0"/>
              <a:t>va</a:t>
            </a:r>
            <a:r>
              <a:rPr lang="en-US" dirty="0" smtClean="0"/>
              <a:t> 1992 </a:t>
            </a:r>
            <a:r>
              <a:rPr lang="en-US" dirty="0" err="1" smtClean="0"/>
              <a:t>y.larda</a:t>
            </a:r>
            <a:r>
              <a:rPr lang="en-US" dirty="0" smtClean="0"/>
              <a:t> I. M. </a:t>
            </a:r>
            <a:r>
              <a:rPr lang="en-US" dirty="0" err="1" smtClean="0"/>
              <a:t>Mo`minov</a:t>
            </a:r>
            <a:r>
              <a:rPr lang="en-US" dirty="0" smtClean="0"/>
              <a:t> </a:t>
            </a:r>
            <a:r>
              <a:rPr lang="en-US" dirty="0" err="1" smtClean="0"/>
              <a:t>yozgan</a:t>
            </a:r>
            <a:r>
              <a:rPr lang="en-US" dirty="0" smtClean="0"/>
              <a:t> </a:t>
            </a:r>
            <a:r>
              <a:rPr lang="en-US" dirty="0" err="1" smtClean="0"/>
              <a:t>qisqa</a:t>
            </a:r>
            <a:r>
              <a:rPr lang="en-US" dirty="0" smtClean="0"/>
              <a:t> </a:t>
            </a:r>
            <a:r>
              <a:rPr lang="en-US" dirty="0" err="1" smtClean="0"/>
              <a:t>so`z</a:t>
            </a:r>
            <a:r>
              <a:rPr lang="en-US" dirty="0" smtClean="0"/>
              <a:t> </a:t>
            </a:r>
            <a:r>
              <a:rPr lang="en-US" dirty="0" err="1" smtClean="0"/>
              <a:t>boshi</a:t>
            </a:r>
            <a:r>
              <a:rPr lang="en-US" dirty="0" smtClean="0"/>
              <a:t> </a:t>
            </a:r>
            <a:r>
              <a:rPr lang="en-US" dirty="0" err="1" smtClean="0"/>
              <a:t>bilan</a:t>
            </a:r>
            <a:r>
              <a:rPr lang="en-US" dirty="0" smtClean="0"/>
              <a:t> N. P. </a:t>
            </a:r>
            <a:r>
              <a:rPr lang="en-US" dirty="0" err="1" smtClean="0"/>
              <a:t>Ostroumov</a:t>
            </a:r>
            <a:r>
              <a:rPr lang="en-US" dirty="0" smtClean="0"/>
              <a:t> </a:t>
            </a:r>
            <a:r>
              <a:rPr lang="en-US" dirty="0" err="1" smtClean="0"/>
              <a:t>nashri</a:t>
            </a:r>
            <a:r>
              <a:rPr lang="en-US" dirty="0" smtClean="0"/>
              <a:t> chop </a:t>
            </a:r>
            <a:r>
              <a:rPr lang="en-US" dirty="0" err="1" smtClean="0"/>
              <a:t>etildi</a:t>
            </a:r>
            <a:r>
              <a:rPr lang="en-US" dirty="0" smtClean="0"/>
              <a:t>.</a:t>
            </a:r>
            <a:endParaRPr lang="ru-RU"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Содержимое 2"/>
          <p:cNvSpPr>
            <a:spLocks noGrp="1"/>
          </p:cNvSpPr>
          <p:nvPr>
            <p:ph idx="1"/>
          </p:nvPr>
        </p:nvSpPr>
        <p:spPr>
          <a:xfrm>
            <a:off x="4214813" y="214313"/>
            <a:ext cx="4471987" cy="6094412"/>
          </a:xfrm>
        </p:spPr>
        <p:txBody>
          <a:bodyPr/>
          <a:lstStyle/>
          <a:p>
            <a:pPr eaLnBrk="1" hangingPunct="1"/>
            <a:r>
              <a:rPr lang="en-US" smtClean="0"/>
              <a:t>"T.t."ning Devi va Uayt nashri aso’ sida chiqarilgan toshbosma va keyingi nashrlaridan biri asosida Alixonto`ra Soguniy 1967 y. Toshkentda "Tuzuki Temuriy"ni o`zbek tiliga tarjima qilgan va "Guliston" jurnalida tarjimaning faqat 30 foizi e`lon etilgan.</a:t>
            </a:r>
            <a:endParaRPr lang="ru-RU" smtClean="0"/>
          </a:p>
        </p:txBody>
      </p:sp>
      <p:pic>
        <p:nvPicPr>
          <p:cNvPr id="7170" name="Picture 2" descr="D:\kitob\xay\скачанные файлы (5).jpg"/>
          <p:cNvPicPr>
            <a:picLocks noChangeAspect="1" noChangeArrowheads="1"/>
          </p:cNvPicPr>
          <p:nvPr/>
        </p:nvPicPr>
        <p:blipFill>
          <a:blip r:embed="rId2"/>
          <a:srcRect/>
          <a:stretch>
            <a:fillRect/>
          </a:stretch>
        </p:blipFill>
        <p:spPr bwMode="auto">
          <a:xfrm>
            <a:off x="357158" y="571480"/>
            <a:ext cx="4214842" cy="582575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lnSpcReduction="10000"/>
          </a:bodyPr>
          <a:lstStyle/>
          <a:p>
            <a:pPr marL="548640" indent="-411480" eaLnBrk="1" fontAlgn="auto" hangingPunct="1">
              <a:spcAft>
                <a:spcPts val="0"/>
              </a:spcAft>
              <a:buClr>
                <a:schemeClr val="tx1">
                  <a:shade val="95000"/>
                </a:schemeClr>
              </a:buClr>
              <a:buFont typeface="Wingdings 2"/>
              <a:buChar char=""/>
              <a:defRPr/>
            </a:pPr>
            <a:r>
              <a:rPr lang="en-US" dirty="0" smtClean="0"/>
              <a:t>«</a:t>
            </a:r>
            <a:r>
              <a:rPr lang="en-US" dirty="0" err="1" smtClean="0"/>
              <a:t>Temur</a:t>
            </a:r>
            <a:r>
              <a:rPr lang="en-US" dirty="0" smtClean="0"/>
              <a:t> </a:t>
            </a:r>
            <a:r>
              <a:rPr lang="en-US" dirty="0" err="1" smtClean="0"/>
              <a:t>tuzuklari»da</a:t>
            </a:r>
            <a:r>
              <a:rPr lang="en-US" dirty="0" smtClean="0"/>
              <a:t> </a:t>
            </a:r>
            <a:r>
              <a:rPr lang="en-US" dirty="0" err="1" smtClean="0"/>
              <a:t>qilich</a:t>
            </a:r>
            <a:r>
              <a:rPr lang="en-US" dirty="0" smtClean="0"/>
              <a:t> </a:t>
            </a:r>
            <a:r>
              <a:rPr lang="en-US" dirty="0" err="1" smtClean="0"/>
              <a:t>chopishda</a:t>
            </a:r>
            <a:r>
              <a:rPr lang="en-US" dirty="0" smtClean="0"/>
              <a:t> </a:t>
            </a:r>
            <a:r>
              <a:rPr lang="en-US" dirty="0" err="1" smtClean="0"/>
              <a:t>o'zini</a:t>
            </a:r>
            <a:r>
              <a:rPr lang="en-US" dirty="0" smtClean="0"/>
              <a:t> </a:t>
            </a:r>
            <a:r>
              <a:rPr lang="en-US" dirty="0" err="1" smtClean="0"/>
              <a:t>ko'rsatgan</a:t>
            </a:r>
            <a:r>
              <a:rPr lang="en-US" dirty="0" smtClean="0"/>
              <a:t> </a:t>
            </a:r>
            <a:r>
              <a:rPr lang="en-US" dirty="0" err="1" smtClean="0"/>
              <a:t>bahodirlar</a:t>
            </a:r>
            <a:r>
              <a:rPr lang="en-US" dirty="0" smtClean="0"/>
              <a:t> 1-marta </a:t>
            </a:r>
            <a:r>
              <a:rPr lang="en-US" dirty="0" err="1" smtClean="0"/>
              <a:t>o'nboshi</a:t>
            </a:r>
            <a:r>
              <a:rPr lang="en-US" dirty="0" smtClean="0"/>
              <a:t>, 2-marta </a:t>
            </a:r>
            <a:r>
              <a:rPr lang="en-US" dirty="0" err="1" smtClean="0"/>
              <a:t>o'zini</a:t>
            </a:r>
            <a:r>
              <a:rPr lang="en-US" dirty="0" smtClean="0"/>
              <a:t> </a:t>
            </a:r>
            <a:r>
              <a:rPr lang="en-US" dirty="0" err="1" smtClean="0"/>
              <a:t>ko'rsatsa</a:t>
            </a:r>
            <a:r>
              <a:rPr lang="en-US" dirty="0" smtClean="0"/>
              <a:t> - </a:t>
            </a:r>
            <a:r>
              <a:rPr lang="en-US" dirty="0" err="1" smtClean="0"/>
              <a:t>yuzboshi</a:t>
            </a:r>
            <a:r>
              <a:rPr lang="en-US" dirty="0" smtClean="0"/>
              <a:t>, 3-marta </a:t>
            </a:r>
            <a:r>
              <a:rPr lang="en-US" dirty="0" err="1" smtClean="0"/>
              <a:t>esa</a:t>
            </a:r>
            <a:r>
              <a:rPr lang="en-US" dirty="0" smtClean="0"/>
              <a:t> </a:t>
            </a:r>
            <a:r>
              <a:rPr lang="en-US" dirty="0" err="1" smtClean="0"/>
              <a:t>mingboshi</a:t>
            </a:r>
            <a:r>
              <a:rPr lang="en-US" dirty="0" smtClean="0"/>
              <a:t> </a:t>
            </a:r>
            <a:r>
              <a:rPr lang="en-US" dirty="0" err="1" smtClean="0"/>
              <a:t>etib</a:t>
            </a:r>
            <a:r>
              <a:rPr lang="en-US" dirty="0" smtClean="0"/>
              <a:t> </a:t>
            </a:r>
            <a:r>
              <a:rPr lang="en-US" dirty="0" err="1" smtClean="0"/>
              <a:t>tayinlansinlar</a:t>
            </a:r>
            <a:r>
              <a:rPr lang="en-US" dirty="0" smtClean="0"/>
              <a:t>, </a:t>
            </a:r>
            <a:r>
              <a:rPr lang="en-US" dirty="0" err="1" smtClean="0"/>
              <a:t>deyilgan</a:t>
            </a:r>
            <a:r>
              <a:rPr lang="en-US" dirty="0" smtClean="0"/>
              <a:t>. Jang </a:t>
            </a:r>
            <a:r>
              <a:rPr lang="en-US" dirty="0" err="1" smtClean="0"/>
              <a:t>va</a:t>
            </a:r>
            <a:r>
              <a:rPr lang="en-US" dirty="0" smtClean="0"/>
              <a:t> </a:t>
            </a:r>
            <a:r>
              <a:rPr lang="en-US" dirty="0" err="1" smtClean="0"/>
              <a:t>xizmatda</a:t>
            </a:r>
            <a:r>
              <a:rPr lang="en-US" dirty="0" smtClean="0"/>
              <a:t> </a:t>
            </a:r>
            <a:r>
              <a:rPr lang="en-US" dirty="0" err="1" smtClean="0"/>
              <a:t>o'zini</a:t>
            </a:r>
            <a:r>
              <a:rPr lang="en-US" dirty="0" smtClean="0"/>
              <a:t> </a:t>
            </a:r>
            <a:r>
              <a:rPr lang="en-US" dirty="0" err="1" smtClean="0"/>
              <a:t>ko'rsatgan</a:t>
            </a:r>
            <a:r>
              <a:rPr lang="en-US" dirty="0" smtClean="0"/>
              <a:t> </a:t>
            </a:r>
            <a:r>
              <a:rPr lang="en-US" dirty="0" err="1" smtClean="0"/>
              <a:t>amirlar</a:t>
            </a:r>
            <a:r>
              <a:rPr lang="en-US" dirty="0" smtClean="0"/>
              <a:t> </a:t>
            </a:r>
            <a:r>
              <a:rPr lang="en-US" dirty="0" err="1" smtClean="0"/>
              <a:t>rag'batlantirilgan</a:t>
            </a:r>
            <a:r>
              <a:rPr lang="en-US" dirty="0" smtClean="0"/>
              <a:t>. </a:t>
            </a:r>
            <a:r>
              <a:rPr lang="en-US" dirty="0" err="1" smtClean="0"/>
              <a:t>Qaysi</a:t>
            </a:r>
            <a:r>
              <a:rPr lang="en-US" dirty="0" smtClean="0"/>
              <a:t> </a:t>
            </a:r>
            <a:r>
              <a:rPr lang="en-US" dirty="0" err="1" smtClean="0"/>
              <a:t>bir</a:t>
            </a:r>
            <a:r>
              <a:rPr lang="en-US" dirty="0" smtClean="0"/>
              <a:t> </a:t>
            </a:r>
            <a:r>
              <a:rPr lang="en-US" dirty="0" err="1" smtClean="0"/>
              <a:t>amir</a:t>
            </a:r>
            <a:r>
              <a:rPr lang="en-US" dirty="0" smtClean="0"/>
              <a:t> </a:t>
            </a:r>
            <a:r>
              <a:rPr lang="en-US" dirty="0" err="1" smtClean="0"/>
              <a:t>qo'shin</a:t>
            </a:r>
            <a:r>
              <a:rPr lang="en-US" dirty="0" smtClean="0"/>
              <a:t> </a:t>
            </a:r>
            <a:r>
              <a:rPr lang="en-US" dirty="0" err="1" smtClean="0"/>
              <a:t>bilan</a:t>
            </a:r>
            <a:r>
              <a:rPr lang="en-US" dirty="0" smtClean="0"/>
              <a:t> </a:t>
            </a:r>
            <a:r>
              <a:rPr lang="en-US" dirty="0" err="1" smtClean="0"/>
              <a:t>mamlakatni</a:t>
            </a:r>
            <a:r>
              <a:rPr lang="en-US" dirty="0" smtClean="0"/>
              <a:t> </a:t>
            </a:r>
            <a:r>
              <a:rPr lang="en-US" dirty="0" err="1" smtClean="0"/>
              <a:t>olsa</a:t>
            </a:r>
            <a:r>
              <a:rPr lang="en-US" dirty="0" smtClean="0"/>
              <a:t>, 3 </a:t>
            </a:r>
            <a:r>
              <a:rPr lang="en-US" dirty="0" err="1" smtClean="0"/>
              <a:t>narsa</a:t>
            </a:r>
            <a:r>
              <a:rPr lang="en-US" dirty="0" smtClean="0"/>
              <a:t>- </a:t>
            </a:r>
            <a:r>
              <a:rPr lang="en-US" dirty="0" err="1" smtClean="0"/>
              <a:t>imtiyoz</a:t>
            </a:r>
            <a:r>
              <a:rPr lang="en-US" dirty="0" smtClean="0"/>
              <a:t> </a:t>
            </a:r>
            <a:r>
              <a:rPr lang="en-US" dirty="0" err="1" smtClean="0"/>
              <a:t>bilan</a:t>
            </a:r>
            <a:r>
              <a:rPr lang="en-US" dirty="0" smtClean="0"/>
              <a:t> </a:t>
            </a:r>
            <a:r>
              <a:rPr lang="en-US" dirty="0" err="1" smtClean="0"/>
              <a:t>siylangan</a:t>
            </a:r>
            <a:r>
              <a:rPr lang="en-US" dirty="0" smtClean="0"/>
              <a:t>. </a:t>
            </a:r>
            <a:r>
              <a:rPr lang="en-US" dirty="0" err="1" smtClean="0"/>
              <a:t>Unga</a:t>
            </a:r>
            <a:r>
              <a:rPr lang="en-US" dirty="0" smtClean="0"/>
              <a:t>: 1) tug', </a:t>
            </a:r>
            <a:r>
              <a:rPr lang="en-US" dirty="0" err="1" smtClean="0"/>
              <a:t>nog'ora</a:t>
            </a:r>
            <a:r>
              <a:rPr lang="en-US" dirty="0" smtClean="0"/>
              <a:t> </a:t>
            </a:r>
            <a:r>
              <a:rPr lang="en-US" dirty="0" err="1" smtClean="0"/>
              <a:t>va</a:t>
            </a:r>
            <a:r>
              <a:rPr lang="en-US" dirty="0" smtClean="0"/>
              <a:t> </a:t>
            </a:r>
            <a:r>
              <a:rPr lang="en-US" dirty="0" err="1" smtClean="0"/>
              <a:t>bahodirlik</a:t>
            </a:r>
            <a:r>
              <a:rPr lang="en-US" dirty="0" smtClean="0"/>
              <a:t> </a:t>
            </a:r>
            <a:r>
              <a:rPr lang="en-US" dirty="0" err="1" smtClean="0"/>
              <a:t>martabasi</a:t>
            </a:r>
            <a:r>
              <a:rPr lang="en-US" dirty="0" smtClean="0"/>
              <a:t>;- 2) </a:t>
            </a:r>
            <a:r>
              <a:rPr lang="en-US" dirty="0" err="1" smtClean="0"/>
              <a:t>davlat</a:t>
            </a:r>
            <a:r>
              <a:rPr lang="en-US" dirty="0" smtClean="0"/>
              <a:t> </a:t>
            </a:r>
            <a:r>
              <a:rPr lang="en-US" dirty="0" err="1" smtClean="0"/>
              <a:t>kengashlariga</a:t>
            </a:r>
            <a:r>
              <a:rPr lang="en-US" dirty="0" smtClean="0"/>
              <a:t> </a:t>
            </a:r>
            <a:r>
              <a:rPr lang="en-US" dirty="0" err="1" smtClean="0"/>
              <a:t>bemalol</a:t>
            </a:r>
            <a:r>
              <a:rPr lang="en-US" dirty="0" smtClean="0"/>
              <a:t> </a:t>
            </a:r>
            <a:r>
              <a:rPr lang="en-US" dirty="0" err="1" smtClean="0"/>
              <a:t>kirish</a:t>
            </a:r>
            <a:r>
              <a:rPr lang="en-US" dirty="0" smtClean="0"/>
              <a:t> </a:t>
            </a:r>
            <a:r>
              <a:rPr lang="en-US" dirty="0" err="1" smtClean="0"/>
              <a:t>huquqi</a:t>
            </a:r>
            <a:r>
              <a:rPr lang="en-US" dirty="0" smtClean="0"/>
              <a:t>; 3) </a:t>
            </a:r>
            <a:r>
              <a:rPr lang="en-US" dirty="0" err="1" smtClean="0"/>
              <a:t>biron</a:t>
            </a:r>
            <a:r>
              <a:rPr lang="en-US" dirty="0" smtClean="0"/>
              <a:t> </a:t>
            </a:r>
            <a:r>
              <a:rPr lang="en-US" dirty="0" err="1" smtClean="0"/>
              <a:t>sarhadning</a:t>
            </a:r>
            <a:r>
              <a:rPr lang="en-US" dirty="0" smtClean="0"/>
              <a:t> </a:t>
            </a:r>
            <a:r>
              <a:rPr lang="en-US" dirty="0" err="1" smtClean="0"/>
              <a:t>noibligi</a:t>
            </a:r>
            <a:r>
              <a:rPr lang="en-US" dirty="0" smtClean="0"/>
              <a:t> </a:t>
            </a:r>
            <a:r>
              <a:rPr lang="en-US" dirty="0" err="1" smtClean="0"/>
              <a:t>berilgan</a:t>
            </a:r>
            <a:r>
              <a:rPr lang="en-US" dirty="0" smtClean="0"/>
              <a:t>.</a:t>
            </a:r>
            <a:endParaRPr lang="ru-RU"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029075" y="285750"/>
            <a:ext cx="5114925" cy="6165850"/>
          </a:xfrm>
        </p:spPr>
        <p:txBody>
          <a:bodyPr>
            <a:normAutofit fontScale="85000" lnSpcReduction="20000"/>
          </a:bodyPr>
          <a:lstStyle/>
          <a:p>
            <a:pPr marL="548640" indent="-411480" eaLnBrk="1" fontAlgn="auto" hangingPunct="1">
              <a:spcAft>
                <a:spcPts val="0"/>
              </a:spcAft>
              <a:buClr>
                <a:schemeClr val="tx1">
                  <a:shade val="95000"/>
                </a:schemeClr>
              </a:buClr>
              <a:buFont typeface="Wingdings 2"/>
              <a:buChar char=""/>
              <a:defRPr/>
            </a:pPr>
            <a:r>
              <a:rPr lang="en-US" dirty="0" smtClean="0"/>
              <a:t>19 </a:t>
            </a:r>
            <a:r>
              <a:rPr lang="en-US" dirty="0" err="1" smtClean="0"/>
              <a:t>asrda</a:t>
            </a:r>
            <a:r>
              <a:rPr lang="en-US" dirty="0" smtClean="0"/>
              <a:t> </a:t>
            </a:r>
            <a:r>
              <a:rPr lang="en-US" dirty="0" err="1" smtClean="0"/>
              <a:t>O`rta</a:t>
            </a:r>
            <a:r>
              <a:rPr lang="en-US" dirty="0" smtClean="0"/>
              <a:t> </a:t>
            </a:r>
            <a:r>
              <a:rPr lang="en-US" dirty="0" err="1" smtClean="0"/>
              <a:t>Osiyoda</a:t>
            </a:r>
            <a:r>
              <a:rPr lang="en-US" dirty="0" smtClean="0"/>
              <a:t> "</a:t>
            </a:r>
            <a:r>
              <a:rPr lang="en-US" dirty="0" err="1" smtClean="0"/>
              <a:t>Malfuzoti</a:t>
            </a:r>
            <a:r>
              <a:rPr lang="en-US" dirty="0" smtClean="0"/>
              <a:t> </a:t>
            </a:r>
            <a:r>
              <a:rPr lang="en-US" dirty="0" err="1" smtClean="0"/>
              <a:t>Temuriy"ning</a:t>
            </a:r>
            <a:r>
              <a:rPr lang="en-US" dirty="0" smtClean="0"/>
              <a:t> </a:t>
            </a:r>
            <a:r>
              <a:rPr lang="en-US" dirty="0" err="1" smtClean="0"/>
              <a:t>forsiydan</a:t>
            </a:r>
            <a:r>
              <a:rPr lang="en-US" dirty="0" smtClean="0"/>
              <a:t> </a:t>
            </a:r>
            <a:r>
              <a:rPr lang="en-US" dirty="0" err="1" smtClean="0"/>
              <a:t>eski</a:t>
            </a:r>
            <a:r>
              <a:rPr lang="en-US" dirty="0" smtClean="0"/>
              <a:t> </a:t>
            </a:r>
            <a:r>
              <a:rPr lang="en-US" dirty="0" err="1" smtClean="0"/>
              <a:t>o`zbek</a:t>
            </a:r>
            <a:r>
              <a:rPr lang="en-US" dirty="0" smtClean="0"/>
              <a:t> </a:t>
            </a:r>
            <a:r>
              <a:rPr lang="en-US" dirty="0" err="1" smtClean="0"/>
              <a:t>tiliga</a:t>
            </a:r>
            <a:r>
              <a:rPr lang="en-US" dirty="0" smtClean="0"/>
              <a:t> </a:t>
            </a:r>
            <a:r>
              <a:rPr lang="en-US" dirty="0" err="1" smtClean="0"/>
              <a:t>qilingan</a:t>
            </a:r>
            <a:r>
              <a:rPr lang="en-US" dirty="0" smtClean="0"/>
              <a:t> 3 </a:t>
            </a:r>
            <a:r>
              <a:rPr lang="en-US" dirty="0" err="1" smtClean="0"/>
              <a:t>tarjimasi</a:t>
            </a:r>
            <a:r>
              <a:rPr lang="en-US" dirty="0" smtClean="0"/>
              <a:t> </a:t>
            </a:r>
            <a:r>
              <a:rPr lang="en-US" dirty="0" err="1" smtClean="0"/>
              <a:t>paydo</a:t>
            </a:r>
            <a:r>
              <a:rPr lang="en-US" dirty="0" smtClean="0"/>
              <a:t> </a:t>
            </a:r>
            <a:r>
              <a:rPr lang="en-US" dirty="0" err="1" smtClean="0"/>
              <a:t>bo`ldi</a:t>
            </a:r>
            <a:r>
              <a:rPr lang="en-US" dirty="0" smtClean="0"/>
              <a:t>. </a:t>
            </a:r>
            <a:r>
              <a:rPr lang="en-US" dirty="0" err="1" smtClean="0"/>
              <a:t>Sharqshunos</a:t>
            </a:r>
            <a:r>
              <a:rPr lang="en-US" dirty="0" smtClean="0"/>
              <a:t> </a:t>
            </a:r>
            <a:r>
              <a:rPr lang="en-US" dirty="0" err="1" smtClean="0"/>
              <a:t>Stori</a:t>
            </a:r>
            <a:r>
              <a:rPr lang="en-US" dirty="0" smtClean="0"/>
              <a:t> </a:t>
            </a:r>
            <a:r>
              <a:rPr lang="en-US" dirty="0" err="1" smtClean="0"/>
              <a:t>katalogida</a:t>
            </a:r>
            <a:r>
              <a:rPr lang="en-US" dirty="0" smtClean="0"/>
              <a:t> </a:t>
            </a:r>
            <a:r>
              <a:rPr lang="en-US" dirty="0" err="1" smtClean="0"/>
              <a:t>keltirilgan</a:t>
            </a:r>
            <a:r>
              <a:rPr lang="en-US" dirty="0" smtClean="0"/>
              <a:t> </a:t>
            </a:r>
            <a:r>
              <a:rPr lang="en-US" dirty="0" err="1" smtClean="0"/>
              <a:t>maʼlumotga</a:t>
            </a:r>
            <a:r>
              <a:rPr lang="en-US" dirty="0" smtClean="0"/>
              <a:t> </a:t>
            </a:r>
            <a:r>
              <a:rPr lang="en-US" dirty="0" err="1" smtClean="0"/>
              <a:t>ko`ra</a:t>
            </a:r>
            <a:r>
              <a:rPr lang="en-US" dirty="0" smtClean="0"/>
              <a:t>, </a:t>
            </a:r>
            <a:r>
              <a:rPr lang="en-US" dirty="0" err="1" smtClean="0"/>
              <a:t>ulardan</a:t>
            </a:r>
            <a:r>
              <a:rPr lang="en-US" dirty="0" smtClean="0"/>
              <a:t> </a:t>
            </a:r>
            <a:r>
              <a:rPr lang="en-US" dirty="0" err="1" smtClean="0"/>
              <a:t>birini</a:t>
            </a:r>
            <a:r>
              <a:rPr lang="en-US" dirty="0" smtClean="0"/>
              <a:t> 1836 y. </a:t>
            </a:r>
            <a:r>
              <a:rPr lang="en-US" dirty="0" err="1" smtClean="0"/>
              <a:t>Qo`qon</a:t>
            </a:r>
            <a:r>
              <a:rPr lang="en-US" dirty="0" smtClean="0"/>
              <a:t> </a:t>
            </a:r>
            <a:r>
              <a:rPr lang="en-US" dirty="0" err="1" smtClean="0"/>
              <a:t>xoni</a:t>
            </a:r>
            <a:r>
              <a:rPr lang="en-US" dirty="0" smtClean="0"/>
              <a:t> Muhammad </a:t>
            </a:r>
            <a:r>
              <a:rPr lang="en-US" dirty="0" err="1" smtClean="0"/>
              <a:t>Alixonning</a:t>
            </a:r>
            <a:r>
              <a:rPr lang="en-US" dirty="0" smtClean="0"/>
              <a:t> </a:t>
            </a:r>
            <a:r>
              <a:rPr lang="en-US" dirty="0" err="1" smtClean="0"/>
              <a:t>buyrug`iga</a:t>
            </a:r>
            <a:r>
              <a:rPr lang="en-US" dirty="0" smtClean="0"/>
              <a:t> </a:t>
            </a:r>
            <a:r>
              <a:rPr lang="en-US" dirty="0" err="1" smtClean="0"/>
              <a:t>binoan</a:t>
            </a:r>
            <a:r>
              <a:rPr lang="en-US" dirty="0" smtClean="0"/>
              <a:t>, </a:t>
            </a:r>
            <a:r>
              <a:rPr lang="en-US" dirty="0" err="1" smtClean="0"/>
              <a:t>Xo`jand</a:t>
            </a:r>
            <a:r>
              <a:rPr lang="en-US" dirty="0" smtClean="0"/>
              <a:t> </a:t>
            </a:r>
            <a:r>
              <a:rPr lang="en-US" dirty="0" err="1" smtClean="0"/>
              <a:t>qozisi</a:t>
            </a:r>
            <a:r>
              <a:rPr lang="en-US" dirty="0" smtClean="0"/>
              <a:t> </a:t>
            </a:r>
            <a:r>
              <a:rPr lang="en-US" dirty="0" err="1" smtClean="0"/>
              <a:t>Nabijon</a:t>
            </a:r>
            <a:r>
              <a:rPr lang="en-US" dirty="0" smtClean="0"/>
              <a:t> </a:t>
            </a:r>
            <a:r>
              <a:rPr lang="en-US" dirty="0" err="1" smtClean="0"/>
              <a:t>Mahdum</a:t>
            </a:r>
            <a:r>
              <a:rPr lang="en-US" dirty="0" smtClean="0"/>
              <a:t> </a:t>
            </a:r>
            <a:r>
              <a:rPr lang="en-US" dirty="0" err="1" smtClean="0"/>
              <a:t>Xotif</a:t>
            </a:r>
            <a:r>
              <a:rPr lang="en-US" dirty="0" smtClean="0"/>
              <a:t> </a:t>
            </a:r>
            <a:r>
              <a:rPr lang="en-US" dirty="0" err="1" smtClean="0"/>
              <a:t>amalga</a:t>
            </a:r>
            <a:r>
              <a:rPr lang="en-US" dirty="0" smtClean="0"/>
              <a:t> </a:t>
            </a:r>
            <a:r>
              <a:rPr lang="en-US" dirty="0" err="1" smtClean="0"/>
              <a:t>oshirgan</a:t>
            </a:r>
            <a:r>
              <a:rPr lang="en-US" dirty="0" smtClean="0"/>
              <a:t>. </a:t>
            </a:r>
            <a:r>
              <a:rPr lang="en-US" dirty="0" err="1" smtClean="0"/>
              <a:t>Tarjima</a:t>
            </a:r>
            <a:r>
              <a:rPr lang="en-US" dirty="0" smtClean="0"/>
              <a:t> </a:t>
            </a:r>
            <a:r>
              <a:rPr lang="en-US" dirty="0" err="1" smtClean="0"/>
              <a:t>fors</a:t>
            </a:r>
            <a:r>
              <a:rPr lang="en-US" dirty="0" smtClean="0"/>
              <a:t> </a:t>
            </a:r>
            <a:r>
              <a:rPr lang="en-US" dirty="0" err="1" smtClean="0"/>
              <a:t>tilidagi</a:t>
            </a:r>
            <a:r>
              <a:rPr lang="en-US" dirty="0" smtClean="0"/>
              <a:t> </a:t>
            </a:r>
            <a:r>
              <a:rPr lang="en-US" dirty="0" err="1" smtClean="0"/>
              <a:t>noqis</a:t>
            </a:r>
            <a:r>
              <a:rPr lang="en-US" dirty="0" smtClean="0"/>
              <a:t> </a:t>
            </a:r>
            <a:r>
              <a:rPr lang="en-US" dirty="0" err="1" smtClean="0"/>
              <a:t>nusxadan</a:t>
            </a:r>
            <a:r>
              <a:rPr lang="en-US" dirty="0" smtClean="0"/>
              <a:t> </a:t>
            </a:r>
            <a:r>
              <a:rPr lang="en-US" dirty="0" err="1" smtClean="0"/>
              <a:t>qilingan</a:t>
            </a:r>
            <a:r>
              <a:rPr lang="en-US" dirty="0" smtClean="0"/>
              <a:t> </a:t>
            </a:r>
            <a:r>
              <a:rPr lang="en-US" dirty="0" err="1" smtClean="0"/>
              <a:t>va</a:t>
            </a:r>
            <a:r>
              <a:rPr lang="en-US" dirty="0" smtClean="0"/>
              <a:t> Amir </a:t>
            </a:r>
            <a:r>
              <a:rPr lang="en-US" dirty="0" err="1" smtClean="0"/>
              <a:t>Temurning</a:t>
            </a:r>
            <a:r>
              <a:rPr lang="en-US" dirty="0" smtClean="0"/>
              <a:t> 39 </a:t>
            </a:r>
            <a:r>
              <a:rPr lang="en-US" dirty="0" err="1" smtClean="0"/>
              <a:t>yoshgacha</a:t>
            </a:r>
            <a:r>
              <a:rPr lang="en-US" dirty="0" smtClean="0"/>
              <a:t> </a:t>
            </a:r>
            <a:r>
              <a:rPr lang="en-US" dirty="0" err="1" smtClean="0"/>
              <a:t>voqealari</a:t>
            </a:r>
            <a:r>
              <a:rPr lang="en-US" dirty="0" smtClean="0"/>
              <a:t> </a:t>
            </a:r>
            <a:r>
              <a:rPr lang="en-US" dirty="0" err="1" smtClean="0"/>
              <a:t>keltirilgan</a:t>
            </a:r>
            <a:r>
              <a:rPr lang="en-US" dirty="0" smtClean="0"/>
              <a:t>. </a:t>
            </a:r>
            <a:r>
              <a:rPr lang="en-US" dirty="0" err="1" smtClean="0"/>
              <a:t>Hozir</a:t>
            </a:r>
            <a:r>
              <a:rPr lang="en-US" dirty="0" smtClean="0"/>
              <a:t> </a:t>
            </a:r>
            <a:r>
              <a:rPr lang="en-US" dirty="0" err="1" smtClean="0"/>
              <a:t>bu</a:t>
            </a:r>
            <a:r>
              <a:rPr lang="en-US" dirty="0" smtClean="0"/>
              <a:t> </a:t>
            </a:r>
            <a:r>
              <a:rPr lang="en-US" dirty="0" err="1" smtClean="0"/>
              <a:t>qo`lyozma</a:t>
            </a:r>
            <a:r>
              <a:rPr lang="en-US" dirty="0" smtClean="0"/>
              <a:t> </a:t>
            </a:r>
            <a:r>
              <a:rPr lang="en-US" dirty="0" err="1" smtClean="0"/>
              <a:t>SanktPeterburgdagi</a:t>
            </a:r>
            <a:r>
              <a:rPr lang="en-US" dirty="0" smtClean="0"/>
              <a:t> </a:t>
            </a:r>
            <a:r>
              <a:rPr lang="en-US" dirty="0" err="1" smtClean="0"/>
              <a:t>Sharqshunoslik</a:t>
            </a:r>
            <a:r>
              <a:rPr lang="en-US" dirty="0" smtClean="0"/>
              <a:t> </a:t>
            </a:r>
            <a:r>
              <a:rPr lang="en-US" dirty="0" err="1" smtClean="0"/>
              <a:t>intida</a:t>
            </a:r>
            <a:r>
              <a:rPr lang="en-US" dirty="0" smtClean="0"/>
              <a:t> </a:t>
            </a:r>
            <a:r>
              <a:rPr lang="en-US" dirty="0" err="1" smtClean="0"/>
              <a:t>saqlanmoqda</a:t>
            </a:r>
            <a:r>
              <a:rPr lang="en-US" dirty="0" smtClean="0"/>
              <a:t>.</a:t>
            </a:r>
            <a:endParaRPr lang="ru-RU" dirty="0"/>
          </a:p>
        </p:txBody>
      </p:sp>
      <p:pic>
        <p:nvPicPr>
          <p:cNvPr id="8194" name="Picture 2" descr="D:\kitob\xay\скачанные файлы (6).jpg"/>
          <p:cNvPicPr>
            <a:picLocks noChangeAspect="1" noChangeArrowheads="1"/>
          </p:cNvPicPr>
          <p:nvPr/>
        </p:nvPicPr>
        <p:blipFill>
          <a:blip r:embed="rId2"/>
          <a:srcRect/>
          <a:stretch>
            <a:fillRect/>
          </a:stretch>
        </p:blipFill>
        <p:spPr bwMode="auto">
          <a:xfrm>
            <a:off x="214282" y="285728"/>
            <a:ext cx="4287530" cy="321151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8195" name="Picture 3" descr="D:\kitob\xay\скачанные файлы (7).jpg"/>
          <p:cNvPicPr>
            <a:picLocks noChangeAspect="1" noChangeArrowheads="1"/>
          </p:cNvPicPr>
          <p:nvPr/>
        </p:nvPicPr>
        <p:blipFill>
          <a:blip r:embed="rId3"/>
          <a:srcRect/>
          <a:stretch>
            <a:fillRect/>
          </a:stretch>
        </p:blipFill>
        <p:spPr bwMode="auto">
          <a:xfrm>
            <a:off x="285720" y="3643314"/>
            <a:ext cx="4148841" cy="2786082"/>
          </a:xfrm>
          <a:prstGeom prst="ellipse">
            <a:avLst/>
          </a:prstGeom>
          <a:ln>
            <a:noFill/>
          </a:ln>
          <a:effectLst>
            <a:softEdge rad="112500"/>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875" y="214313"/>
            <a:ext cx="5114925" cy="6094412"/>
          </a:xfrm>
        </p:spPr>
        <p:txBody>
          <a:bodyPr>
            <a:normAutofit fontScale="92500"/>
          </a:bodyPr>
          <a:lstStyle/>
          <a:p>
            <a:pPr marL="548640" indent="-411480" eaLnBrk="1" fontAlgn="auto" hangingPunct="1">
              <a:spcAft>
                <a:spcPts val="0"/>
              </a:spcAft>
              <a:buClr>
                <a:schemeClr val="tx1">
                  <a:shade val="95000"/>
                </a:schemeClr>
              </a:buClr>
              <a:buFont typeface="Wingdings 2"/>
              <a:buChar char=""/>
              <a:defRPr/>
            </a:pPr>
            <a:r>
              <a:rPr lang="en-US" dirty="0" err="1" smtClean="0"/>
              <a:t>Xivada</a:t>
            </a:r>
            <a:r>
              <a:rPr lang="en-US" dirty="0" smtClean="0"/>
              <a:t> Muhammad Yusuf </a:t>
            </a:r>
            <a:r>
              <a:rPr lang="en-US" dirty="0" err="1" smtClean="0"/>
              <a:t>arRojiy</a:t>
            </a:r>
            <a:r>
              <a:rPr lang="en-US" dirty="0" smtClean="0"/>
              <a:t> </a:t>
            </a:r>
            <a:r>
              <a:rPr lang="en-US" dirty="0" err="1" smtClean="0"/>
              <a:t>tomonidan</a:t>
            </a:r>
            <a:r>
              <a:rPr lang="en-US" dirty="0" smtClean="0"/>
              <a:t> 1856—57y.lar "</a:t>
            </a:r>
            <a:r>
              <a:rPr lang="en-US" dirty="0" err="1" smtClean="0"/>
              <a:t>Tuzuki</a:t>
            </a:r>
            <a:r>
              <a:rPr lang="en-US" dirty="0" smtClean="0"/>
              <a:t> </a:t>
            </a:r>
            <a:r>
              <a:rPr lang="en-US" dirty="0" err="1" smtClean="0"/>
              <a:t>Temuriy</a:t>
            </a:r>
            <a:r>
              <a:rPr lang="en-US" dirty="0" smtClean="0"/>
              <a:t>" </a:t>
            </a:r>
            <a:r>
              <a:rPr lang="en-US" dirty="0" err="1" smtClean="0"/>
              <a:t>nomi</a:t>
            </a:r>
            <a:r>
              <a:rPr lang="en-US" dirty="0" smtClean="0"/>
              <a:t> </a:t>
            </a:r>
            <a:r>
              <a:rPr lang="en-US" dirty="0" err="1" smtClean="0"/>
              <a:t>bilan</a:t>
            </a:r>
            <a:r>
              <a:rPr lang="en-US" dirty="0" smtClean="0"/>
              <a:t> </a:t>
            </a:r>
            <a:r>
              <a:rPr lang="en-US" dirty="0" err="1" smtClean="0"/>
              <a:t>tarjima</a:t>
            </a:r>
            <a:r>
              <a:rPr lang="en-US" dirty="0" smtClean="0"/>
              <a:t> </a:t>
            </a:r>
            <a:r>
              <a:rPr lang="en-US" dirty="0" err="1" smtClean="0"/>
              <a:t>qilingan</a:t>
            </a:r>
            <a:r>
              <a:rPr lang="en-US" dirty="0" smtClean="0"/>
              <a:t> </a:t>
            </a:r>
            <a:r>
              <a:rPr lang="en-US" dirty="0" err="1" smtClean="0"/>
              <a:t>va</a:t>
            </a:r>
            <a:r>
              <a:rPr lang="en-US" dirty="0" smtClean="0"/>
              <a:t> </a:t>
            </a:r>
            <a:r>
              <a:rPr lang="en-US" dirty="0" err="1" smtClean="0"/>
              <a:t>yana</a:t>
            </a:r>
            <a:r>
              <a:rPr lang="en-US" dirty="0" smtClean="0"/>
              <a:t> </a:t>
            </a:r>
            <a:r>
              <a:rPr lang="en-US" dirty="0" err="1" smtClean="0"/>
              <a:t>biri</a:t>
            </a:r>
            <a:r>
              <a:rPr lang="en-US" dirty="0" smtClean="0"/>
              <a:t> "</a:t>
            </a:r>
            <a:r>
              <a:rPr lang="en-US" dirty="0" err="1" smtClean="0"/>
              <a:t>Qissai</a:t>
            </a:r>
            <a:r>
              <a:rPr lang="en-US" dirty="0" smtClean="0"/>
              <a:t> </a:t>
            </a:r>
            <a:r>
              <a:rPr lang="en-US" dirty="0" err="1" smtClean="0"/>
              <a:t>Temur</a:t>
            </a:r>
            <a:r>
              <a:rPr lang="en-US" dirty="0" smtClean="0"/>
              <a:t>" </a:t>
            </a:r>
            <a:r>
              <a:rPr lang="en-US" dirty="0" err="1" smtClean="0"/>
              <a:t>va</a:t>
            </a:r>
            <a:r>
              <a:rPr lang="en-US" dirty="0" smtClean="0"/>
              <a:t> "</a:t>
            </a:r>
            <a:r>
              <a:rPr lang="en-US" dirty="0" err="1" smtClean="0"/>
              <a:t>Malfuzot</a:t>
            </a:r>
            <a:r>
              <a:rPr lang="en-US" dirty="0" smtClean="0"/>
              <a:t>" </a:t>
            </a:r>
            <a:r>
              <a:rPr lang="en-US" dirty="0" err="1" smtClean="0"/>
              <a:t>nomlari</a:t>
            </a:r>
            <a:r>
              <a:rPr lang="en-US" dirty="0" smtClean="0"/>
              <a:t> </a:t>
            </a:r>
            <a:r>
              <a:rPr lang="en-US" dirty="0" err="1" smtClean="0"/>
              <a:t>bilan</a:t>
            </a:r>
            <a:r>
              <a:rPr lang="en-US" dirty="0" smtClean="0"/>
              <a:t> </a:t>
            </a:r>
            <a:r>
              <a:rPr lang="en-US" dirty="0" err="1" smtClean="0"/>
              <a:t>maʼlum</a:t>
            </a:r>
            <a:r>
              <a:rPr lang="en-US" dirty="0" smtClean="0"/>
              <a:t> </a:t>
            </a:r>
            <a:r>
              <a:rPr lang="en-US" dirty="0" err="1" smtClean="0"/>
              <a:t>bo`lgan</a:t>
            </a:r>
            <a:r>
              <a:rPr lang="en-US" dirty="0" smtClean="0"/>
              <a:t> </a:t>
            </a:r>
            <a:r>
              <a:rPr lang="en-US" dirty="0" err="1" smtClean="0"/>
              <a:t>Pahlavon</a:t>
            </a:r>
            <a:r>
              <a:rPr lang="en-US" dirty="0" smtClean="0"/>
              <a:t> </a:t>
            </a:r>
            <a:r>
              <a:rPr lang="en-US" dirty="0" err="1" smtClean="0"/>
              <a:t>Niyoz</a:t>
            </a:r>
            <a:r>
              <a:rPr lang="en-US" dirty="0" smtClean="0"/>
              <a:t> Devon </a:t>
            </a:r>
            <a:r>
              <a:rPr lang="en-US" dirty="0" err="1" smtClean="0"/>
              <a:t>tarafidan</a:t>
            </a:r>
            <a:r>
              <a:rPr lang="en-US" dirty="0" smtClean="0"/>
              <a:t> 1857—58 y. </a:t>
            </a:r>
            <a:r>
              <a:rPr lang="en-US" dirty="0" err="1" smtClean="0"/>
              <a:t>lar</a:t>
            </a:r>
            <a:r>
              <a:rPr lang="en-US" dirty="0" smtClean="0"/>
              <a:t> </a:t>
            </a:r>
            <a:r>
              <a:rPr lang="en-US" dirty="0" err="1" smtClean="0"/>
              <a:t>Xivada</a:t>
            </a:r>
            <a:r>
              <a:rPr lang="en-US" dirty="0" smtClean="0"/>
              <a:t> </a:t>
            </a:r>
            <a:r>
              <a:rPr lang="en-US" dirty="0" err="1" smtClean="0"/>
              <a:t>o`girilgan</a:t>
            </a:r>
            <a:r>
              <a:rPr lang="en-US" dirty="0" smtClean="0"/>
              <a:t> </a:t>
            </a:r>
            <a:r>
              <a:rPr lang="en-US" dirty="0" err="1" smtClean="0"/>
              <a:t>asar</a:t>
            </a:r>
            <a:r>
              <a:rPr lang="en-US" dirty="0" smtClean="0"/>
              <a:t>. </a:t>
            </a:r>
            <a:r>
              <a:rPr lang="en-US" dirty="0" err="1" smtClean="0"/>
              <a:t>Har</a:t>
            </a:r>
            <a:r>
              <a:rPr lang="en-US" dirty="0" smtClean="0"/>
              <a:t> </a:t>
            </a:r>
            <a:r>
              <a:rPr lang="en-US" dirty="0" err="1" smtClean="0"/>
              <a:t>ikkala</a:t>
            </a:r>
            <a:r>
              <a:rPr lang="en-US" dirty="0" smtClean="0"/>
              <a:t> </a:t>
            </a:r>
            <a:r>
              <a:rPr lang="en-US" dirty="0" err="1" smtClean="0"/>
              <a:t>nusxa</a:t>
            </a:r>
            <a:r>
              <a:rPr lang="en-US" dirty="0" smtClean="0"/>
              <a:t> </a:t>
            </a:r>
            <a:r>
              <a:rPr lang="en-US" dirty="0" err="1" smtClean="0"/>
              <a:t>SanktPeterburg</a:t>
            </a:r>
            <a:r>
              <a:rPr lang="en-US" dirty="0" smtClean="0"/>
              <a:t> </a:t>
            </a:r>
            <a:r>
              <a:rPr lang="en-US" dirty="0" err="1" smtClean="0"/>
              <a:t>sh.da</a:t>
            </a:r>
            <a:r>
              <a:rPr lang="en-US" dirty="0" smtClean="0"/>
              <a:t> M. Ye. </a:t>
            </a:r>
            <a:r>
              <a:rPr lang="en-US" dirty="0" err="1" smtClean="0"/>
              <a:t>SaltikovShchedrin</a:t>
            </a:r>
            <a:r>
              <a:rPr lang="en-US" dirty="0" smtClean="0"/>
              <a:t> </a:t>
            </a:r>
            <a:r>
              <a:rPr lang="en-US" dirty="0" err="1" smtClean="0"/>
              <a:t>nomidagi</a:t>
            </a:r>
            <a:r>
              <a:rPr lang="en-US" dirty="0" smtClean="0"/>
              <a:t> </a:t>
            </a:r>
            <a:r>
              <a:rPr lang="en-US" dirty="0" err="1" smtClean="0"/>
              <a:t>Rossiya</a:t>
            </a:r>
            <a:r>
              <a:rPr lang="en-US" dirty="0" smtClean="0"/>
              <a:t> </a:t>
            </a:r>
            <a:r>
              <a:rPr lang="en-US" dirty="0" err="1" smtClean="0"/>
              <a:t>davlat</a:t>
            </a:r>
            <a:r>
              <a:rPr lang="en-US" dirty="0" smtClean="0"/>
              <a:t> </a:t>
            </a:r>
            <a:r>
              <a:rPr lang="en-US" dirty="0" err="1" smtClean="0"/>
              <a:t>milliy</a:t>
            </a:r>
            <a:r>
              <a:rPr lang="en-US" dirty="0" smtClean="0"/>
              <a:t> </a:t>
            </a:r>
            <a:r>
              <a:rPr lang="en-US" dirty="0" err="1" smtClean="0"/>
              <a:t>kutubxonasida</a:t>
            </a:r>
            <a:r>
              <a:rPr lang="en-US" dirty="0" smtClean="0"/>
              <a:t> </a:t>
            </a:r>
            <a:r>
              <a:rPr lang="en-US" dirty="0" err="1" smtClean="0"/>
              <a:t>saqlanmoqda</a:t>
            </a:r>
            <a:r>
              <a:rPr lang="en-US" dirty="0" smtClean="0"/>
              <a:t>.</a:t>
            </a:r>
            <a:endParaRPr lang="ru-RU" dirty="0"/>
          </a:p>
        </p:txBody>
      </p:sp>
      <p:pic>
        <p:nvPicPr>
          <p:cNvPr id="9218" name="Picture 2" descr="D:\kitob\xay\скачанные файлы.jpg"/>
          <p:cNvPicPr>
            <a:picLocks noChangeAspect="1" noChangeArrowheads="1"/>
          </p:cNvPicPr>
          <p:nvPr/>
        </p:nvPicPr>
        <p:blipFill>
          <a:blip r:embed="rId2"/>
          <a:srcRect/>
          <a:stretch>
            <a:fillRect/>
          </a:stretch>
        </p:blipFill>
        <p:spPr bwMode="auto">
          <a:xfrm>
            <a:off x="214282" y="214290"/>
            <a:ext cx="3873471" cy="5643602"/>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Содержимое 2"/>
          <p:cNvSpPr>
            <a:spLocks noGrp="1"/>
          </p:cNvSpPr>
          <p:nvPr>
            <p:ph idx="1"/>
          </p:nvPr>
        </p:nvSpPr>
        <p:spPr>
          <a:xfrm>
            <a:off x="388938" y="1125538"/>
            <a:ext cx="8286750" cy="6048375"/>
          </a:xfrm>
        </p:spPr>
        <p:txBody>
          <a:bodyPr/>
          <a:lstStyle/>
          <a:p>
            <a:pPr eaLnBrk="1" hangingPunct="1"/>
            <a:r>
              <a:rPr lang="en-US" smtClean="0"/>
              <a:t>olimlaridan H. Bobobekov, H. Boboyev, A. Quronbekov tomonidan "Tuzuki Temuriy" (ikkinchi qayta nashriga "Zafarnoma" deb nom Nihoyat, "Malfuzot"ning O`rta Osiyoda amalga oshirilgan eski o`zbek tilidagi tarjimalari asosida, </a:t>
            </a:r>
            <a:r>
              <a:rPr lang="en-US" smtClean="0">
                <a:latin typeface="Arial" charset="0"/>
              </a:rPr>
              <a:t>o’tkazib shuni aytish keraki.  Xayron qolib olimlar shuni takidlashadiki.Amur Temur sohibqiron bobomiz juda xam kuchli sarkarda va juda qattiq qo’l tartib intizom birinchi o’rinda bo’lib xukdorlar xukmdori bo’lishga arziydigan shaxs bo’lganlar va biz ulardan faxrlanamiz.</a:t>
            </a:r>
            <a:endParaRPr lang="ru-RU" smtClean="0">
              <a:latin typeface="Arial"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fontAlgn="auto" hangingPunct="1">
              <a:spcAft>
                <a:spcPts val="0"/>
              </a:spcAft>
              <a:defRPr/>
            </a:pPr>
            <a:r>
              <a:rPr lang="en-US" dirty="0" err="1" smtClean="0"/>
              <a:t>Xulosa</a:t>
            </a:r>
            <a:endParaRPr lang="ru-RU" dirty="0"/>
          </a:p>
        </p:txBody>
      </p:sp>
      <p:sp>
        <p:nvSpPr>
          <p:cNvPr id="31746" name="Содержимое 2"/>
          <p:cNvSpPr>
            <a:spLocks noGrp="1"/>
          </p:cNvSpPr>
          <p:nvPr>
            <p:ph idx="1"/>
          </p:nvPr>
        </p:nvSpPr>
        <p:spPr/>
        <p:txBody>
          <a:bodyPr/>
          <a:lstStyle/>
          <a:p>
            <a:pPr eaLnBrk="1" hangingPunct="1"/>
            <a:r>
              <a:rPr lang="en-US" smtClean="0"/>
              <a:t>Men ushbu “Temur Tuzuklari” nomli mustaqil ishimni yozish jarayonida juda ko’p o’zim bilmagan ma’lumotlarga ega bo’lish bilan birgalik mavjud bilimlarimni yangilab ham oldim. Bobomiz Amir Temur biz avlodlariga yuksak meros qoldirib ketganliklarini tushunib yetdim.</a:t>
            </a:r>
            <a:endParaRPr lang="ru-RU"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Содержимое 2"/>
          <p:cNvSpPr>
            <a:spLocks noGrp="1"/>
          </p:cNvSpPr>
          <p:nvPr>
            <p:ph idx="1"/>
          </p:nvPr>
        </p:nvSpPr>
        <p:spPr/>
        <p:txBody>
          <a:bodyPr/>
          <a:lstStyle/>
          <a:p>
            <a:pPr marL="847725" indent="-711200" eaLnBrk="1" hangingPunct="1">
              <a:buFont typeface="Lucida Sans" pitchFamily="34" charset="0"/>
              <a:buNone/>
            </a:pPr>
            <a:r>
              <a:rPr lang="en-US" smtClean="0"/>
              <a:t>I      Kirish</a:t>
            </a:r>
          </a:p>
          <a:p>
            <a:pPr marL="847725" indent="-711200" eaLnBrk="1" hangingPunct="1">
              <a:buFont typeface="Lucida Sans" pitchFamily="34" charset="0"/>
              <a:buNone/>
            </a:pPr>
            <a:r>
              <a:rPr lang="en-US" smtClean="0"/>
              <a:t>II     Asosiy qism</a:t>
            </a:r>
          </a:p>
          <a:p>
            <a:pPr marL="847725" indent="-711200" eaLnBrk="1" hangingPunct="1">
              <a:buFont typeface="Lucida Sans" pitchFamily="34" charset="0"/>
              <a:buNone/>
            </a:pPr>
            <a:r>
              <a:rPr lang="en-US" smtClean="0"/>
              <a:t>   1 ” Tuzuklari ” haqida</a:t>
            </a:r>
          </a:p>
          <a:p>
            <a:pPr marL="847725" indent="-711200" eaLnBrk="1" hangingPunct="1">
              <a:buFont typeface="Lucida Sans" pitchFamily="34" charset="0"/>
              <a:buNone/>
            </a:pPr>
            <a:r>
              <a:rPr lang="en-US" smtClean="0"/>
              <a:t>   2  Boshqa tillarga Tarjimalar</a:t>
            </a:r>
          </a:p>
          <a:p>
            <a:pPr marL="847725" indent="-711200" eaLnBrk="1" hangingPunct="1">
              <a:buFont typeface="Lucida Sans" pitchFamily="34" charset="0"/>
              <a:buNone/>
            </a:pPr>
            <a:r>
              <a:rPr lang="en-US" smtClean="0"/>
              <a:t>   3 Hozirgi  davrda  ularni qo`llanilishi </a:t>
            </a:r>
          </a:p>
          <a:p>
            <a:pPr marL="847725" indent="-711200" eaLnBrk="1" hangingPunct="1">
              <a:buFont typeface="Lucida Sans" pitchFamily="34" charset="0"/>
              <a:buNone/>
            </a:pPr>
            <a:r>
              <a:rPr lang="en-US" smtClean="0"/>
              <a:t>   4  “Temur tuzuklari” xaqida olimlar fikri</a:t>
            </a:r>
          </a:p>
          <a:p>
            <a:pPr marL="847725" indent="-711200" eaLnBrk="1" hangingPunct="1">
              <a:buFont typeface="Lucida Sans" pitchFamily="34" charset="0"/>
              <a:buNone/>
            </a:pPr>
            <a:r>
              <a:rPr lang="en-US" smtClean="0">
                <a:latin typeface="Arial" charset="0"/>
              </a:rPr>
              <a:t>III</a:t>
            </a:r>
            <a:r>
              <a:rPr lang="en-US" smtClean="0"/>
              <a:t>   Foydalanilgah adabiyotlar</a:t>
            </a:r>
          </a:p>
          <a:p>
            <a:pPr marL="847725" indent="-711200" eaLnBrk="1" hangingPunct="1">
              <a:buFont typeface="Lucida Sans" pitchFamily="34" charset="0"/>
              <a:buNone/>
            </a:pPr>
            <a:r>
              <a:rPr lang="en-US" smtClean="0"/>
              <a:t>IV   Xulosa </a:t>
            </a:r>
          </a:p>
          <a:p>
            <a:pPr marL="1066800" lvl="1" indent="-609600" eaLnBrk="1" hangingPunct="1">
              <a:buFont typeface="Wingdings 2" pitchFamily="18" charset="2"/>
              <a:buNone/>
            </a:pPr>
            <a:endParaRPr lang="en-US" smtClean="0"/>
          </a:p>
        </p:txBody>
      </p:sp>
      <p:sp>
        <p:nvSpPr>
          <p:cNvPr id="14338" name="Text Box 6"/>
          <p:cNvSpPr txBox="1">
            <a:spLocks noChangeArrowheads="1"/>
          </p:cNvSpPr>
          <p:nvPr/>
        </p:nvSpPr>
        <p:spPr bwMode="auto">
          <a:xfrm>
            <a:off x="2268538" y="188913"/>
            <a:ext cx="3268662" cy="457200"/>
          </a:xfrm>
          <a:prstGeom prst="rect">
            <a:avLst/>
          </a:prstGeom>
          <a:noFill/>
          <a:ln w="9525">
            <a:noFill/>
            <a:miter lim="800000"/>
            <a:headEnd/>
            <a:tailEnd/>
          </a:ln>
        </p:spPr>
        <p:txBody>
          <a:bodyPr wrap="none">
            <a:spAutoFit/>
          </a:bodyPr>
          <a:lstStyle/>
          <a:p>
            <a:pPr algn="ctr"/>
            <a:r>
              <a:rPr lang="en-US" sz="2400"/>
              <a:t>Mavzu:Temur tuzuklari</a:t>
            </a:r>
            <a:endParaRPr lang="ru-RU" sz="2400"/>
          </a:p>
        </p:txBody>
      </p:sp>
      <p:sp>
        <p:nvSpPr>
          <p:cNvPr id="14339" name="Text Box 5"/>
          <p:cNvSpPr txBox="1">
            <a:spLocks noChangeArrowheads="1"/>
          </p:cNvSpPr>
          <p:nvPr/>
        </p:nvSpPr>
        <p:spPr bwMode="auto">
          <a:xfrm>
            <a:off x="2751138" y="784225"/>
            <a:ext cx="812800" cy="457200"/>
          </a:xfrm>
          <a:prstGeom prst="rect">
            <a:avLst/>
          </a:prstGeom>
          <a:noFill/>
          <a:ln w="9525">
            <a:noFill/>
            <a:miter lim="800000"/>
            <a:headEnd/>
            <a:tailEnd/>
          </a:ln>
        </p:spPr>
        <p:txBody>
          <a:bodyPr wrap="none">
            <a:spAutoFit/>
          </a:bodyPr>
          <a:lstStyle/>
          <a:p>
            <a:r>
              <a:rPr lang="en-US" sz="2400"/>
              <a:t>Reja</a:t>
            </a:r>
            <a:endParaRPr lang="ru-RU" sz="240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fontAlgn="auto" hangingPunct="1">
              <a:spcAft>
                <a:spcPts val="0"/>
              </a:spcAft>
              <a:defRPr/>
            </a:pPr>
            <a:r>
              <a:rPr lang="en-US" sz="3200" dirty="0" err="1" smtClean="0"/>
              <a:t>Foydalanilgan</a:t>
            </a:r>
            <a:r>
              <a:rPr lang="en-US" sz="3200" dirty="0" smtClean="0"/>
              <a:t> </a:t>
            </a:r>
            <a:r>
              <a:rPr lang="en-US" sz="3200" dirty="0" err="1" smtClean="0"/>
              <a:t>Adabiyotlar</a:t>
            </a:r>
            <a:r>
              <a:rPr lang="en-US" sz="3200" dirty="0" smtClean="0"/>
              <a:t> </a:t>
            </a:r>
            <a:r>
              <a:rPr lang="en-US" sz="3200" dirty="0" err="1" smtClean="0"/>
              <a:t>ro’yhati</a:t>
            </a:r>
            <a:endParaRPr lang="ru-RU" sz="3200" dirty="0"/>
          </a:p>
        </p:txBody>
      </p:sp>
      <p:sp>
        <p:nvSpPr>
          <p:cNvPr id="32770" name="Содержимое 2"/>
          <p:cNvSpPr>
            <a:spLocks noGrp="1"/>
          </p:cNvSpPr>
          <p:nvPr>
            <p:ph idx="1"/>
          </p:nvPr>
        </p:nvSpPr>
        <p:spPr/>
        <p:txBody>
          <a:bodyPr/>
          <a:lstStyle/>
          <a:p>
            <a:pPr eaLnBrk="1" hangingPunct="1"/>
            <a:r>
              <a:rPr lang="en-US" smtClean="0"/>
              <a:t>Islom Karimov ‘’Yuksak manaviyat yengilmas kuch’’   1993y  </a:t>
            </a:r>
          </a:p>
          <a:p>
            <a:pPr eaLnBrk="1" hangingPunct="1"/>
            <a:r>
              <a:rPr lang="en-US" smtClean="0"/>
              <a:t>“Temur Tuzuklari”, “Sharq ” Nashriyoti, T.:2005</a:t>
            </a:r>
          </a:p>
          <a:p>
            <a:pPr eaLnBrk="1" hangingPunct="1"/>
            <a:r>
              <a:rPr lang="en-US" smtClean="0"/>
              <a:t>Wikipedia.org</a:t>
            </a:r>
          </a:p>
          <a:p>
            <a:pPr eaLnBrk="1" hangingPunct="1"/>
            <a:r>
              <a:rPr lang="en-US" smtClean="0"/>
              <a:t>Google.com</a:t>
            </a:r>
          </a:p>
          <a:p>
            <a:pPr eaLnBrk="1" hangingPunct="1"/>
            <a:r>
              <a:rPr lang="en-US" smtClean="0"/>
              <a:t>Ziyonet.uz</a:t>
            </a:r>
            <a:endParaRPr lang="ru-RU"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3"/>
          <p:cNvSpPr>
            <a:spLocks noGrp="1"/>
          </p:cNvSpPr>
          <p:nvPr>
            <p:ph type="body" idx="1"/>
          </p:nvPr>
        </p:nvSpPr>
        <p:spPr>
          <a:xfrm>
            <a:off x="457200" y="333375"/>
            <a:ext cx="8229600" cy="5975350"/>
          </a:xfrm>
        </p:spPr>
        <p:txBody>
          <a:bodyPr/>
          <a:lstStyle/>
          <a:p>
            <a:pPr marL="742950" lvl="1" indent="-285750">
              <a:buFont typeface="Wingdings 2" pitchFamily="18" charset="2"/>
              <a:buNone/>
            </a:pPr>
            <a:r>
              <a:rPr lang="en-US" smtClean="0"/>
              <a:t>                ETIBORINGIZ UCHUN RAXMAT !</a:t>
            </a:r>
            <a:endParaRPr lang="ru-RU" smtClean="0">
              <a:latin typeface="Book Antiqua" pitchFamily="18" charset="0"/>
            </a:endParaRPr>
          </a:p>
        </p:txBody>
      </p:sp>
      <p:sp>
        <p:nvSpPr>
          <p:cNvPr id="33794" name="WordArt 6"/>
          <p:cNvSpPr>
            <a:spLocks noChangeArrowheads="1" noChangeShapeType="1" noTextEdit="1"/>
          </p:cNvSpPr>
          <p:nvPr/>
        </p:nvSpPr>
        <p:spPr bwMode="auto">
          <a:xfrm>
            <a:off x="827088" y="1557338"/>
            <a:ext cx="7489825" cy="3743325"/>
          </a:xfrm>
          <a:prstGeom prst="rect">
            <a:avLst/>
          </a:prstGeom>
        </p:spPr>
        <p:txBody>
          <a:bodyPr wrap="none" fromWordArt="1">
            <a:prstTxWarp prst="textDoubleWave1">
              <a:avLst>
                <a:gd name="adj1" fmla="val 6500"/>
                <a:gd name="adj2" fmla="val 0"/>
              </a:avLst>
            </a:prstTxWarp>
          </a:bodyPr>
          <a:lstStyle/>
          <a:p>
            <a:pPr algn="ctr"/>
            <a:r>
              <a:rPr lang="en-US" sz="3600" kern="10" spc="-360">
                <a:ln w="12700">
                  <a:solidFill>
                    <a:srgbClr val="000099"/>
                  </a:solidFill>
                  <a:round/>
                  <a:headEnd/>
                  <a:tailEnd/>
                </a:ln>
                <a:solidFill>
                  <a:srgbClr val="33CCFF"/>
                </a:solidFill>
                <a:effectLst>
                  <a:outerShdw dist="125724" dir="18900000" algn="ctr" rotWithShape="0">
                    <a:srgbClr val="000099"/>
                  </a:outerShdw>
                </a:effectLst>
                <a:latin typeface="Impact"/>
              </a:rPr>
              <a:t>Etiboringiz uchun raxmat!</a:t>
            </a:r>
            <a:endParaRPr lang="ru-RU" sz="3600" kern="10" spc="-360">
              <a:ln w="12700">
                <a:solidFill>
                  <a:srgbClr val="000099"/>
                </a:solidFill>
                <a:round/>
                <a:headEnd/>
                <a:tailEnd/>
              </a:ln>
              <a:solidFill>
                <a:srgbClr val="33CCFF"/>
              </a:solidFill>
              <a:effectLst>
                <a:outerShdw dist="125724" dir="18900000" algn="ctr" rotWithShape="0">
                  <a:srgbClr val="000099"/>
                </a:outerShdw>
              </a:effectLst>
              <a:latin typeface="Impac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fontAlgn="auto" hangingPunct="1">
              <a:spcAft>
                <a:spcPts val="0"/>
              </a:spcAft>
              <a:defRPr/>
            </a:pPr>
            <a:r>
              <a:rPr lang="en-US" dirty="0" err="1" smtClean="0"/>
              <a:t>Kirish</a:t>
            </a:r>
            <a:endParaRPr lang="ru-RU" dirty="0"/>
          </a:p>
        </p:txBody>
      </p:sp>
      <p:sp>
        <p:nvSpPr>
          <p:cNvPr id="3" name="Содержимое 2"/>
          <p:cNvSpPr>
            <a:spLocks noGrp="1"/>
          </p:cNvSpPr>
          <p:nvPr>
            <p:ph idx="1"/>
          </p:nvPr>
        </p:nvSpPr>
        <p:spPr/>
        <p:txBody>
          <a:bodyPr>
            <a:normAutofit fontScale="62500" lnSpcReduction="20000"/>
          </a:bodyPr>
          <a:lstStyle/>
          <a:p>
            <a:pPr marL="548640" indent="-411480" eaLnBrk="1" fontAlgn="auto" hangingPunct="1">
              <a:spcAft>
                <a:spcPts val="0"/>
              </a:spcAft>
              <a:buClr>
                <a:schemeClr val="tx1">
                  <a:shade val="95000"/>
                </a:schemeClr>
              </a:buClr>
              <a:buFont typeface="Arial" pitchFamily="34" charset="0"/>
              <a:buChar char="•"/>
              <a:defRPr/>
            </a:pPr>
            <a:r>
              <a:rPr lang="en-US" dirty="0" smtClean="0"/>
              <a:t>Amir </a:t>
            </a:r>
            <a:r>
              <a:rPr lang="en-US" dirty="0" err="1" smtClean="0"/>
              <a:t>Temur</a:t>
            </a:r>
            <a:r>
              <a:rPr lang="en-US" dirty="0" smtClean="0"/>
              <a:t> </a:t>
            </a:r>
            <a:r>
              <a:rPr lang="en-US" dirty="0" err="1" smtClean="0"/>
              <a:t>Vatanimiz</a:t>
            </a:r>
            <a:r>
              <a:rPr lang="en-US" dirty="0" smtClean="0"/>
              <a:t> </a:t>
            </a:r>
            <a:r>
              <a:rPr lang="en-US" dirty="0" err="1" smtClean="0"/>
              <a:t>tarixida</a:t>
            </a:r>
            <a:r>
              <a:rPr lang="en-US" dirty="0" smtClean="0"/>
              <a:t>, </a:t>
            </a:r>
            <a:r>
              <a:rPr lang="en-US" dirty="0" err="1" smtClean="0"/>
              <a:t>o‘zbek</a:t>
            </a:r>
            <a:r>
              <a:rPr lang="en-US" dirty="0" smtClean="0"/>
              <a:t> </a:t>
            </a:r>
            <a:r>
              <a:rPr lang="en-US" dirty="0" err="1" smtClean="0"/>
              <a:t>davlatchiligi</a:t>
            </a:r>
            <a:r>
              <a:rPr lang="en-US" dirty="0" smtClean="0"/>
              <a:t> </a:t>
            </a:r>
            <a:r>
              <a:rPr lang="en-US" dirty="0" err="1" smtClean="0"/>
              <a:t>taraqqiyotida</a:t>
            </a:r>
            <a:r>
              <a:rPr lang="en-US" dirty="0" smtClean="0"/>
              <a:t> </a:t>
            </a:r>
            <a:r>
              <a:rPr lang="en-US" dirty="0" err="1" smtClean="0"/>
              <a:t>beqiyos</a:t>
            </a:r>
            <a:r>
              <a:rPr lang="en-US" dirty="0" smtClean="0"/>
              <a:t> </a:t>
            </a:r>
            <a:r>
              <a:rPr lang="en-US" dirty="0" err="1" smtClean="0"/>
              <a:t>xizmat</a:t>
            </a:r>
            <a:endParaRPr lang="en-US" dirty="0" smtClean="0"/>
          </a:p>
          <a:p>
            <a:pPr marL="548640" indent="-411480" eaLnBrk="1" fontAlgn="auto" hangingPunct="1">
              <a:spcAft>
                <a:spcPts val="0"/>
              </a:spcAft>
              <a:buClr>
                <a:schemeClr val="tx1">
                  <a:shade val="95000"/>
                </a:schemeClr>
              </a:buClr>
              <a:buFont typeface="Arial" pitchFamily="34" charset="0"/>
              <a:buChar char="•"/>
              <a:defRPr/>
            </a:pPr>
            <a:r>
              <a:rPr lang="en-US" dirty="0" err="1" smtClean="0"/>
              <a:t>ko‘rsatgan</a:t>
            </a:r>
            <a:r>
              <a:rPr lang="en-US" dirty="0" smtClean="0"/>
              <a:t> </a:t>
            </a:r>
            <a:r>
              <a:rPr lang="en-US" dirty="0" err="1" smtClean="0"/>
              <a:t>shaxs</a:t>
            </a:r>
            <a:r>
              <a:rPr lang="en-US" dirty="0" smtClean="0"/>
              <a:t>. Amir </a:t>
            </a:r>
            <a:r>
              <a:rPr lang="en-US" dirty="0" err="1" smtClean="0"/>
              <a:t>Temur</a:t>
            </a:r>
            <a:r>
              <a:rPr lang="en-US" dirty="0" smtClean="0"/>
              <a:t> </a:t>
            </a:r>
            <a:r>
              <a:rPr lang="en-US" dirty="0" err="1" smtClean="0"/>
              <a:t>jahon</a:t>
            </a:r>
            <a:r>
              <a:rPr lang="en-US" dirty="0" smtClean="0"/>
              <a:t> </a:t>
            </a:r>
            <a:r>
              <a:rPr lang="en-US" dirty="0" err="1" smtClean="0"/>
              <a:t>xalqlari</a:t>
            </a:r>
            <a:r>
              <a:rPr lang="en-US" dirty="0" smtClean="0"/>
              <a:t> </a:t>
            </a:r>
            <a:r>
              <a:rPr lang="en-US" dirty="0" err="1" smtClean="0"/>
              <a:t>tarixida</a:t>
            </a:r>
            <a:r>
              <a:rPr lang="en-US" dirty="0" smtClean="0"/>
              <a:t> </a:t>
            </a:r>
            <a:r>
              <a:rPr lang="en-US" dirty="0" err="1" smtClean="0"/>
              <a:t>buyuk</a:t>
            </a:r>
            <a:r>
              <a:rPr lang="en-US" dirty="0" smtClean="0"/>
              <a:t> </a:t>
            </a:r>
            <a:r>
              <a:rPr lang="en-US" dirty="0" err="1" smtClean="0"/>
              <a:t>davlat</a:t>
            </a:r>
            <a:r>
              <a:rPr lang="en-US" dirty="0" smtClean="0"/>
              <a:t> </a:t>
            </a:r>
            <a:r>
              <a:rPr lang="en-US" dirty="0" err="1" smtClean="0"/>
              <a:t>arbobi</a:t>
            </a:r>
            <a:r>
              <a:rPr lang="en-US" dirty="0" smtClean="0"/>
              <a:t>,</a:t>
            </a:r>
          </a:p>
          <a:p>
            <a:pPr marL="548640" indent="-411480" eaLnBrk="1" fontAlgn="auto" hangingPunct="1">
              <a:spcAft>
                <a:spcPts val="0"/>
              </a:spcAft>
              <a:buClr>
                <a:schemeClr val="tx1">
                  <a:shade val="95000"/>
                </a:schemeClr>
              </a:buClr>
              <a:buFont typeface="Arial" pitchFamily="34" charset="0"/>
              <a:buChar char="•"/>
              <a:defRPr/>
            </a:pPr>
            <a:r>
              <a:rPr lang="en-US" dirty="0" err="1" smtClean="0"/>
              <a:t>mashhur</a:t>
            </a:r>
            <a:r>
              <a:rPr lang="en-US" dirty="0" smtClean="0"/>
              <a:t> </a:t>
            </a:r>
            <a:r>
              <a:rPr lang="en-US" dirty="0" err="1" smtClean="0"/>
              <a:t>sarkarda</a:t>
            </a:r>
            <a:r>
              <a:rPr lang="en-US" dirty="0" smtClean="0"/>
              <a:t> </a:t>
            </a:r>
            <a:r>
              <a:rPr lang="en-US" dirty="0" err="1" smtClean="0"/>
              <a:t>sifatida</a:t>
            </a:r>
            <a:r>
              <a:rPr lang="en-US" dirty="0" smtClean="0"/>
              <a:t> </a:t>
            </a:r>
            <a:r>
              <a:rPr lang="en-US" dirty="0" err="1" smtClean="0"/>
              <a:t>e’tirof</a:t>
            </a:r>
            <a:r>
              <a:rPr lang="en-US" dirty="0" smtClean="0"/>
              <a:t> </a:t>
            </a:r>
            <a:r>
              <a:rPr lang="en-US" dirty="0" err="1" smtClean="0"/>
              <a:t>topgan</a:t>
            </a:r>
            <a:r>
              <a:rPr lang="en-US" dirty="0" smtClean="0"/>
              <a:t> </a:t>
            </a:r>
            <a:r>
              <a:rPr lang="en-US" dirty="0" err="1" smtClean="0"/>
              <a:t>yorqin</a:t>
            </a:r>
            <a:r>
              <a:rPr lang="en-US" dirty="0" smtClean="0"/>
              <a:t> </a:t>
            </a:r>
            <a:r>
              <a:rPr lang="en-US" dirty="0" err="1" smtClean="0"/>
              <a:t>siymodir</a:t>
            </a:r>
            <a:r>
              <a:rPr lang="en-US" dirty="0" smtClean="0"/>
              <a:t>.</a:t>
            </a:r>
          </a:p>
          <a:p>
            <a:pPr marL="548640" indent="-411480" eaLnBrk="1" fontAlgn="auto" hangingPunct="1">
              <a:spcAft>
                <a:spcPts val="0"/>
              </a:spcAft>
              <a:buClr>
                <a:schemeClr val="tx1">
                  <a:shade val="95000"/>
                </a:schemeClr>
              </a:buClr>
              <a:buFont typeface="Arial" pitchFamily="34" charset="0"/>
              <a:buChar char="•"/>
              <a:defRPr/>
            </a:pPr>
            <a:r>
              <a:rPr lang="en-US" dirty="0" err="1" smtClean="0"/>
              <a:t>Afsuski</a:t>
            </a:r>
            <a:r>
              <a:rPr lang="en-US" dirty="0" smtClean="0"/>
              <a:t>, Amir </a:t>
            </a:r>
            <a:r>
              <a:rPr lang="en-US" dirty="0" err="1" smtClean="0"/>
              <a:t>Temur</a:t>
            </a:r>
            <a:r>
              <a:rPr lang="en-US" dirty="0" smtClean="0"/>
              <a:t> </a:t>
            </a:r>
            <a:r>
              <a:rPr lang="en-US" dirty="0" err="1" smtClean="0"/>
              <a:t>nomi</a:t>
            </a:r>
            <a:r>
              <a:rPr lang="en-US" dirty="0" smtClean="0"/>
              <a:t> </a:t>
            </a:r>
            <a:r>
              <a:rPr lang="en-US" dirty="0" err="1" smtClean="0"/>
              <a:t>mustamlakachilik</a:t>
            </a:r>
            <a:r>
              <a:rPr lang="en-US" dirty="0" smtClean="0"/>
              <a:t> </a:t>
            </a:r>
            <a:r>
              <a:rPr lang="en-US" dirty="0" err="1" smtClean="0"/>
              <a:t>davrida</a:t>
            </a:r>
            <a:r>
              <a:rPr lang="en-US" dirty="0" smtClean="0"/>
              <a:t> </a:t>
            </a:r>
            <a:r>
              <a:rPr lang="en-US" dirty="0" err="1" smtClean="0"/>
              <a:t>inkor</a:t>
            </a:r>
            <a:r>
              <a:rPr lang="en-US" dirty="0" smtClean="0"/>
              <a:t> </a:t>
            </a:r>
            <a:r>
              <a:rPr lang="en-US" dirty="0" err="1" smtClean="0"/>
              <a:t>etilib</a:t>
            </a:r>
            <a:r>
              <a:rPr lang="en-US" dirty="0" smtClean="0"/>
              <a:t>, </a:t>
            </a:r>
            <a:r>
              <a:rPr lang="en-US" dirty="0" err="1" smtClean="0"/>
              <a:t>avlodlar</a:t>
            </a:r>
            <a:endParaRPr lang="en-US" dirty="0" smtClean="0"/>
          </a:p>
          <a:p>
            <a:pPr marL="548640" indent="-411480" eaLnBrk="1" fontAlgn="auto" hangingPunct="1">
              <a:spcAft>
                <a:spcPts val="0"/>
              </a:spcAft>
              <a:buClr>
                <a:schemeClr val="tx1">
                  <a:shade val="95000"/>
                </a:schemeClr>
              </a:buClr>
              <a:buFont typeface="Arial" pitchFamily="34" charset="0"/>
              <a:buChar char="•"/>
              <a:defRPr/>
            </a:pPr>
            <a:r>
              <a:rPr lang="en-US" dirty="0" err="1" smtClean="0"/>
              <a:t>nazaridan</a:t>
            </a:r>
            <a:r>
              <a:rPr lang="en-US" dirty="0" smtClean="0"/>
              <a:t> </a:t>
            </a:r>
            <a:r>
              <a:rPr lang="en-US" dirty="0" err="1" smtClean="0"/>
              <a:t>chetga</a:t>
            </a:r>
            <a:r>
              <a:rPr lang="en-US" dirty="0" smtClean="0"/>
              <a:t> </a:t>
            </a:r>
            <a:r>
              <a:rPr lang="en-US" dirty="0" err="1" smtClean="0"/>
              <a:t>surilib</a:t>
            </a:r>
            <a:r>
              <a:rPr lang="en-US" dirty="0" smtClean="0"/>
              <a:t> </a:t>
            </a:r>
            <a:r>
              <a:rPr lang="en-US" dirty="0" err="1" smtClean="0"/>
              <a:t>kelingan</a:t>
            </a:r>
            <a:r>
              <a:rPr lang="en-US" dirty="0" smtClean="0"/>
              <a:t> </a:t>
            </a:r>
            <a:r>
              <a:rPr lang="en-US" dirty="0" err="1" smtClean="0"/>
              <a:t>edi</a:t>
            </a:r>
            <a:r>
              <a:rPr lang="en-US" dirty="0" smtClean="0"/>
              <a:t>. </a:t>
            </a:r>
            <a:r>
              <a:rPr lang="en-US" dirty="0" err="1" smtClean="0"/>
              <a:t>Biroq</a:t>
            </a:r>
            <a:r>
              <a:rPr lang="en-US" dirty="0" smtClean="0"/>
              <a:t> </a:t>
            </a:r>
            <a:r>
              <a:rPr lang="en-US" dirty="0" err="1" smtClean="0"/>
              <a:t>o‘z</a:t>
            </a:r>
            <a:r>
              <a:rPr lang="en-US" dirty="0" smtClean="0"/>
              <a:t> </a:t>
            </a:r>
            <a:r>
              <a:rPr lang="en-US" dirty="0" err="1" smtClean="0"/>
              <a:t>zamonasida</a:t>
            </a:r>
            <a:r>
              <a:rPr lang="en-US" dirty="0" smtClean="0"/>
              <a:t> </a:t>
            </a:r>
            <a:r>
              <a:rPr lang="en-US" dirty="0" err="1" smtClean="0"/>
              <a:t>buyuk</a:t>
            </a:r>
            <a:r>
              <a:rPr lang="en-US" dirty="0" smtClean="0"/>
              <a:t> </a:t>
            </a:r>
            <a:r>
              <a:rPr lang="en-US" dirty="0" err="1" smtClean="0"/>
              <a:t>davlat</a:t>
            </a:r>
            <a:r>
              <a:rPr lang="en-US" dirty="0" smtClean="0"/>
              <a:t> </a:t>
            </a:r>
            <a:r>
              <a:rPr lang="en-US" dirty="0" err="1" smtClean="0"/>
              <a:t>qurgan</a:t>
            </a:r>
            <a:r>
              <a:rPr lang="en-US" dirty="0" smtClean="0"/>
              <a:t>,</a:t>
            </a:r>
          </a:p>
          <a:p>
            <a:pPr marL="548640" indent="-411480" eaLnBrk="1" fontAlgn="auto" hangingPunct="1">
              <a:spcAft>
                <a:spcPts val="0"/>
              </a:spcAft>
              <a:buClr>
                <a:schemeClr val="tx1">
                  <a:shade val="95000"/>
                </a:schemeClr>
              </a:buClr>
              <a:buFont typeface="Arial" pitchFamily="34" charset="0"/>
              <a:buChar char="•"/>
              <a:defRPr/>
            </a:pPr>
            <a:r>
              <a:rPr lang="en-US" dirty="0" err="1" smtClean="0"/>
              <a:t>uni</a:t>
            </a:r>
            <a:r>
              <a:rPr lang="en-US" dirty="0" smtClean="0"/>
              <a:t> </a:t>
            </a:r>
            <a:r>
              <a:rPr lang="en-US" dirty="0" err="1" smtClean="0"/>
              <a:t>yuksak</a:t>
            </a:r>
            <a:r>
              <a:rPr lang="en-US" dirty="0" smtClean="0"/>
              <a:t> </a:t>
            </a:r>
            <a:r>
              <a:rPr lang="en-US" dirty="0" err="1" smtClean="0"/>
              <a:t>rivojlanish</a:t>
            </a:r>
            <a:r>
              <a:rPr lang="en-US" dirty="0" smtClean="0"/>
              <a:t> </a:t>
            </a:r>
            <a:r>
              <a:rPr lang="en-US" dirty="0" err="1" smtClean="0"/>
              <a:t>pog‘onasiga</a:t>
            </a:r>
            <a:r>
              <a:rPr lang="en-US" dirty="0" smtClean="0"/>
              <a:t> </a:t>
            </a:r>
            <a:r>
              <a:rPr lang="en-US" dirty="0" err="1" smtClean="0"/>
              <a:t>ko‘targan</a:t>
            </a:r>
            <a:r>
              <a:rPr lang="en-US" dirty="0" smtClean="0"/>
              <a:t>, </a:t>
            </a:r>
            <a:r>
              <a:rPr lang="en-US" dirty="0" err="1" smtClean="0"/>
              <a:t>jahonga</a:t>
            </a:r>
            <a:r>
              <a:rPr lang="en-US" dirty="0" smtClean="0"/>
              <a:t> </a:t>
            </a:r>
            <a:r>
              <a:rPr lang="en-US" dirty="0" err="1" smtClean="0"/>
              <a:t>shuhrat</a:t>
            </a:r>
            <a:r>
              <a:rPr lang="en-US" dirty="0" smtClean="0"/>
              <a:t> </a:t>
            </a:r>
            <a:r>
              <a:rPr lang="en-US" dirty="0" err="1" smtClean="0"/>
              <a:t>taratgan</a:t>
            </a:r>
            <a:r>
              <a:rPr lang="en-US" dirty="0" smtClean="0"/>
              <a:t> Amir</a:t>
            </a:r>
          </a:p>
          <a:p>
            <a:pPr marL="548640" indent="-411480" eaLnBrk="1" fontAlgn="auto" hangingPunct="1">
              <a:spcAft>
                <a:spcPts val="0"/>
              </a:spcAft>
              <a:buClr>
                <a:schemeClr val="tx1">
                  <a:shade val="95000"/>
                </a:schemeClr>
              </a:buClr>
              <a:buFont typeface="Arial" pitchFamily="34" charset="0"/>
              <a:buChar char="•"/>
              <a:defRPr/>
            </a:pPr>
            <a:r>
              <a:rPr lang="en-US" dirty="0" err="1" smtClean="0"/>
              <a:t>Temurning</a:t>
            </a:r>
            <a:r>
              <a:rPr lang="en-US" dirty="0" smtClean="0"/>
              <a:t> </a:t>
            </a:r>
            <a:r>
              <a:rPr lang="en-US" dirty="0" err="1" smtClean="0"/>
              <a:t>tarixiy</a:t>
            </a:r>
            <a:r>
              <a:rPr lang="en-US" dirty="0" smtClean="0"/>
              <a:t> </a:t>
            </a:r>
            <a:r>
              <a:rPr lang="en-US" dirty="0" err="1" smtClean="0"/>
              <a:t>xizmatini</a:t>
            </a:r>
            <a:r>
              <a:rPr lang="en-US" dirty="0" smtClean="0"/>
              <a:t> </a:t>
            </a:r>
            <a:r>
              <a:rPr lang="en-US" dirty="0" err="1" smtClean="0"/>
              <a:t>jahon</a:t>
            </a:r>
            <a:r>
              <a:rPr lang="en-US" dirty="0" smtClean="0"/>
              <a:t> </a:t>
            </a:r>
            <a:r>
              <a:rPr lang="en-US" dirty="0" err="1" smtClean="0"/>
              <a:t>afkor</a:t>
            </a:r>
            <a:r>
              <a:rPr lang="en-US" dirty="0" smtClean="0"/>
              <a:t> </a:t>
            </a:r>
            <a:r>
              <a:rPr lang="en-US" dirty="0" err="1" smtClean="0"/>
              <a:t>ommasi</a:t>
            </a:r>
            <a:r>
              <a:rPr lang="en-US" dirty="0" smtClean="0"/>
              <a:t> </a:t>
            </a:r>
            <a:r>
              <a:rPr lang="en-US" dirty="0" err="1" smtClean="0"/>
              <a:t>nazaridan</a:t>
            </a:r>
            <a:r>
              <a:rPr lang="en-US" dirty="0" smtClean="0"/>
              <a:t> </a:t>
            </a:r>
            <a:r>
              <a:rPr lang="en-US" dirty="0" err="1" smtClean="0"/>
              <a:t>yashirish</a:t>
            </a:r>
            <a:r>
              <a:rPr lang="en-US" dirty="0" smtClean="0"/>
              <a:t>, </a:t>
            </a:r>
            <a:r>
              <a:rPr lang="en-US" dirty="0" err="1" smtClean="0"/>
              <a:t>uni</a:t>
            </a:r>
            <a:endParaRPr lang="en-US" dirty="0" smtClean="0"/>
          </a:p>
          <a:p>
            <a:pPr marL="548640" indent="-411480" eaLnBrk="1" fontAlgn="auto" hangingPunct="1">
              <a:spcAft>
                <a:spcPts val="0"/>
              </a:spcAft>
              <a:buClr>
                <a:schemeClr val="tx1">
                  <a:shade val="95000"/>
                </a:schemeClr>
              </a:buClr>
              <a:buFont typeface="Arial" pitchFamily="34" charset="0"/>
              <a:buChar char="•"/>
              <a:defRPr/>
            </a:pPr>
            <a:r>
              <a:rPr lang="en-US" dirty="0" err="1" smtClean="0"/>
              <a:t>qatag‘onlik</a:t>
            </a:r>
            <a:r>
              <a:rPr lang="en-US" dirty="0" smtClean="0"/>
              <a:t> </a:t>
            </a:r>
            <a:r>
              <a:rPr lang="en-US" dirty="0" err="1" smtClean="0"/>
              <a:t>zanjirida</a:t>
            </a:r>
            <a:r>
              <a:rPr lang="en-US" dirty="0" smtClean="0"/>
              <a:t> </a:t>
            </a:r>
            <a:r>
              <a:rPr lang="en-US" dirty="0" err="1" smtClean="0"/>
              <a:t>ushlab</a:t>
            </a:r>
            <a:r>
              <a:rPr lang="en-US" dirty="0" smtClean="0"/>
              <a:t> </a:t>
            </a:r>
            <a:r>
              <a:rPr lang="en-US" dirty="0" err="1" smtClean="0"/>
              <a:t>turish</a:t>
            </a:r>
            <a:r>
              <a:rPr lang="en-US" dirty="0" smtClean="0"/>
              <a:t> </a:t>
            </a:r>
            <a:r>
              <a:rPr lang="en-US" dirty="0" err="1" smtClean="0"/>
              <a:t>vaqti</a:t>
            </a:r>
            <a:r>
              <a:rPr lang="en-US" dirty="0" smtClean="0"/>
              <a:t> </a:t>
            </a:r>
            <a:r>
              <a:rPr lang="en-US" dirty="0" err="1" smtClean="0"/>
              <a:t>o‘tdi</a:t>
            </a:r>
            <a:r>
              <a:rPr lang="en-US" dirty="0" smtClean="0"/>
              <a:t>. </a:t>
            </a:r>
            <a:r>
              <a:rPr lang="en-US" dirty="0" err="1" smtClean="0"/>
              <a:t>Milliy</a:t>
            </a:r>
            <a:r>
              <a:rPr lang="en-US" dirty="0" smtClean="0"/>
              <a:t> </a:t>
            </a:r>
            <a:r>
              <a:rPr lang="en-US" dirty="0" err="1" smtClean="0"/>
              <a:t>istiqlol</a:t>
            </a:r>
            <a:r>
              <a:rPr lang="en-US" dirty="0" smtClean="0"/>
              <a:t> </a:t>
            </a:r>
            <a:r>
              <a:rPr lang="en-US" dirty="0" err="1" smtClean="0"/>
              <a:t>tufayli</a:t>
            </a:r>
            <a:r>
              <a:rPr lang="en-US" dirty="0" smtClean="0"/>
              <a:t> </a:t>
            </a:r>
            <a:r>
              <a:rPr lang="en-US" dirty="0" err="1" smtClean="0"/>
              <a:t>o‘z</a:t>
            </a:r>
            <a:r>
              <a:rPr lang="en-US" dirty="0" smtClean="0"/>
              <a:t> </a:t>
            </a:r>
            <a:r>
              <a:rPr lang="en-US" dirty="0" err="1" smtClean="0"/>
              <a:t>ona</a:t>
            </a:r>
            <a:endParaRPr lang="en-US" dirty="0" smtClean="0"/>
          </a:p>
          <a:p>
            <a:pPr marL="548640" indent="-411480" eaLnBrk="1" fontAlgn="auto" hangingPunct="1">
              <a:spcAft>
                <a:spcPts val="0"/>
              </a:spcAft>
              <a:buClr>
                <a:schemeClr val="tx1">
                  <a:shade val="95000"/>
                </a:schemeClr>
              </a:buClr>
              <a:buFont typeface="Arial" pitchFamily="34" charset="0"/>
              <a:buChar char="•"/>
              <a:defRPr/>
            </a:pPr>
            <a:r>
              <a:rPr lang="en-US" dirty="0" err="1" smtClean="0"/>
              <a:t>tariximizni</a:t>
            </a:r>
            <a:r>
              <a:rPr lang="en-US" dirty="0" smtClean="0"/>
              <a:t> </a:t>
            </a:r>
            <a:r>
              <a:rPr lang="en-US" dirty="0" err="1" smtClean="0"/>
              <a:t>xolisona</a:t>
            </a:r>
            <a:r>
              <a:rPr lang="en-US" dirty="0" smtClean="0"/>
              <a:t> </a:t>
            </a:r>
            <a:r>
              <a:rPr lang="en-US" dirty="0" err="1" smtClean="0"/>
              <a:t>yoritish</a:t>
            </a:r>
            <a:r>
              <a:rPr lang="en-US" dirty="0" smtClean="0"/>
              <a:t>, </a:t>
            </a:r>
            <a:r>
              <a:rPr lang="en-US" dirty="0" err="1" smtClean="0"/>
              <a:t>tarixiy</a:t>
            </a:r>
            <a:r>
              <a:rPr lang="en-US" dirty="0" smtClean="0"/>
              <a:t> </a:t>
            </a:r>
            <a:r>
              <a:rPr lang="en-US" dirty="0" err="1" smtClean="0"/>
              <a:t>haqiqatni</a:t>
            </a:r>
            <a:r>
              <a:rPr lang="en-US" dirty="0" smtClean="0"/>
              <a:t> </a:t>
            </a:r>
            <a:r>
              <a:rPr lang="en-US" dirty="0" err="1" smtClean="0"/>
              <a:t>qaror</a:t>
            </a:r>
            <a:r>
              <a:rPr lang="en-US" dirty="0" smtClean="0"/>
              <a:t> </a:t>
            </a:r>
            <a:r>
              <a:rPr lang="en-US" dirty="0" err="1" smtClean="0"/>
              <a:t>toptirish</a:t>
            </a:r>
            <a:r>
              <a:rPr lang="en-US" dirty="0" smtClean="0"/>
              <a:t> </a:t>
            </a:r>
            <a:r>
              <a:rPr lang="en-US" dirty="0" err="1" smtClean="0"/>
              <a:t>barobarida</a:t>
            </a:r>
            <a:r>
              <a:rPr lang="en-US" dirty="0" smtClean="0"/>
              <a:t> Amir</a:t>
            </a:r>
          </a:p>
          <a:p>
            <a:pPr marL="548640" indent="-411480" eaLnBrk="1" fontAlgn="auto" hangingPunct="1">
              <a:spcAft>
                <a:spcPts val="0"/>
              </a:spcAft>
              <a:buClr>
                <a:schemeClr val="tx1">
                  <a:shade val="95000"/>
                </a:schemeClr>
              </a:buClr>
              <a:buFont typeface="Arial" pitchFamily="34" charset="0"/>
              <a:buChar char="•"/>
              <a:defRPr/>
            </a:pPr>
            <a:r>
              <a:rPr lang="en-US" dirty="0" err="1" smtClean="0"/>
              <a:t>Temur</a:t>
            </a:r>
            <a:r>
              <a:rPr lang="en-US" dirty="0" smtClean="0"/>
              <a:t> </a:t>
            </a:r>
            <a:r>
              <a:rPr lang="en-US" dirty="0" err="1" smtClean="0"/>
              <a:t>bobomizning</a:t>
            </a:r>
            <a:r>
              <a:rPr lang="en-US" dirty="0" smtClean="0"/>
              <a:t> </a:t>
            </a:r>
            <a:r>
              <a:rPr lang="en-US" dirty="0" err="1" smtClean="0"/>
              <a:t>nomini</a:t>
            </a:r>
            <a:r>
              <a:rPr lang="en-US" dirty="0" smtClean="0"/>
              <a:t>, </a:t>
            </a:r>
            <a:r>
              <a:rPr lang="en-US" dirty="0" err="1" smtClean="0"/>
              <a:t>nuroniy</a:t>
            </a:r>
            <a:r>
              <a:rPr lang="en-US" dirty="0" smtClean="0"/>
              <a:t> </a:t>
            </a:r>
            <a:r>
              <a:rPr lang="en-US" dirty="0" err="1" smtClean="0"/>
              <a:t>qiyofasini</a:t>
            </a:r>
            <a:r>
              <a:rPr lang="en-US" dirty="0" smtClean="0"/>
              <a:t> </a:t>
            </a:r>
            <a:r>
              <a:rPr lang="en-US" dirty="0" err="1" smtClean="0"/>
              <a:t>tiklash</a:t>
            </a:r>
            <a:r>
              <a:rPr lang="en-US" dirty="0" smtClean="0"/>
              <a:t> </a:t>
            </a:r>
            <a:r>
              <a:rPr lang="en-US" dirty="0" err="1" smtClean="0"/>
              <a:t>baxtiga</a:t>
            </a:r>
            <a:r>
              <a:rPr lang="en-US" dirty="0" smtClean="0"/>
              <a:t> </a:t>
            </a:r>
            <a:r>
              <a:rPr lang="en-US" dirty="0" err="1" smtClean="0"/>
              <a:t>muyassar</a:t>
            </a:r>
            <a:r>
              <a:rPr lang="en-US" dirty="0" smtClean="0"/>
              <a:t> </a:t>
            </a:r>
            <a:r>
              <a:rPr lang="en-US" dirty="0" err="1" smtClean="0"/>
              <a:t>bo‘ldik</a:t>
            </a:r>
            <a:r>
              <a:rPr lang="en-US" dirty="0" smtClean="0"/>
              <a:t>.</a:t>
            </a:r>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14282" y="142852"/>
            <a:ext cx="8229600" cy="971568"/>
          </a:xfrm>
        </p:spPr>
        <p:txBody>
          <a:bodyPr/>
          <a:lstStyle/>
          <a:p>
            <a:pPr eaLnBrk="1" fontAlgn="auto" hangingPunct="1">
              <a:spcAft>
                <a:spcPts val="0"/>
              </a:spcAft>
              <a:defRPr/>
            </a:pPr>
            <a:r>
              <a:rPr lang="en-US" dirty="0" err="1" smtClean="0">
                <a:solidFill>
                  <a:schemeClr val="accent6">
                    <a:lumMod val="20000"/>
                    <a:lumOff val="80000"/>
                  </a:schemeClr>
                </a:solidFill>
              </a:rPr>
              <a:t>Temur</a:t>
            </a:r>
            <a:r>
              <a:rPr lang="en-US" dirty="0" smtClean="0">
                <a:solidFill>
                  <a:schemeClr val="accent6">
                    <a:lumMod val="20000"/>
                    <a:lumOff val="80000"/>
                  </a:schemeClr>
                </a:solidFill>
              </a:rPr>
              <a:t> </a:t>
            </a:r>
            <a:r>
              <a:rPr lang="en-US" dirty="0" err="1" smtClean="0">
                <a:solidFill>
                  <a:schemeClr val="accent6">
                    <a:lumMod val="20000"/>
                    <a:lumOff val="80000"/>
                  </a:schemeClr>
                </a:solidFill>
              </a:rPr>
              <a:t>tuzuklari</a:t>
            </a:r>
            <a:endParaRPr lang="ru-RU" dirty="0">
              <a:solidFill>
                <a:schemeClr val="accent6">
                  <a:lumMod val="20000"/>
                  <a:lumOff val="80000"/>
                </a:schemeClr>
              </a:solidFill>
            </a:endParaRPr>
          </a:p>
        </p:txBody>
      </p:sp>
      <p:sp>
        <p:nvSpPr>
          <p:cNvPr id="3" name="Подзаголовок 2"/>
          <p:cNvSpPr>
            <a:spLocks noGrp="1"/>
          </p:cNvSpPr>
          <p:nvPr>
            <p:ph type="subTitle" idx="1"/>
          </p:nvPr>
        </p:nvSpPr>
        <p:spPr>
          <a:xfrm>
            <a:off x="4500563" y="1214438"/>
            <a:ext cx="4286250" cy="5143500"/>
          </a:xfrm>
        </p:spPr>
        <p:txBody>
          <a:bodyPr>
            <a:normAutofit/>
          </a:bodyPr>
          <a:lstStyle/>
          <a:p>
            <a:pPr algn="l" eaLnBrk="1" fontAlgn="auto" hangingPunct="1">
              <a:spcAft>
                <a:spcPts val="0"/>
              </a:spcAft>
              <a:buClr>
                <a:schemeClr val="tx1">
                  <a:shade val="95000"/>
                </a:schemeClr>
              </a:buClr>
              <a:buFont typeface="Wingdings 2"/>
              <a:buNone/>
              <a:defRPr/>
            </a:pPr>
            <a:r>
              <a:rPr lang="en-US" dirty="0" smtClean="0">
                <a:solidFill>
                  <a:schemeClr val="accent6">
                    <a:lumMod val="20000"/>
                    <a:lumOff val="80000"/>
                  </a:schemeClr>
                </a:solidFill>
              </a:rPr>
              <a:t>Amir </a:t>
            </a:r>
            <a:r>
              <a:rPr lang="en-US" dirty="0" err="1" smtClean="0">
                <a:solidFill>
                  <a:schemeClr val="accent6">
                    <a:lumMod val="20000"/>
                    <a:lumOff val="80000"/>
                  </a:schemeClr>
                </a:solidFill>
              </a:rPr>
              <a:t>Temurning</a:t>
            </a:r>
            <a:r>
              <a:rPr lang="en-US" dirty="0" smtClean="0">
                <a:solidFill>
                  <a:schemeClr val="accent6">
                    <a:lumMod val="20000"/>
                    <a:lumOff val="80000"/>
                  </a:schemeClr>
                </a:solidFill>
              </a:rPr>
              <a:t> </a:t>
            </a:r>
            <a:r>
              <a:rPr lang="en-US" dirty="0" err="1" smtClean="0">
                <a:solidFill>
                  <a:schemeClr val="accent6">
                    <a:lumMod val="20000"/>
                    <a:lumOff val="80000"/>
                  </a:schemeClr>
                </a:solidFill>
              </a:rPr>
              <a:t>harbiy</a:t>
            </a:r>
            <a:r>
              <a:rPr lang="en-US" dirty="0" smtClean="0">
                <a:solidFill>
                  <a:schemeClr val="accent6">
                    <a:lumMod val="20000"/>
                    <a:lumOff val="80000"/>
                  </a:schemeClr>
                </a:solidFill>
              </a:rPr>
              <a:t> </a:t>
            </a:r>
            <a:r>
              <a:rPr lang="en-US" dirty="0" err="1" smtClean="0">
                <a:solidFill>
                  <a:schemeClr val="accent6">
                    <a:lumMod val="20000"/>
                    <a:lumOff val="80000"/>
                  </a:schemeClr>
                </a:solidFill>
              </a:rPr>
              <a:t>va</a:t>
            </a:r>
            <a:r>
              <a:rPr lang="en-US" dirty="0" smtClean="0">
                <a:solidFill>
                  <a:schemeClr val="accent6">
                    <a:lumMod val="20000"/>
                    <a:lumOff val="80000"/>
                  </a:schemeClr>
                </a:solidFill>
              </a:rPr>
              <a:t> </a:t>
            </a:r>
            <a:r>
              <a:rPr lang="en-US" dirty="0" err="1" smtClean="0">
                <a:solidFill>
                  <a:schemeClr val="accent6">
                    <a:lumMod val="20000"/>
                    <a:lumOff val="80000"/>
                  </a:schemeClr>
                </a:solidFill>
              </a:rPr>
              <a:t>siyosiy</a:t>
            </a:r>
            <a:r>
              <a:rPr lang="en-US" dirty="0" smtClean="0">
                <a:solidFill>
                  <a:schemeClr val="accent6">
                    <a:lumMod val="20000"/>
                    <a:lumOff val="80000"/>
                  </a:schemeClr>
                </a:solidFill>
              </a:rPr>
              <a:t> </a:t>
            </a:r>
            <a:r>
              <a:rPr lang="en-US" dirty="0" err="1" smtClean="0">
                <a:solidFill>
                  <a:schemeClr val="accent6">
                    <a:lumMod val="20000"/>
                    <a:lumOff val="80000"/>
                  </a:schemeClr>
                </a:solidFill>
              </a:rPr>
              <a:t>faoliyatidan</a:t>
            </a:r>
            <a:r>
              <a:rPr lang="en-US" dirty="0" smtClean="0">
                <a:solidFill>
                  <a:schemeClr val="accent6">
                    <a:lumMod val="20000"/>
                    <a:lumOff val="80000"/>
                  </a:schemeClr>
                </a:solidFill>
              </a:rPr>
              <a:t> </a:t>
            </a:r>
            <a:r>
              <a:rPr lang="en-US" dirty="0" err="1" smtClean="0">
                <a:solidFill>
                  <a:schemeClr val="accent6">
                    <a:lumMod val="20000"/>
                    <a:lumOff val="80000"/>
                  </a:schemeClr>
                </a:solidFill>
              </a:rPr>
              <a:t>ma`lumot</a:t>
            </a:r>
            <a:r>
              <a:rPr lang="en-US" dirty="0" smtClean="0">
                <a:solidFill>
                  <a:schemeClr val="accent6">
                    <a:lumMod val="20000"/>
                    <a:lumOff val="80000"/>
                  </a:schemeClr>
                </a:solidFill>
              </a:rPr>
              <a:t> </a:t>
            </a:r>
            <a:r>
              <a:rPr lang="en-US" dirty="0" err="1" smtClean="0">
                <a:solidFill>
                  <a:schemeClr val="accent6">
                    <a:lumMod val="20000"/>
                    <a:lumOff val="80000"/>
                  </a:schemeClr>
                </a:solidFill>
              </a:rPr>
              <a:t>beruvchi</a:t>
            </a:r>
            <a:r>
              <a:rPr lang="en-US" dirty="0" smtClean="0">
                <a:solidFill>
                  <a:schemeClr val="accent6">
                    <a:lumMod val="20000"/>
                    <a:lumOff val="80000"/>
                  </a:schemeClr>
                </a:solidFill>
              </a:rPr>
              <a:t> </a:t>
            </a:r>
            <a:r>
              <a:rPr lang="en-US" dirty="0" err="1" smtClean="0">
                <a:solidFill>
                  <a:schemeClr val="accent6">
                    <a:lumMod val="20000"/>
                    <a:lumOff val="80000"/>
                  </a:schemeClr>
                </a:solidFill>
              </a:rPr>
              <a:t>tarixiy</a:t>
            </a:r>
            <a:r>
              <a:rPr lang="en-US" dirty="0" smtClean="0">
                <a:solidFill>
                  <a:schemeClr val="accent6">
                    <a:lumMod val="20000"/>
                    <a:lumOff val="80000"/>
                  </a:schemeClr>
                </a:solidFill>
              </a:rPr>
              <a:t> </a:t>
            </a:r>
            <a:r>
              <a:rPr lang="en-US" dirty="0" err="1" smtClean="0">
                <a:solidFill>
                  <a:schemeClr val="accent6">
                    <a:lumMod val="20000"/>
                    <a:lumOff val="80000"/>
                  </a:schemeClr>
                </a:solidFill>
              </a:rPr>
              <a:t>asar</a:t>
            </a:r>
            <a:r>
              <a:rPr lang="en-US" dirty="0" smtClean="0">
                <a:solidFill>
                  <a:schemeClr val="accent6">
                    <a:lumMod val="20000"/>
                    <a:lumOff val="80000"/>
                  </a:schemeClr>
                </a:solidFill>
              </a:rPr>
              <a:t>. "</a:t>
            </a:r>
            <a:r>
              <a:rPr lang="en-US" dirty="0" err="1" smtClean="0">
                <a:solidFill>
                  <a:schemeClr val="accent6">
                    <a:lumMod val="20000"/>
                    <a:lumOff val="80000"/>
                  </a:schemeClr>
                </a:solidFill>
              </a:rPr>
              <a:t>Tuzuki</a:t>
            </a:r>
            <a:r>
              <a:rPr lang="en-US" dirty="0" smtClean="0">
                <a:solidFill>
                  <a:schemeClr val="accent6">
                    <a:lumMod val="20000"/>
                    <a:lumOff val="80000"/>
                  </a:schemeClr>
                </a:solidFill>
              </a:rPr>
              <a:t> </a:t>
            </a:r>
            <a:r>
              <a:rPr lang="en-US" dirty="0" err="1" smtClean="0">
                <a:solidFill>
                  <a:schemeClr val="accent6">
                    <a:lumMod val="20000"/>
                    <a:lumOff val="80000"/>
                  </a:schemeClr>
                </a:solidFill>
              </a:rPr>
              <a:t>Temur</a:t>
            </a:r>
            <a:r>
              <a:rPr lang="en-US" dirty="0" smtClean="0">
                <a:solidFill>
                  <a:schemeClr val="accent6">
                    <a:lumMod val="20000"/>
                    <a:lumOff val="80000"/>
                  </a:schemeClr>
                </a:solidFill>
              </a:rPr>
              <a:t>" </a:t>
            </a:r>
            <a:r>
              <a:rPr lang="en-US" dirty="0" err="1" smtClean="0">
                <a:solidFill>
                  <a:schemeClr val="accent6">
                    <a:lumMod val="20000"/>
                    <a:lumOff val="80000"/>
                  </a:schemeClr>
                </a:solidFill>
              </a:rPr>
              <a:t>va</a:t>
            </a:r>
            <a:r>
              <a:rPr lang="en-US" dirty="0" smtClean="0">
                <a:solidFill>
                  <a:schemeClr val="accent6">
                    <a:lumMod val="20000"/>
                    <a:lumOff val="80000"/>
                  </a:schemeClr>
                </a:solidFill>
              </a:rPr>
              <a:t> "</a:t>
            </a:r>
            <a:r>
              <a:rPr lang="en-US" dirty="0" err="1" smtClean="0">
                <a:solidFill>
                  <a:schemeClr val="accent6">
                    <a:lumMod val="20000"/>
                    <a:lumOff val="80000"/>
                  </a:schemeClr>
                </a:solidFill>
              </a:rPr>
              <a:t>Tuzukoti</a:t>
            </a:r>
            <a:r>
              <a:rPr lang="en-US" dirty="0" smtClean="0">
                <a:solidFill>
                  <a:schemeClr val="accent6">
                    <a:lumMod val="20000"/>
                    <a:lumOff val="80000"/>
                  </a:schemeClr>
                </a:solidFill>
              </a:rPr>
              <a:t> </a:t>
            </a:r>
            <a:r>
              <a:rPr lang="en-US" dirty="0" err="1" smtClean="0">
                <a:solidFill>
                  <a:schemeClr val="accent6">
                    <a:lumMod val="20000"/>
                    <a:lumOff val="80000"/>
                  </a:schemeClr>
                </a:solidFill>
              </a:rPr>
              <a:t>Temur</a:t>
            </a:r>
            <a:r>
              <a:rPr lang="en-US" dirty="0" smtClean="0">
                <a:solidFill>
                  <a:schemeClr val="accent6">
                    <a:lumMod val="20000"/>
                    <a:lumOff val="80000"/>
                  </a:schemeClr>
                </a:solidFill>
              </a:rPr>
              <a:t>" </a:t>
            </a:r>
            <a:r>
              <a:rPr lang="en-US" dirty="0" err="1" smtClean="0">
                <a:solidFill>
                  <a:schemeClr val="accent6">
                    <a:lumMod val="20000"/>
                    <a:lumOff val="80000"/>
                  </a:schemeClr>
                </a:solidFill>
              </a:rPr>
              <a:t>nomlari</a:t>
            </a:r>
            <a:r>
              <a:rPr lang="en-US" dirty="0" smtClean="0">
                <a:solidFill>
                  <a:schemeClr val="accent6">
                    <a:lumMod val="20000"/>
                    <a:lumOff val="80000"/>
                  </a:schemeClr>
                </a:solidFill>
              </a:rPr>
              <a:t> </a:t>
            </a:r>
            <a:r>
              <a:rPr lang="en-US" dirty="0" err="1" smtClean="0">
                <a:solidFill>
                  <a:schemeClr val="accent6">
                    <a:lumMod val="20000"/>
                    <a:lumOff val="80000"/>
                  </a:schemeClr>
                </a:solidFill>
              </a:rPr>
              <a:t>bilan</a:t>
            </a:r>
            <a:r>
              <a:rPr lang="en-US" dirty="0" smtClean="0">
                <a:solidFill>
                  <a:schemeClr val="accent6">
                    <a:lumMod val="20000"/>
                    <a:lumOff val="80000"/>
                  </a:schemeClr>
                </a:solidFill>
              </a:rPr>
              <a:t> </a:t>
            </a:r>
            <a:r>
              <a:rPr lang="en-US" dirty="0" err="1" smtClean="0">
                <a:solidFill>
                  <a:schemeClr val="accent6">
                    <a:lumMod val="20000"/>
                    <a:lumOff val="80000"/>
                  </a:schemeClr>
                </a:solidFill>
              </a:rPr>
              <a:t>atalgan</a:t>
            </a:r>
            <a:r>
              <a:rPr lang="en-US" dirty="0" smtClean="0">
                <a:solidFill>
                  <a:schemeClr val="accent6">
                    <a:lumMod val="20000"/>
                    <a:lumOff val="80000"/>
                  </a:schemeClr>
                </a:solidFill>
              </a:rPr>
              <a:t>. Amir </a:t>
            </a:r>
            <a:r>
              <a:rPr lang="en-US" dirty="0" err="1" smtClean="0">
                <a:solidFill>
                  <a:schemeClr val="accent6">
                    <a:lumMod val="20000"/>
                    <a:lumOff val="80000"/>
                  </a:schemeClr>
                </a:solidFill>
              </a:rPr>
              <a:t>Temurning</a:t>
            </a:r>
            <a:r>
              <a:rPr lang="en-US" dirty="0" smtClean="0">
                <a:solidFill>
                  <a:schemeClr val="accent6">
                    <a:lumMod val="20000"/>
                    <a:lumOff val="80000"/>
                  </a:schemeClr>
                </a:solidFill>
              </a:rPr>
              <a:t> "</a:t>
            </a:r>
            <a:r>
              <a:rPr lang="en-US" dirty="0" err="1" smtClean="0">
                <a:solidFill>
                  <a:schemeClr val="accent6">
                    <a:lumMod val="20000"/>
                    <a:lumOff val="80000"/>
                  </a:schemeClr>
                </a:solidFill>
              </a:rPr>
              <a:t>Tuzuklar</a:t>
            </a:r>
            <a:r>
              <a:rPr lang="en-US" dirty="0" smtClean="0">
                <a:solidFill>
                  <a:schemeClr val="accent6">
                    <a:lumMod val="20000"/>
                    <a:lumOff val="80000"/>
                  </a:schemeClr>
                </a:solidFill>
              </a:rPr>
              <a:t>" </a:t>
            </a:r>
            <a:r>
              <a:rPr lang="en-US" dirty="0" err="1" smtClean="0">
                <a:solidFill>
                  <a:schemeClr val="accent6">
                    <a:lumMod val="20000"/>
                    <a:lumOff val="80000"/>
                  </a:schemeClr>
                </a:solidFill>
              </a:rPr>
              <a:t>muallifi</a:t>
            </a:r>
            <a:r>
              <a:rPr lang="en-US" dirty="0" smtClean="0">
                <a:solidFill>
                  <a:schemeClr val="accent6">
                    <a:lumMod val="20000"/>
                    <a:lumOff val="80000"/>
                  </a:schemeClr>
                </a:solidFill>
              </a:rPr>
              <a:t> </a:t>
            </a:r>
            <a:r>
              <a:rPr lang="en-US" dirty="0" err="1" smtClean="0">
                <a:solidFill>
                  <a:schemeClr val="accent6">
                    <a:lumMod val="20000"/>
                    <a:lumOff val="80000"/>
                  </a:schemeClr>
                </a:solidFill>
              </a:rPr>
              <a:t>ekanligini</a:t>
            </a:r>
            <a:r>
              <a:rPr lang="en-US" dirty="0" smtClean="0">
                <a:solidFill>
                  <a:schemeClr val="accent6">
                    <a:lumMod val="20000"/>
                    <a:lumOff val="80000"/>
                  </a:schemeClr>
                </a:solidFill>
              </a:rPr>
              <a:t> </a:t>
            </a:r>
            <a:r>
              <a:rPr lang="en-US" dirty="0" err="1" smtClean="0">
                <a:solidFill>
                  <a:schemeClr val="accent6">
                    <a:lumMod val="20000"/>
                    <a:lumOff val="80000"/>
                  </a:schemeClr>
                </a:solidFill>
              </a:rPr>
              <a:t>e`tirof</a:t>
            </a:r>
            <a:r>
              <a:rPr lang="en-US" dirty="0" smtClean="0">
                <a:solidFill>
                  <a:schemeClr val="accent6">
                    <a:lumMod val="20000"/>
                    <a:lumOff val="80000"/>
                  </a:schemeClr>
                </a:solidFill>
              </a:rPr>
              <a:t> </a:t>
            </a:r>
            <a:r>
              <a:rPr lang="en-US" dirty="0" err="1" smtClean="0">
                <a:solidFill>
                  <a:schemeClr val="accent6">
                    <a:lumMod val="20000"/>
                    <a:lumOff val="80000"/>
                  </a:schemeClr>
                </a:solidFill>
              </a:rPr>
              <a:t>etadigan</a:t>
            </a:r>
            <a:r>
              <a:rPr lang="en-US" dirty="0" smtClean="0">
                <a:solidFill>
                  <a:schemeClr val="accent6">
                    <a:lumMod val="20000"/>
                    <a:lumOff val="80000"/>
                  </a:schemeClr>
                </a:solidFill>
              </a:rPr>
              <a:t> </a:t>
            </a:r>
            <a:r>
              <a:rPr lang="en-US" dirty="0" err="1" smtClean="0">
                <a:solidFill>
                  <a:schemeClr val="accent6">
                    <a:lumMod val="20000"/>
                    <a:lumOff val="80000"/>
                  </a:schemeClr>
                </a:solidFill>
              </a:rPr>
              <a:t>olimlar</a:t>
            </a:r>
            <a:r>
              <a:rPr lang="en-US" dirty="0" smtClean="0">
                <a:solidFill>
                  <a:schemeClr val="accent6">
                    <a:lumMod val="20000"/>
                    <a:lumOff val="80000"/>
                  </a:schemeClr>
                </a:solidFill>
              </a:rPr>
              <a:t> </a:t>
            </a:r>
            <a:r>
              <a:rPr lang="en-US" dirty="0" err="1" smtClean="0">
                <a:solidFill>
                  <a:schemeClr val="accent6">
                    <a:lumMod val="20000"/>
                    <a:lumOff val="80000"/>
                  </a:schemeClr>
                </a:solidFill>
              </a:rPr>
              <a:t>ko`pchilikni</a:t>
            </a:r>
            <a:r>
              <a:rPr lang="en-US" dirty="0" smtClean="0">
                <a:solidFill>
                  <a:schemeClr val="accent6">
                    <a:lumMod val="20000"/>
                    <a:lumOff val="80000"/>
                  </a:schemeClr>
                </a:solidFill>
              </a:rPr>
              <a:t> </a:t>
            </a:r>
            <a:r>
              <a:rPr lang="en-US" dirty="0" err="1" smtClean="0">
                <a:solidFill>
                  <a:schemeClr val="accent6">
                    <a:lumMod val="20000"/>
                    <a:lumOff val="80000"/>
                  </a:schemeClr>
                </a:solidFill>
              </a:rPr>
              <a:t>tashkil</a:t>
            </a:r>
            <a:r>
              <a:rPr lang="en-US" dirty="0" smtClean="0">
                <a:solidFill>
                  <a:schemeClr val="accent6">
                    <a:lumMod val="20000"/>
                    <a:lumOff val="80000"/>
                  </a:schemeClr>
                </a:solidFill>
              </a:rPr>
              <a:t> </a:t>
            </a:r>
            <a:r>
              <a:rPr lang="en-US" dirty="0" err="1" smtClean="0">
                <a:solidFill>
                  <a:schemeClr val="accent6">
                    <a:lumMod val="20000"/>
                    <a:lumOff val="80000"/>
                  </a:schemeClr>
                </a:solidFill>
              </a:rPr>
              <a:t>etadi</a:t>
            </a:r>
            <a:r>
              <a:rPr lang="en-US" dirty="0" smtClean="0">
                <a:solidFill>
                  <a:schemeClr val="accent6">
                    <a:lumMod val="20000"/>
                    <a:lumOff val="80000"/>
                  </a:schemeClr>
                </a:solidFill>
              </a:rPr>
              <a:t>. </a:t>
            </a:r>
            <a:endParaRPr lang="ru-RU" dirty="0">
              <a:solidFill>
                <a:schemeClr val="accent6">
                  <a:lumMod val="20000"/>
                  <a:lumOff val="80000"/>
                </a:schemeClr>
              </a:solidFill>
            </a:endParaRPr>
          </a:p>
        </p:txBody>
      </p:sp>
      <p:pic>
        <p:nvPicPr>
          <p:cNvPr id="16387" name="Picture 2" descr="D:\kitob\xay\скачанные файлы (1).jpg"/>
          <p:cNvPicPr>
            <a:picLocks noChangeAspect="1" noChangeArrowheads="1"/>
          </p:cNvPicPr>
          <p:nvPr/>
        </p:nvPicPr>
        <p:blipFill>
          <a:blip r:embed="rId2"/>
          <a:srcRect/>
          <a:stretch>
            <a:fillRect/>
          </a:stretch>
        </p:blipFill>
        <p:spPr bwMode="auto">
          <a:xfrm>
            <a:off x="428625" y="1285875"/>
            <a:ext cx="3798888" cy="47863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Содержимое 2"/>
          <p:cNvSpPr>
            <a:spLocks noGrp="1"/>
          </p:cNvSpPr>
          <p:nvPr>
            <p:ph idx="1"/>
          </p:nvPr>
        </p:nvSpPr>
        <p:spPr>
          <a:xfrm>
            <a:off x="457200" y="571500"/>
            <a:ext cx="8229600" cy="5737225"/>
          </a:xfrm>
        </p:spPr>
        <p:txBody>
          <a:bodyPr/>
          <a:lstStyle/>
          <a:p>
            <a:pPr eaLnBrk="1" hangingPunct="1"/>
            <a:r>
              <a:rPr lang="en-US" smtClean="0"/>
              <a:t>Amir Temur shaharlarda ilm-fan, madaniyatni rivojlantirish uchun ko'plab ilmiy muassasalar qurishga amr qilgan. Madrasalarda diniy fanlar bilan baravar matematika, me'morchilik, astronomiya, adabiyot, tarix, musiqa kabi fanlarning o'qitilishiga alohida e'tibor berilgan. «Temur tuzuklari»da aytilishicha, musulmonlarga diniy madrasalarda ta'lim berish, shariat aqidalari va islom dini ilmlari: tafsir, hadis, fiqhdan dars berish uchun sohibqiron tomonidan har bir shaharga olimlar va mudarrislar tayin qilingan</a:t>
            </a:r>
            <a:endParaRPr lang="ru-RU"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50" y="285750"/>
            <a:ext cx="4257675" cy="5951538"/>
          </a:xfrm>
        </p:spPr>
        <p:txBody>
          <a:bodyPr>
            <a:normAutofit fontScale="92500"/>
          </a:bodyPr>
          <a:lstStyle/>
          <a:p>
            <a:pPr marL="548640" indent="-411480" eaLnBrk="1" fontAlgn="auto" hangingPunct="1">
              <a:spcAft>
                <a:spcPts val="0"/>
              </a:spcAft>
              <a:buClr>
                <a:schemeClr val="tx1">
                  <a:shade val="95000"/>
                </a:schemeClr>
              </a:buClr>
              <a:buFont typeface="Wingdings 2"/>
              <a:buChar char=""/>
              <a:defRPr/>
            </a:pPr>
            <a:r>
              <a:rPr lang="en-US" dirty="0" err="1" smtClean="0"/>
              <a:t>Bular</a:t>
            </a:r>
            <a:r>
              <a:rPr lang="en-US" dirty="0" smtClean="0"/>
              <a:t> </a:t>
            </a:r>
            <a:r>
              <a:rPr lang="en-US" dirty="0" err="1" smtClean="0"/>
              <a:t>orasida</a:t>
            </a:r>
            <a:r>
              <a:rPr lang="en-US" dirty="0" smtClean="0"/>
              <a:t> "</a:t>
            </a:r>
            <a:r>
              <a:rPr lang="en-US" dirty="0" err="1" smtClean="0"/>
              <a:t>T.t."ning</a:t>
            </a:r>
            <a:r>
              <a:rPr lang="en-US" dirty="0" smtClean="0"/>
              <a:t> </a:t>
            </a:r>
            <a:r>
              <a:rPr lang="en-US" dirty="0" err="1" smtClean="0"/>
              <a:t>inglizcha</a:t>
            </a:r>
            <a:r>
              <a:rPr lang="en-US" dirty="0" smtClean="0"/>
              <a:t> </a:t>
            </a:r>
            <a:r>
              <a:rPr lang="en-US" dirty="0" err="1" smtClean="0"/>
              <a:t>tarjimonlari</a:t>
            </a:r>
            <a:r>
              <a:rPr lang="en-US" dirty="0" smtClean="0"/>
              <a:t> </a:t>
            </a:r>
            <a:r>
              <a:rPr lang="en-US" dirty="0" err="1" smtClean="0"/>
              <a:t>va</a:t>
            </a:r>
            <a:r>
              <a:rPr lang="en-US" dirty="0" smtClean="0"/>
              <a:t> </a:t>
            </a:r>
            <a:r>
              <a:rPr lang="en-US" dirty="0" err="1" smtClean="0"/>
              <a:t>noshirlari</a:t>
            </a:r>
            <a:r>
              <a:rPr lang="en-US" dirty="0" smtClean="0"/>
              <a:t> Devi </a:t>
            </a:r>
            <a:r>
              <a:rPr lang="en-US" dirty="0" err="1" smtClean="0"/>
              <a:t>va</a:t>
            </a:r>
            <a:r>
              <a:rPr lang="en-US" dirty="0" smtClean="0"/>
              <a:t> </a:t>
            </a:r>
            <a:r>
              <a:rPr lang="en-US" dirty="0" err="1" smtClean="0"/>
              <a:t>Uaytlar</a:t>
            </a:r>
            <a:r>
              <a:rPr lang="en-US" dirty="0" smtClean="0"/>
              <a:t>, </a:t>
            </a:r>
            <a:r>
              <a:rPr lang="en-US" dirty="0" err="1" smtClean="0"/>
              <a:t>mashxur</a:t>
            </a:r>
            <a:r>
              <a:rPr lang="en-US" dirty="0" smtClean="0"/>
              <a:t> </a:t>
            </a:r>
            <a:r>
              <a:rPr lang="en-US" dirty="0" err="1" smtClean="0"/>
              <a:t>turk</a:t>
            </a:r>
            <a:r>
              <a:rPr lang="en-US" dirty="0" smtClean="0"/>
              <a:t> </a:t>
            </a:r>
            <a:r>
              <a:rPr lang="en-US" dirty="0" err="1" smtClean="0"/>
              <a:t>qomusiy</a:t>
            </a:r>
            <a:r>
              <a:rPr lang="en-US" dirty="0" smtClean="0"/>
              <a:t> </a:t>
            </a:r>
            <a:r>
              <a:rPr lang="en-US" dirty="0" err="1" smtClean="0"/>
              <a:t>olimi</a:t>
            </a:r>
            <a:r>
              <a:rPr lang="en-US" dirty="0" smtClean="0"/>
              <a:t> </a:t>
            </a:r>
            <a:r>
              <a:rPr lang="en-US" dirty="0" err="1" smtClean="0"/>
              <a:t>Shamsuddin</a:t>
            </a:r>
            <a:r>
              <a:rPr lang="en-US" dirty="0" smtClean="0"/>
              <a:t> </a:t>
            </a:r>
            <a:r>
              <a:rPr lang="en-US" dirty="0" err="1" smtClean="0"/>
              <a:t>Somiy</a:t>
            </a:r>
            <a:r>
              <a:rPr lang="en-US" dirty="0" smtClean="0"/>
              <a:t>, </a:t>
            </a:r>
            <a:r>
              <a:rPr lang="en-US" dirty="0" err="1" smtClean="0"/>
              <a:t>qo`lyozmalarning</a:t>
            </a:r>
            <a:r>
              <a:rPr lang="en-US" dirty="0" smtClean="0"/>
              <a:t> </a:t>
            </a:r>
            <a:r>
              <a:rPr lang="en-US" dirty="0" err="1" smtClean="0"/>
              <a:t>yirik</a:t>
            </a:r>
            <a:r>
              <a:rPr lang="en-US" dirty="0" smtClean="0"/>
              <a:t> </a:t>
            </a:r>
            <a:r>
              <a:rPr lang="en-US" dirty="0" err="1" smtClean="0"/>
              <a:t>tadqiqotchisi</a:t>
            </a:r>
            <a:r>
              <a:rPr lang="en-US" dirty="0" smtClean="0"/>
              <a:t> N.D. </a:t>
            </a:r>
            <a:r>
              <a:rPr lang="en-US" dirty="0" err="1" smtClean="0"/>
              <a:t>MikluxoMaklaylar</a:t>
            </a:r>
            <a:r>
              <a:rPr lang="en-US" dirty="0" smtClean="0"/>
              <a:t> ham bor. </a:t>
            </a:r>
            <a:r>
              <a:rPr lang="en-US" dirty="0" err="1" smtClean="0"/>
              <a:t>Boshqa</a:t>
            </a:r>
            <a:r>
              <a:rPr lang="en-US" dirty="0" smtClean="0"/>
              <a:t> </a:t>
            </a:r>
            <a:r>
              <a:rPr lang="en-US" dirty="0" err="1" smtClean="0"/>
              <a:t>bir</a:t>
            </a:r>
            <a:r>
              <a:rPr lang="en-US" dirty="0" smtClean="0"/>
              <a:t> </a:t>
            </a:r>
            <a:r>
              <a:rPr lang="en-US" dirty="0" err="1" smtClean="0"/>
              <a:t>guruh</a:t>
            </a:r>
            <a:r>
              <a:rPr lang="en-US" dirty="0" smtClean="0"/>
              <a:t> </a:t>
            </a:r>
            <a:r>
              <a:rPr lang="en-US" dirty="0" err="1" smtClean="0"/>
              <a:t>olimlarning</a:t>
            </a:r>
            <a:r>
              <a:rPr lang="en-US" dirty="0" smtClean="0"/>
              <a:t> </a:t>
            </a:r>
            <a:r>
              <a:rPr lang="en-US" dirty="0" err="1" smtClean="0"/>
              <a:t>fikricha</a:t>
            </a:r>
            <a:r>
              <a:rPr lang="en-US" dirty="0" smtClean="0"/>
              <a:t>, </a:t>
            </a:r>
            <a:r>
              <a:rPr lang="en-US" dirty="0" err="1" smtClean="0"/>
              <a:t>asar</a:t>
            </a:r>
            <a:r>
              <a:rPr lang="en-US" dirty="0" smtClean="0"/>
              <a:t> 16—17-a.larda </a:t>
            </a:r>
            <a:r>
              <a:rPr lang="en-US" dirty="0" err="1" smtClean="0"/>
              <a:t>Hindistonda</a:t>
            </a:r>
            <a:r>
              <a:rPr lang="en-US" dirty="0" smtClean="0"/>
              <a:t> </a:t>
            </a:r>
            <a:r>
              <a:rPr lang="en-US" dirty="0" err="1" smtClean="0"/>
              <a:t>yozilgan</a:t>
            </a:r>
            <a:r>
              <a:rPr lang="en-US" dirty="0" smtClean="0"/>
              <a:t>.</a:t>
            </a:r>
            <a:endParaRPr lang="ru-RU" dirty="0"/>
          </a:p>
        </p:txBody>
      </p:sp>
      <p:pic>
        <p:nvPicPr>
          <p:cNvPr id="18434" name="Picture 2" descr="D:\kitob\xay\скачанные файлы (3).jpg"/>
          <p:cNvPicPr>
            <a:picLocks noChangeAspect="1" noChangeArrowheads="1"/>
          </p:cNvPicPr>
          <p:nvPr/>
        </p:nvPicPr>
        <p:blipFill>
          <a:blip r:embed="rId2"/>
          <a:srcRect/>
          <a:stretch>
            <a:fillRect/>
          </a:stretch>
        </p:blipFill>
        <p:spPr bwMode="auto">
          <a:xfrm>
            <a:off x="4643438" y="285750"/>
            <a:ext cx="4098925" cy="6159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63"/>
            <a:ext cx="8229600" cy="5808662"/>
          </a:xfrm>
        </p:spPr>
        <p:txBody>
          <a:bodyPr>
            <a:normAutofit lnSpcReduction="10000"/>
          </a:bodyPr>
          <a:lstStyle/>
          <a:p>
            <a:pPr marL="548640" indent="-411480" eaLnBrk="1" fontAlgn="auto" hangingPunct="1">
              <a:spcAft>
                <a:spcPts val="0"/>
              </a:spcAft>
              <a:buClr>
                <a:schemeClr val="tx1">
                  <a:shade val="95000"/>
                </a:schemeClr>
              </a:buClr>
              <a:buFont typeface="Wingdings 2"/>
              <a:buChar char=""/>
              <a:defRPr/>
            </a:pPr>
            <a:r>
              <a:rPr lang="en-US" dirty="0" err="1" smtClean="0"/>
              <a:t>Asar</a:t>
            </a:r>
            <a:r>
              <a:rPr lang="en-US" dirty="0" smtClean="0"/>
              <a:t> 2 </a:t>
            </a:r>
            <a:r>
              <a:rPr lang="en-US" dirty="0" err="1" smtClean="0"/>
              <a:t>qismdan</a:t>
            </a:r>
            <a:r>
              <a:rPr lang="en-US" dirty="0" smtClean="0"/>
              <a:t> </a:t>
            </a:r>
            <a:r>
              <a:rPr lang="en-US" dirty="0" err="1" smtClean="0"/>
              <a:t>iborat</a:t>
            </a:r>
            <a:r>
              <a:rPr lang="en-US" dirty="0" smtClean="0"/>
              <a:t>. </a:t>
            </a:r>
            <a:r>
              <a:rPr lang="en-US" dirty="0" err="1" smtClean="0"/>
              <a:t>Birinchi</a:t>
            </a:r>
            <a:r>
              <a:rPr lang="en-US" dirty="0" smtClean="0"/>
              <a:t> </a:t>
            </a:r>
            <a:r>
              <a:rPr lang="en-US" dirty="0" err="1" smtClean="0"/>
              <a:t>qismda</a:t>
            </a:r>
            <a:r>
              <a:rPr lang="en-US" dirty="0" smtClean="0"/>
              <a:t> Amir </a:t>
            </a:r>
            <a:r>
              <a:rPr lang="en-US" dirty="0" err="1" smtClean="0"/>
              <a:t>Temurning</a:t>
            </a:r>
            <a:r>
              <a:rPr lang="en-US" dirty="0" smtClean="0"/>
              <a:t> </a:t>
            </a:r>
            <a:r>
              <a:rPr lang="en-US" dirty="0" err="1" smtClean="0"/>
              <a:t>tarjimai</a:t>
            </a:r>
            <a:r>
              <a:rPr lang="en-US" dirty="0" smtClean="0"/>
              <a:t> </a:t>
            </a:r>
            <a:r>
              <a:rPr lang="en-US" dirty="0" err="1" smtClean="0"/>
              <a:t>holi</a:t>
            </a:r>
            <a:r>
              <a:rPr lang="en-US" dirty="0" smtClean="0"/>
              <a:t>, </a:t>
            </a:r>
            <a:r>
              <a:rPr lang="en-US" dirty="0" err="1" smtClean="0"/>
              <a:t>ijtimoiy-siyosiy</a:t>
            </a:r>
            <a:r>
              <a:rPr lang="en-US" dirty="0" smtClean="0"/>
              <a:t> </a:t>
            </a:r>
            <a:r>
              <a:rPr lang="en-US" dirty="0" err="1" smtClean="0"/>
              <a:t>faoliyati</a:t>
            </a:r>
            <a:r>
              <a:rPr lang="en-US" dirty="0" smtClean="0"/>
              <a:t>, </a:t>
            </a:r>
            <a:r>
              <a:rPr lang="en-US" dirty="0" err="1" smtClean="0"/>
              <a:t>uning</a:t>
            </a:r>
            <a:r>
              <a:rPr lang="en-US" dirty="0" smtClean="0"/>
              <a:t> </a:t>
            </a:r>
            <a:r>
              <a:rPr lang="en-US" dirty="0" err="1" smtClean="0"/>
              <a:t>Movarounnahrda</a:t>
            </a:r>
            <a:r>
              <a:rPr lang="en-US" dirty="0" smtClean="0"/>
              <a:t> </a:t>
            </a:r>
            <a:r>
              <a:rPr lang="en-US" dirty="0" err="1" smtClean="0"/>
              <a:t>markaziy</a:t>
            </a:r>
            <a:r>
              <a:rPr lang="en-US" dirty="0" smtClean="0"/>
              <a:t> </a:t>
            </a:r>
            <a:r>
              <a:rPr lang="en-US" dirty="0" err="1" smtClean="0"/>
              <a:t>hokimiyatni</a:t>
            </a:r>
            <a:r>
              <a:rPr lang="en-US" dirty="0" smtClean="0"/>
              <a:t> </a:t>
            </a:r>
            <a:r>
              <a:rPr lang="en-US" dirty="0" err="1" smtClean="0"/>
              <a:t>qo`lga</a:t>
            </a:r>
            <a:r>
              <a:rPr lang="en-US" dirty="0" smtClean="0"/>
              <a:t> </a:t>
            </a:r>
            <a:r>
              <a:rPr lang="en-US" dirty="0" err="1" smtClean="0"/>
              <a:t>kiritishi</a:t>
            </a:r>
            <a:r>
              <a:rPr lang="en-US" dirty="0" smtClean="0"/>
              <a:t>, </a:t>
            </a:r>
            <a:r>
              <a:rPr lang="en-US" dirty="0" err="1" smtClean="0"/>
              <a:t>siyosiy</a:t>
            </a:r>
            <a:r>
              <a:rPr lang="en-US" dirty="0" smtClean="0"/>
              <a:t> </a:t>
            </a:r>
            <a:r>
              <a:rPr lang="en-US" dirty="0" err="1" smtClean="0"/>
              <a:t>tarqoqlikka</a:t>
            </a:r>
            <a:r>
              <a:rPr lang="en-US" dirty="0" smtClean="0"/>
              <a:t> </a:t>
            </a:r>
            <a:r>
              <a:rPr lang="en-US" dirty="0" err="1" smtClean="0"/>
              <a:t>barham</a:t>
            </a:r>
            <a:r>
              <a:rPr lang="en-US" dirty="0" smtClean="0"/>
              <a:t> </a:t>
            </a:r>
            <a:r>
              <a:rPr lang="en-US" dirty="0" err="1" smtClean="0"/>
              <a:t>berishi</a:t>
            </a:r>
            <a:r>
              <a:rPr lang="en-US" dirty="0" smtClean="0"/>
              <a:t>, </a:t>
            </a:r>
            <a:r>
              <a:rPr lang="en-US" dirty="0" err="1" smtClean="0"/>
              <a:t>markazlashgan</a:t>
            </a:r>
            <a:r>
              <a:rPr lang="en-US" dirty="0" smtClean="0"/>
              <a:t> </a:t>
            </a:r>
            <a:r>
              <a:rPr lang="en-US" dirty="0" err="1" smtClean="0"/>
              <a:t>davlat</a:t>
            </a:r>
            <a:r>
              <a:rPr lang="en-US" dirty="0" smtClean="0"/>
              <a:t> </a:t>
            </a:r>
            <a:r>
              <a:rPr lang="en-US" dirty="0" err="1" smtClean="0"/>
              <a:t>tuzishi</a:t>
            </a:r>
            <a:r>
              <a:rPr lang="en-US" dirty="0" smtClean="0"/>
              <a:t>, 27 </a:t>
            </a:r>
            <a:r>
              <a:rPr lang="en-US" dirty="0" err="1" smtClean="0"/>
              <a:t>mamlakatni</a:t>
            </a:r>
            <a:r>
              <a:rPr lang="en-US" dirty="0" smtClean="0"/>
              <a:t>, </a:t>
            </a:r>
            <a:r>
              <a:rPr lang="en-US" dirty="0" err="1" smtClean="0"/>
              <a:t>jumladan</a:t>
            </a:r>
            <a:r>
              <a:rPr lang="en-US" dirty="0" smtClean="0"/>
              <a:t>, </a:t>
            </a:r>
            <a:r>
              <a:rPr lang="en-US" dirty="0" err="1" smtClean="0"/>
              <a:t>Eron</a:t>
            </a:r>
            <a:r>
              <a:rPr lang="en-US" dirty="0" smtClean="0"/>
              <a:t>, </a:t>
            </a:r>
            <a:r>
              <a:rPr lang="en-US" dirty="0" err="1" smtClean="0"/>
              <a:t>Afg`oniston</a:t>
            </a:r>
            <a:r>
              <a:rPr lang="en-US" dirty="0" smtClean="0"/>
              <a:t>, </a:t>
            </a:r>
            <a:r>
              <a:rPr lang="en-US" dirty="0" err="1" smtClean="0"/>
              <a:t>Ozarbayjon</a:t>
            </a:r>
            <a:r>
              <a:rPr lang="en-US" dirty="0" smtClean="0"/>
              <a:t>, </a:t>
            </a:r>
            <a:r>
              <a:rPr lang="en-US" dirty="0" err="1" smtClean="0"/>
              <a:t>Gruziya</a:t>
            </a:r>
            <a:r>
              <a:rPr lang="en-US" dirty="0" smtClean="0"/>
              <a:t> </a:t>
            </a:r>
            <a:r>
              <a:rPr lang="en-US" dirty="0" err="1" smtClean="0"/>
              <a:t>va</a:t>
            </a:r>
            <a:r>
              <a:rPr lang="en-US" dirty="0" smtClean="0"/>
              <a:t> </a:t>
            </a:r>
            <a:r>
              <a:rPr lang="en-US" dirty="0" err="1" smtClean="0"/>
              <a:t>Hindistonni</a:t>
            </a:r>
            <a:r>
              <a:rPr lang="en-US" dirty="0" smtClean="0"/>
              <a:t> </a:t>
            </a:r>
            <a:r>
              <a:rPr lang="en-US" dirty="0" err="1" smtClean="0"/>
              <a:t>o`z</a:t>
            </a:r>
            <a:r>
              <a:rPr lang="en-US" dirty="0" smtClean="0"/>
              <a:t> </a:t>
            </a:r>
            <a:r>
              <a:rPr lang="en-US" dirty="0" err="1" smtClean="0"/>
              <a:t>tasarrufiga</a:t>
            </a:r>
            <a:r>
              <a:rPr lang="en-US" dirty="0" smtClean="0"/>
              <a:t> </a:t>
            </a:r>
            <a:r>
              <a:rPr lang="en-US" dirty="0" err="1" smtClean="0"/>
              <a:t>kiritishi</a:t>
            </a:r>
            <a:r>
              <a:rPr lang="en-US" dirty="0" smtClean="0"/>
              <a:t>, </a:t>
            </a:r>
            <a:r>
              <a:rPr lang="en-US" dirty="0" err="1" smtClean="0"/>
              <a:t>Oltin</a:t>
            </a:r>
            <a:r>
              <a:rPr lang="en-US" dirty="0" smtClean="0"/>
              <a:t> </a:t>
            </a:r>
            <a:r>
              <a:rPr lang="en-US" dirty="0" err="1" smtClean="0"/>
              <a:t>O`rda</a:t>
            </a:r>
            <a:r>
              <a:rPr lang="en-US" dirty="0" smtClean="0"/>
              <a:t> </a:t>
            </a:r>
            <a:r>
              <a:rPr lang="en-US" dirty="0" err="1" smtClean="0"/>
              <a:t>hukmdori</a:t>
            </a:r>
            <a:r>
              <a:rPr lang="en-US" dirty="0" smtClean="0"/>
              <a:t> </a:t>
            </a:r>
            <a:r>
              <a:rPr lang="en-US" dirty="0" err="1" smtClean="0"/>
              <a:t>To`xtamish</a:t>
            </a:r>
            <a:r>
              <a:rPr lang="en-US" dirty="0" smtClean="0"/>
              <a:t>, </a:t>
            </a:r>
            <a:r>
              <a:rPr lang="en-US" dirty="0" err="1" smtClean="0"/>
              <a:t>turk</a:t>
            </a:r>
            <a:r>
              <a:rPr lang="en-US" dirty="0" smtClean="0"/>
              <a:t> </a:t>
            </a:r>
            <a:r>
              <a:rPr lang="en-US" dirty="0" err="1" smtClean="0"/>
              <a:t>sultoni</a:t>
            </a:r>
            <a:r>
              <a:rPr lang="en-US" dirty="0" smtClean="0"/>
              <a:t> </a:t>
            </a:r>
            <a:r>
              <a:rPr lang="en-US" dirty="0" err="1" smtClean="0"/>
              <a:t>Boyazid</a:t>
            </a:r>
            <a:r>
              <a:rPr lang="en-US" dirty="0" smtClean="0"/>
              <a:t> I </a:t>
            </a:r>
            <a:r>
              <a:rPr lang="en-US" dirty="0" err="1" smtClean="0"/>
              <a:t>Yildirimga</a:t>
            </a:r>
            <a:r>
              <a:rPr lang="en-US" dirty="0" smtClean="0"/>
              <a:t> </a:t>
            </a:r>
            <a:r>
              <a:rPr lang="en-US" dirty="0" err="1" smtClean="0"/>
              <a:t>qarshi</a:t>
            </a:r>
            <a:r>
              <a:rPr lang="en-US" dirty="0" smtClean="0"/>
              <a:t> </a:t>
            </a:r>
            <a:r>
              <a:rPr lang="en-US" dirty="0" err="1" smtClean="0"/>
              <a:t>harbiy</a:t>
            </a:r>
            <a:r>
              <a:rPr lang="en-US" dirty="0" smtClean="0"/>
              <a:t> </a:t>
            </a:r>
            <a:r>
              <a:rPr lang="en-US" dirty="0" err="1" smtClean="0"/>
              <a:t>yurishlari</a:t>
            </a:r>
            <a:r>
              <a:rPr lang="en-US" dirty="0" smtClean="0"/>
              <a:t>, </a:t>
            </a:r>
            <a:r>
              <a:rPr lang="en-US" dirty="0" err="1" smtClean="0"/>
              <a:t>ulkan</a:t>
            </a:r>
            <a:r>
              <a:rPr lang="en-US" dirty="0" smtClean="0"/>
              <a:t> </a:t>
            </a:r>
            <a:r>
              <a:rPr lang="en-US" dirty="0" err="1" smtClean="0"/>
              <a:t>saltanatini</a:t>
            </a:r>
            <a:r>
              <a:rPr lang="en-US" dirty="0" smtClean="0"/>
              <a:t> </a:t>
            </a:r>
            <a:r>
              <a:rPr lang="en-US" dirty="0" err="1" smtClean="0"/>
              <a:t>mustahkamlash</a:t>
            </a:r>
            <a:r>
              <a:rPr lang="en-US" dirty="0" smtClean="0"/>
              <a:t> </a:t>
            </a:r>
            <a:r>
              <a:rPr lang="en-US" dirty="0" err="1" smtClean="0"/>
              <a:t>uchun</a:t>
            </a:r>
            <a:r>
              <a:rPr lang="en-US" dirty="0" smtClean="0"/>
              <a:t> </a:t>
            </a:r>
            <a:r>
              <a:rPr lang="en-US" dirty="0" err="1" smtClean="0"/>
              <a:t>turli</a:t>
            </a:r>
            <a:r>
              <a:rPr lang="en-US" dirty="0" smtClean="0"/>
              <a:t> </a:t>
            </a:r>
            <a:r>
              <a:rPr lang="en-US" dirty="0" err="1" smtClean="0"/>
              <a:t>ijtimoiy</a:t>
            </a:r>
            <a:r>
              <a:rPr lang="en-US" dirty="0" smtClean="0"/>
              <a:t> </a:t>
            </a:r>
            <a:r>
              <a:rPr lang="en-US" dirty="0" err="1" smtClean="0"/>
              <a:t>tabaqalarga</a:t>
            </a:r>
            <a:r>
              <a:rPr lang="en-US" dirty="0" smtClean="0"/>
              <a:t> </a:t>
            </a:r>
            <a:r>
              <a:rPr lang="en-US" dirty="0" err="1" smtClean="0"/>
              <a:t>nisbatan</a:t>
            </a:r>
            <a:r>
              <a:rPr lang="en-US" dirty="0" smtClean="0"/>
              <a:t> </a:t>
            </a:r>
            <a:r>
              <a:rPr lang="en-US" dirty="0" err="1" smtClean="0"/>
              <a:t>qanday</a:t>
            </a:r>
            <a:r>
              <a:rPr lang="en-US" dirty="0" smtClean="0"/>
              <a:t> </a:t>
            </a:r>
            <a:r>
              <a:rPr lang="en-US" dirty="0" err="1" smtClean="0"/>
              <a:t>munosabatda</a:t>
            </a:r>
            <a:r>
              <a:rPr lang="en-US" dirty="0" smtClean="0"/>
              <a:t> </a:t>
            </a:r>
            <a:r>
              <a:rPr lang="en-US" dirty="0" err="1" smtClean="0"/>
              <a:t>bo`lganligi</a:t>
            </a:r>
            <a:r>
              <a:rPr lang="en-US" dirty="0" smtClean="0"/>
              <a:t> </a:t>
            </a:r>
            <a:r>
              <a:rPr lang="en-US" dirty="0" err="1" smtClean="0"/>
              <a:t>buyuk</a:t>
            </a:r>
            <a:r>
              <a:rPr lang="en-US" dirty="0" smtClean="0"/>
              <a:t> </a:t>
            </a:r>
            <a:r>
              <a:rPr lang="en-US" dirty="0" err="1" smtClean="0"/>
              <a:t>sohibqiron</a:t>
            </a:r>
            <a:r>
              <a:rPr lang="en-US" dirty="0" smtClean="0"/>
              <a:t> </a:t>
            </a:r>
            <a:r>
              <a:rPr lang="en-US" dirty="0" err="1" smtClean="0"/>
              <a:t>tilidan</a:t>
            </a:r>
            <a:r>
              <a:rPr lang="en-US" dirty="0" smtClean="0"/>
              <a:t> </a:t>
            </a:r>
            <a:r>
              <a:rPr lang="en-US" dirty="0" err="1" smtClean="0"/>
              <a:t>ixcham</a:t>
            </a:r>
            <a:r>
              <a:rPr lang="en-US" dirty="0" smtClean="0"/>
              <a:t> </a:t>
            </a:r>
            <a:r>
              <a:rPr lang="en-US" dirty="0" err="1" smtClean="0"/>
              <a:t>tarzda</a:t>
            </a:r>
            <a:r>
              <a:rPr lang="en-US" dirty="0" smtClean="0"/>
              <a:t> </a:t>
            </a:r>
            <a:r>
              <a:rPr lang="en-US" dirty="0" err="1" smtClean="0"/>
              <a:t>bayon</a:t>
            </a:r>
            <a:r>
              <a:rPr lang="en-US" dirty="0" smtClean="0"/>
              <a:t> </a:t>
            </a:r>
            <a:r>
              <a:rPr lang="en-US" dirty="0" err="1" smtClean="0"/>
              <a:t>etilgan</a:t>
            </a:r>
            <a:r>
              <a:rPr lang="en-US" dirty="0" smtClean="0"/>
              <a:t>.</a:t>
            </a:r>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143375" y="285750"/>
            <a:ext cx="4543425" cy="6022975"/>
          </a:xfrm>
        </p:spPr>
        <p:txBody>
          <a:bodyPr>
            <a:normAutofit fontScale="77500" lnSpcReduction="20000"/>
          </a:bodyPr>
          <a:lstStyle/>
          <a:p>
            <a:pPr marL="548640" indent="-411480" eaLnBrk="1" fontAlgn="auto" hangingPunct="1">
              <a:spcAft>
                <a:spcPts val="0"/>
              </a:spcAft>
              <a:buClr>
                <a:schemeClr val="tx1">
                  <a:shade val="95000"/>
                </a:schemeClr>
              </a:buClr>
              <a:buFont typeface="Wingdings 2"/>
              <a:buChar char=""/>
              <a:defRPr/>
            </a:pPr>
            <a:r>
              <a:rPr lang="en-US" dirty="0" err="1" smtClean="0"/>
              <a:t>Ikkinchi</a:t>
            </a:r>
            <a:r>
              <a:rPr lang="en-US" dirty="0" smtClean="0"/>
              <a:t> </a:t>
            </a:r>
            <a:r>
              <a:rPr lang="en-US" dirty="0" err="1" smtClean="0"/>
              <a:t>qism</a:t>
            </a:r>
            <a:r>
              <a:rPr lang="en-US" dirty="0" smtClean="0"/>
              <a:t> </a:t>
            </a:r>
            <a:r>
              <a:rPr lang="en-US" dirty="0" err="1" smtClean="0"/>
              <a:t>mashhur</a:t>
            </a:r>
            <a:r>
              <a:rPr lang="en-US" dirty="0" smtClean="0"/>
              <a:t> </a:t>
            </a:r>
            <a:r>
              <a:rPr lang="en-US" dirty="0" err="1" smtClean="0"/>
              <a:t>jahongirning</a:t>
            </a:r>
            <a:r>
              <a:rPr lang="en-US" dirty="0" smtClean="0"/>
              <a:t> </a:t>
            </a:r>
            <a:r>
              <a:rPr lang="en-US" dirty="0" err="1" smtClean="0"/>
              <a:t>farzandlariga</a:t>
            </a:r>
            <a:r>
              <a:rPr lang="en-US" dirty="0" smtClean="0"/>
              <a:t> </a:t>
            </a:r>
            <a:r>
              <a:rPr lang="en-US" dirty="0" err="1" smtClean="0"/>
              <a:t>atalgan</a:t>
            </a:r>
            <a:r>
              <a:rPr lang="en-US" dirty="0" smtClean="0"/>
              <a:t> </a:t>
            </a:r>
            <a:r>
              <a:rPr lang="en-US" dirty="0" err="1" smtClean="0"/>
              <a:t>o`ziga</a:t>
            </a:r>
            <a:r>
              <a:rPr lang="en-US" dirty="0" smtClean="0"/>
              <a:t> </a:t>
            </a:r>
            <a:r>
              <a:rPr lang="en-US" dirty="0" err="1" smtClean="0"/>
              <a:t>xos</a:t>
            </a:r>
            <a:r>
              <a:rPr lang="en-US" dirty="0" smtClean="0"/>
              <a:t> </a:t>
            </a:r>
            <a:r>
              <a:rPr lang="en-US" dirty="0" err="1" smtClean="0"/>
              <a:t>vasiyat</a:t>
            </a:r>
            <a:r>
              <a:rPr lang="en-US" dirty="0" smtClean="0"/>
              <a:t>, </a:t>
            </a:r>
            <a:r>
              <a:rPr lang="en-US" dirty="0" err="1" smtClean="0"/>
              <a:t>pandnasihatlari</a:t>
            </a:r>
            <a:r>
              <a:rPr lang="en-US" dirty="0" smtClean="0"/>
              <a:t> </a:t>
            </a:r>
            <a:r>
              <a:rPr lang="en-US" dirty="0" err="1" smtClean="0"/>
              <a:t>va</a:t>
            </a:r>
            <a:r>
              <a:rPr lang="en-US" dirty="0" smtClean="0"/>
              <a:t> </a:t>
            </a:r>
            <a:r>
              <a:rPr lang="en-US" dirty="0" err="1" smtClean="0"/>
              <a:t>o`gitlaridan</a:t>
            </a:r>
            <a:r>
              <a:rPr lang="en-US" dirty="0" smtClean="0"/>
              <a:t> </a:t>
            </a:r>
            <a:r>
              <a:rPr lang="en-US" dirty="0" err="1" smtClean="0"/>
              <a:t>iborat</a:t>
            </a:r>
            <a:r>
              <a:rPr lang="en-US" dirty="0" smtClean="0"/>
              <a:t>. </a:t>
            </a:r>
            <a:r>
              <a:rPr lang="en-US" dirty="0" err="1" smtClean="0"/>
              <a:t>Unda</a:t>
            </a:r>
            <a:r>
              <a:rPr lang="en-US" dirty="0" smtClean="0"/>
              <a:t> </a:t>
            </a:r>
            <a:r>
              <a:rPr lang="en-US" dirty="0" err="1" smtClean="0"/>
              <a:t>davlatni</a:t>
            </a:r>
            <a:r>
              <a:rPr lang="en-US" dirty="0" smtClean="0"/>
              <a:t> </a:t>
            </a:r>
            <a:r>
              <a:rPr lang="en-US" dirty="0" err="1" smtClean="0"/>
              <a:t>idora</a:t>
            </a:r>
            <a:r>
              <a:rPr lang="en-US" dirty="0" smtClean="0"/>
              <a:t> </a:t>
            </a:r>
            <a:r>
              <a:rPr lang="en-US" dirty="0" err="1" smtClean="0"/>
              <a:t>etishda</a:t>
            </a:r>
            <a:r>
              <a:rPr lang="en-US" dirty="0" smtClean="0"/>
              <a:t> </a:t>
            </a:r>
            <a:r>
              <a:rPr lang="en-US" dirty="0" err="1" smtClean="0"/>
              <a:t>kimlarga</a:t>
            </a:r>
            <a:r>
              <a:rPr lang="en-US" dirty="0" smtClean="0"/>
              <a:t> </a:t>
            </a:r>
            <a:r>
              <a:rPr lang="en-US" dirty="0" err="1" smtClean="0"/>
              <a:t>tayanish</a:t>
            </a:r>
            <a:r>
              <a:rPr lang="en-US" dirty="0" smtClean="0"/>
              <a:t>, </a:t>
            </a:r>
            <a:r>
              <a:rPr lang="en-US" dirty="0" err="1" smtClean="0"/>
              <a:t>toju</a:t>
            </a:r>
            <a:r>
              <a:rPr lang="en-US" dirty="0" smtClean="0"/>
              <a:t> </a:t>
            </a:r>
            <a:r>
              <a:rPr lang="en-US" dirty="0" err="1" smtClean="0"/>
              <a:t>taxt</a:t>
            </a:r>
            <a:r>
              <a:rPr lang="en-US" dirty="0" smtClean="0"/>
              <a:t> </a:t>
            </a:r>
            <a:r>
              <a:rPr lang="en-US" dirty="0" err="1" smtClean="0"/>
              <a:t>egalarining</a:t>
            </a:r>
            <a:r>
              <a:rPr lang="en-US" dirty="0" smtClean="0"/>
              <a:t> </a:t>
            </a:r>
            <a:r>
              <a:rPr lang="en-US" dirty="0" err="1" smtClean="0"/>
              <a:t>tutumi</a:t>
            </a:r>
            <a:r>
              <a:rPr lang="en-US" dirty="0" smtClean="0"/>
              <a:t> </a:t>
            </a:r>
            <a:r>
              <a:rPr lang="en-US" dirty="0" err="1" smtClean="0"/>
              <a:t>va</a:t>
            </a:r>
            <a:r>
              <a:rPr lang="en-US" dirty="0" smtClean="0"/>
              <a:t> </a:t>
            </a:r>
            <a:r>
              <a:rPr lang="en-US" dirty="0" err="1" smtClean="0"/>
              <a:t>vazifalari</a:t>
            </a:r>
            <a:r>
              <a:rPr lang="en-US" dirty="0" smtClean="0"/>
              <a:t>, </a:t>
            </a:r>
            <a:r>
              <a:rPr lang="en-US" dirty="0" err="1" smtClean="0"/>
              <a:t>vazir</a:t>
            </a:r>
            <a:r>
              <a:rPr lang="en-US" dirty="0" smtClean="0"/>
              <a:t> </a:t>
            </a:r>
            <a:r>
              <a:rPr lang="en-US" dirty="0" err="1" smtClean="0"/>
              <a:t>va</a:t>
            </a:r>
            <a:r>
              <a:rPr lang="en-US" dirty="0" smtClean="0"/>
              <a:t> </a:t>
            </a:r>
            <a:r>
              <a:rPr lang="en-US" dirty="0" err="1" smtClean="0"/>
              <a:t>qo`shin</a:t>
            </a:r>
            <a:r>
              <a:rPr lang="en-US" dirty="0" smtClean="0"/>
              <a:t> </a:t>
            </a:r>
            <a:r>
              <a:rPr lang="en-US" dirty="0" err="1" smtClean="0"/>
              <a:t>boshliqlarini</a:t>
            </a:r>
            <a:r>
              <a:rPr lang="en-US" dirty="0" smtClean="0"/>
              <a:t> </a:t>
            </a:r>
            <a:r>
              <a:rPr lang="en-US" dirty="0" err="1" smtClean="0"/>
              <a:t>tanlash</a:t>
            </a:r>
            <a:r>
              <a:rPr lang="en-US" dirty="0" smtClean="0"/>
              <a:t>, </a:t>
            </a:r>
            <a:r>
              <a:rPr lang="en-US" dirty="0" err="1" smtClean="0"/>
              <a:t>armiyaning</a:t>
            </a:r>
            <a:r>
              <a:rPr lang="en-US" dirty="0" smtClean="0"/>
              <a:t> </a:t>
            </a:r>
            <a:r>
              <a:rPr lang="en-US" dirty="0" err="1" smtClean="0"/>
              <a:t>tuzilishi</a:t>
            </a:r>
            <a:r>
              <a:rPr lang="en-US" dirty="0" smtClean="0"/>
              <a:t> </a:t>
            </a:r>
            <a:r>
              <a:rPr lang="en-US" dirty="0" err="1" smtClean="0"/>
              <a:t>va</a:t>
            </a:r>
            <a:r>
              <a:rPr lang="en-US" dirty="0" smtClean="0"/>
              <a:t> </a:t>
            </a:r>
            <a:r>
              <a:rPr lang="en-US" dirty="0" err="1" smtClean="0"/>
              <a:t>jang</a:t>
            </a:r>
            <a:r>
              <a:rPr lang="en-US" dirty="0" smtClean="0"/>
              <a:t> </a:t>
            </a:r>
            <a:r>
              <a:rPr lang="en-US" dirty="0" err="1" smtClean="0"/>
              <a:t>olib</a:t>
            </a:r>
            <a:r>
              <a:rPr lang="en-US" dirty="0" smtClean="0"/>
              <a:t> </a:t>
            </a:r>
            <a:r>
              <a:rPr lang="en-US" dirty="0" err="1" smtClean="0"/>
              <a:t>borish</a:t>
            </a:r>
            <a:r>
              <a:rPr lang="en-US" dirty="0" smtClean="0"/>
              <a:t> </a:t>
            </a:r>
            <a:r>
              <a:rPr lang="en-US" dirty="0" err="1" smtClean="0"/>
              <a:t>qoidalari</a:t>
            </a:r>
            <a:r>
              <a:rPr lang="en-US" dirty="0" smtClean="0"/>
              <a:t>, </a:t>
            </a:r>
            <a:r>
              <a:rPr lang="en-US" dirty="0" err="1" smtClean="0"/>
              <a:t>sipohiylarning</a:t>
            </a:r>
            <a:r>
              <a:rPr lang="en-US" dirty="0" smtClean="0"/>
              <a:t> </a:t>
            </a:r>
            <a:r>
              <a:rPr lang="en-US" dirty="0" err="1" smtClean="0"/>
              <a:t>maoshi</a:t>
            </a:r>
            <a:r>
              <a:rPr lang="en-US" dirty="0" smtClean="0"/>
              <a:t>, </a:t>
            </a:r>
            <a:r>
              <a:rPr lang="en-US" dirty="0" err="1" smtClean="0"/>
              <a:t>mamlakatni</a:t>
            </a:r>
            <a:r>
              <a:rPr lang="en-US" dirty="0" smtClean="0"/>
              <a:t> </a:t>
            </a:r>
            <a:r>
              <a:rPr lang="en-US" dirty="0" err="1" smtClean="0"/>
              <a:t>boshqarish</a:t>
            </a:r>
            <a:r>
              <a:rPr lang="en-US" dirty="0" smtClean="0"/>
              <a:t> </a:t>
            </a:r>
            <a:r>
              <a:rPr lang="en-US" dirty="0" err="1" smtClean="0"/>
              <a:t>tartibi</a:t>
            </a:r>
            <a:r>
              <a:rPr lang="en-US" dirty="0" smtClean="0"/>
              <a:t>, </a:t>
            </a:r>
            <a:r>
              <a:rPr lang="en-US" dirty="0" err="1" smtClean="0"/>
              <a:t>davlat</a:t>
            </a:r>
            <a:r>
              <a:rPr lang="en-US" dirty="0" smtClean="0"/>
              <a:t> </a:t>
            </a:r>
            <a:r>
              <a:rPr lang="en-US" dirty="0" err="1" smtClean="0"/>
              <a:t>arboblari</a:t>
            </a:r>
            <a:r>
              <a:rPr lang="en-US" dirty="0" smtClean="0"/>
              <a:t> </a:t>
            </a:r>
            <a:r>
              <a:rPr lang="en-US" dirty="0" err="1" smtClean="0"/>
              <a:t>va</a:t>
            </a:r>
            <a:r>
              <a:rPr lang="en-US" dirty="0" smtClean="0"/>
              <a:t> </a:t>
            </a:r>
            <a:r>
              <a:rPr lang="en-US" dirty="0" err="1" smtClean="0"/>
              <a:t>qo`shin</a:t>
            </a:r>
            <a:r>
              <a:rPr lang="en-US" dirty="0" smtClean="0"/>
              <a:t> </a:t>
            </a:r>
            <a:r>
              <a:rPr lang="en-US" dirty="0" err="1" smtClean="0"/>
              <a:t>boshliklarining</a:t>
            </a:r>
            <a:r>
              <a:rPr lang="en-US" dirty="0" smtClean="0"/>
              <a:t> </a:t>
            </a:r>
            <a:r>
              <a:rPr lang="en-US" dirty="0" err="1" smtClean="0"/>
              <a:t>burch</a:t>
            </a:r>
            <a:r>
              <a:rPr lang="en-US" dirty="0" smtClean="0"/>
              <a:t> </a:t>
            </a:r>
            <a:r>
              <a:rPr lang="en-US" dirty="0" err="1" smtClean="0"/>
              <a:t>va</a:t>
            </a:r>
            <a:r>
              <a:rPr lang="en-US" dirty="0" smtClean="0"/>
              <a:t> </a:t>
            </a:r>
            <a:r>
              <a:rPr lang="en-US" dirty="0" err="1" smtClean="0"/>
              <a:t>vazifalari</a:t>
            </a:r>
            <a:r>
              <a:rPr lang="en-US" dirty="0" smtClean="0"/>
              <a:t>, </a:t>
            </a:r>
            <a:r>
              <a:rPr lang="en-US" dirty="0" err="1" smtClean="0"/>
              <a:t>amirlar</a:t>
            </a:r>
            <a:r>
              <a:rPr lang="en-US" dirty="0" smtClean="0"/>
              <a:t>, </a:t>
            </a:r>
            <a:r>
              <a:rPr lang="en-US" dirty="0" err="1" smtClean="0"/>
              <a:t>vazirlar</a:t>
            </a:r>
            <a:r>
              <a:rPr lang="en-US" dirty="0" smtClean="0"/>
              <a:t> </a:t>
            </a:r>
            <a:r>
              <a:rPr lang="en-US" dirty="0" err="1" smtClean="0"/>
              <a:t>va</a:t>
            </a:r>
            <a:r>
              <a:rPr lang="en-US" dirty="0" smtClean="0"/>
              <a:t> b. </a:t>
            </a:r>
            <a:r>
              <a:rPr lang="en-US" dirty="0" err="1" smtClean="0"/>
              <a:t>mansabdorlarning</a:t>
            </a:r>
            <a:r>
              <a:rPr lang="en-US" dirty="0" smtClean="0"/>
              <a:t> </a:t>
            </a:r>
            <a:r>
              <a:rPr lang="en-US" dirty="0" err="1" smtClean="0"/>
              <a:t>toju</a:t>
            </a:r>
            <a:r>
              <a:rPr lang="en-US" dirty="0" smtClean="0"/>
              <a:t> </a:t>
            </a:r>
            <a:r>
              <a:rPr lang="en-US" dirty="0" err="1" smtClean="0"/>
              <a:t>taxt</a:t>
            </a:r>
            <a:r>
              <a:rPr lang="en-US" dirty="0" smtClean="0"/>
              <a:t> </a:t>
            </a:r>
            <a:r>
              <a:rPr lang="en-US" dirty="0" err="1" smtClean="0"/>
              <a:t>oldida</a:t>
            </a:r>
            <a:r>
              <a:rPr lang="en-US" dirty="0" smtClean="0"/>
              <a:t> </a:t>
            </a:r>
            <a:r>
              <a:rPr lang="en-US" dirty="0" err="1" smtClean="0"/>
              <a:t>ko`rsatgan</a:t>
            </a:r>
            <a:r>
              <a:rPr lang="en-US" dirty="0" smtClean="0"/>
              <a:t> </a:t>
            </a:r>
            <a:r>
              <a:rPr lang="en-US" dirty="0" err="1" smtClean="0"/>
              <a:t>alohida</a:t>
            </a:r>
            <a:r>
              <a:rPr lang="en-US" dirty="0" smtClean="0"/>
              <a:t> </a:t>
            </a:r>
            <a:r>
              <a:rPr lang="en-US" dirty="0" err="1" smtClean="0"/>
              <a:t>xizmatlarini</a:t>
            </a:r>
            <a:r>
              <a:rPr lang="en-US" dirty="0" smtClean="0"/>
              <a:t> </a:t>
            </a:r>
            <a:r>
              <a:rPr lang="en-US" dirty="0" err="1" smtClean="0"/>
              <a:t>taqdirlash</a:t>
            </a:r>
            <a:r>
              <a:rPr lang="en-US" dirty="0" smtClean="0"/>
              <a:t> </a:t>
            </a:r>
            <a:r>
              <a:rPr lang="en-US" dirty="0" err="1" smtClean="0"/>
              <a:t>yo`sini</a:t>
            </a:r>
            <a:r>
              <a:rPr lang="en-US" dirty="0" smtClean="0"/>
              <a:t> </a:t>
            </a:r>
            <a:r>
              <a:rPr lang="en-US" dirty="0" err="1" smtClean="0"/>
              <a:t>va</a:t>
            </a:r>
            <a:r>
              <a:rPr lang="en-US" dirty="0" smtClean="0"/>
              <a:t> b. </a:t>
            </a:r>
            <a:r>
              <a:rPr lang="en-US" dirty="0" err="1" smtClean="0"/>
              <a:t>xususida</a:t>
            </a:r>
            <a:r>
              <a:rPr lang="en-US" dirty="0" smtClean="0"/>
              <a:t> gap </a:t>
            </a:r>
            <a:r>
              <a:rPr lang="en-US" dirty="0" err="1" smtClean="0"/>
              <a:t>boradi</a:t>
            </a:r>
            <a:r>
              <a:rPr lang="en-US" dirty="0" smtClean="0"/>
              <a:t>.</a:t>
            </a:r>
            <a:endParaRPr lang="ru-RU" dirty="0"/>
          </a:p>
        </p:txBody>
      </p:sp>
      <p:pic>
        <p:nvPicPr>
          <p:cNvPr id="20482" name="Picture 3" descr="D:\kitob\xay\скачанные файлы (2).jpg"/>
          <p:cNvPicPr>
            <a:picLocks noChangeAspect="1" noChangeArrowheads="1"/>
          </p:cNvPicPr>
          <p:nvPr/>
        </p:nvPicPr>
        <p:blipFill>
          <a:blip r:embed="rId2"/>
          <a:srcRect/>
          <a:stretch>
            <a:fillRect/>
          </a:stretch>
        </p:blipFill>
        <p:spPr bwMode="auto">
          <a:xfrm>
            <a:off x="428625" y="571500"/>
            <a:ext cx="3786188" cy="59896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3643313"/>
            <a:ext cx="4757738" cy="3214687"/>
          </a:xfrm>
        </p:spPr>
        <p:txBody>
          <a:bodyPr>
            <a:normAutofit fontScale="70000" lnSpcReduction="20000"/>
          </a:bodyPr>
          <a:lstStyle/>
          <a:p>
            <a:pPr marL="548640" indent="-411480" eaLnBrk="1" fontAlgn="auto" hangingPunct="1">
              <a:spcAft>
                <a:spcPts val="0"/>
              </a:spcAft>
              <a:buClr>
                <a:schemeClr val="tx1">
                  <a:shade val="95000"/>
                </a:schemeClr>
              </a:buClr>
              <a:buFont typeface="Wingdings 2"/>
              <a:buChar char=""/>
              <a:defRPr/>
            </a:pPr>
            <a:r>
              <a:rPr lang="en-US" dirty="0" smtClean="0"/>
              <a:t>Asar Amir </a:t>
            </a:r>
            <a:r>
              <a:rPr lang="en-US" dirty="0" err="1" smtClean="0"/>
              <a:t>Temur</a:t>
            </a:r>
            <a:r>
              <a:rPr lang="en-US" dirty="0" smtClean="0"/>
              <a:t> </a:t>
            </a:r>
            <a:r>
              <a:rPr lang="en-US" dirty="0" err="1" smtClean="0"/>
              <a:t>davridagi</a:t>
            </a:r>
            <a:r>
              <a:rPr lang="en-US" dirty="0" smtClean="0"/>
              <a:t> </a:t>
            </a:r>
            <a:r>
              <a:rPr lang="en-US" dirty="0" err="1" smtClean="0"/>
              <a:t>o`zbek</a:t>
            </a:r>
            <a:r>
              <a:rPr lang="en-US" dirty="0" smtClean="0"/>
              <a:t> </a:t>
            </a:r>
            <a:r>
              <a:rPr lang="en-US" dirty="0" err="1" smtClean="0"/>
              <a:t>davlatchiligi</a:t>
            </a:r>
            <a:r>
              <a:rPr lang="en-US" dirty="0" smtClean="0"/>
              <a:t> </a:t>
            </a:r>
            <a:r>
              <a:rPr lang="en-US" dirty="0" err="1" smtClean="0"/>
              <a:t>tarixini</a:t>
            </a:r>
            <a:r>
              <a:rPr lang="en-US" dirty="0" smtClean="0"/>
              <a:t> </a:t>
            </a:r>
            <a:r>
              <a:rPr lang="en-US" dirty="0" err="1" smtClean="0"/>
              <a:t>o`rganishda</a:t>
            </a:r>
            <a:r>
              <a:rPr lang="en-US" dirty="0" smtClean="0"/>
              <a:t> </a:t>
            </a:r>
            <a:r>
              <a:rPr lang="en-US" dirty="0" err="1" smtClean="0"/>
              <a:t>asosiy</a:t>
            </a:r>
            <a:r>
              <a:rPr lang="en-US" dirty="0" smtClean="0"/>
              <a:t> </a:t>
            </a:r>
            <a:r>
              <a:rPr lang="en-US" dirty="0" err="1" smtClean="0"/>
              <a:t>manba</a:t>
            </a:r>
            <a:r>
              <a:rPr lang="en-US" dirty="0" smtClean="0"/>
              <a:t> </a:t>
            </a:r>
            <a:r>
              <a:rPr lang="en-US" dirty="0" err="1" smtClean="0"/>
              <a:t>bo`lib</a:t>
            </a:r>
            <a:r>
              <a:rPr lang="en-US" dirty="0" smtClean="0"/>
              <a:t> </a:t>
            </a:r>
            <a:r>
              <a:rPr lang="en-US" dirty="0" err="1" smtClean="0"/>
              <a:t>xizmat</a:t>
            </a:r>
            <a:r>
              <a:rPr lang="en-US" dirty="0" smtClean="0"/>
              <a:t> </a:t>
            </a:r>
            <a:r>
              <a:rPr lang="en-US" dirty="0" err="1" smtClean="0"/>
              <a:t>qiladi</a:t>
            </a:r>
            <a:r>
              <a:rPr lang="en-US" dirty="0" smtClean="0"/>
              <a:t>. "</a:t>
            </a:r>
            <a:r>
              <a:rPr lang="en-US" dirty="0" err="1" smtClean="0"/>
              <a:t>T.t</a:t>
            </a:r>
            <a:r>
              <a:rPr lang="en-US" dirty="0" smtClean="0"/>
              <a:t>." ("</a:t>
            </a:r>
            <a:r>
              <a:rPr lang="en-US" dirty="0" err="1" smtClean="0"/>
              <a:t>Tuzuki</a:t>
            </a:r>
            <a:r>
              <a:rPr lang="en-US" dirty="0" smtClean="0"/>
              <a:t> </a:t>
            </a:r>
            <a:r>
              <a:rPr lang="en-US" dirty="0" err="1" smtClean="0"/>
              <a:t>Temuriy</a:t>
            </a:r>
            <a:r>
              <a:rPr lang="en-US" dirty="0" smtClean="0"/>
              <a:t>")</a:t>
            </a:r>
            <a:r>
              <a:rPr lang="en-US" dirty="0" err="1" smtClean="0"/>
              <a:t>ning</a:t>
            </a:r>
            <a:r>
              <a:rPr lang="en-US" dirty="0" smtClean="0"/>
              <a:t> </a:t>
            </a:r>
            <a:r>
              <a:rPr lang="en-US" dirty="0" err="1" smtClean="0"/>
              <a:t>fanda</a:t>
            </a:r>
            <a:r>
              <a:rPr lang="en-US" dirty="0" smtClean="0"/>
              <a:t> </a:t>
            </a:r>
            <a:r>
              <a:rPr lang="en-US" dirty="0" err="1" smtClean="0"/>
              <a:t>qayd</a:t>
            </a:r>
            <a:r>
              <a:rPr lang="en-US" dirty="0" smtClean="0"/>
              <a:t> </a:t>
            </a:r>
            <a:r>
              <a:rPr lang="en-US" dirty="0" err="1" smtClean="0"/>
              <a:t>etilgan</a:t>
            </a:r>
            <a:r>
              <a:rPr lang="en-US" dirty="0" smtClean="0"/>
              <a:t> ilk </a:t>
            </a:r>
            <a:r>
              <a:rPr lang="en-US" dirty="0" err="1" smtClean="0"/>
              <a:t>nusxasi</a:t>
            </a:r>
            <a:r>
              <a:rPr lang="en-US" dirty="0" smtClean="0"/>
              <a:t> </a:t>
            </a:r>
            <a:r>
              <a:rPr lang="en-US" dirty="0" err="1" smtClean="0"/>
              <a:t>eski</a:t>
            </a:r>
            <a:r>
              <a:rPr lang="en-US" dirty="0" smtClean="0"/>
              <a:t> </a:t>
            </a:r>
            <a:r>
              <a:rPr lang="en-US" dirty="0" err="1" smtClean="0"/>
              <a:t>o`zbek</a:t>
            </a:r>
            <a:r>
              <a:rPr lang="en-US" dirty="0" smtClean="0"/>
              <a:t> </a:t>
            </a:r>
            <a:r>
              <a:rPr lang="en-US" dirty="0" err="1" smtClean="0"/>
              <a:t>tilda</a:t>
            </a:r>
            <a:r>
              <a:rPr lang="en-US" dirty="0" smtClean="0"/>
              <a:t> </a:t>
            </a:r>
            <a:r>
              <a:rPr lang="en-US" dirty="0" err="1" smtClean="0"/>
              <a:t>bitilganligi</a:t>
            </a:r>
            <a:r>
              <a:rPr lang="en-US" dirty="0" smtClean="0"/>
              <a:t> </a:t>
            </a:r>
            <a:r>
              <a:rPr lang="en-US" dirty="0" err="1" smtClean="0"/>
              <a:t>maʼlum</a:t>
            </a:r>
            <a:r>
              <a:rPr lang="en-US" dirty="0" smtClean="0"/>
              <a:t>. Bu </a:t>
            </a:r>
            <a:r>
              <a:rPr lang="en-US" dirty="0" err="1" smtClean="0"/>
              <a:t>usmoniy</a:t>
            </a:r>
            <a:r>
              <a:rPr lang="en-US" dirty="0" smtClean="0"/>
              <a:t> </a:t>
            </a:r>
            <a:r>
              <a:rPr lang="en-US" dirty="0" err="1" smtClean="0"/>
              <a:t>turk</a:t>
            </a:r>
            <a:r>
              <a:rPr lang="en-US" dirty="0" smtClean="0"/>
              <a:t> </a:t>
            </a:r>
            <a:r>
              <a:rPr lang="en-US" dirty="0" err="1" smtClean="0"/>
              <a:t>hokimlaridan</a:t>
            </a:r>
            <a:r>
              <a:rPr lang="en-US" dirty="0" smtClean="0"/>
              <a:t> </a:t>
            </a:r>
            <a:r>
              <a:rPr lang="en-US" dirty="0" err="1" smtClean="0"/>
              <a:t>biri</a:t>
            </a:r>
            <a:r>
              <a:rPr lang="en-US" dirty="0" smtClean="0"/>
              <a:t> — </a:t>
            </a:r>
            <a:r>
              <a:rPr lang="en-US" dirty="0" err="1" smtClean="0"/>
              <a:t>Yaman</a:t>
            </a:r>
            <a:r>
              <a:rPr lang="en-US" dirty="0" smtClean="0"/>
              <a:t> </a:t>
            </a:r>
            <a:r>
              <a:rPr lang="en-US" dirty="0" err="1" smtClean="0"/>
              <a:t>hokimi</a:t>
            </a:r>
            <a:r>
              <a:rPr lang="en-US" dirty="0" smtClean="0"/>
              <a:t> </a:t>
            </a:r>
            <a:r>
              <a:rPr lang="en-US" dirty="0" err="1" smtClean="0"/>
              <a:t>Jaʼfar</a:t>
            </a:r>
            <a:r>
              <a:rPr lang="en-US" dirty="0" smtClean="0"/>
              <a:t> </a:t>
            </a:r>
            <a:r>
              <a:rPr lang="en-US" dirty="0" err="1" smtClean="0"/>
              <a:t>Posho</a:t>
            </a:r>
            <a:r>
              <a:rPr lang="en-US" dirty="0" smtClean="0"/>
              <a:t> (</a:t>
            </a:r>
            <a:r>
              <a:rPr lang="en-US" dirty="0" err="1" smtClean="0"/>
              <a:t>hukmronlik</a:t>
            </a:r>
            <a:r>
              <a:rPr lang="en-US" dirty="0" smtClean="0"/>
              <a:t> </a:t>
            </a:r>
            <a:r>
              <a:rPr lang="en-US" dirty="0" err="1" smtClean="0"/>
              <a:t>yillari</a:t>
            </a:r>
            <a:r>
              <a:rPr lang="en-US" dirty="0" smtClean="0"/>
              <a:t> 1607—12) </a:t>
            </a:r>
            <a:r>
              <a:rPr lang="en-US" dirty="0" err="1" smtClean="0"/>
              <a:t>ning</a:t>
            </a:r>
            <a:r>
              <a:rPr lang="en-US" dirty="0" smtClean="0"/>
              <a:t> </a:t>
            </a:r>
            <a:r>
              <a:rPr lang="en-US" dirty="0" err="1" smtClean="0"/>
              <a:t>kutubxonasidagi</a:t>
            </a:r>
            <a:r>
              <a:rPr lang="en-US" dirty="0" smtClean="0"/>
              <a:t> </a:t>
            </a:r>
            <a:r>
              <a:rPr lang="en-US" dirty="0" err="1" smtClean="0"/>
              <a:t>turkiy</a:t>
            </a:r>
            <a:r>
              <a:rPr lang="en-US" dirty="0" smtClean="0"/>
              <a:t> </a:t>
            </a:r>
            <a:r>
              <a:rPr lang="en-US" dirty="0" err="1" smtClean="0"/>
              <a:t>tilda</a:t>
            </a:r>
            <a:r>
              <a:rPr lang="en-US" dirty="0" smtClean="0"/>
              <a:t> </a:t>
            </a:r>
            <a:r>
              <a:rPr lang="en-US" dirty="0" err="1" smtClean="0"/>
              <a:t>yozilgan</a:t>
            </a:r>
            <a:r>
              <a:rPr lang="en-US" dirty="0" smtClean="0"/>
              <a:t> </a:t>
            </a:r>
            <a:r>
              <a:rPr lang="en-US" dirty="0" err="1" smtClean="0"/>
              <a:t>asar</a:t>
            </a:r>
            <a:r>
              <a:rPr lang="en-US" dirty="0" smtClean="0"/>
              <a:t> </a:t>
            </a:r>
            <a:r>
              <a:rPr lang="en-US" dirty="0" err="1" smtClean="0"/>
              <a:t>bilan</a:t>
            </a:r>
            <a:r>
              <a:rPr lang="en-US" dirty="0" smtClean="0"/>
              <a:t> </a:t>
            </a:r>
            <a:r>
              <a:rPr lang="en-US" dirty="0" err="1" smtClean="0"/>
              <a:t>bog`liq</a:t>
            </a:r>
            <a:r>
              <a:rPr lang="en-US" dirty="0" smtClean="0"/>
              <a:t>.</a:t>
            </a:r>
            <a:endParaRPr lang="ru-RU" dirty="0"/>
          </a:p>
        </p:txBody>
      </p:sp>
      <p:pic>
        <p:nvPicPr>
          <p:cNvPr id="21506" name="Picture 2" descr="D:\kitob\xay\скачанные файлы (4).jpg"/>
          <p:cNvPicPr>
            <a:picLocks noChangeAspect="1" noChangeArrowheads="1"/>
          </p:cNvPicPr>
          <p:nvPr/>
        </p:nvPicPr>
        <p:blipFill>
          <a:blip r:embed="rId2"/>
          <a:srcRect/>
          <a:stretch>
            <a:fillRect/>
          </a:stretch>
        </p:blipFill>
        <p:spPr bwMode="auto">
          <a:xfrm>
            <a:off x="428625" y="642938"/>
            <a:ext cx="4267200" cy="2928937"/>
          </a:xfrm>
          <a:prstGeom prst="rect">
            <a:avLst/>
          </a:prstGeom>
          <a:noFill/>
          <a:ln w="9525">
            <a:noFill/>
            <a:miter lim="800000"/>
            <a:headEnd/>
            <a:tailEnd/>
          </a:ln>
        </p:spPr>
      </p:pic>
      <p:sp>
        <p:nvSpPr>
          <p:cNvPr id="21507" name="TextBox 5"/>
          <p:cNvSpPr txBox="1">
            <a:spLocks noChangeArrowheads="1"/>
          </p:cNvSpPr>
          <p:nvPr/>
        </p:nvSpPr>
        <p:spPr bwMode="auto">
          <a:xfrm>
            <a:off x="5000625" y="500063"/>
            <a:ext cx="3857625" cy="4800600"/>
          </a:xfrm>
          <a:prstGeom prst="rect">
            <a:avLst/>
          </a:prstGeom>
          <a:noFill/>
          <a:ln w="9525">
            <a:noFill/>
            <a:miter lim="800000"/>
            <a:headEnd/>
            <a:tailEnd/>
          </a:ln>
        </p:spPr>
        <p:txBody>
          <a:bodyPr>
            <a:spAutoFit/>
          </a:bodyPr>
          <a:lstStyle/>
          <a:p>
            <a:r>
              <a:rPr lang="en-US">
                <a:latin typeface="Book Antiqua" pitchFamily="18" charset="0"/>
              </a:rPr>
              <a:t>"Tuzuki Temuriy"ning suz boshida keltirilishicha, o`rtaosiyolik Mir Abu Tolib Husayniy alAriziy atTurbatiy Makkai mukarrama va Madinai munavvaraga haj qilgan vaqtida asarni o`qishga muyassar bo`lgan va 1610 y. Jaʼfar Poshoning topshirig`i bilan uni fors tiliga o`girgan. Bizgacha ana shu forsiy nusxa tosh bosmalar, zamonaviy nashrlar va qo`lyozmalar shaklida yetib kelgan. Husayniy Turbatiy forscha tarjimani 1637 y. boburiy hukmdor Shoh Jahonga (1628—57) tortiq qilgan. Shoh Jahon tarjima bilan tanishib chiqib, unda ayrim noanikliklar va kamchiliklar topgan</a:t>
            </a:r>
            <a:endParaRPr lang="ru-RU">
              <a:latin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Theme">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144</TotalTime>
  <Words>1041</Words>
  <Application>Microsoft Office PowerPoint</Application>
  <PresentationFormat>Экран (4:3)</PresentationFormat>
  <Paragraphs>56</Paragraphs>
  <Slides>21</Slides>
  <Notes>0</Notes>
  <HiddenSlides>0</HiddenSlides>
  <MMClips>0</MMClips>
  <ScaleCrop>false</ScaleCrop>
  <HeadingPairs>
    <vt:vector size="6" baseType="variant">
      <vt:variant>
        <vt:lpstr>Использованные шрифты</vt:lpstr>
      </vt:variant>
      <vt:variant>
        <vt:i4>8</vt:i4>
      </vt:variant>
      <vt:variant>
        <vt:lpstr>Шаблон оформления</vt:lpstr>
      </vt:variant>
      <vt:variant>
        <vt:i4>2</vt:i4>
      </vt:variant>
      <vt:variant>
        <vt:lpstr>Заголовки слайдов</vt:lpstr>
      </vt:variant>
      <vt:variant>
        <vt:i4>21</vt:i4>
      </vt:variant>
    </vt:vector>
  </HeadingPairs>
  <TitlesOfParts>
    <vt:vector size="31" baseType="lpstr">
      <vt:lpstr>Arial</vt:lpstr>
      <vt:lpstr>Lucida Sans</vt:lpstr>
      <vt:lpstr>Book Antiqua</vt:lpstr>
      <vt:lpstr>Wingdings 2</vt:lpstr>
      <vt:lpstr>Wingdings</vt:lpstr>
      <vt:lpstr>Wingdings 3</vt:lpstr>
      <vt:lpstr>Calibri</vt:lpstr>
      <vt:lpstr>Times New Roman</vt:lpstr>
      <vt:lpstr>Default Theme</vt:lpstr>
      <vt:lpstr>Default Theme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Temur tuzuklari</dc:title>
  <dc:subject>Mustaqil ish</dc:subject>
  <dc:creator>Boymirzayev Ibrohim</dc:creator>
  <dc:description>Akramov J. uchun mahsus</dc:description>
  <cp:lastModifiedBy>User</cp:lastModifiedBy>
  <cp:revision>17</cp:revision>
  <dcterms:created xsi:type="dcterms:W3CDTF">2001-12-31T20:01:23Z</dcterms:created>
  <dcterms:modified xsi:type="dcterms:W3CDTF">2015-12-26T09:21:30Z</dcterms:modified>
  <cp:category>Tarih</cp:category>
</cp:coreProperties>
</file>