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9502A-07C0-48D1-8CD1-E0E83C87DA69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1493AE4F-57D6-4250-989E-7D857FFF178B}">
      <dgm:prSet phldrT="[Текст]"/>
      <dgm:spPr/>
      <dgm:t>
        <a:bodyPr/>
        <a:lstStyle/>
        <a:p>
          <a:r>
            <a:rPr lang="en-US" dirty="0" err="1" smtClean="0"/>
            <a:t>Elementar</a:t>
          </a:r>
          <a:endParaRPr lang="ru-RU" dirty="0"/>
        </a:p>
      </dgm:t>
    </dgm:pt>
    <dgm:pt modelId="{08A8686C-B824-4FB0-88C4-F6E2A706864B}" type="parTrans" cxnId="{E8766EED-9E08-4743-B706-DCA96AC4F54E}">
      <dgm:prSet/>
      <dgm:spPr/>
      <dgm:t>
        <a:bodyPr/>
        <a:lstStyle/>
        <a:p>
          <a:endParaRPr lang="ru-RU"/>
        </a:p>
      </dgm:t>
    </dgm:pt>
    <dgm:pt modelId="{6059F4A2-4EDF-462F-9064-5B0D00F5B39E}" type="sibTrans" cxnId="{E8766EED-9E08-4743-B706-DCA96AC4F54E}">
      <dgm:prSet/>
      <dgm:spPr/>
      <dgm:t>
        <a:bodyPr/>
        <a:lstStyle/>
        <a:p>
          <a:endParaRPr lang="ru-RU"/>
        </a:p>
      </dgm:t>
    </dgm:pt>
    <dgm:pt modelId="{36BC9C6A-8454-447C-B97F-24C32F1E65E6}">
      <dgm:prSet phldrT="[Текст]"/>
      <dgm:spPr/>
      <dgm:t>
        <a:bodyPr/>
        <a:lstStyle/>
        <a:p>
          <a:r>
            <a:rPr lang="en-US" dirty="0" err="1" smtClean="0"/>
            <a:t>Qadriyat</a:t>
          </a:r>
          <a:endParaRPr lang="ru-RU" dirty="0"/>
        </a:p>
      </dgm:t>
    </dgm:pt>
    <dgm:pt modelId="{DDEB4542-BEE4-4A0E-BB7D-3107CBD5BADF}" type="parTrans" cxnId="{1E53F37A-801A-4E2B-9A92-9C4D924C3659}">
      <dgm:prSet/>
      <dgm:spPr/>
      <dgm:t>
        <a:bodyPr/>
        <a:lstStyle/>
        <a:p>
          <a:endParaRPr lang="ru-RU"/>
        </a:p>
      </dgm:t>
    </dgm:pt>
    <dgm:pt modelId="{DC0A966C-C01B-46F2-880A-96BFD50E0E14}" type="sibTrans" cxnId="{1E53F37A-801A-4E2B-9A92-9C4D924C3659}">
      <dgm:prSet/>
      <dgm:spPr/>
      <dgm:t>
        <a:bodyPr/>
        <a:lstStyle/>
        <a:p>
          <a:endParaRPr lang="ru-RU"/>
        </a:p>
      </dgm:t>
    </dgm:pt>
    <dgm:pt modelId="{FD4298C7-00C5-48EE-ACCF-281BD8578D4C}">
      <dgm:prSet phldrT="[Текст]"/>
      <dgm:spPr/>
      <dgm:t>
        <a:bodyPr/>
        <a:lstStyle/>
        <a:p>
          <a:r>
            <a:rPr lang="en-US" dirty="0" err="1" smtClean="0"/>
            <a:t>Kaspiy</a:t>
          </a:r>
          <a:endParaRPr lang="ru-RU" dirty="0"/>
        </a:p>
      </dgm:t>
    </dgm:pt>
    <dgm:pt modelId="{5C24B35F-30F6-497D-8FE7-3D49BBA9BE6C}" type="parTrans" cxnId="{2F48A77E-D901-41B3-80F9-3A3E6071A491}">
      <dgm:prSet/>
      <dgm:spPr/>
      <dgm:t>
        <a:bodyPr/>
        <a:lstStyle/>
        <a:p>
          <a:endParaRPr lang="ru-RU"/>
        </a:p>
      </dgm:t>
    </dgm:pt>
    <dgm:pt modelId="{A4E6489F-6F99-48CC-907B-598FCC34AC0D}" type="sibTrans" cxnId="{2F48A77E-D901-41B3-80F9-3A3E6071A491}">
      <dgm:prSet/>
      <dgm:spPr/>
      <dgm:t>
        <a:bodyPr/>
        <a:lstStyle/>
        <a:p>
          <a:endParaRPr lang="ru-RU"/>
        </a:p>
      </dgm:t>
    </dgm:pt>
    <dgm:pt modelId="{773A2D44-B68F-4DFA-8BD1-4F74641385B0}">
      <dgm:prSet phldrT="[Текст]"/>
      <dgm:spPr/>
      <dgm:t>
        <a:bodyPr/>
        <a:lstStyle/>
        <a:p>
          <a:r>
            <a:rPr lang="en-US" dirty="0" err="1" smtClean="0"/>
            <a:t>Bazaviy</a:t>
          </a:r>
          <a:endParaRPr lang="ru-RU" dirty="0"/>
        </a:p>
      </dgm:t>
    </dgm:pt>
    <dgm:pt modelId="{D6C8D391-2A9C-40F1-9871-2057BD01F5A9}" type="parTrans" cxnId="{07232A55-11D2-4B11-8BDC-00020AE89E7B}">
      <dgm:prSet/>
      <dgm:spPr/>
      <dgm:t>
        <a:bodyPr/>
        <a:lstStyle/>
        <a:p>
          <a:endParaRPr lang="ru-RU"/>
        </a:p>
      </dgm:t>
    </dgm:pt>
    <dgm:pt modelId="{95DFC1CA-373E-4C02-BBC5-8C899311A49E}" type="sibTrans" cxnId="{07232A55-11D2-4B11-8BDC-00020AE89E7B}">
      <dgm:prSet/>
      <dgm:spPr/>
      <dgm:t>
        <a:bodyPr/>
        <a:lstStyle/>
        <a:p>
          <a:endParaRPr lang="ru-RU"/>
        </a:p>
      </dgm:t>
    </dgm:pt>
    <dgm:pt modelId="{DC227F6F-D7F8-4E0A-8996-812F1BD9B3DC}" type="pres">
      <dgm:prSet presAssocID="{BF99502A-07C0-48D1-8CD1-E0E83C87DA69}" presName="Name0" presStyleCnt="0">
        <dgm:presLayoutVars>
          <dgm:dir/>
          <dgm:resizeHandles val="exact"/>
        </dgm:presLayoutVars>
      </dgm:prSet>
      <dgm:spPr/>
    </dgm:pt>
    <dgm:pt modelId="{70B38A9F-152D-40BB-A372-C481436542D7}" type="pres">
      <dgm:prSet presAssocID="{BF99502A-07C0-48D1-8CD1-E0E83C87DA69}" presName="fgShape" presStyleLbl="fgShp" presStyleIdx="0" presStyleCnt="1"/>
      <dgm:spPr>
        <a:solidFill>
          <a:schemeClr val="tx1">
            <a:lumMod val="50000"/>
            <a:lumOff val="50000"/>
          </a:schemeClr>
        </a:solidFill>
      </dgm:spPr>
    </dgm:pt>
    <dgm:pt modelId="{2145889A-8B9E-4FCD-AF15-378B0C286A67}" type="pres">
      <dgm:prSet presAssocID="{BF99502A-07C0-48D1-8CD1-E0E83C87DA69}" presName="linComp" presStyleCnt="0"/>
      <dgm:spPr/>
    </dgm:pt>
    <dgm:pt modelId="{D52300E2-4A30-4E30-A232-1436A784923D}" type="pres">
      <dgm:prSet presAssocID="{1493AE4F-57D6-4250-989E-7D857FFF178B}" presName="compNode" presStyleCnt="0"/>
      <dgm:spPr/>
    </dgm:pt>
    <dgm:pt modelId="{456C4E07-8C3B-4E05-917C-E93A088CA916}" type="pres">
      <dgm:prSet presAssocID="{1493AE4F-57D6-4250-989E-7D857FFF178B}" presName="bkgdShape" presStyleLbl="node1" presStyleIdx="0" presStyleCnt="4"/>
      <dgm:spPr/>
    </dgm:pt>
    <dgm:pt modelId="{D9E4FA84-9D3A-4624-BD80-DDCF746BAB9C}" type="pres">
      <dgm:prSet presAssocID="{1493AE4F-57D6-4250-989E-7D857FFF178B}" presName="nodeTx" presStyleLbl="node1" presStyleIdx="0" presStyleCnt="4">
        <dgm:presLayoutVars>
          <dgm:bulletEnabled val="1"/>
        </dgm:presLayoutVars>
      </dgm:prSet>
      <dgm:spPr/>
    </dgm:pt>
    <dgm:pt modelId="{AE2EEB7F-7BD5-423D-83E9-AD9270DD6636}" type="pres">
      <dgm:prSet presAssocID="{1493AE4F-57D6-4250-989E-7D857FFF178B}" presName="invisiNode" presStyleLbl="node1" presStyleIdx="0" presStyleCnt="4"/>
      <dgm:spPr/>
    </dgm:pt>
    <dgm:pt modelId="{D3BCCD1D-2EAC-4FD5-A667-4FFBEDC727F5}" type="pres">
      <dgm:prSet presAssocID="{1493AE4F-57D6-4250-989E-7D857FFF178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D26EF4-2B4B-401D-97B4-781790B3F7B5}" type="pres">
      <dgm:prSet presAssocID="{6059F4A2-4EDF-462F-9064-5B0D00F5B39E}" presName="sibTrans" presStyleLbl="sibTrans2D1" presStyleIdx="0" presStyleCnt="0"/>
      <dgm:spPr/>
    </dgm:pt>
    <dgm:pt modelId="{7FE5EF28-9470-448F-A6D8-D7D412259DFE}" type="pres">
      <dgm:prSet presAssocID="{36BC9C6A-8454-447C-B97F-24C32F1E65E6}" presName="compNode" presStyleCnt="0"/>
      <dgm:spPr/>
    </dgm:pt>
    <dgm:pt modelId="{C7FCC4AE-EDD7-4B48-958A-403D9ED80BCC}" type="pres">
      <dgm:prSet presAssocID="{36BC9C6A-8454-447C-B97F-24C32F1E65E6}" presName="bkgdShape" presStyleLbl="node1" presStyleIdx="1" presStyleCnt="4"/>
      <dgm:spPr/>
    </dgm:pt>
    <dgm:pt modelId="{F51F3A53-47AA-4A96-9776-EEF4B79D6912}" type="pres">
      <dgm:prSet presAssocID="{36BC9C6A-8454-447C-B97F-24C32F1E65E6}" presName="nodeTx" presStyleLbl="node1" presStyleIdx="1" presStyleCnt="4">
        <dgm:presLayoutVars>
          <dgm:bulletEnabled val="1"/>
        </dgm:presLayoutVars>
      </dgm:prSet>
      <dgm:spPr/>
    </dgm:pt>
    <dgm:pt modelId="{DEB207A6-3918-4C9A-A250-EB0C9BF4F287}" type="pres">
      <dgm:prSet presAssocID="{36BC9C6A-8454-447C-B97F-24C32F1E65E6}" presName="invisiNode" presStyleLbl="node1" presStyleIdx="1" presStyleCnt="4"/>
      <dgm:spPr/>
    </dgm:pt>
    <dgm:pt modelId="{3F41B4F7-BB12-4AC3-9AB5-369E52385520}" type="pres">
      <dgm:prSet presAssocID="{36BC9C6A-8454-447C-B97F-24C32F1E65E6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509660-5045-4519-990B-A6EBE8257675}" type="pres">
      <dgm:prSet presAssocID="{DC0A966C-C01B-46F2-880A-96BFD50E0E14}" presName="sibTrans" presStyleLbl="sibTrans2D1" presStyleIdx="0" presStyleCnt="0"/>
      <dgm:spPr/>
    </dgm:pt>
    <dgm:pt modelId="{924A0B97-A5E1-44D2-AE5B-00BCA3298225}" type="pres">
      <dgm:prSet presAssocID="{773A2D44-B68F-4DFA-8BD1-4F74641385B0}" presName="compNode" presStyleCnt="0"/>
      <dgm:spPr/>
    </dgm:pt>
    <dgm:pt modelId="{8C20B29F-F3FC-4276-9089-049ACD5D73DF}" type="pres">
      <dgm:prSet presAssocID="{773A2D44-B68F-4DFA-8BD1-4F74641385B0}" presName="bkgdShape" presStyleLbl="node1" presStyleIdx="2" presStyleCnt="4"/>
      <dgm:spPr/>
    </dgm:pt>
    <dgm:pt modelId="{89E344A3-810B-4E86-B8D2-0C6879017F2C}" type="pres">
      <dgm:prSet presAssocID="{773A2D44-B68F-4DFA-8BD1-4F74641385B0}" presName="nodeTx" presStyleLbl="node1" presStyleIdx="2" presStyleCnt="4">
        <dgm:presLayoutVars>
          <dgm:bulletEnabled val="1"/>
        </dgm:presLayoutVars>
      </dgm:prSet>
      <dgm:spPr/>
    </dgm:pt>
    <dgm:pt modelId="{4FE1DC4F-B895-4E1B-A35A-B2B8745F0127}" type="pres">
      <dgm:prSet presAssocID="{773A2D44-B68F-4DFA-8BD1-4F74641385B0}" presName="invisiNode" presStyleLbl="node1" presStyleIdx="2" presStyleCnt="4"/>
      <dgm:spPr/>
    </dgm:pt>
    <dgm:pt modelId="{550A1564-FE33-44A7-BCEB-9377742E5B25}" type="pres">
      <dgm:prSet presAssocID="{773A2D44-B68F-4DFA-8BD1-4F74641385B0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D5C876-B2F2-42B4-9FAF-7475FFA19BB1}" type="pres">
      <dgm:prSet presAssocID="{95DFC1CA-373E-4C02-BBC5-8C899311A49E}" presName="sibTrans" presStyleLbl="sibTrans2D1" presStyleIdx="0" presStyleCnt="0"/>
      <dgm:spPr/>
    </dgm:pt>
    <dgm:pt modelId="{5E5EF1F0-AAFC-4829-94E6-6A54AAB5CFDB}" type="pres">
      <dgm:prSet presAssocID="{FD4298C7-00C5-48EE-ACCF-281BD8578D4C}" presName="compNode" presStyleCnt="0"/>
      <dgm:spPr/>
    </dgm:pt>
    <dgm:pt modelId="{619A9A23-D8DF-47A1-82E6-052D5863DEF6}" type="pres">
      <dgm:prSet presAssocID="{FD4298C7-00C5-48EE-ACCF-281BD8578D4C}" presName="bkgdShape" presStyleLbl="node1" presStyleIdx="3" presStyleCnt="4"/>
      <dgm:spPr/>
      <dgm:t>
        <a:bodyPr/>
        <a:lstStyle/>
        <a:p>
          <a:endParaRPr lang="ru-RU"/>
        </a:p>
      </dgm:t>
    </dgm:pt>
    <dgm:pt modelId="{1067B3DD-3A61-482E-B1EE-83C2DA023856}" type="pres">
      <dgm:prSet presAssocID="{FD4298C7-00C5-48EE-ACCF-281BD8578D4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02B1B-4DBA-429E-8CF5-B5B4D1BB67D9}" type="pres">
      <dgm:prSet presAssocID="{FD4298C7-00C5-48EE-ACCF-281BD8578D4C}" presName="invisiNode" presStyleLbl="node1" presStyleIdx="3" presStyleCnt="4"/>
      <dgm:spPr/>
    </dgm:pt>
    <dgm:pt modelId="{85E6A0B7-8828-4347-B391-95720C3DD4C9}" type="pres">
      <dgm:prSet presAssocID="{FD4298C7-00C5-48EE-ACCF-281BD8578D4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824E102-FDEF-44B8-B7AB-FA6D480740F0}" type="presOf" srcId="{6059F4A2-4EDF-462F-9064-5B0D00F5B39E}" destId="{1FD26EF4-2B4B-401D-97B4-781790B3F7B5}" srcOrd="0" destOrd="0" presId="urn:microsoft.com/office/officeart/2005/8/layout/hList7"/>
    <dgm:cxn modelId="{A7679880-1CDF-4E94-BCA4-C75D11F561FE}" type="presOf" srcId="{36BC9C6A-8454-447C-B97F-24C32F1E65E6}" destId="{C7FCC4AE-EDD7-4B48-958A-403D9ED80BCC}" srcOrd="0" destOrd="0" presId="urn:microsoft.com/office/officeart/2005/8/layout/hList7"/>
    <dgm:cxn modelId="{07232A55-11D2-4B11-8BDC-00020AE89E7B}" srcId="{BF99502A-07C0-48D1-8CD1-E0E83C87DA69}" destId="{773A2D44-B68F-4DFA-8BD1-4F74641385B0}" srcOrd="2" destOrd="0" parTransId="{D6C8D391-2A9C-40F1-9871-2057BD01F5A9}" sibTransId="{95DFC1CA-373E-4C02-BBC5-8C899311A49E}"/>
    <dgm:cxn modelId="{99E6C000-7704-41BB-AD1D-5EA9833D9A37}" type="presOf" srcId="{1493AE4F-57D6-4250-989E-7D857FFF178B}" destId="{456C4E07-8C3B-4E05-917C-E93A088CA916}" srcOrd="0" destOrd="0" presId="urn:microsoft.com/office/officeart/2005/8/layout/hList7"/>
    <dgm:cxn modelId="{EFDD27E5-9343-464C-B90B-7ECA30538077}" type="presOf" srcId="{36BC9C6A-8454-447C-B97F-24C32F1E65E6}" destId="{F51F3A53-47AA-4A96-9776-EEF4B79D6912}" srcOrd="1" destOrd="0" presId="urn:microsoft.com/office/officeart/2005/8/layout/hList7"/>
    <dgm:cxn modelId="{5CD05C4B-CA91-4E25-9CC9-5F1CCB4FEE1B}" type="presOf" srcId="{1493AE4F-57D6-4250-989E-7D857FFF178B}" destId="{D9E4FA84-9D3A-4624-BD80-DDCF746BAB9C}" srcOrd="1" destOrd="0" presId="urn:microsoft.com/office/officeart/2005/8/layout/hList7"/>
    <dgm:cxn modelId="{D5A7ED27-3B5B-44D3-9D8F-E4ECBC7DC386}" type="presOf" srcId="{95DFC1CA-373E-4C02-BBC5-8C899311A49E}" destId="{C9D5C876-B2F2-42B4-9FAF-7475FFA19BB1}" srcOrd="0" destOrd="0" presId="urn:microsoft.com/office/officeart/2005/8/layout/hList7"/>
    <dgm:cxn modelId="{43F5EE09-878C-46B3-A72D-BDD19233D542}" type="presOf" srcId="{DC0A966C-C01B-46F2-880A-96BFD50E0E14}" destId="{A7509660-5045-4519-990B-A6EBE8257675}" srcOrd="0" destOrd="0" presId="urn:microsoft.com/office/officeart/2005/8/layout/hList7"/>
    <dgm:cxn modelId="{45AA1668-C8BE-4F1C-B329-B516E2BB1B16}" type="presOf" srcId="{BF99502A-07C0-48D1-8CD1-E0E83C87DA69}" destId="{DC227F6F-D7F8-4E0A-8996-812F1BD9B3DC}" srcOrd="0" destOrd="0" presId="urn:microsoft.com/office/officeart/2005/8/layout/hList7"/>
    <dgm:cxn modelId="{2F48A77E-D901-41B3-80F9-3A3E6071A491}" srcId="{BF99502A-07C0-48D1-8CD1-E0E83C87DA69}" destId="{FD4298C7-00C5-48EE-ACCF-281BD8578D4C}" srcOrd="3" destOrd="0" parTransId="{5C24B35F-30F6-497D-8FE7-3D49BBA9BE6C}" sibTransId="{A4E6489F-6F99-48CC-907B-598FCC34AC0D}"/>
    <dgm:cxn modelId="{AB2ADCEE-D720-4F81-9324-F282D20059AE}" type="presOf" srcId="{FD4298C7-00C5-48EE-ACCF-281BD8578D4C}" destId="{619A9A23-D8DF-47A1-82E6-052D5863DEF6}" srcOrd="0" destOrd="0" presId="urn:microsoft.com/office/officeart/2005/8/layout/hList7"/>
    <dgm:cxn modelId="{887EBBCF-4885-4012-A1D2-6A853D150538}" type="presOf" srcId="{773A2D44-B68F-4DFA-8BD1-4F74641385B0}" destId="{89E344A3-810B-4E86-B8D2-0C6879017F2C}" srcOrd="1" destOrd="0" presId="urn:microsoft.com/office/officeart/2005/8/layout/hList7"/>
    <dgm:cxn modelId="{1A658D6F-1174-44C2-B09C-A0999E50E385}" type="presOf" srcId="{773A2D44-B68F-4DFA-8BD1-4F74641385B0}" destId="{8C20B29F-F3FC-4276-9089-049ACD5D73DF}" srcOrd="0" destOrd="0" presId="urn:microsoft.com/office/officeart/2005/8/layout/hList7"/>
    <dgm:cxn modelId="{D577BF3D-7FA8-4672-8B39-DCBEB32095A7}" type="presOf" srcId="{FD4298C7-00C5-48EE-ACCF-281BD8578D4C}" destId="{1067B3DD-3A61-482E-B1EE-83C2DA023856}" srcOrd="1" destOrd="0" presId="urn:microsoft.com/office/officeart/2005/8/layout/hList7"/>
    <dgm:cxn modelId="{E8766EED-9E08-4743-B706-DCA96AC4F54E}" srcId="{BF99502A-07C0-48D1-8CD1-E0E83C87DA69}" destId="{1493AE4F-57D6-4250-989E-7D857FFF178B}" srcOrd="0" destOrd="0" parTransId="{08A8686C-B824-4FB0-88C4-F6E2A706864B}" sibTransId="{6059F4A2-4EDF-462F-9064-5B0D00F5B39E}"/>
    <dgm:cxn modelId="{1E53F37A-801A-4E2B-9A92-9C4D924C3659}" srcId="{BF99502A-07C0-48D1-8CD1-E0E83C87DA69}" destId="{36BC9C6A-8454-447C-B97F-24C32F1E65E6}" srcOrd="1" destOrd="0" parTransId="{DDEB4542-BEE4-4A0E-BB7D-3107CBD5BADF}" sibTransId="{DC0A966C-C01B-46F2-880A-96BFD50E0E14}"/>
    <dgm:cxn modelId="{19EB323C-8800-405F-8F90-E9A4CB6504C9}" type="presParOf" srcId="{DC227F6F-D7F8-4E0A-8996-812F1BD9B3DC}" destId="{70B38A9F-152D-40BB-A372-C481436542D7}" srcOrd="0" destOrd="0" presId="urn:microsoft.com/office/officeart/2005/8/layout/hList7"/>
    <dgm:cxn modelId="{5D37167E-11D4-4A43-8BA7-A2347B3FF9C0}" type="presParOf" srcId="{DC227F6F-D7F8-4E0A-8996-812F1BD9B3DC}" destId="{2145889A-8B9E-4FCD-AF15-378B0C286A67}" srcOrd="1" destOrd="0" presId="urn:microsoft.com/office/officeart/2005/8/layout/hList7"/>
    <dgm:cxn modelId="{1B948969-A383-45EC-9886-AB4090DBB1FD}" type="presParOf" srcId="{2145889A-8B9E-4FCD-AF15-378B0C286A67}" destId="{D52300E2-4A30-4E30-A232-1436A784923D}" srcOrd="0" destOrd="0" presId="urn:microsoft.com/office/officeart/2005/8/layout/hList7"/>
    <dgm:cxn modelId="{83CD86D4-6037-462C-A15D-64EE21F35EDD}" type="presParOf" srcId="{D52300E2-4A30-4E30-A232-1436A784923D}" destId="{456C4E07-8C3B-4E05-917C-E93A088CA916}" srcOrd="0" destOrd="0" presId="urn:microsoft.com/office/officeart/2005/8/layout/hList7"/>
    <dgm:cxn modelId="{D7AE0BCC-46BC-4BD9-A4BB-BF77F0731399}" type="presParOf" srcId="{D52300E2-4A30-4E30-A232-1436A784923D}" destId="{D9E4FA84-9D3A-4624-BD80-DDCF746BAB9C}" srcOrd="1" destOrd="0" presId="urn:microsoft.com/office/officeart/2005/8/layout/hList7"/>
    <dgm:cxn modelId="{2A27BE5C-A39C-49E1-BB0F-BFC2BD74692B}" type="presParOf" srcId="{D52300E2-4A30-4E30-A232-1436A784923D}" destId="{AE2EEB7F-7BD5-423D-83E9-AD9270DD6636}" srcOrd="2" destOrd="0" presId="urn:microsoft.com/office/officeart/2005/8/layout/hList7"/>
    <dgm:cxn modelId="{9E596AAE-7A89-4C22-A8FE-FF7D6A04E666}" type="presParOf" srcId="{D52300E2-4A30-4E30-A232-1436A784923D}" destId="{D3BCCD1D-2EAC-4FD5-A667-4FFBEDC727F5}" srcOrd="3" destOrd="0" presId="urn:microsoft.com/office/officeart/2005/8/layout/hList7"/>
    <dgm:cxn modelId="{261B17E0-8454-4742-9F12-0919779FCC71}" type="presParOf" srcId="{2145889A-8B9E-4FCD-AF15-378B0C286A67}" destId="{1FD26EF4-2B4B-401D-97B4-781790B3F7B5}" srcOrd="1" destOrd="0" presId="urn:microsoft.com/office/officeart/2005/8/layout/hList7"/>
    <dgm:cxn modelId="{A9719402-F5FA-4401-8E56-A52FD08F3392}" type="presParOf" srcId="{2145889A-8B9E-4FCD-AF15-378B0C286A67}" destId="{7FE5EF28-9470-448F-A6D8-D7D412259DFE}" srcOrd="2" destOrd="0" presId="urn:microsoft.com/office/officeart/2005/8/layout/hList7"/>
    <dgm:cxn modelId="{798224DC-C05E-42E9-9672-0B25AD8FC465}" type="presParOf" srcId="{7FE5EF28-9470-448F-A6D8-D7D412259DFE}" destId="{C7FCC4AE-EDD7-4B48-958A-403D9ED80BCC}" srcOrd="0" destOrd="0" presId="urn:microsoft.com/office/officeart/2005/8/layout/hList7"/>
    <dgm:cxn modelId="{1E1229C6-F620-4F41-8D90-4BD3CED49F9E}" type="presParOf" srcId="{7FE5EF28-9470-448F-A6D8-D7D412259DFE}" destId="{F51F3A53-47AA-4A96-9776-EEF4B79D6912}" srcOrd="1" destOrd="0" presId="urn:microsoft.com/office/officeart/2005/8/layout/hList7"/>
    <dgm:cxn modelId="{D0697294-611C-46CF-A6EA-49D7A7C47F9E}" type="presParOf" srcId="{7FE5EF28-9470-448F-A6D8-D7D412259DFE}" destId="{DEB207A6-3918-4C9A-A250-EB0C9BF4F287}" srcOrd="2" destOrd="0" presId="urn:microsoft.com/office/officeart/2005/8/layout/hList7"/>
    <dgm:cxn modelId="{EDCBC8F5-48E6-4EAE-8B32-C9273761E833}" type="presParOf" srcId="{7FE5EF28-9470-448F-A6D8-D7D412259DFE}" destId="{3F41B4F7-BB12-4AC3-9AB5-369E52385520}" srcOrd="3" destOrd="0" presId="urn:microsoft.com/office/officeart/2005/8/layout/hList7"/>
    <dgm:cxn modelId="{F99D5822-A84B-42CA-A7D2-847D3C74A378}" type="presParOf" srcId="{2145889A-8B9E-4FCD-AF15-378B0C286A67}" destId="{A7509660-5045-4519-990B-A6EBE8257675}" srcOrd="3" destOrd="0" presId="urn:microsoft.com/office/officeart/2005/8/layout/hList7"/>
    <dgm:cxn modelId="{348D06ED-04AA-4E67-94C2-D00F7B76D8A4}" type="presParOf" srcId="{2145889A-8B9E-4FCD-AF15-378B0C286A67}" destId="{924A0B97-A5E1-44D2-AE5B-00BCA3298225}" srcOrd="4" destOrd="0" presId="urn:microsoft.com/office/officeart/2005/8/layout/hList7"/>
    <dgm:cxn modelId="{11387433-D1D4-4A17-9082-7CBD99FCFE6F}" type="presParOf" srcId="{924A0B97-A5E1-44D2-AE5B-00BCA3298225}" destId="{8C20B29F-F3FC-4276-9089-049ACD5D73DF}" srcOrd="0" destOrd="0" presId="urn:microsoft.com/office/officeart/2005/8/layout/hList7"/>
    <dgm:cxn modelId="{A7133D7A-68FB-4AD3-A3EE-0A9F4CEB89A4}" type="presParOf" srcId="{924A0B97-A5E1-44D2-AE5B-00BCA3298225}" destId="{89E344A3-810B-4E86-B8D2-0C6879017F2C}" srcOrd="1" destOrd="0" presId="urn:microsoft.com/office/officeart/2005/8/layout/hList7"/>
    <dgm:cxn modelId="{AB3916D2-8934-4DF5-B0F7-71FD120FFE82}" type="presParOf" srcId="{924A0B97-A5E1-44D2-AE5B-00BCA3298225}" destId="{4FE1DC4F-B895-4E1B-A35A-B2B8745F0127}" srcOrd="2" destOrd="0" presId="urn:microsoft.com/office/officeart/2005/8/layout/hList7"/>
    <dgm:cxn modelId="{870CD513-8475-43F3-8B1F-279328C3CBDB}" type="presParOf" srcId="{924A0B97-A5E1-44D2-AE5B-00BCA3298225}" destId="{550A1564-FE33-44A7-BCEB-9377742E5B25}" srcOrd="3" destOrd="0" presId="urn:microsoft.com/office/officeart/2005/8/layout/hList7"/>
    <dgm:cxn modelId="{AD7114AA-A78E-47FC-9F20-D94B4DABB5A1}" type="presParOf" srcId="{2145889A-8B9E-4FCD-AF15-378B0C286A67}" destId="{C9D5C876-B2F2-42B4-9FAF-7475FFA19BB1}" srcOrd="5" destOrd="0" presId="urn:microsoft.com/office/officeart/2005/8/layout/hList7"/>
    <dgm:cxn modelId="{7B00401A-E186-424D-8ADD-8EBD87ADD012}" type="presParOf" srcId="{2145889A-8B9E-4FCD-AF15-378B0C286A67}" destId="{5E5EF1F0-AAFC-4829-94E6-6A54AAB5CFDB}" srcOrd="6" destOrd="0" presId="urn:microsoft.com/office/officeart/2005/8/layout/hList7"/>
    <dgm:cxn modelId="{F786C6CA-AE60-47D0-A5B5-D71CD45FA838}" type="presParOf" srcId="{5E5EF1F0-AAFC-4829-94E6-6A54AAB5CFDB}" destId="{619A9A23-D8DF-47A1-82E6-052D5863DEF6}" srcOrd="0" destOrd="0" presId="urn:microsoft.com/office/officeart/2005/8/layout/hList7"/>
    <dgm:cxn modelId="{AE7C927E-1B94-467F-BBF9-095EA2608C47}" type="presParOf" srcId="{5E5EF1F0-AAFC-4829-94E6-6A54AAB5CFDB}" destId="{1067B3DD-3A61-482E-B1EE-83C2DA023856}" srcOrd="1" destOrd="0" presId="urn:microsoft.com/office/officeart/2005/8/layout/hList7"/>
    <dgm:cxn modelId="{777E13B7-D54E-4349-91C3-01AC00057451}" type="presParOf" srcId="{5E5EF1F0-AAFC-4829-94E6-6A54AAB5CFDB}" destId="{B5902B1B-4DBA-429E-8CF5-B5B4D1BB67D9}" srcOrd="2" destOrd="0" presId="urn:microsoft.com/office/officeart/2005/8/layout/hList7"/>
    <dgm:cxn modelId="{F86FB0BF-E3BE-4B79-8D2C-0F7D9BFCB148}" type="presParOf" srcId="{5E5EF1F0-AAFC-4829-94E6-6A54AAB5CFDB}" destId="{85E6A0B7-8828-4347-B391-95720C3DD4C9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7CB2AF-5CE4-47E5-A143-756A362767FF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861669-9BA8-45D9-96AC-3C66CAB7D3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642918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Ustanovka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tushunchasi.Uznadze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00174"/>
            <a:ext cx="2928958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3286116" y="2143116"/>
            <a:ext cx="56428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Bajardi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iqtisodiy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fakulteti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Psixologiya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afedrasi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1-kurs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talabasi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Jalilov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Hafiz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invGray">
          <a:xfrm>
            <a:off x="3000364" y="3259248"/>
            <a:ext cx="5786478" cy="359875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Tm="15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магнитный диск 3"/>
          <p:cNvSpPr/>
          <p:nvPr/>
        </p:nvSpPr>
        <p:spPr>
          <a:xfrm>
            <a:off x="785786" y="357166"/>
            <a:ext cx="7643866" cy="614366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/>
              <a:t>Demak</a:t>
            </a:r>
            <a:r>
              <a:rPr lang="en-US" sz="3200" dirty="0" smtClean="0"/>
              <a:t>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ustanovkani</a:t>
            </a:r>
            <a:r>
              <a:rPr lang="en-US" sz="3200" dirty="0"/>
              <a:t> </a:t>
            </a:r>
            <a:r>
              <a:rPr lang="en-US" sz="3200" dirty="0" err="1" smtClean="0"/>
              <a:t>eksperimental</a:t>
            </a:r>
            <a:r>
              <a:rPr lang="en-US" sz="3200" dirty="0" smtClean="0"/>
              <a:t> </a:t>
            </a:r>
            <a:r>
              <a:rPr lang="en-US" sz="3200" dirty="0" err="1"/>
              <a:t>tadqiq</a:t>
            </a:r>
            <a:r>
              <a:rPr lang="en-US" sz="3200" dirty="0"/>
              <a:t> </a:t>
            </a:r>
            <a:r>
              <a:rPr lang="en-US" sz="3200" dirty="0" err="1"/>
              <a:t>etish</a:t>
            </a:r>
            <a:r>
              <a:rPr lang="en-US" sz="3200" dirty="0"/>
              <a:t> </a:t>
            </a:r>
            <a:r>
              <a:rPr lang="en-US" sz="3200" dirty="0" err="1"/>
              <a:t>natijasida</a:t>
            </a:r>
            <a:r>
              <a:rPr lang="en-US" sz="3200" dirty="0"/>
              <a:t> </a:t>
            </a:r>
            <a:r>
              <a:rPr lang="en-US" sz="3200" dirty="0" err="1" smtClean="0"/>
              <a:t>anglanmagan</a:t>
            </a:r>
            <a:r>
              <a:rPr lang="en-US" sz="3200" dirty="0" smtClean="0"/>
              <a:t> </a:t>
            </a:r>
            <a:r>
              <a:rPr lang="en-US" sz="3200" dirty="0" err="1" smtClean="0"/>
              <a:t>mayllar</a:t>
            </a:r>
            <a:r>
              <a:rPr lang="en-US" sz="3200" dirty="0" smtClean="0"/>
              <a:t> </a:t>
            </a:r>
            <a:r>
              <a:rPr lang="en-US" sz="3200" dirty="0" err="1"/>
              <a:t>asta-sckin</a:t>
            </a:r>
            <a:r>
              <a:rPr lang="en-US" sz="3200" dirty="0"/>
              <a:t> </a:t>
            </a:r>
            <a:r>
              <a:rPr lang="en-US" sz="3200" dirty="0" err="1"/>
              <a:t>tadqiq</a:t>
            </a:r>
            <a:r>
              <a:rPr lang="en-US" sz="3200" dirty="0"/>
              <a:t> </a:t>
            </a:r>
            <a:r>
              <a:rPr lang="en-US" sz="3200" dirty="0" err="1"/>
              <a:t>qilinuvchi</a:t>
            </a:r>
            <a:r>
              <a:rPr lang="en-US" sz="3200" dirty="0"/>
              <a:t> </a:t>
            </a:r>
            <a:r>
              <a:rPr lang="en-US" sz="3200" dirty="0" err="1"/>
              <a:t>darajasiga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o‘sib</a:t>
            </a:r>
            <a:r>
              <a:rPr lang="en-US" sz="3200" dirty="0" smtClean="0"/>
              <a:t>  </a:t>
            </a:r>
            <a:r>
              <a:rPr lang="en-US" sz="3200" dirty="0" err="1" smtClean="0"/>
              <a:t>o‘tishi</a:t>
            </a:r>
            <a:r>
              <a:rPr lang="en-US" sz="3200" dirty="0" smtClean="0"/>
              <a:t> </a:t>
            </a:r>
            <a:r>
              <a:rPr lang="en-US" sz="3200" dirty="0" err="1" smtClean="0"/>
              <a:t>mumkin</a:t>
            </a:r>
            <a:r>
              <a:rPr lang="en-US" sz="3200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5" name="Рисунок 4" descr="psixolog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429552" cy="2013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1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35847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D.N.Uznadzening</a:t>
            </a:r>
            <a:r>
              <a:rPr lang="en-US" sz="2400" dirty="0" smtClean="0"/>
              <a:t> </a:t>
            </a:r>
            <a:r>
              <a:rPr lang="en-US" sz="2400" dirty="0" err="1"/>
              <a:t>natijalariga</a:t>
            </a:r>
            <a:r>
              <a:rPr lang="en-US" sz="2400" dirty="0"/>
              <a:t> </a:t>
            </a:r>
            <a:r>
              <a:rPr lang="en-US" sz="2400" dirty="0" smtClean="0"/>
              <a:t>0‘xshash </a:t>
            </a:r>
            <a:r>
              <a:rPr lang="en-US" sz="2400" dirty="0" err="1" smtClean="0"/>
              <a:t>qator</a:t>
            </a:r>
            <a:r>
              <a:rPr lang="en-US" sz="2400" dirty="0" smtClean="0"/>
              <a:t> </a:t>
            </a:r>
            <a:r>
              <a:rPr lang="en-US" sz="2400" dirty="0" err="1" smtClean="0"/>
              <a:t>ma’Iumotlar</a:t>
            </a:r>
            <a:r>
              <a:rPr lang="en-US" sz="2400" dirty="0" smtClean="0"/>
              <a:t> </a:t>
            </a:r>
            <a:r>
              <a:rPr lang="en-US" sz="2400" dirty="0" err="1"/>
              <a:t>shaxsda</a:t>
            </a:r>
            <a:r>
              <a:rPr lang="en-US" sz="2400" dirty="0"/>
              <a:t> </a:t>
            </a:r>
            <a:r>
              <a:rPr lang="en-US" sz="2400" dirty="0" err="1" smtClean="0"/>
              <a:t>mustahkamlanib</a:t>
            </a:r>
            <a:r>
              <a:rPr lang="en-US" sz="2400" dirty="0" smtClean="0"/>
              <a:t> </a:t>
            </a:r>
            <a:r>
              <a:rPr lang="en-US" sz="2400" dirty="0" err="1"/>
              <a:t>qolganligi</a:t>
            </a:r>
            <a:r>
              <a:rPr lang="en-US" sz="2400" dirty="0"/>
              <a:t> </a:t>
            </a:r>
            <a:r>
              <a:rPr lang="en-US" sz="2400" dirty="0" err="1"/>
              <a:t>tufayli</a:t>
            </a:r>
            <a:r>
              <a:rPr lang="en-US" sz="2400" dirty="0"/>
              <a:t> </a:t>
            </a:r>
            <a:r>
              <a:rPr lang="en-US" sz="2400" dirty="0" err="1" smtClean="0"/>
              <a:t>ijtimoiy</a:t>
            </a:r>
            <a:r>
              <a:rPr lang="en-US" sz="2400" dirty="0" smtClean="0"/>
              <a:t> </a:t>
            </a:r>
            <a:r>
              <a:rPr lang="en-US" sz="2400" dirty="0" err="1" smtClean="0"/>
              <a:t>turmushda</a:t>
            </a:r>
            <a:r>
              <a:rPr lang="en-US" sz="2400" dirty="0" smtClean="0"/>
              <a:t> </a:t>
            </a:r>
            <a:r>
              <a:rPr lang="en-US" sz="2400" dirty="0" err="1" smtClean="0"/>
              <a:t>ustanovka</a:t>
            </a:r>
            <a:r>
              <a:rPr lang="en-US" sz="2400" dirty="0" smtClean="0"/>
              <a:t> </a:t>
            </a:r>
            <a:r>
              <a:rPr lang="en-US" sz="2400" dirty="0" err="1"/>
              <a:t>funksiyalarini</a:t>
            </a:r>
            <a:r>
              <a:rPr lang="en-US" sz="2400" dirty="0"/>
              <a:t> </a:t>
            </a:r>
            <a:r>
              <a:rPr lang="en-US" sz="2400" dirty="0" err="1" smtClean="0"/>
              <a:t>bajarib</a:t>
            </a:r>
            <a:r>
              <a:rPr lang="en-US" sz="2400" dirty="0" smtClean="0"/>
              <a:t> </a:t>
            </a:r>
            <a:r>
              <a:rPr lang="en-US" sz="2400" dirty="0" err="1" smtClean="0"/>
              <a:t>kelmoqda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1) </a:t>
            </a:r>
            <a:r>
              <a:rPr lang="en-US" sz="2400" dirty="0" err="1"/>
              <a:t>boshlang‘ich</a:t>
            </a:r>
            <a:r>
              <a:rPr lang="en-US" sz="2400" dirty="0"/>
              <a:t> </a:t>
            </a:r>
            <a:r>
              <a:rPr lang="en-US" sz="2400" dirty="0" err="1" smtClean="0"/>
              <a:t>sinf</a:t>
            </a:r>
            <a:r>
              <a:rPr lang="en-US" sz="2400" dirty="0" smtClean="0"/>
              <a:t> </a:t>
            </a:r>
            <a:r>
              <a:rPr lang="en-US" sz="2400" dirty="0"/>
              <a:t>o ‘</a:t>
            </a:r>
            <a:r>
              <a:rPr lang="en-US" sz="2400" dirty="0" err="1"/>
              <a:t>quvchilarining</a:t>
            </a:r>
            <a:r>
              <a:rPr lang="en-US" sz="2400" dirty="0"/>
              <a:t> </a:t>
            </a:r>
            <a:r>
              <a:rPr lang="en-US" sz="2400" dirty="0" err="1"/>
              <a:t>oldida</a:t>
            </a:r>
            <a:r>
              <a:rPr lang="en-US" sz="2400" dirty="0"/>
              <a:t> </a:t>
            </a:r>
            <a:r>
              <a:rPr lang="en-US" sz="2400" dirty="0" err="1"/>
              <a:t>turgan</a:t>
            </a:r>
            <a:r>
              <a:rPr lang="en-US" sz="2400" dirty="0"/>
              <a:t> </a:t>
            </a:r>
            <a:r>
              <a:rPr lang="en-US" sz="2400" dirty="0" err="1"/>
              <a:t>ustanovkalar</a:t>
            </a:r>
            <a:r>
              <a:rPr lang="en-US" sz="2400" dirty="0"/>
              <a:t> </a:t>
            </a:r>
            <a:r>
              <a:rPr lang="en-US" sz="2400" dirty="0" err="1"/>
              <a:t>xuddi</a:t>
            </a:r>
            <a:r>
              <a:rPr lang="en-US" sz="2400" dirty="0"/>
              <a:t> </a:t>
            </a:r>
            <a:r>
              <a:rPr lang="en-US" sz="2400" dirty="0" err="1" smtClean="0"/>
              <a:t>shunday</a:t>
            </a:r>
            <a:r>
              <a:rPr lang="en-US" sz="2400" dirty="0" smtClean="0"/>
              <a:t> </a:t>
            </a:r>
            <a:r>
              <a:rPr lang="en-US" sz="2400" dirty="0" err="1"/>
              <a:t>toifaga</a:t>
            </a:r>
            <a:r>
              <a:rPr lang="en-US" sz="2400" dirty="0"/>
              <a:t> </a:t>
            </a:r>
            <a:r>
              <a:rPr lang="en-US" sz="2400" dirty="0" err="1"/>
              <a:t>kirganligi</a:t>
            </a:r>
            <a:r>
              <a:rPr lang="en-US" sz="2400" dirty="0"/>
              <a:t> </a:t>
            </a:r>
            <a:r>
              <a:rPr lang="en-US" sz="2400" dirty="0" err="1"/>
              <a:t>sababli</a:t>
            </a:r>
            <a:r>
              <a:rPr lang="en-US" sz="2400" dirty="0"/>
              <a:t> o ‘</a:t>
            </a:r>
            <a:r>
              <a:rPr lang="en-US" sz="2400" dirty="0" err="1"/>
              <a:t>quvchilar</a:t>
            </a:r>
            <a:r>
              <a:rPr lang="en-US" sz="2400" dirty="0"/>
              <a:t> o ‘</a:t>
            </a:r>
            <a:r>
              <a:rPr lang="en-US" sz="2400" dirty="0" err="1"/>
              <a:t>qituvchining</a:t>
            </a:r>
            <a:r>
              <a:rPr lang="en-US" sz="2400" dirty="0"/>
              <a:t> b arch a </a:t>
            </a:r>
            <a:r>
              <a:rPr lang="en-US" sz="2400" dirty="0" err="1"/>
              <a:t>topshiriqlarini</a:t>
            </a:r>
            <a:r>
              <a:rPr lang="en-US" sz="2400" dirty="0"/>
              <a:t> </a:t>
            </a:r>
            <a:r>
              <a:rPr lang="en-US" sz="2400" dirty="0" err="1"/>
              <a:t>darhol</a:t>
            </a:r>
            <a:r>
              <a:rPr lang="en-US" sz="2400" dirty="0"/>
              <a:t> </a:t>
            </a:r>
            <a:r>
              <a:rPr lang="en-US" sz="2400" dirty="0" err="1"/>
              <a:t>bajarishga</a:t>
            </a:r>
            <a:r>
              <a:rPr lang="en-US" sz="2400" dirty="0"/>
              <a:t> </a:t>
            </a:r>
            <a:r>
              <a:rPr lang="en-US" sz="2400" dirty="0" err="1"/>
              <a:t>tayyor</a:t>
            </a:r>
            <a:r>
              <a:rPr lang="en-US" sz="2400" dirty="0"/>
              <a:t> </a:t>
            </a:r>
            <a:r>
              <a:rPr lang="en-US" sz="2400" dirty="0" err="1"/>
              <a:t>turadilar</a:t>
            </a:r>
            <a:r>
              <a:rPr lang="en-US" sz="2400" dirty="0"/>
              <a:t>; 2) </a:t>
            </a:r>
            <a:r>
              <a:rPr lang="en-US" sz="2400" dirty="0" err="1"/>
              <a:t>hisobchilarga</a:t>
            </a:r>
            <a:r>
              <a:rPr lang="en-US" sz="2400" dirty="0"/>
              <a:t> </a:t>
            </a:r>
            <a:r>
              <a:rPr lang="en-US" sz="2400" dirty="0" err="1"/>
              <a:t>nisbatan</a:t>
            </a:r>
            <a:r>
              <a:rPr lang="en-US" sz="2400" dirty="0"/>
              <a:t> </a:t>
            </a:r>
            <a:r>
              <a:rPr lang="en-US" sz="2400" dirty="0" err="1"/>
              <a:t>qo'rs</a:t>
            </a:r>
            <a:r>
              <a:rPr lang="en-US" sz="2400" dirty="0"/>
              <a:t>, </a:t>
            </a:r>
            <a:r>
              <a:rPr lang="en-US" sz="2400" dirty="0" err="1" smtClean="0"/>
              <a:t>rasmiyatchi</a:t>
            </a:r>
            <a:r>
              <a:rPr lang="en-US" sz="2400" dirty="0" smtClean="0"/>
              <a:t> </a:t>
            </a:r>
            <a:r>
              <a:rPr lang="en-US" sz="2400" dirty="0" err="1" smtClean="0"/>
              <a:t>deyishlik</a:t>
            </a:r>
            <a:r>
              <a:rPr lang="en-US" sz="2400" dirty="0"/>
              <a:t>; 3) </a:t>
            </a:r>
            <a:r>
              <a:rPr lang="en-US" sz="2400" dirty="0" err="1"/>
              <a:t>olimlarga</a:t>
            </a:r>
            <a:r>
              <a:rPr lang="en-US" sz="2400" dirty="0"/>
              <a:t> </a:t>
            </a:r>
            <a:r>
              <a:rPr lang="en-US" sz="2400" dirty="0" err="1"/>
              <a:t>nisbatan</a:t>
            </a:r>
            <a:r>
              <a:rPr lang="en-US" sz="2400" dirty="0"/>
              <a:t> </a:t>
            </a:r>
            <a:r>
              <a:rPr lang="en-US" sz="2400" dirty="0" err="1"/>
              <a:t>parishonxotirlik</a:t>
            </a:r>
            <a:r>
              <a:rPr lang="en-US" sz="2400" dirty="0"/>
              <a:t>; 4) </a:t>
            </a:r>
            <a:r>
              <a:rPr lang="en-US" sz="2400" dirty="0" err="1" smtClean="0"/>
              <a:t>savdo</a:t>
            </a:r>
            <a:r>
              <a:rPr lang="en-US" sz="2400" dirty="0" smtClean="0"/>
              <a:t> </a:t>
            </a:r>
            <a:r>
              <a:rPr lang="en-US" sz="2400" dirty="0" err="1" smtClean="0"/>
              <a:t>xodimlariga</a:t>
            </a:r>
            <a:r>
              <a:rPr lang="en-US" sz="2400" dirty="0" smtClean="0"/>
              <a:t> </a:t>
            </a:r>
            <a:r>
              <a:rPr lang="en-US" sz="2400" dirty="0" err="1"/>
              <a:t>nisbatan</a:t>
            </a:r>
            <a:r>
              <a:rPr lang="en-US" sz="2400" dirty="0"/>
              <a:t> </a:t>
            </a:r>
            <a:r>
              <a:rPr lang="en-US" sz="2400" dirty="0" err="1"/>
              <a:t>uddaburonlik</a:t>
            </a:r>
            <a:r>
              <a:rPr lang="en-US" sz="2400" dirty="0"/>
              <a:t>, </a:t>
            </a:r>
            <a:r>
              <a:rPr lang="en-US" sz="2400" dirty="0" err="1" smtClean="0"/>
              <a:t>daromad</a:t>
            </a:r>
            <a:r>
              <a:rPr lang="en-US" sz="2400" dirty="0" smtClean="0"/>
              <a:t> </a:t>
            </a:r>
            <a:r>
              <a:rPr lang="en-US" sz="2400" dirty="0" err="1"/>
              <a:t>qilishga</a:t>
            </a:r>
            <a:r>
              <a:rPr lang="en-US" sz="2400" dirty="0"/>
              <a:t> </a:t>
            </a:r>
            <a:r>
              <a:rPr lang="en-US" sz="2400" dirty="0" err="1" smtClean="0"/>
              <a:t>ustasi</a:t>
            </a:r>
            <a:r>
              <a:rPr lang="en-US" sz="2400" dirty="0" smtClean="0"/>
              <a:t> </a:t>
            </a:r>
            <a:r>
              <a:rPr lang="en-US" sz="2400" dirty="0" err="1" smtClean="0"/>
              <a:t>faranglik</a:t>
            </a:r>
            <a:r>
              <a:rPr lang="en-US" sz="2400" dirty="0"/>
              <a:t>; 5) </a:t>
            </a:r>
            <a:r>
              <a:rPr lang="en-US" sz="2400" dirty="0" err="1"/>
              <a:t>bolaning</a:t>
            </a:r>
            <a:r>
              <a:rPr lang="en-US" sz="2400" dirty="0"/>
              <a:t> </a:t>
            </a:r>
            <a:r>
              <a:rPr lang="en-US" sz="2400" dirty="0" err="1"/>
              <a:t>haqgo‘yligi</a:t>
            </a:r>
            <a:r>
              <a:rPr lang="en-US" sz="2400" dirty="0"/>
              <a:t>, sir </a:t>
            </a:r>
            <a:r>
              <a:rPr lang="en-US" sz="2400" dirty="0" err="1"/>
              <a:t>tutmasligi</a:t>
            </a:r>
            <a:r>
              <a:rPr lang="en-US" sz="2400" dirty="0"/>
              <a:t>; 6) </a:t>
            </a:r>
            <a:r>
              <a:rPr lang="en-US" sz="2400" dirty="0" err="1"/>
              <a:t>qariyaning</a:t>
            </a:r>
            <a:r>
              <a:rPr lang="en-US" sz="2400" dirty="0"/>
              <a:t> </a:t>
            </a:r>
            <a:r>
              <a:rPr lang="en-US" sz="2400" dirty="0" err="1"/>
              <a:t>so‘zi</a:t>
            </a:r>
            <a:r>
              <a:rPr lang="en-US" sz="2400" dirty="0"/>
              <a:t> </a:t>
            </a:r>
            <a:r>
              <a:rPr lang="en-US" sz="2400" dirty="0" err="1"/>
              <a:t>tugaguncha</a:t>
            </a:r>
            <a:r>
              <a:rPr lang="en-US" sz="2400" dirty="0"/>
              <a:t> — o ‘</a:t>
            </a:r>
            <a:r>
              <a:rPr lang="en-US" sz="2400" dirty="0" err="1"/>
              <a:t>salning</a:t>
            </a:r>
            <a:r>
              <a:rPr lang="en-US" sz="2400" dirty="0"/>
              <a:t> </a:t>
            </a:r>
            <a:r>
              <a:rPr lang="en-US" sz="2400" dirty="0" err="1"/>
              <a:t>joni</a:t>
            </a:r>
            <a:r>
              <a:rPr lang="en-US" sz="2400" dirty="0"/>
              <a:t> </a:t>
            </a:r>
            <a:r>
              <a:rPr lang="en-US" sz="2400" dirty="0" err="1"/>
              <a:t>uzilishi</a:t>
            </a:r>
            <a:r>
              <a:rPr lang="en-US" sz="2400" dirty="0"/>
              <a:t> </a:t>
            </a:r>
            <a:r>
              <a:rPr lang="en-US" sz="2400" dirty="0" err="1" smtClean="0"/>
              <a:t>to‘g‘risidagi</a:t>
            </a:r>
            <a:r>
              <a:rPr lang="en-US" sz="2400" dirty="0" smtClean="0"/>
              <a:t> </a:t>
            </a:r>
            <a:r>
              <a:rPr lang="en-US" sz="2400" dirty="0" err="1" smtClean="0"/>
              <a:t>fikr-mulohazalar</a:t>
            </a:r>
            <a:r>
              <a:rPr lang="en-US" sz="2400" dirty="0" smtClean="0"/>
              <a:t> </a:t>
            </a:r>
            <a:r>
              <a:rPr lang="en-US" sz="2400" dirty="0" err="1"/>
              <a:t>ustanovkaga</a:t>
            </a:r>
            <a:r>
              <a:rPr lang="en-US" sz="2400" dirty="0"/>
              <a:t> </a:t>
            </a:r>
            <a:r>
              <a:rPr lang="en-US" sz="2400" dirty="0" err="1" smtClean="0"/>
              <a:t>yaqqol</a:t>
            </a:r>
            <a:r>
              <a:rPr lang="en-US" sz="2400" dirty="0" smtClean="0"/>
              <a:t> </a:t>
            </a:r>
            <a:r>
              <a:rPr lang="en-US" sz="2400" dirty="0" err="1"/>
              <a:t>misol</a:t>
            </a:r>
            <a:r>
              <a:rPr lang="en-US" sz="2400" dirty="0"/>
              <a:t> </a:t>
            </a:r>
            <a:r>
              <a:rPr lang="en-US" sz="2400" dirty="0" err="1" smtClean="0"/>
              <a:t>bo’la</a:t>
            </a:r>
            <a:r>
              <a:rPr lang="en-US" sz="2400" dirty="0" smtClean="0"/>
              <a:t> </a:t>
            </a:r>
            <a:r>
              <a:rPr lang="en-US" sz="2400" dirty="0" err="1" smtClean="0"/>
              <a:t>oladi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</p:spTree>
  </p:cSld>
  <p:clrMapOvr>
    <a:masterClrMapping/>
  </p:clrMapOvr>
  <p:transition spd="med" advTm="2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8847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Shuningdek</a:t>
            </a:r>
            <a:r>
              <a:rPr lang="en-US" sz="2800" dirty="0"/>
              <a:t>, </a:t>
            </a:r>
            <a:r>
              <a:rPr lang="en-US" sz="2800" dirty="0" err="1" smtClean="0"/>
              <a:t>jamoalarda</a:t>
            </a:r>
            <a:r>
              <a:rPr lang="en-US" sz="2800" dirty="0" smtClean="0"/>
              <a:t> </a:t>
            </a:r>
            <a:r>
              <a:rPr lang="en-US" sz="2800" dirty="0"/>
              <a:t>, </a:t>
            </a:r>
            <a:r>
              <a:rPr lang="en-US" sz="2800" dirty="0" err="1" smtClean="0"/>
              <a:t>ba'zida</a:t>
            </a:r>
            <a:r>
              <a:rPr lang="en-US" sz="2800" dirty="0" smtClean="0"/>
              <a:t> </a:t>
            </a:r>
            <a:r>
              <a:rPr lang="en-US" sz="2800" dirty="0" err="1" smtClean="0"/>
              <a:t>guruhlarda</a:t>
            </a:r>
            <a:r>
              <a:rPr lang="en-US" sz="2800" dirty="0"/>
              <a:t>, </a:t>
            </a:r>
            <a:r>
              <a:rPr lang="en-US" sz="2800" dirty="0" err="1" smtClean="0"/>
              <a:t>oilalarda</a:t>
            </a:r>
            <a:r>
              <a:rPr lang="en-US" sz="2800" dirty="0" smtClean="0"/>
              <a:t> </a:t>
            </a:r>
            <a:r>
              <a:rPr lang="en-US" sz="2800" dirty="0" err="1" smtClean="0"/>
              <a:t>ustanovkaga</a:t>
            </a:r>
            <a:r>
              <a:rPr lang="en-US" sz="2800" dirty="0" smtClean="0"/>
              <a:t> </a:t>
            </a:r>
            <a:r>
              <a:rPr lang="en-US" sz="2800" dirty="0" err="1" smtClean="0"/>
              <a:t>asoslanish</a:t>
            </a:r>
            <a:r>
              <a:rPr lang="en-US" sz="2800" dirty="0" smtClean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 smtClean="0"/>
              <a:t>ishonish</a:t>
            </a:r>
            <a:r>
              <a:rPr lang="en-US" sz="2800" dirty="0" smtClean="0"/>
              <a:t> </a:t>
            </a:r>
            <a:r>
              <a:rPr lang="en-US" sz="2800" dirty="0" err="1" smtClean="0"/>
              <a:t>ba'zida</a:t>
            </a:r>
            <a:r>
              <a:rPr lang="en-US" sz="2800" dirty="0" smtClean="0"/>
              <a:t> </a:t>
            </a:r>
            <a:r>
              <a:rPr lang="en-US" sz="2800" dirty="0" err="1" smtClean="0"/>
              <a:t>noxush</a:t>
            </a:r>
            <a:r>
              <a:rPr lang="en-US" sz="2800" dirty="0" smtClean="0"/>
              <a:t> </a:t>
            </a:r>
            <a:r>
              <a:rPr lang="en-US" sz="2800" dirty="0" err="1" smtClean="0"/>
              <a:t>oqibatlarga</a:t>
            </a:r>
            <a:r>
              <a:rPr lang="en-US" sz="2800" dirty="0" smtClean="0"/>
              <a:t> </a:t>
            </a:r>
            <a:r>
              <a:rPr lang="en-US" sz="2800" dirty="0" err="1"/>
              <a:t>olib</a:t>
            </a:r>
            <a:r>
              <a:rPr lang="en-US" sz="2800" dirty="0"/>
              <a:t> </a:t>
            </a:r>
            <a:r>
              <a:rPr lang="en-US" sz="2800" dirty="0" err="1"/>
              <a:t>keladi</a:t>
            </a:r>
            <a:r>
              <a:rPr lang="en-US" sz="2800" dirty="0"/>
              <a:t>. </a:t>
            </a:r>
            <a:r>
              <a:rPr lang="en-US" sz="2800" dirty="0" err="1"/>
              <a:t>Avtoritar</a:t>
            </a:r>
            <a:r>
              <a:rPr lang="en-US" sz="2800" dirty="0"/>
              <a:t> </a:t>
            </a:r>
            <a:r>
              <a:rPr lang="en-US" sz="2800" dirty="0" err="1"/>
              <a:t>tafakkur</a:t>
            </a:r>
            <a:r>
              <a:rPr lang="en-US" sz="2800" dirty="0"/>
              <a:t>, </a:t>
            </a:r>
            <a:r>
              <a:rPr lang="en-US" sz="2800" dirty="0" err="1" smtClean="0"/>
              <a:t>milliy</a:t>
            </a:r>
            <a:r>
              <a:rPr lang="en-US" sz="2800" dirty="0" smtClean="0"/>
              <a:t>, </a:t>
            </a:r>
            <a:r>
              <a:rPr lang="en-US" sz="2800" dirty="0" err="1"/>
              <a:t>etnik</a:t>
            </a:r>
            <a:r>
              <a:rPr lang="en-US" sz="2800" dirty="0"/>
              <a:t> </a:t>
            </a:r>
            <a:r>
              <a:rPr lang="en-US" sz="2800" dirty="0" err="1" smtClean="0"/>
              <a:t>rasm-rusumlar</a:t>
            </a:r>
            <a:r>
              <a:rPr lang="en-US" sz="2800" dirty="0" smtClean="0"/>
              <a:t> </a:t>
            </a:r>
            <a:r>
              <a:rPr lang="en-US" sz="2800" dirty="0"/>
              <a:t>ham </a:t>
            </a:r>
            <a:r>
              <a:rPr lang="en-US" sz="2800" dirty="0" err="1"/>
              <a:t>ustanovkaga</a:t>
            </a:r>
            <a:r>
              <a:rPr lang="en-US" sz="2800" dirty="0"/>
              <a:t> </a:t>
            </a:r>
            <a:r>
              <a:rPr lang="en-US" sz="2800" dirty="0" err="1"/>
              <a:t>misol</a:t>
            </a:r>
            <a:r>
              <a:rPr lang="en-US" sz="2800" dirty="0"/>
              <a:t> </a:t>
            </a:r>
            <a:r>
              <a:rPr lang="en-US" sz="2800" dirty="0" err="1" smtClean="0"/>
              <a:t>bo‘la</a:t>
            </a:r>
            <a:r>
              <a:rPr lang="en-US" sz="2800" dirty="0" smtClean="0"/>
              <a:t> </a:t>
            </a:r>
            <a:r>
              <a:rPr lang="en-US" sz="2800" dirty="0" err="1" smtClean="0"/>
              <a:t>oladi</a:t>
            </a:r>
            <a:r>
              <a:rPr lang="en-US" sz="2800" dirty="0"/>
              <a:t>. </a:t>
            </a:r>
            <a:r>
              <a:rPr lang="en-US" sz="2800" dirty="0" err="1"/>
              <a:t>Davolovchi</a:t>
            </a:r>
            <a:r>
              <a:rPr lang="en-US" sz="2800" dirty="0"/>
              <a:t> </a:t>
            </a:r>
            <a:r>
              <a:rPr lang="en-US" sz="2800" dirty="0" err="1"/>
              <a:t>shifokorning</a:t>
            </a:r>
            <a:r>
              <a:rPr lang="en-US" sz="2800" dirty="0"/>
              <a:t> </a:t>
            </a:r>
            <a:r>
              <a:rPr lang="en-US" sz="2800" dirty="0" err="1"/>
              <a:t>ustanovkalariga</a:t>
            </a:r>
            <a:r>
              <a:rPr lang="en-US" sz="2800" dirty="0"/>
              <a:t> </a:t>
            </a:r>
            <a:r>
              <a:rPr lang="en-US" sz="2800" dirty="0" err="1" smtClean="0"/>
              <a:t>bemorning</a:t>
            </a:r>
            <a:r>
              <a:rPr lang="en-US" sz="2800" dirty="0" smtClean="0"/>
              <a:t> </a:t>
            </a:r>
            <a:r>
              <a:rPr lang="en-US" sz="2800" dirty="0" err="1" smtClean="0"/>
              <a:t>rioya</a:t>
            </a:r>
            <a:r>
              <a:rPr lang="en-US" sz="2800" dirty="0" smtClean="0"/>
              <a:t> </a:t>
            </a:r>
            <a:r>
              <a:rPr lang="en-US" sz="2800" dirty="0" err="1" smtClean="0"/>
              <a:t>qilishi</a:t>
            </a:r>
            <a:r>
              <a:rPr lang="en-US" sz="2800" dirty="0"/>
              <a:t>, </a:t>
            </a:r>
            <a:r>
              <a:rPr lang="en-US" sz="2800" dirty="0" err="1" smtClean="0"/>
              <a:t>irqchilik</a:t>
            </a:r>
            <a:r>
              <a:rPr lang="en-US" sz="2800" dirty="0" smtClean="0"/>
              <a:t> </a:t>
            </a:r>
            <a:r>
              <a:rPr lang="en-US" sz="2800" dirty="0" err="1" smtClean="0"/>
              <a:t>munosabatlari</a:t>
            </a:r>
            <a:r>
              <a:rPr lang="en-US" sz="2800" dirty="0"/>
              <a:t>, </a:t>
            </a:r>
            <a:r>
              <a:rPr lang="en-US" sz="2800" dirty="0" err="1" smtClean="0"/>
              <a:t>ilmiyu</a:t>
            </a:r>
            <a:r>
              <a:rPr lang="en-US" sz="2800" dirty="0" smtClean="0"/>
              <a:t> </a:t>
            </a:r>
            <a:r>
              <a:rPr lang="en-US" sz="2800" dirty="0" err="1" smtClean="0"/>
              <a:t>nvonli</a:t>
            </a:r>
            <a:r>
              <a:rPr lang="en-US" sz="2800" dirty="0" smtClean="0"/>
              <a:t> </a:t>
            </a:r>
            <a:r>
              <a:rPr lang="en-US" sz="2800" dirty="0" err="1" smtClean="0"/>
              <a:t>ziyolilarga</a:t>
            </a:r>
            <a:r>
              <a:rPr lang="en-US" sz="2800" dirty="0" smtClean="0"/>
              <a:t> </a:t>
            </a:r>
            <a:r>
              <a:rPr lang="en-US" sz="2800" dirty="0" err="1"/>
              <a:t>berilgan</a:t>
            </a:r>
            <a:r>
              <a:rPr lang="en-US" sz="2800" dirty="0"/>
              <a:t> (super) </a:t>
            </a:r>
            <a:r>
              <a:rPr lang="en-US" sz="2800" dirty="0" err="1"/>
              <a:t>orttirma</a:t>
            </a:r>
            <a:r>
              <a:rPr lang="en-US" sz="2800" dirty="0"/>
              <a:t> </a:t>
            </a:r>
            <a:r>
              <a:rPr lang="en-US" sz="2800" dirty="0" err="1" smtClean="0"/>
              <a:t>baholar</a:t>
            </a:r>
            <a:r>
              <a:rPr lang="en-US" sz="2800" dirty="0" smtClean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 smtClean="0"/>
              <a:t>boshqalar</a:t>
            </a:r>
            <a:r>
              <a:rPr lang="en-US" sz="2800" dirty="0" smtClean="0"/>
              <a:t> </a:t>
            </a:r>
            <a:r>
              <a:rPr lang="en-US" sz="2800" dirty="0" err="1" smtClean="0"/>
              <a:t>ustanovkanin</a:t>
            </a:r>
            <a:r>
              <a:rPr lang="en-US" sz="2800" dirty="0" smtClean="0"/>
              <a:t> </a:t>
            </a:r>
            <a:r>
              <a:rPr lang="en-US" sz="2800" dirty="0" err="1" smtClean="0"/>
              <a:t>ganglanmagan</a:t>
            </a:r>
            <a:r>
              <a:rPr lang="en-US" sz="2800" dirty="0" smtClean="0"/>
              <a:t> </a:t>
            </a:r>
            <a:r>
              <a:rPr lang="en-US" sz="2800" dirty="0" err="1"/>
              <a:t>shaklini</a:t>
            </a:r>
            <a:r>
              <a:rPr lang="en-US" sz="2800" dirty="0"/>
              <a:t> o 'z </a:t>
            </a:r>
            <a:r>
              <a:rPr lang="en-US" sz="2800" dirty="0" err="1" smtClean="0"/>
              <a:t>ichida</a:t>
            </a:r>
            <a:r>
              <a:rPr lang="en-US" sz="2800" dirty="0" smtClean="0"/>
              <a:t> </a:t>
            </a:r>
            <a:r>
              <a:rPr lang="en-US" sz="2800" dirty="0" err="1" smtClean="0"/>
              <a:t>mujassamlashtiradi</a:t>
            </a:r>
            <a:r>
              <a:rPr lang="en-US" sz="2800" dirty="0"/>
              <a:t>. </a:t>
            </a:r>
            <a:r>
              <a:rPr lang="en-US" sz="2800" dirty="0" err="1" smtClean="0"/>
              <a:t>Shuni</a:t>
            </a:r>
            <a:r>
              <a:rPr lang="en-US" sz="2800" dirty="0" smtClean="0"/>
              <a:t> </a:t>
            </a:r>
            <a:r>
              <a:rPr lang="en-US" sz="2800" dirty="0" err="1" smtClean="0"/>
              <a:t>ta’kidlash</a:t>
            </a:r>
            <a:r>
              <a:rPr lang="en-US" sz="2800" dirty="0" smtClean="0"/>
              <a:t> </a:t>
            </a:r>
            <a:r>
              <a:rPr lang="en-US" sz="2800" dirty="0" err="1"/>
              <a:t>joizki</a:t>
            </a:r>
            <a:r>
              <a:rPr lang="en-US" sz="2800" dirty="0"/>
              <a:t>, </a:t>
            </a:r>
            <a:r>
              <a:rPr lang="en-US" sz="2800" dirty="0" err="1" smtClean="0"/>
              <a:t>ba’zida</a:t>
            </a:r>
            <a:r>
              <a:rPr lang="en-US" sz="2800" dirty="0" smtClean="0"/>
              <a:t> </a:t>
            </a:r>
            <a:r>
              <a:rPr lang="en-US" sz="2800" dirty="0" err="1"/>
              <a:t>shaxs</a:t>
            </a:r>
            <a:r>
              <a:rPr lang="en-US" sz="2800" dirty="0"/>
              <a:t> </a:t>
            </a:r>
            <a:r>
              <a:rPr lang="en-US" sz="2800" dirty="0" err="1" smtClean="0"/>
              <a:t>uchun</a:t>
            </a:r>
            <a:r>
              <a:rPr lang="en-US" sz="2800" dirty="0" smtClean="0"/>
              <a:t> </a:t>
            </a:r>
            <a:r>
              <a:rPr lang="en-US" sz="2800" dirty="0" err="1" smtClean="0"/>
              <a:t>anglanmagan</a:t>
            </a:r>
            <a:r>
              <a:rPr lang="en-US" sz="2800" dirty="0" smtClean="0"/>
              <a:t> </a:t>
            </a:r>
            <a:r>
              <a:rPr lang="en-US" sz="2800" dirty="0" err="1" smtClean="0"/>
              <a:t>ustanovka</a:t>
            </a:r>
            <a:r>
              <a:rPr lang="en-US" sz="2800" dirty="0" smtClean="0"/>
              <a:t> </a:t>
            </a:r>
            <a:r>
              <a:rPr lang="en-US" sz="2800" dirty="0" err="1" smtClean="0"/>
              <a:t>o‘z</a:t>
            </a:r>
            <a:r>
              <a:rPr lang="en-US" sz="2800" dirty="0" smtClean="0"/>
              <a:t> </a:t>
            </a:r>
            <a:r>
              <a:rPr lang="en-US" sz="2800" dirty="0" err="1"/>
              <a:t>pozitsiyasini</a:t>
            </a:r>
            <a:r>
              <a:rPr lang="en-US" sz="2800" dirty="0"/>
              <a:t> </a:t>
            </a:r>
            <a:r>
              <a:rPr lang="en-US" sz="2800" dirty="0" err="1"/>
              <a:t>aniq</a:t>
            </a:r>
            <a:r>
              <a:rPr lang="en-US" sz="2800" dirty="0"/>
              <a:t> </a:t>
            </a:r>
            <a:r>
              <a:rPr lang="en-US" sz="2800" dirty="0" err="1" smtClean="0"/>
              <a:t>namoyish</a:t>
            </a:r>
            <a:r>
              <a:rPr lang="en-US" sz="2800" dirty="0" smtClean="0"/>
              <a:t> </a:t>
            </a:r>
            <a:r>
              <a:rPr lang="en-US" sz="2800" dirty="0" err="1" smtClean="0"/>
              <a:t>qilishda</a:t>
            </a:r>
            <a:r>
              <a:rPr lang="en-US" sz="2800" dirty="0" smtClean="0"/>
              <a:t> </a:t>
            </a:r>
            <a:r>
              <a:rPr lang="en-US" sz="2800" dirty="0" err="1"/>
              <a:t>e'tiqod</a:t>
            </a:r>
            <a:r>
              <a:rPr lang="en-US" sz="2800" dirty="0"/>
              <a:t> </a:t>
            </a:r>
            <a:r>
              <a:rPr lang="en-US" sz="2800" dirty="0" err="1"/>
              <a:t>sifatida</a:t>
            </a:r>
            <a:r>
              <a:rPr lang="en-US" sz="2800" dirty="0"/>
              <a:t> </a:t>
            </a:r>
            <a:r>
              <a:rPr lang="en-US" sz="2800" dirty="0" err="1"/>
              <a:t>gavdalanadi</a:t>
            </a:r>
            <a:r>
              <a:rPr lang="en-US" sz="2800" dirty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anglanmagan</a:t>
            </a:r>
            <a:r>
              <a:rPr lang="en-US" sz="2800" dirty="0" smtClean="0"/>
              <a:t> </a:t>
            </a:r>
            <a:r>
              <a:rPr lang="en-US" sz="2800" dirty="0" err="1" smtClean="0"/>
              <a:t>omillar</a:t>
            </a:r>
            <a:r>
              <a:rPr lang="en-US" sz="2800" dirty="0" smtClean="0"/>
              <a:t> </a:t>
            </a:r>
            <a:r>
              <a:rPr lang="en-US" sz="2800" dirty="0" err="1" smtClean="0"/>
              <a:t>tariqasida</a:t>
            </a:r>
            <a:r>
              <a:rPr lang="en-US" sz="2800" dirty="0" smtClean="0"/>
              <a:t> </a:t>
            </a:r>
            <a:r>
              <a:rPr lang="en-US" sz="2800" dirty="0" err="1"/>
              <a:t>aks</a:t>
            </a:r>
            <a:r>
              <a:rPr lang="en-US" sz="2800" dirty="0"/>
              <a:t> </a:t>
            </a:r>
            <a:r>
              <a:rPr lang="en-US" sz="2800" dirty="0" err="1" smtClean="0"/>
              <a:t>etadi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</p:spTree>
  </p:cSld>
  <p:clrMapOvr>
    <a:masterClrMapping/>
  </p:clrMapOvr>
  <p:transition spd="med" advTm="2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278608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00108"/>
            <a:ext cx="2805124" cy="4057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4500562" y="357166"/>
            <a:ext cx="4429156" cy="62865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 smtClean="0"/>
          </a:p>
          <a:p>
            <a:pPr algn="ctr"/>
            <a:r>
              <a:rPr lang="en-US" sz="2200" b="1" dirty="0" err="1" smtClean="0"/>
              <a:t>Gruzin</a:t>
            </a:r>
            <a:r>
              <a:rPr lang="en-US" sz="2200" b="1" dirty="0" smtClean="0"/>
              <a:t> </a:t>
            </a:r>
            <a:r>
              <a:rPr lang="en-US" sz="2200" b="1" dirty="0" err="1"/>
              <a:t>psixologlari</a:t>
            </a:r>
            <a:r>
              <a:rPr lang="en-US" sz="2200" b="1" dirty="0"/>
              <a:t> </a:t>
            </a:r>
            <a:r>
              <a:rPr lang="en-US" sz="2200" b="1" dirty="0" err="1" smtClean="0"/>
              <a:t>tomonidan</a:t>
            </a:r>
            <a:r>
              <a:rPr lang="en-US" sz="2200" b="1" dirty="0" smtClean="0"/>
              <a:t> </a:t>
            </a:r>
            <a:r>
              <a:rPr lang="en-US" sz="2200" b="1" dirty="0" err="1"/>
              <a:t>ustanovkaning</a:t>
            </a:r>
            <a:r>
              <a:rPr lang="en-US" sz="2200" b="1" dirty="0"/>
              <a:t> </a:t>
            </a:r>
            <a:r>
              <a:rPr lang="en-US" sz="2200" b="1" dirty="0" err="1" smtClean="0"/>
              <a:t>turlicha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xislatlari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qo‘zg‘aluvchanlik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dinamiklik</a:t>
            </a:r>
            <a:r>
              <a:rPr lang="en-US" sz="2200" b="1" dirty="0"/>
              <a:t>, </a:t>
            </a:r>
            <a:r>
              <a:rPr lang="en-US" sz="2200" b="1" dirty="0" err="1"/>
              <a:t>statiklik</a:t>
            </a:r>
            <a:r>
              <a:rPr lang="en-US" sz="2200" b="1" dirty="0"/>
              <a:t>, </a:t>
            </a:r>
            <a:r>
              <a:rPr lang="en-US" sz="2200" b="1" dirty="0" err="1" smtClean="0"/>
              <a:t>plastiklik</a:t>
            </a:r>
            <a:r>
              <a:rPr lang="en-US" sz="2200" b="1" dirty="0" smtClean="0"/>
              <a:t> </a:t>
            </a:r>
            <a:r>
              <a:rPr lang="en-US" sz="2200" b="1" dirty="0"/>
              <a:t>— </a:t>
            </a:r>
            <a:r>
              <a:rPr lang="en-US" sz="2200" b="1" dirty="0" err="1" smtClean="0"/>
              <a:t>dag‘allik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labillik</a:t>
            </a:r>
            <a:r>
              <a:rPr lang="en-US" sz="2200" b="1" dirty="0" smtClean="0"/>
              <a:t> </a:t>
            </a:r>
            <a:r>
              <a:rPr lang="en-US" sz="2200" b="1" dirty="0"/>
              <a:t>— </a:t>
            </a:r>
            <a:r>
              <a:rPr lang="en-US" sz="2200" b="1" dirty="0" err="1" smtClean="0"/>
              <a:t>stabillik</a:t>
            </a:r>
            <a:r>
              <a:rPr lang="en-US" sz="2200" b="1" dirty="0" smtClean="0"/>
              <a:t> </a:t>
            </a:r>
            <a:r>
              <a:rPr lang="en-US" sz="2200" b="1" dirty="0"/>
              <a:t>, </a:t>
            </a:r>
            <a:r>
              <a:rPr lang="en-US" sz="2200" b="1" dirty="0" err="1" smtClean="0"/>
              <a:t>irradiatsiya</a:t>
            </a:r>
            <a:r>
              <a:rPr lang="en-US" sz="2200" b="1" dirty="0" smtClean="0"/>
              <a:t> —</a:t>
            </a:r>
            <a:br>
              <a:rPr lang="en-US" sz="2200" b="1" dirty="0" smtClean="0"/>
            </a:br>
            <a:r>
              <a:rPr lang="en-US" sz="2200" b="1" dirty="0" err="1" smtClean="0"/>
              <a:t>generalizatsiya</a:t>
            </a:r>
            <a:r>
              <a:rPr lang="en-US" sz="2200" b="1" dirty="0"/>
              <a:t>) </a:t>
            </a:r>
            <a:r>
              <a:rPr lang="en-US" sz="2200" b="1" dirty="0" err="1"/>
              <a:t>va</a:t>
            </a:r>
            <a:r>
              <a:rPr lang="en-US" sz="2200" b="1" dirty="0"/>
              <a:t> </a:t>
            </a:r>
            <a:r>
              <a:rPr lang="en-US" sz="2200" b="1" dirty="0" err="1"/>
              <a:t>tiplari</a:t>
            </a:r>
            <a:r>
              <a:rPr lang="en-US" sz="2200" b="1" dirty="0"/>
              <a:t> (</a:t>
            </a:r>
            <a:r>
              <a:rPr lang="en-US" sz="2200" b="1" dirty="0" err="1" smtClean="0"/>
              <a:t>diffuz</a:t>
            </a:r>
            <a:r>
              <a:rPr lang="en-US" sz="2200" b="1" dirty="0" smtClean="0"/>
              <a:t>,</a:t>
            </a:r>
          </a:p>
          <a:p>
            <a:pPr algn="ctr"/>
            <a:r>
              <a:rPr lang="en-US" sz="2200" b="1" dirty="0" err="1" smtClean="0"/>
              <a:t>differensiallashgan</a:t>
            </a:r>
            <a:r>
              <a:rPr lang="en-US" sz="2200" b="1" dirty="0"/>
              <a:t>,</a:t>
            </a:r>
            <a:br>
              <a:rPr lang="en-US" sz="2200" b="1" dirty="0"/>
            </a:br>
            <a:r>
              <a:rPr lang="en-US" sz="2200" b="1" dirty="0" err="1" smtClean="0"/>
              <a:t>ilksatsiyalashgan</a:t>
            </a:r>
            <a:r>
              <a:rPr lang="en-US" sz="2200" b="1" dirty="0" smtClean="0"/>
              <a:t>) </a:t>
            </a:r>
            <a:r>
              <a:rPr lang="en-US" sz="2200" b="1" dirty="0" err="1" smtClean="0"/>
              <a:t>aniqlangan</a:t>
            </a:r>
            <a:r>
              <a:rPr lang="en-US" sz="2200" b="1" dirty="0"/>
              <a:t>.</a:t>
            </a:r>
            <a:br>
              <a:rPr lang="en-US" sz="2200" b="1" dirty="0"/>
            </a:br>
            <a:r>
              <a:rPr lang="en-US" sz="2200" b="1" dirty="0"/>
              <a:t/>
            </a:r>
            <a:br>
              <a:rPr lang="en-US" sz="2200" b="1" dirty="0"/>
            </a:br>
            <a:endParaRPr lang="ru-RU" sz="2200" b="1" dirty="0"/>
          </a:p>
        </p:txBody>
      </p:sp>
    </p:spTree>
  </p:cSld>
  <p:clrMapOvr>
    <a:masterClrMapping/>
  </p:clrMapOvr>
  <p:transition spd="med"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714348" y="642918"/>
            <a:ext cx="7286676" cy="5715040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U</a:t>
            </a:r>
            <a:r>
              <a:rPr lang="en-US" sz="2400" dirty="0" err="1" smtClean="0">
                <a:solidFill>
                  <a:schemeClr val="tx1"/>
                </a:solidFill>
              </a:rPr>
              <a:t>stanovkaning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ba’zi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xislatlari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mutanosibligi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uchun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xil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tiplarini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vujudga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keltiradi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Psixoz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nevrozlar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ustanovkaning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patologik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o'zgarishlarida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ifodasini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topadi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986991"/>
            <a:ext cx="3286148" cy="5013777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1567">
            <a:off x="1297430" y="-513735"/>
            <a:ext cx="6156927" cy="3809105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</p:spTree>
  </p:cSld>
  <p:clrMapOvr>
    <a:masterClrMapping/>
  </p:clrMapOvr>
  <p:transition spd="med" advTm="15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35846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Shuningdek</a:t>
            </a:r>
            <a:r>
              <a:rPr lang="en-US" sz="2800" dirty="0" smtClean="0"/>
              <a:t> </a:t>
            </a:r>
            <a:r>
              <a:rPr lang="en-US" sz="2800" dirty="0"/>
              <a:t>, </a:t>
            </a:r>
            <a:r>
              <a:rPr lang="en-US" sz="2800" dirty="0" err="1"/>
              <a:t>ustanovka</a:t>
            </a:r>
            <a:r>
              <a:rPr lang="en-US" sz="2800" dirty="0"/>
              <a:t> </a:t>
            </a:r>
            <a:r>
              <a:rPr lang="en-US" sz="2800" dirty="0" err="1"/>
              <a:t>inson</a:t>
            </a:r>
            <a:r>
              <a:rPr lang="en-US" sz="2800" dirty="0"/>
              <a:t> </a:t>
            </a:r>
            <a:r>
              <a:rPr lang="en-US" sz="2800" dirty="0" err="1" smtClean="0"/>
              <a:t>hukmronligini</a:t>
            </a:r>
            <a:r>
              <a:rPr lang="en-US" sz="2800" dirty="0" smtClean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 smtClean="0"/>
              <a:t>qudratini</a:t>
            </a:r>
            <a:r>
              <a:rPr lang="en-US" sz="2800" dirty="0" smtClean="0"/>
              <a:t> </a:t>
            </a:r>
            <a:r>
              <a:rPr lang="en-US" sz="2800" dirty="0" err="1" smtClean="0"/>
              <a:t>tashkil</a:t>
            </a:r>
            <a:r>
              <a:rPr lang="en-US" sz="2800" dirty="0" smtClean="0"/>
              <a:t> </a:t>
            </a:r>
            <a:r>
              <a:rPr lang="en-US" sz="2800" dirty="0" err="1"/>
              <a:t>qilishning</a:t>
            </a:r>
            <a:r>
              <a:rPr lang="en-US" sz="2800" dirty="0"/>
              <a:t> </a:t>
            </a:r>
            <a:r>
              <a:rPr lang="en-US" sz="2800" dirty="0" err="1"/>
              <a:t>yuksak</a:t>
            </a:r>
            <a:r>
              <a:rPr lang="en-US" sz="2800" dirty="0"/>
              <a:t> </a:t>
            </a:r>
            <a:r>
              <a:rPr lang="en-US" sz="2800" dirty="0" err="1"/>
              <a:t>darajasi</a:t>
            </a:r>
            <a:r>
              <a:rPr lang="en-US" sz="2800" dirty="0"/>
              <a:t> </a:t>
            </a:r>
            <a:r>
              <a:rPr lang="en-US" sz="2800" dirty="0" err="1"/>
              <a:t>sanaladi</a:t>
            </a:r>
            <a:r>
              <a:rPr lang="en-US" sz="2800" dirty="0"/>
              <a:t>. U </a:t>
            </a:r>
            <a:r>
              <a:rPr lang="en-US" sz="2800" dirty="0" err="1" smtClean="0"/>
              <a:t>xulq-atvorning</a:t>
            </a:r>
            <a:r>
              <a:rPr lang="en-US" sz="2800" dirty="0" smtClean="0"/>
              <a:t> </a:t>
            </a:r>
            <a:r>
              <a:rPr lang="en-US" sz="2800" dirty="0" err="1" smtClean="0"/>
              <a:t>batartibligi</a:t>
            </a:r>
            <a:r>
              <a:rPr lang="en-US" sz="2800" dirty="0" smtClean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izchilligining</a:t>
            </a:r>
            <a:r>
              <a:rPr lang="en-US" sz="2800" dirty="0"/>
              <a:t> </a:t>
            </a:r>
            <a:r>
              <a:rPr lang="en-US" sz="2800" dirty="0" err="1"/>
              <a:t>asosi</a:t>
            </a:r>
            <a:r>
              <a:rPr lang="en-US" sz="2800" dirty="0"/>
              <a:t> </a:t>
            </a:r>
            <a:r>
              <a:rPr lang="en-US" sz="2800" dirty="0" err="1"/>
              <a:t>hisoblanadi</a:t>
            </a:r>
            <a:r>
              <a:rPr lang="en-US" sz="2800" dirty="0"/>
              <a:t>. </a:t>
            </a:r>
            <a:r>
              <a:rPr lang="en-US" sz="2800" dirty="0" err="1" smtClean="0"/>
              <a:t>Ularning</a:t>
            </a:r>
            <a:r>
              <a:rPr lang="en-US" sz="2800" dirty="0" smtClean="0"/>
              <a:t> </a:t>
            </a:r>
            <a:r>
              <a:rPr lang="en-US" sz="2800" dirty="0" err="1" smtClean="0"/>
              <a:t>nuilohazalaricha</a:t>
            </a:r>
            <a:r>
              <a:rPr lang="en-US" sz="2800" dirty="0"/>
              <a:t>, </a:t>
            </a:r>
            <a:r>
              <a:rPr lang="en-US" sz="2800" dirty="0" err="1"/>
              <a:t>ustanovka</a:t>
            </a:r>
            <a:r>
              <a:rPr lang="en-US" sz="2800" dirty="0"/>
              <a:t> </a:t>
            </a:r>
            <a:r>
              <a:rPr lang="en-US" sz="2800" dirty="0" err="1" smtClean="0"/>
              <a:t>insonning</a:t>
            </a:r>
            <a:r>
              <a:rPr lang="en-US" sz="2800" dirty="0" smtClean="0"/>
              <a:t> </a:t>
            </a:r>
            <a:r>
              <a:rPr lang="en-US" sz="2800" dirty="0" err="1" smtClean="0"/>
              <a:t>muayyan</a:t>
            </a:r>
            <a:r>
              <a:rPr lang="en-US" sz="2800" dirty="0" smtClean="0"/>
              <a:t> </a:t>
            </a:r>
            <a:r>
              <a:rPr lang="en-US" sz="2800" dirty="0" err="1" smtClean="0"/>
              <a:t>shaklda</a:t>
            </a:r>
            <a:r>
              <a:rPr lang="en-US" sz="2800" dirty="0" smtClean="0"/>
              <a:t> </a:t>
            </a:r>
            <a:r>
              <a:rPr lang="en-US" sz="2800" dirty="0" err="1" smtClean="0"/>
              <a:t>munosabat</a:t>
            </a:r>
            <a:r>
              <a:rPr lang="en-US" sz="2800" dirty="0" smtClean="0"/>
              <a:t> </a:t>
            </a:r>
            <a:r>
              <a:rPr lang="en-US" sz="2800" dirty="0" err="1"/>
              <a:t>bildirishga</a:t>
            </a:r>
            <a:r>
              <a:rPr lang="en-US" sz="2800" dirty="0"/>
              <a:t> </a:t>
            </a:r>
            <a:r>
              <a:rPr lang="en-US" sz="2800" dirty="0" err="1" smtClean="0"/>
              <a:t>yuksak</a:t>
            </a:r>
            <a:r>
              <a:rPr lang="en-US" sz="2800" dirty="0" smtClean="0"/>
              <a:t> </a:t>
            </a:r>
            <a:r>
              <a:rPr lang="en-US" sz="2800" dirty="0" err="1" smtClean="0"/>
              <a:t>yo‘sinda</a:t>
            </a:r>
            <a:r>
              <a:rPr lang="en-US" sz="2800" dirty="0" smtClean="0"/>
              <a:t> </a:t>
            </a:r>
            <a:r>
              <a:rPr lang="en-US" sz="2800" dirty="0" err="1" smtClean="0"/>
              <a:t>umumlashgan</a:t>
            </a:r>
            <a:r>
              <a:rPr lang="en-US" sz="2800" dirty="0" smtClean="0"/>
              <a:t> </a:t>
            </a:r>
            <a:r>
              <a:rPr lang="en-US" sz="2800" dirty="0" err="1" smtClean="0"/>
              <a:t>tayyorgarlik</a:t>
            </a:r>
            <a:r>
              <a:rPr lang="en-US" sz="2800" dirty="0" smtClean="0"/>
              <a:t> </a:t>
            </a:r>
            <a:r>
              <a:rPr lang="en-US" sz="2800" dirty="0" err="1" smtClean="0"/>
              <a:t>holati</a:t>
            </a:r>
            <a:r>
              <a:rPr lang="en-US" sz="2800" dirty="0"/>
              <a:t>, </a:t>
            </a:r>
            <a:r>
              <a:rPr lang="en-US" sz="2800" dirty="0" err="1" smtClean="0"/>
              <a:t>reaksiyaning</a:t>
            </a:r>
            <a:r>
              <a:rPr lang="en-US" sz="2800" dirty="0" smtClean="0"/>
              <a:t> </a:t>
            </a:r>
            <a:r>
              <a:rPr lang="en-US" sz="2800" dirty="0" err="1" smtClean="0"/>
              <a:t>yaqqolnatijasining</a:t>
            </a:r>
            <a:r>
              <a:rPr lang="en-US" sz="2800" dirty="0" smtClean="0"/>
              <a:t> </a:t>
            </a:r>
            <a:r>
              <a:rPr lang="en-US" sz="2800" dirty="0" err="1" smtClean="0"/>
              <a:t>kodlashtirilgan</a:t>
            </a:r>
            <a:r>
              <a:rPr lang="en-US" sz="2800" dirty="0" smtClean="0"/>
              <a:t> </a:t>
            </a:r>
            <a:r>
              <a:rPr lang="en-US" sz="2800" dirty="0" err="1" smtClean="0"/>
              <a:t>dinamikniodeli</a:t>
            </a:r>
            <a:r>
              <a:rPr lang="en-US" sz="2800" dirty="0"/>
              <a:t>, </a:t>
            </a:r>
            <a:r>
              <a:rPr lang="en-US" sz="2800" dirty="0" err="1" smtClean="0"/>
              <a:t>mazkur</a:t>
            </a:r>
            <a:r>
              <a:rPr lang="en-US" sz="2800" dirty="0" smtClean="0"/>
              <a:t> </a:t>
            </a:r>
            <a:r>
              <a:rPr lang="en-US" sz="2800" dirty="0" err="1" smtClean="0"/>
              <a:t>reaksiya</a:t>
            </a:r>
            <a:r>
              <a:rPr lang="en-US" sz="2800" dirty="0" smtClean="0"/>
              <a:t> </a:t>
            </a:r>
            <a:r>
              <a:rPr lang="en-US" sz="2800" dirty="0" err="1" smtClean="0"/>
              <a:t>vaqtini</a:t>
            </a:r>
            <a:r>
              <a:rPr lang="en-US" sz="2800" dirty="0" smtClean="0"/>
              <a:t> </a:t>
            </a:r>
            <a:r>
              <a:rPr lang="en-US" sz="2800" dirty="0" err="1" smtClean="0"/>
              <a:t>oldindan</a:t>
            </a:r>
            <a:r>
              <a:rPr lang="en-US" sz="2800" dirty="0" smtClean="0"/>
              <a:t> </a:t>
            </a:r>
            <a:r>
              <a:rPr lang="en-US" sz="2800" dirty="0" err="1"/>
              <a:t>payqash</a:t>
            </a:r>
            <a:r>
              <a:rPr lang="en-US" sz="2800" dirty="0"/>
              <a:t>, </a:t>
            </a:r>
            <a:r>
              <a:rPr lang="en-US" sz="2800" dirty="0" err="1" smtClean="0"/>
              <a:t>qolaversa</a:t>
            </a:r>
            <a:r>
              <a:rPr lang="en-US" sz="2800" dirty="0" smtClean="0"/>
              <a:t> </a:t>
            </a:r>
            <a:r>
              <a:rPr lang="en-US" sz="2800" dirty="0" err="1"/>
              <a:t>yaxlit</a:t>
            </a:r>
            <a:r>
              <a:rPr lang="en-US" sz="2800" dirty="0"/>
              <a:t> </a:t>
            </a:r>
            <a:r>
              <a:rPr lang="en-US" sz="2800" dirty="0" err="1"/>
              <a:t>faoliyat</a:t>
            </a:r>
            <a:r>
              <a:rPr lang="en-US" sz="2800" dirty="0"/>
              <a:t> </a:t>
            </a:r>
            <a:r>
              <a:rPr lang="en-US" sz="2800" dirty="0" err="1" smtClean="0"/>
              <a:t>tuzilishining</a:t>
            </a:r>
            <a:r>
              <a:rPr lang="en-US" sz="2800" dirty="0" smtClean="0"/>
              <a:t> </a:t>
            </a:r>
            <a:r>
              <a:rPr lang="en-US" sz="2800" dirty="0" err="1" smtClean="0"/>
              <a:t>ajralmas</a:t>
            </a:r>
            <a:r>
              <a:rPr lang="en-US" sz="2800" dirty="0" smtClean="0"/>
              <a:t> </a:t>
            </a:r>
            <a:r>
              <a:rPr lang="en-US" sz="2800" dirty="0" err="1" smtClean="0"/>
              <a:t>qismidir</a:t>
            </a:r>
            <a:r>
              <a:rPr lang="en-US" sz="2800" dirty="0"/>
              <a:t>. </a:t>
            </a:r>
            <a:r>
              <a:rPr lang="en-US" sz="2800" dirty="0" err="1" smtClean="0"/>
              <a:t>Shuning</a:t>
            </a:r>
            <a:r>
              <a:rPr lang="en-US" sz="2800" dirty="0" smtClean="0"/>
              <a:t> </a:t>
            </a:r>
            <a:r>
              <a:rPr lang="en-US" sz="2800" dirty="0" err="1" smtClean="0"/>
              <a:t>uchun</a:t>
            </a:r>
            <a:r>
              <a:rPr lang="en-US" sz="2800" dirty="0" smtClean="0"/>
              <a:t> </a:t>
            </a:r>
            <a:r>
              <a:rPr lang="en-US" sz="2800" dirty="0" err="1" smtClean="0"/>
              <a:t>ustanovka</a:t>
            </a:r>
            <a:r>
              <a:rPr lang="en-US" sz="2800" dirty="0" smtClean="0"/>
              <a:t> </a:t>
            </a:r>
            <a:r>
              <a:rPr lang="en-US" sz="2800" dirty="0" err="1" smtClean="0"/>
              <a:t>o‘zgaruvchanlik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barqarorlikni</a:t>
            </a:r>
            <a:r>
              <a:rPr lang="en-US" sz="2800" dirty="0" smtClean="0"/>
              <a:t> </a:t>
            </a:r>
            <a:r>
              <a:rPr lang="en-US" sz="2800" dirty="0" err="1" smtClean="0"/>
              <a:t>aniqlashga</a:t>
            </a:r>
            <a:r>
              <a:rPr lang="en-US" sz="2800" dirty="0" smtClean="0"/>
              <a:t> </a:t>
            </a:r>
            <a:r>
              <a:rPr lang="en-US" sz="2800" dirty="0" err="1" smtClean="0"/>
              <a:t>xizmat</a:t>
            </a:r>
            <a:r>
              <a:rPr lang="en-US" sz="2800" dirty="0" smtClean="0"/>
              <a:t> </a:t>
            </a:r>
            <a:r>
              <a:rPr lang="en-US" sz="2800" dirty="0" err="1" smtClean="0"/>
              <a:t>qiladi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</p:spTree>
  </p:cSld>
  <p:clrMapOvr>
    <a:masterClrMapping/>
  </p:clrMapOvr>
  <p:transition spd="med" advTm="20000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Ustanovkaning</a:t>
            </a:r>
            <a:r>
              <a:rPr lang="en-US" sz="2400" dirty="0" smtClean="0"/>
              <a:t> </a:t>
            </a:r>
            <a:r>
              <a:rPr lang="en-US" sz="2400" dirty="0" err="1" smtClean="0"/>
              <a:t>yanada</a:t>
            </a:r>
            <a:r>
              <a:rPr lang="en-US" sz="2400" dirty="0" smtClean="0"/>
              <a:t> </a:t>
            </a:r>
            <a:r>
              <a:rPr lang="en-US" sz="2400" dirty="0" err="1" smtClean="0"/>
              <a:t>yuksak</a:t>
            </a:r>
            <a:r>
              <a:rPr lang="en-US" sz="2400" dirty="0" smtClean="0"/>
              <a:t> </a:t>
            </a:r>
            <a:r>
              <a:rPr lang="en-US" sz="2400" dirty="0" err="1" smtClean="0"/>
              <a:t>bosqichi</a:t>
            </a:r>
            <a:r>
              <a:rPr lang="en-US" sz="2400" dirty="0" smtClean="0"/>
              <a:t> </a:t>
            </a:r>
            <a:r>
              <a:rPr lang="en-US" sz="2400" dirty="0" err="1" smtClean="0"/>
              <a:t>anglanish</a:t>
            </a:r>
            <a:r>
              <a:rPr lang="en-US" sz="2400" dirty="0" smtClean="0"/>
              <a:t> </a:t>
            </a:r>
            <a:r>
              <a:rPr lang="en-US" sz="2400" dirty="0" err="1" smtClean="0"/>
              <a:t>ko'rinishiga</a:t>
            </a:r>
            <a:r>
              <a:rPr lang="en-US" sz="2400" dirty="0" smtClean="0"/>
              <a:t> </a:t>
            </a:r>
            <a:r>
              <a:rPr lang="en-US" sz="2400" dirty="0" err="1"/>
              <a:t>ega</a:t>
            </a:r>
            <a:r>
              <a:rPr lang="en-US" sz="2400" dirty="0"/>
              <a:t> </a:t>
            </a:r>
            <a:r>
              <a:rPr lang="en-US" sz="2400" dirty="0" err="1"/>
              <a:t>bo'lishi</a:t>
            </a:r>
            <a:r>
              <a:rPr lang="en-US" sz="2400" dirty="0"/>
              <a:t> </a:t>
            </a:r>
            <a:r>
              <a:rPr lang="en-US" sz="2400" dirty="0" err="1" smtClean="0"/>
              <a:t>mumkin</a:t>
            </a:r>
            <a:r>
              <a:rPr lang="en-US" sz="2400" dirty="0" smtClean="0"/>
              <a:t> </a:t>
            </a:r>
            <a:r>
              <a:rPr lang="en-US" sz="2400" dirty="0"/>
              <a:t>. </a:t>
            </a:r>
            <a:r>
              <a:rPr lang="en-US" sz="2400" dirty="0" err="1" smtClean="0"/>
              <a:t>Guruhiy</a:t>
            </a:r>
            <a:r>
              <a:rPr lang="en-US" sz="2400" dirty="0" smtClean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 smtClean="0"/>
              <a:t>jamoaviy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munosabatlarda</a:t>
            </a:r>
            <a:r>
              <a:rPr lang="en-US" sz="2400" dirty="0" smtClean="0"/>
              <a:t> </a:t>
            </a:r>
            <a:r>
              <a:rPr lang="en-US" sz="2400" dirty="0" err="1"/>
              <a:t>uning</a:t>
            </a:r>
            <a:r>
              <a:rPr lang="en-US" sz="2400" dirty="0"/>
              <a:t> a ’</a:t>
            </a:r>
            <a:r>
              <a:rPr lang="en-US" sz="2400" dirty="0" err="1"/>
              <a:t>zolarini</a:t>
            </a:r>
            <a:r>
              <a:rPr lang="en-US" sz="2400" dirty="0"/>
              <a:t> </a:t>
            </a:r>
            <a:r>
              <a:rPr lang="en-US" sz="2400" dirty="0" err="1"/>
              <a:t>ishontirish</a:t>
            </a:r>
            <a:r>
              <a:rPr lang="en-US" sz="2400" dirty="0"/>
              <a:t> (</a:t>
            </a:r>
            <a:r>
              <a:rPr lang="en-US" sz="2400" dirty="0" err="1"/>
              <a:t>ularga</a:t>
            </a:r>
            <a:r>
              <a:rPr lang="en-US" sz="2400" dirty="0"/>
              <a:t> t a 's </a:t>
            </a:r>
            <a:r>
              <a:rPr lang="en-US" sz="2400" dirty="0" err="1"/>
              <a:t>ir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 ‘</a:t>
            </a:r>
            <a:r>
              <a:rPr lang="en-US" sz="2400" dirty="0" err="1"/>
              <a:t>tk</a:t>
            </a:r>
            <a:r>
              <a:rPr lang="en-US" sz="2400" dirty="0"/>
              <a:t> </a:t>
            </a:r>
            <a:r>
              <a:rPr lang="en-US" sz="2400" dirty="0" err="1"/>
              <a:t>azish</a:t>
            </a:r>
            <a:r>
              <a:rPr lang="en-US" sz="2400" dirty="0"/>
              <a:t> ) o </a:t>
            </a:r>
            <a:r>
              <a:rPr lang="en-US" sz="2400" dirty="0" err="1"/>
              <a:t>rq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m u </a:t>
            </a:r>
            <a:r>
              <a:rPr lang="en-US" sz="2400" dirty="0" err="1"/>
              <a:t>ayyan</a:t>
            </a:r>
            <a:r>
              <a:rPr lang="en-US" sz="2400" dirty="0"/>
              <a:t> y o 'n a </a:t>
            </a:r>
            <a:r>
              <a:rPr lang="en-US" sz="2400" dirty="0" err="1"/>
              <a:t>lis</a:t>
            </a:r>
            <a:r>
              <a:rPr lang="en-US" sz="2400" dirty="0"/>
              <a:t> h g a </a:t>
            </a:r>
            <a:r>
              <a:rPr lang="en-US" sz="2400" dirty="0" err="1"/>
              <a:t>safarbar</a:t>
            </a:r>
            <a:r>
              <a:rPr lang="en-US" sz="2400" dirty="0"/>
              <a:t> q </a:t>
            </a:r>
            <a:r>
              <a:rPr lang="en-US" sz="2400" dirty="0" err="1"/>
              <a:t>ilish</a:t>
            </a:r>
            <a:r>
              <a:rPr lang="en-US" sz="2400" dirty="0"/>
              <a:t> ;</a:t>
            </a:r>
            <a:br>
              <a:rPr lang="en-US" sz="2400" dirty="0"/>
            </a:br>
            <a:r>
              <a:rPr lang="en-US" sz="2400" dirty="0" err="1"/>
              <a:t>fikrlarda</a:t>
            </a:r>
            <a:r>
              <a:rPr lang="en-US" sz="2400" dirty="0"/>
              <a:t> um </a:t>
            </a:r>
            <a:r>
              <a:rPr lang="en-US" sz="2400" dirty="0" err="1"/>
              <a:t>um</a:t>
            </a:r>
            <a:r>
              <a:rPr lang="en-US" sz="2400" dirty="0"/>
              <a:t> </a:t>
            </a:r>
            <a:r>
              <a:rPr lang="en-US" sz="2400" dirty="0" err="1"/>
              <a:t>iylikni</a:t>
            </a:r>
            <a:r>
              <a:rPr lang="en-US" sz="2400" dirty="0"/>
              <a:t> </a:t>
            </a:r>
            <a:r>
              <a:rPr lang="en-US" sz="2400" dirty="0" err="1"/>
              <a:t>vuju</a:t>
            </a:r>
            <a:r>
              <a:rPr lang="en-US" sz="2400" dirty="0"/>
              <a:t> d g a </a:t>
            </a:r>
            <a:r>
              <a:rPr lang="en-US" sz="2400" dirty="0" err="1"/>
              <a:t>keltirish</a:t>
            </a:r>
            <a:r>
              <a:rPr lang="en-US" sz="2400" dirty="0"/>
              <a:t> </a:t>
            </a:r>
            <a:r>
              <a:rPr lang="en-US" sz="2400" dirty="0" err="1"/>
              <a:t>holatlari</a:t>
            </a:r>
            <a:r>
              <a:rPr lang="en-US" sz="2400" dirty="0"/>
              <a:t> b u n g a</a:t>
            </a:r>
            <a:br>
              <a:rPr lang="en-US" sz="2400" dirty="0"/>
            </a:br>
            <a:r>
              <a:rPr lang="en-US" sz="2400" dirty="0"/>
              <a:t>y o </a:t>
            </a:r>
            <a:r>
              <a:rPr lang="en-US" sz="2400" dirty="0" err="1"/>
              <a:t>rq</a:t>
            </a:r>
            <a:r>
              <a:rPr lang="en-US" sz="2400" dirty="0"/>
              <a:t> in m </a:t>
            </a:r>
            <a:r>
              <a:rPr lang="en-US" sz="2400" dirty="0" err="1"/>
              <a:t>iso</a:t>
            </a:r>
            <a:r>
              <a:rPr lang="en-US" sz="2400" dirty="0"/>
              <a:t> ld </a:t>
            </a:r>
            <a:r>
              <a:rPr lang="en-US" sz="2400" dirty="0" err="1"/>
              <a:t>ir</a:t>
            </a:r>
            <a:r>
              <a:rPr lang="en-US" sz="2400" dirty="0"/>
              <a:t>. </a:t>
            </a:r>
            <a:r>
              <a:rPr lang="en-US" sz="2400" dirty="0" err="1"/>
              <a:t>Ishonish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is h o n </a:t>
            </a:r>
            <a:r>
              <a:rPr lang="en-US" sz="2400" dirty="0" err="1"/>
              <a:t>tiris</a:t>
            </a:r>
            <a:r>
              <a:rPr lang="en-US" sz="2400" dirty="0"/>
              <a:t> h o d a m la r n in g</a:t>
            </a:r>
            <a:br>
              <a:rPr lang="en-US" sz="2400" dirty="0"/>
            </a:br>
            <a:r>
              <a:rPr lang="en-US" sz="2400" dirty="0" err="1"/>
              <a:t>xarakter</a:t>
            </a:r>
            <a:r>
              <a:rPr lang="en-US" sz="2400" dirty="0"/>
              <a:t> </a:t>
            </a:r>
            <a:r>
              <a:rPr lang="en-US" sz="2400" dirty="0" err="1"/>
              <a:t>xislatiga</a:t>
            </a:r>
            <a:r>
              <a:rPr lang="en-US" sz="2400" dirty="0"/>
              <a:t>, </a:t>
            </a:r>
            <a:r>
              <a:rPr lang="en-US" sz="2400" dirty="0" err="1"/>
              <a:t>xulq-atvoriga</a:t>
            </a:r>
            <a:r>
              <a:rPr lang="en-US" sz="2400" dirty="0"/>
              <a:t> </a:t>
            </a:r>
            <a:r>
              <a:rPr lang="en-US" sz="2400" dirty="0" err="1"/>
              <a:t>bevosita</a:t>
            </a:r>
            <a:r>
              <a:rPr lang="en-US" sz="2400" dirty="0"/>
              <a:t> </a:t>
            </a:r>
            <a:r>
              <a:rPr lang="en-US" sz="2400" dirty="0" err="1"/>
              <a:t>bogMiq</a:t>
            </a:r>
            <a:r>
              <a:rPr lang="en-US" sz="2400" dirty="0"/>
              <a:t>. Bu h o la t</a:t>
            </a:r>
            <a:br>
              <a:rPr lang="en-US" sz="2400" dirty="0"/>
            </a:br>
            <a:r>
              <a:rPr lang="en-US" sz="2400" dirty="0"/>
              <a:t>p six o lo g </a:t>
            </a:r>
            <a:r>
              <a:rPr lang="en-US" sz="2400" dirty="0" err="1"/>
              <a:t>iy</a:t>
            </a:r>
            <a:r>
              <a:rPr lang="en-US" sz="2400" dirty="0"/>
              <a:t> a d a e k sp e rim e n </a:t>
            </a:r>
            <a:r>
              <a:rPr lang="en-US" sz="2400" dirty="0" err="1"/>
              <a:t>ta</a:t>
            </a:r>
            <a:r>
              <a:rPr lang="en-US" sz="2400" dirty="0"/>
              <a:t> l </a:t>
            </a:r>
            <a:r>
              <a:rPr lang="en-US" sz="2400" dirty="0" err="1"/>
              <a:t>ta</a:t>
            </a:r>
            <a:r>
              <a:rPr lang="en-US" sz="2400" dirty="0"/>
              <a:t> d q </a:t>
            </a:r>
            <a:r>
              <a:rPr lang="en-US" sz="2400" dirty="0" err="1"/>
              <a:t>i</a:t>
            </a:r>
            <a:r>
              <a:rPr lang="en-US" sz="2400" dirty="0"/>
              <a:t> q </a:t>
            </a:r>
            <a:r>
              <a:rPr lang="en-US" sz="2400" dirty="0" err="1"/>
              <a:t>etilgan</a:t>
            </a:r>
            <a:r>
              <a:rPr lang="en-US" sz="2400" dirty="0"/>
              <a:t>. M a s a la n </a:t>
            </a:r>
            <a:r>
              <a:rPr lang="en-US" sz="2400" dirty="0" smtClean="0"/>
              <a:t>, </a:t>
            </a:r>
            <a:r>
              <a:rPr lang="en-US" sz="2400" dirty="0" err="1" smtClean="0"/>
              <a:t>sinaluvchilarga</a:t>
            </a:r>
            <a:r>
              <a:rPr lang="en-US" sz="2400" dirty="0" smtClean="0"/>
              <a:t> </a:t>
            </a:r>
            <a:r>
              <a:rPr lang="en-US" sz="2400" dirty="0"/>
              <a:t>m a ’</a:t>
            </a:r>
            <a:r>
              <a:rPr lang="en-US" sz="2400" dirty="0" err="1"/>
              <a:t>lum</a:t>
            </a:r>
            <a:r>
              <a:rPr lang="en-US" sz="2400" dirty="0"/>
              <a:t> </a:t>
            </a:r>
            <a:r>
              <a:rPr lang="en-US" sz="2400" dirty="0" err="1"/>
              <a:t>vaqt</a:t>
            </a:r>
            <a:r>
              <a:rPr lang="en-US" sz="2400" dirty="0"/>
              <a:t> o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lig</a:t>
            </a:r>
            <a:r>
              <a:rPr lang="en-US" sz="2400" dirty="0"/>
              <a:t> 'id a </a:t>
            </a:r>
            <a:r>
              <a:rPr lang="en-US" sz="2400" dirty="0" err="1"/>
              <a:t>soatiga</a:t>
            </a:r>
            <a:r>
              <a:rPr lang="en-US" sz="2400" dirty="0"/>
              <a:t> q a </a:t>
            </a:r>
            <a:r>
              <a:rPr lang="en-US" sz="2400" dirty="0" err="1"/>
              <a:t>ra</a:t>
            </a:r>
            <a:r>
              <a:rPr lang="en-US" sz="2400" dirty="0"/>
              <a:t> m a y ,</a:t>
            </a:r>
            <a:br>
              <a:rPr lang="en-US" sz="2400" dirty="0"/>
            </a:br>
            <a:r>
              <a:rPr lang="en-US" sz="2400" dirty="0" err="1"/>
              <a:t>sekundlarini</a:t>
            </a:r>
            <a:r>
              <a:rPr lang="en-US" sz="2400" dirty="0"/>
              <a:t> o ‘z </a:t>
            </a:r>
            <a:r>
              <a:rPr lang="en-US" sz="2400" dirty="0" err="1"/>
              <a:t>ichida</a:t>
            </a:r>
            <a:r>
              <a:rPr lang="en-US" sz="2400" dirty="0"/>
              <a:t> </a:t>
            </a:r>
            <a:r>
              <a:rPr lang="en-US" sz="2400" dirty="0" err="1"/>
              <a:t>sanash</a:t>
            </a:r>
            <a:r>
              <a:rPr lang="en-US" sz="2400" dirty="0"/>
              <a:t> o </a:t>
            </a:r>
            <a:r>
              <a:rPr lang="en-US" sz="2400" dirty="0" err="1"/>
              <a:t>rq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m </a:t>
            </a:r>
            <a:r>
              <a:rPr lang="en-US" sz="2400" dirty="0" err="1"/>
              <a:t>inutning</a:t>
            </a:r>
            <a:r>
              <a:rPr lang="en-US" sz="2400" dirty="0"/>
              <a:t> q a n </a:t>
            </a:r>
            <a:r>
              <a:rPr lang="en-US" sz="2400" dirty="0" err="1"/>
              <a:t>chada</a:t>
            </a:r>
            <a:r>
              <a:rPr lang="en-US" sz="2400" dirty="0"/>
              <a:t> </a:t>
            </a:r>
            <a:r>
              <a:rPr lang="en-US" sz="2400" dirty="0" err="1"/>
              <a:t>o'tishini</a:t>
            </a:r>
            <a:r>
              <a:rPr lang="en-US" sz="2400" dirty="0"/>
              <a:t> </a:t>
            </a:r>
            <a:r>
              <a:rPr lang="en-US" sz="2400" dirty="0" err="1"/>
              <a:t>aniqlash</a:t>
            </a:r>
            <a:r>
              <a:rPr lang="en-US" sz="2400" dirty="0"/>
              <a:t> </a:t>
            </a:r>
            <a:r>
              <a:rPr lang="en-US" sz="2400" dirty="0" err="1"/>
              <a:t>topshirilgan</a:t>
            </a:r>
            <a:r>
              <a:rPr lang="en-US" sz="2400" dirty="0"/>
              <a:t>. </a:t>
            </a:r>
            <a:r>
              <a:rPr lang="en-US" sz="2400" dirty="0" err="1"/>
              <a:t>Keyinchalik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san ash</a:t>
            </a:r>
            <a:br>
              <a:rPr lang="en-US" sz="2400" dirty="0"/>
            </a:br>
            <a:r>
              <a:rPr lang="en-US" sz="2400" dirty="0"/>
              <a:t>signal </a:t>
            </a:r>
            <a:r>
              <a:rPr lang="en-US" sz="2400" dirty="0" err="1"/>
              <a:t>bcrish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tekshirib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rilg</a:t>
            </a:r>
            <a:r>
              <a:rPr lang="en-US" sz="2400" dirty="0"/>
              <a:t> a n , b a ’</a:t>
            </a:r>
            <a:r>
              <a:rPr lang="en-US" sz="2400" dirty="0" err="1"/>
              <a:t>zan</a:t>
            </a:r>
            <a:r>
              <a:rPr lang="en-US" sz="2400" dirty="0"/>
              <a:t> „ y o l g 'o n “</a:t>
            </a:r>
            <a:br>
              <a:rPr lang="en-US" sz="2400" dirty="0"/>
            </a:br>
            <a:r>
              <a:rPr lang="en-US" sz="2400" dirty="0" err="1"/>
              <a:t>signallar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tajriba</a:t>
            </a:r>
            <a:r>
              <a:rPr lang="en-US" sz="2400" dirty="0"/>
              <a:t> </a:t>
            </a:r>
            <a:r>
              <a:rPr lang="en-US" sz="2400" dirty="0" err="1"/>
              <a:t>bo'linishiga</a:t>
            </a:r>
            <a:r>
              <a:rPr lang="en-US" sz="2400" dirty="0"/>
              <a:t> y o ‘l </a:t>
            </a:r>
            <a:r>
              <a:rPr lang="en-US" sz="2400" dirty="0" err="1"/>
              <a:t>qo'yilgan</a:t>
            </a:r>
            <a:r>
              <a:rPr lang="en-US" sz="2400" dirty="0"/>
              <a:t>. Q a </a:t>
            </a:r>
            <a:r>
              <a:rPr lang="en-US" sz="2400" dirty="0" err="1"/>
              <a:t>tn</a:t>
            </a:r>
            <a:r>
              <a:rPr lang="en-US" sz="2400" dirty="0"/>
              <a:t> a s h </a:t>
            </a:r>
            <a:r>
              <a:rPr lang="en-US" sz="2400" dirty="0" err="1"/>
              <a:t>chilar</a:t>
            </a:r>
            <a:r>
              <a:rPr lang="en-US" sz="2400" dirty="0"/>
              <a:t> </a:t>
            </a:r>
            <a:r>
              <a:rPr lang="en-US" sz="2400" dirty="0" err="1" smtClean="0"/>
              <a:t>eksperimentatorga</a:t>
            </a:r>
            <a:r>
              <a:rPr lang="en-US" sz="2400" dirty="0" smtClean="0"/>
              <a:t> </a:t>
            </a:r>
            <a:r>
              <a:rPr lang="en-US" sz="2400" dirty="0" err="1"/>
              <a:t>ish</a:t>
            </a:r>
            <a:r>
              <a:rPr lang="en-US" sz="2400" dirty="0"/>
              <a:t> </a:t>
            </a:r>
            <a:r>
              <a:rPr lang="en-US" sz="2400" dirty="0" err="1" smtClean="0"/>
              <a:t>onganlari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/>
              <a:t>shu</a:t>
            </a:r>
            <a:r>
              <a:rPr lang="en-US" sz="2400" dirty="0"/>
              <a:t> </a:t>
            </a:r>
            <a:r>
              <a:rPr lang="en-US" sz="2400" dirty="0" err="1" smtClean="0"/>
              <a:t>xatolarga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yo’l</a:t>
            </a:r>
            <a:r>
              <a:rPr lang="en-US" sz="2400" dirty="0" smtClean="0"/>
              <a:t> </a:t>
            </a:r>
            <a:r>
              <a:rPr lang="en-US" sz="2400" dirty="0" err="1"/>
              <a:t>qo'yganlar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42852"/>
            <a:ext cx="5429256" cy="2667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071810"/>
            <a:ext cx="3556018" cy="3571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psixolog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52"/>
            <a:ext cx="28956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785786" y="928670"/>
            <a:ext cx="6929486" cy="5643602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Ishonuvchanlikni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aniqlashda</a:t>
            </a:r>
            <a:r>
              <a:rPr lang="en-US" sz="2000" dirty="0">
                <a:solidFill>
                  <a:schemeClr val="tx1"/>
                </a:solidFill>
              </a:rPr>
              <a:t> „ </a:t>
            </a:r>
            <a:r>
              <a:rPr lang="en-US" sz="2000" dirty="0" err="1" smtClean="0">
                <a:solidFill>
                  <a:schemeClr val="tx1"/>
                </a:solidFill>
              </a:rPr>
              <a:t>konformizm</a:t>
            </a:r>
            <a:r>
              <a:rPr lang="en-US" sz="2000" dirty="0" smtClean="0">
                <a:solidFill>
                  <a:schemeClr val="tx1"/>
                </a:solidFill>
              </a:rPr>
              <a:t>“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kelishuv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murosa</a:t>
            </a: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</a:rPr>
              <a:t>yumadora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foydalanilgan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Ichki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tashqi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kelishuvchanlik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ichdan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kelishm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ovchilik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nokonformizm</a:t>
            </a:r>
            <a:r>
              <a:rPr lang="en-US" sz="2000" dirty="0" smtClean="0">
                <a:solidFill>
                  <a:schemeClr val="tx1"/>
                </a:solidFill>
              </a:rPr>
              <a:t> ) </a:t>
            </a:r>
            <a:r>
              <a:rPr lang="en-US" sz="2000" dirty="0" err="1" smtClean="0">
                <a:solidFill>
                  <a:schemeClr val="tx1"/>
                </a:solidFill>
              </a:rPr>
              <a:t>guruhiy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ishonuvchanlikning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mohiyatini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o'rganish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uchun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obyekt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sifatida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foydalanilgan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Bir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guruh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odamlarning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ochiq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ovoz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berishi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konformizmning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namoyon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bo’iishidir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Lekin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konformizm,soxtalikuni</a:t>
            </a:r>
            <a:r>
              <a:rPr lang="en-US" sz="2000" dirty="0" smtClean="0">
                <a:solidFill>
                  <a:schemeClr val="tx1"/>
                </a:solidFill>
              </a:rPr>
              <a:t> ham </a:t>
            </a:r>
            <a:r>
              <a:rPr lang="en-US" sz="2000" dirty="0" err="1">
                <a:solidFill>
                  <a:schemeClr val="tx1"/>
                </a:solidFill>
              </a:rPr>
              <a:t>keltirib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chiqarishi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mumkin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uning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ettiruvchisi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konformist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ataladi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786058"/>
            <a:ext cx="3638568" cy="3638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1313394792_sergej-bratchenko-psixologiya-lichnos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476250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1500166" y="1428736"/>
            <a:ext cx="5643602" cy="43577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Xulq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n-US" sz="2000" b="1" dirty="0" err="1" smtClean="0">
                <a:solidFill>
                  <a:schemeClr val="tx1"/>
                </a:solidFill>
              </a:rPr>
              <a:t>atvor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faoliyatning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anglanmagan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omillari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err="1">
                <a:solidFill>
                  <a:schemeClr val="tx1"/>
                </a:solidFill>
              </a:rPr>
              <a:t>qatoriga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mayllar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kiradi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Hali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differcnsiallashm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agan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yetarli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err="1">
                <a:solidFill>
                  <a:schemeClr val="tx1"/>
                </a:solidFill>
              </a:rPr>
              <a:t>darajada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anglanm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chtiyojdan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tashkil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topgan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xulq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-</a:t>
            </a:r>
            <a:r>
              <a:rPr lang="en-US" sz="2000" b="1" dirty="0" err="1" smtClean="0">
                <a:solidFill>
                  <a:schemeClr val="tx1"/>
                </a:solidFill>
              </a:rPr>
              <a:t>atvor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err="1">
                <a:solidFill>
                  <a:schemeClr val="tx1"/>
                </a:solidFill>
              </a:rPr>
              <a:t>va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faoliyatni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amalga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oshirishga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undovchi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omil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mayl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deb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err="1">
                <a:solidFill>
                  <a:schemeClr val="tx1"/>
                </a:solidFill>
              </a:rPr>
              <a:t>ataladi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85728"/>
            <a:ext cx="2324100" cy="1971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3490922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-7965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Mayliik</a:t>
            </a:r>
            <a:r>
              <a:rPr lang="en-US" sz="2400" dirty="0" smtClean="0"/>
              <a:t> </a:t>
            </a:r>
            <a:r>
              <a:rPr lang="en-US" sz="2400" dirty="0" err="1" smtClean="0"/>
              <a:t>holatig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kirib</a:t>
            </a:r>
            <a:r>
              <a:rPr lang="en-US" sz="2400" dirty="0"/>
              <a:t> </a:t>
            </a:r>
            <a:r>
              <a:rPr lang="en-US" sz="2400" dirty="0" err="1"/>
              <a:t>borayotgan</a:t>
            </a:r>
            <a:r>
              <a:rPr lang="en-US" sz="2400" dirty="0"/>
              <a:t> </a:t>
            </a:r>
            <a:r>
              <a:rPr lang="en-US" sz="2400" dirty="0" err="1"/>
              <a:t>shaxs</a:t>
            </a:r>
            <a:r>
              <a:rPr lang="en-US" sz="2400" dirty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/>
              <a:t>jalb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qilayotgan</a:t>
            </a:r>
            <a:r>
              <a:rPr lang="en-US" sz="2400" dirty="0"/>
              <a:t> o b y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tid</a:t>
            </a:r>
            <a:r>
              <a:rPr lang="en-US" sz="2400" dirty="0"/>
              <a:t> a </a:t>
            </a:r>
            <a:r>
              <a:rPr lang="en-US" sz="2400" dirty="0" err="1"/>
              <a:t>uni</a:t>
            </a:r>
            <a:r>
              <a:rPr lang="en-US" sz="2400" dirty="0"/>
              <a:t> </a:t>
            </a:r>
            <a:r>
              <a:rPr lang="en-US" sz="2400" dirty="0" err="1"/>
              <a:t>nima</a:t>
            </a:r>
            <a:r>
              <a:rPr lang="en-US" sz="2400" dirty="0"/>
              <a:t> </a:t>
            </a:r>
            <a:r>
              <a:rPr lang="en-US" sz="2400" dirty="0" err="1"/>
              <a:t>qiziqtirayotgani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qaysi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alom</a:t>
            </a:r>
            <a:r>
              <a:rPr lang="en-US" sz="2400" dirty="0"/>
              <a:t> at o ‘</a:t>
            </a:r>
            <a:r>
              <a:rPr lang="en-US" sz="2400" dirty="0" err="1"/>
              <a:t>ziga</a:t>
            </a:r>
            <a:r>
              <a:rPr lang="en-US" sz="2400" dirty="0"/>
              <a:t> </a:t>
            </a:r>
            <a:r>
              <a:rPr lang="en-US" sz="2400" dirty="0" err="1"/>
              <a:t>tortayotganiningsababi</a:t>
            </a:r>
            <a:r>
              <a:rPr lang="en-US" sz="2400" dirty="0"/>
              <a:t> </a:t>
            </a:r>
            <a:r>
              <a:rPr lang="en-US" sz="2400" dirty="0" err="1"/>
              <a:t>noaniqligidir</a:t>
            </a:r>
            <a:r>
              <a:rPr lang="en-US" sz="2400" dirty="0"/>
              <a:t>. </a:t>
            </a:r>
            <a:r>
              <a:rPr lang="en-US" sz="2400" dirty="0" err="1"/>
              <a:t>Faoliyat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maqsadi</a:t>
            </a:r>
            <a:r>
              <a:rPr lang="en-US" sz="2400" dirty="0"/>
              <a:t> </a:t>
            </a:r>
            <a:r>
              <a:rPr lang="en-US" sz="2400" dirty="0" err="1"/>
              <a:t>subyektga</a:t>
            </a:r>
            <a:r>
              <a:rPr lang="en-US" sz="2400" dirty="0"/>
              <a:t> nom </a:t>
            </a:r>
            <a:r>
              <a:rPr lang="en-US" sz="2400" dirty="0" err="1"/>
              <a:t>a'lum</a:t>
            </a:r>
            <a:r>
              <a:rPr lang="en-US" sz="2400" dirty="0"/>
              <a:t> </a:t>
            </a:r>
            <a:r>
              <a:rPr lang="en-US" sz="2400" dirty="0" err="1"/>
              <a:t>ligi</a:t>
            </a:r>
            <a:r>
              <a:rPr lang="en-US" sz="2400" dirty="0"/>
              <a:t> </a:t>
            </a:r>
            <a:r>
              <a:rPr lang="en-US" sz="2400" dirty="0" err="1"/>
              <a:t>tufayli</a:t>
            </a:r>
            <a:r>
              <a:rPr lang="en-US" sz="2400" dirty="0"/>
              <a:t> </a:t>
            </a:r>
            <a:r>
              <a:rPr lang="en-US" sz="2400" dirty="0" err="1"/>
              <a:t>mayl</a:t>
            </a:r>
            <a:r>
              <a:rPr lang="en-US" sz="2400" dirty="0"/>
              <a:t> </a:t>
            </a:r>
            <a:r>
              <a:rPr lang="en-US" sz="2400" dirty="0" err="1"/>
              <a:t>ustunlik</a:t>
            </a:r>
            <a:r>
              <a:rPr lang="en-US" sz="2400" dirty="0"/>
              <a:t> </a:t>
            </a:r>
            <a:r>
              <a:rPr lang="en-US" sz="2400" dirty="0" err="1"/>
              <a:t>qiladi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 smtClean="0"/>
              <a:t>Bunday</a:t>
            </a:r>
            <a:r>
              <a:rPr lang="en-US" sz="2400" dirty="0" smtClean="0"/>
              <a:t> </a:t>
            </a:r>
            <a:r>
              <a:rPr lang="en-US" sz="2400" dirty="0" err="1"/>
              <a:t>psixik</a:t>
            </a:r>
            <a:r>
              <a:rPr lang="en-US" sz="2400" dirty="0"/>
              <a:t> </a:t>
            </a:r>
            <a:r>
              <a:rPr lang="en-US" sz="2400" dirty="0" err="1" smtClean="0"/>
              <a:t>holat</a:t>
            </a:r>
            <a:r>
              <a:rPr lang="en-US" sz="2400" dirty="0" smtClean="0"/>
              <a:t> </a:t>
            </a:r>
            <a:r>
              <a:rPr lang="en-US" sz="2400" dirty="0" err="1"/>
              <a:t>insonlarda</a:t>
            </a:r>
            <a:r>
              <a:rPr lang="en-US" sz="2400" dirty="0"/>
              <a:t> </a:t>
            </a:r>
            <a:r>
              <a:rPr lang="en-US" sz="2400" dirty="0" err="1"/>
              <a:t>tez-tez</a:t>
            </a:r>
            <a:r>
              <a:rPr lang="en-US" sz="2400" dirty="0"/>
              <a:t> </a:t>
            </a:r>
            <a:r>
              <a:rPr lang="en-US" sz="2400" dirty="0" err="1" smtClean="0"/>
              <a:t>uchrab</a:t>
            </a:r>
            <a:r>
              <a:rPr lang="en-US" sz="2400" dirty="0" smtClean="0"/>
              <a:t> </a:t>
            </a:r>
            <a:r>
              <a:rPr lang="en-US" sz="2400" dirty="0" err="1"/>
              <a:t>tursa-da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lekin</a:t>
            </a:r>
            <a:r>
              <a:rPr lang="en-US" sz="2400" dirty="0"/>
              <a:t> o ‘</a:t>
            </a:r>
            <a:r>
              <a:rPr lang="en-US" sz="2400" dirty="0" err="1"/>
              <a:t>zining</a:t>
            </a:r>
            <a:r>
              <a:rPr lang="en-US" sz="2400" dirty="0"/>
              <a:t> </a:t>
            </a:r>
            <a:r>
              <a:rPr lang="en-US" sz="2400" dirty="0" err="1" smtClean="0"/>
              <a:t>tezkor</a:t>
            </a:r>
            <a:r>
              <a:rPr lang="en-US" sz="2400" dirty="0" smtClean="0"/>
              <a:t> o </a:t>
            </a:r>
            <a:r>
              <a:rPr lang="en-US" sz="2400" dirty="0"/>
              <a:t>‘</a:t>
            </a:r>
            <a:r>
              <a:rPr lang="en-US" sz="2400" dirty="0" err="1"/>
              <a:t>tuvchanligi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 smtClean="0"/>
              <a:t>boshqa</a:t>
            </a:r>
            <a:r>
              <a:rPr lang="en-US" sz="2400" dirty="0" smtClean="0"/>
              <a:t> </a:t>
            </a:r>
            <a:r>
              <a:rPr lang="en-US" sz="2400" dirty="0" err="1"/>
              <a:t>voqealard</a:t>
            </a:r>
            <a:r>
              <a:rPr lang="en-US" sz="2400" dirty="0"/>
              <a:t> a n </a:t>
            </a:r>
            <a:r>
              <a:rPr lang="en-US" sz="2400" dirty="0" err="1"/>
              <a:t>ajralib</a:t>
            </a:r>
            <a:r>
              <a:rPr lang="en-US" sz="2400" dirty="0"/>
              <a:t> </a:t>
            </a:r>
            <a:r>
              <a:rPr lang="en-US" sz="2400" dirty="0" err="1"/>
              <a:t>turadi</a:t>
            </a:r>
            <a:r>
              <a:rPr lang="en-US" sz="2400" dirty="0"/>
              <a:t>. </a:t>
            </a:r>
            <a:r>
              <a:rPr lang="en-US" sz="2400" dirty="0" err="1" smtClean="0"/>
              <a:t>Odatda</a:t>
            </a:r>
            <a:r>
              <a:rPr lang="en-US" sz="2400" dirty="0" smtClean="0"/>
              <a:t> </a:t>
            </a:r>
            <a:r>
              <a:rPr lang="en-US" sz="2400" dirty="0"/>
              <a:t>, </a:t>
            </a:r>
            <a:r>
              <a:rPr lang="en-US" sz="2400" dirty="0" err="1"/>
              <a:t>ushbu</a:t>
            </a:r>
            <a:r>
              <a:rPr lang="en-US" sz="2400" dirty="0"/>
              <a:t> m </a:t>
            </a:r>
            <a:r>
              <a:rPr lang="en-US" sz="2400" dirty="0" err="1"/>
              <a:t>ohiyatli</a:t>
            </a:r>
            <a:r>
              <a:rPr lang="en-US" sz="2400" dirty="0"/>
              <a:t> </a:t>
            </a:r>
            <a:r>
              <a:rPr lang="en-US" sz="2400" dirty="0" err="1"/>
              <a:t>psixik</a:t>
            </a:r>
            <a:r>
              <a:rPr lang="en-US" sz="2400" dirty="0"/>
              <a:t> </a:t>
            </a:r>
            <a:r>
              <a:rPr lang="en-US" sz="2400" dirty="0" err="1"/>
              <a:t>holatni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harakatlantim</a:t>
            </a:r>
            <a:r>
              <a:rPr lang="en-US" sz="2400" dirty="0"/>
              <a:t> </a:t>
            </a:r>
            <a:r>
              <a:rPr lang="en-US" sz="2400" dirty="0" err="1"/>
              <a:t>vchi</a:t>
            </a:r>
            <a:r>
              <a:rPr lang="en-US" sz="2400" dirty="0"/>
              <a:t> </a:t>
            </a:r>
            <a:r>
              <a:rPr lang="en-US" sz="2400" dirty="0" err="1"/>
              <a:t>ehtiyoj</a:t>
            </a:r>
            <a:r>
              <a:rPr lang="en-US" sz="2400" dirty="0"/>
              <a:t> </a:t>
            </a:r>
            <a:r>
              <a:rPr lang="en-US" sz="2400" dirty="0" err="1"/>
              <a:t>so'ndirishi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orzuga</a:t>
            </a:r>
            <a:r>
              <a:rPr lang="en-US" sz="2400" dirty="0"/>
              <a:t> </a:t>
            </a:r>
            <a:r>
              <a:rPr lang="en-US" sz="2400" dirty="0" err="1"/>
              <a:t>aylantirishi</a:t>
            </a:r>
            <a:r>
              <a:rPr lang="en-US" sz="2400" dirty="0"/>
              <a:t> m um kin. </a:t>
            </a:r>
            <a:r>
              <a:rPr lang="en-US" sz="2400" dirty="0" err="1" smtClean="0"/>
              <a:t>Binobarin</a:t>
            </a:r>
            <a:r>
              <a:rPr lang="en-US" sz="2400" dirty="0" smtClean="0"/>
              <a:t> </a:t>
            </a:r>
            <a:r>
              <a:rPr lang="en-US" sz="2400" dirty="0"/>
              <a:t>, u </a:t>
            </a:r>
            <a:r>
              <a:rPr lang="en-US" sz="2400" dirty="0" err="1"/>
              <a:t>xohish</a:t>
            </a:r>
            <a:r>
              <a:rPr lang="en-US" sz="2400" dirty="0"/>
              <a:t>, </a:t>
            </a:r>
            <a:r>
              <a:rPr lang="en-US" sz="2400" dirty="0" err="1"/>
              <a:t>niyat</a:t>
            </a:r>
            <a:r>
              <a:rPr lang="en-US" sz="2400" dirty="0"/>
              <a:t>, </a:t>
            </a:r>
            <a:r>
              <a:rPr lang="en-US" sz="2400" dirty="0" err="1"/>
              <a:t>orzu</a:t>
            </a:r>
            <a:r>
              <a:rPr lang="en-US" sz="2400" dirty="0"/>
              <a:t>, </a:t>
            </a:r>
            <a:r>
              <a:rPr lang="en-US" sz="2400" dirty="0" err="1"/>
              <a:t>fantaziya</a:t>
            </a:r>
            <a:r>
              <a:rPr lang="en-US" sz="2400" dirty="0"/>
              <a:t> </a:t>
            </a:r>
            <a:r>
              <a:rPr lang="en-US" sz="2400" dirty="0" err="1"/>
              <a:t>kabi</a:t>
            </a:r>
            <a:r>
              <a:rPr lang="en-US" sz="2400" dirty="0"/>
              <a:t> </a:t>
            </a:r>
            <a:r>
              <a:rPr lang="en-US" sz="2400" dirty="0" err="1" smtClean="0"/>
              <a:t>shakllarga</a:t>
            </a:r>
            <a:r>
              <a:rPr lang="en-US" sz="2400" dirty="0" smtClean="0"/>
              <a:t> </a:t>
            </a:r>
            <a:r>
              <a:rPr lang="en-US" sz="2400" dirty="0" err="1"/>
              <a:t>aylanishi</a:t>
            </a:r>
            <a:r>
              <a:rPr lang="en-US" sz="2400" dirty="0"/>
              <a:t> </a:t>
            </a:r>
            <a:r>
              <a:rPr lang="en-US" sz="2400" dirty="0" err="1"/>
              <a:t>tufayli</a:t>
            </a:r>
            <a:r>
              <a:rPr lang="en-US" sz="2400" dirty="0"/>
              <a:t> </a:t>
            </a:r>
            <a:r>
              <a:rPr lang="en-US" sz="2400" dirty="0" err="1"/>
              <a:t>shaxs</a:t>
            </a:r>
            <a:r>
              <a:rPr lang="en-US" sz="2400" dirty="0"/>
              <a:t> </a:t>
            </a:r>
            <a:r>
              <a:rPr lang="en-US" sz="2400" dirty="0" err="1" smtClean="0"/>
              <a:t>tomonidan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anglanadi</a:t>
            </a:r>
            <a:r>
              <a:rPr lang="en-US" sz="2400" dirty="0"/>
              <a:t>. </a:t>
            </a:r>
            <a:r>
              <a:rPr lang="en-US" sz="2400" dirty="0" err="1"/>
              <a:t>Bunday</a:t>
            </a:r>
            <a:r>
              <a:rPr lang="en-US" sz="2400" dirty="0"/>
              <a:t> </a:t>
            </a:r>
            <a:r>
              <a:rPr lang="en-US" sz="2400" dirty="0" err="1"/>
              <a:t>shakldagi</a:t>
            </a:r>
            <a:r>
              <a:rPr lang="en-US" sz="2400" dirty="0"/>
              <a:t> </a:t>
            </a:r>
            <a:r>
              <a:rPr lang="en-US" sz="2400" dirty="0" err="1"/>
              <a:t>mayllarning</a:t>
            </a:r>
            <a:r>
              <a:rPr lang="en-US" sz="2400" dirty="0"/>
              <a:t> </a:t>
            </a:r>
            <a:r>
              <a:rPr lang="en-US" sz="2400" dirty="0" err="1"/>
              <a:t>odam</a:t>
            </a:r>
            <a:r>
              <a:rPr lang="en-US" sz="2400" dirty="0"/>
              <a:t> </a:t>
            </a:r>
            <a:r>
              <a:rPr lang="en-US" sz="2400" dirty="0" err="1"/>
              <a:t>larda</a:t>
            </a:r>
            <a:r>
              <a:rPr lang="en-US" sz="2400" dirty="0"/>
              <a:t> </a:t>
            </a:r>
            <a:r>
              <a:rPr lang="en-US" sz="2400" dirty="0" err="1"/>
              <a:t>mavjud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bo’lishi</a:t>
            </a:r>
            <a:r>
              <a:rPr lang="en-US" sz="2400" dirty="0" smtClean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 smtClean="0"/>
              <a:t>yaqin</a:t>
            </a:r>
            <a:r>
              <a:rPr lang="en-US" sz="2400" dirty="0" smtClean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uzoq</a:t>
            </a:r>
            <a:r>
              <a:rPr lang="en-US" sz="2400" dirty="0"/>
              <a:t> </a:t>
            </a:r>
            <a:r>
              <a:rPr lang="en-US" sz="2400" dirty="0" err="1"/>
              <a:t>kelajakka</a:t>
            </a:r>
            <a:r>
              <a:rPr lang="en-US" sz="2400" dirty="0"/>
              <a:t> </a:t>
            </a:r>
            <a:r>
              <a:rPr lang="en-US" sz="2400" dirty="0" err="1"/>
              <a:t>intilishlaridan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dalolat</a:t>
            </a:r>
            <a:r>
              <a:rPr lang="en-US" sz="2400" dirty="0"/>
              <a:t> </a:t>
            </a:r>
            <a:r>
              <a:rPr lang="en-US" sz="2400" dirty="0" err="1" smtClean="0"/>
              <a:t>beradi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</p:spTree>
  </p:cSld>
  <p:clrMapOvr>
    <a:masterClrMapping/>
  </p:clrMapOvr>
  <p:transition spd="med" advTm="2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71744"/>
            <a:ext cx="7572428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8715436" cy="25717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Psixologiva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fanida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xulq-atvor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faoliyatga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qaratilgan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anglanmagan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mayllar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orasida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muayyan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darajada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tadqiq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etilgani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ustanovka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ko'rsatma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berish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yo‘l-yo‘riq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ko‘rsatish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</a:rPr>
              <a:t>muammosi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hisoblanadi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амять с прямым доступом 3"/>
          <p:cNvSpPr/>
          <p:nvPr/>
        </p:nvSpPr>
        <p:spPr>
          <a:xfrm>
            <a:off x="428596" y="571480"/>
            <a:ext cx="8429684" cy="5786478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Z.Freyd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mayllarga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 ‘</a:t>
            </a:r>
            <a:r>
              <a:rPr lang="en-US" sz="2400" dirty="0" err="1">
                <a:solidFill>
                  <a:schemeClr val="tx1"/>
                </a:solidFill>
              </a:rPr>
              <a:t>ziga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nazariya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yaratgan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bo’lib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 </a:t>
            </a:r>
            <a:r>
              <a:rPr lang="en-US" sz="2400" dirty="0" err="1">
                <a:solidFill>
                  <a:schemeClr val="tx1"/>
                </a:solidFill>
              </a:rPr>
              <a:t>aksariyat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holatda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jinsiy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instinktivm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ayllar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to‘g‘risida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mulohaza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yuritadi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(libido —</a:t>
            </a:r>
            <a:r>
              <a:rPr lang="en-US" sz="2400" dirty="0" err="1">
                <a:solidFill>
                  <a:schemeClr val="tx1"/>
                </a:solidFill>
              </a:rPr>
              <a:t>jinsiy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mayl</a:t>
            </a:r>
            <a:r>
              <a:rPr lang="en-US" sz="2400" dirty="0">
                <a:solidFill>
                  <a:schemeClr val="tx1"/>
                </a:solidFill>
              </a:rPr>
              <a:t>), „</a:t>
            </a:r>
            <a:r>
              <a:rPr lang="en-US" sz="2400" dirty="0" err="1">
                <a:solidFill>
                  <a:schemeClr val="tx1"/>
                </a:solidFill>
              </a:rPr>
              <a:t>edip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kompleks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“ ( „ </a:t>
            </a:r>
            <a:r>
              <a:rPr lang="en-US" sz="2400" dirty="0" err="1" smtClean="0">
                <a:solidFill>
                  <a:schemeClr val="tx1"/>
                </a:solidFill>
              </a:rPr>
              <a:t>ShohE</a:t>
            </a:r>
            <a:r>
              <a:rPr lang="en-US" sz="2400" dirty="0" smtClean="0">
                <a:solidFill>
                  <a:schemeClr val="tx1"/>
                </a:solidFill>
              </a:rPr>
              <a:t> dip </a:t>
            </a:r>
            <a:r>
              <a:rPr lang="en-US" sz="2400" dirty="0">
                <a:solidFill>
                  <a:schemeClr val="tx1"/>
                </a:solidFill>
              </a:rPr>
              <a:t>“ </a:t>
            </a:r>
            <a:r>
              <a:rPr lang="en-US" sz="2400" dirty="0" err="1">
                <a:solidFill>
                  <a:schemeClr val="tx1"/>
                </a:solidFill>
              </a:rPr>
              <a:t>asari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bo'yicha</a:t>
            </a:r>
            <a:r>
              <a:rPr lang="en-US" sz="2400" dirty="0" smtClean="0">
                <a:solidFill>
                  <a:schemeClr val="tx1"/>
                </a:solidFill>
              </a:rPr>
              <a:t>)„ </a:t>
            </a:r>
            <a:r>
              <a:rPr lang="en-US" sz="2400" dirty="0" err="1" smtClean="0">
                <a:solidFill>
                  <a:schemeClr val="tx1"/>
                </a:solidFill>
              </a:rPr>
              <a:t>psixoanaliz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“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atamalari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orqali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qo‘rqish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himoya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begonalashish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singari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instinktiv</a:t>
            </a:r>
            <a:r>
              <a:rPr lang="en-US" sz="2400" dirty="0">
                <a:solidFill>
                  <a:schemeClr val="tx1"/>
                </a:solidFill>
              </a:rPr>
              <a:t> m </a:t>
            </a:r>
            <a:r>
              <a:rPr lang="en-US" sz="2400" dirty="0" err="1">
                <a:solidFill>
                  <a:schemeClr val="tx1"/>
                </a:solidFill>
              </a:rPr>
              <a:t>oyillikni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talqin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qiladi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71480"/>
            <a:ext cx="2643206" cy="5715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20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5270966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Круглая лента лицом вверх 3"/>
          <p:cNvSpPr/>
          <p:nvPr/>
        </p:nvSpPr>
        <p:spPr>
          <a:xfrm>
            <a:off x="0" y="0"/>
            <a:ext cx="9144000" cy="3786214"/>
          </a:xfrm>
          <a:prstGeom prst="ellipse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200" b="1" dirty="0" err="1" smtClean="0">
                <a:solidFill>
                  <a:schemeClr val="tx1"/>
                </a:solidFill>
              </a:rPr>
              <a:t>Har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qanday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anglanmagan</a:t>
            </a:r>
            <a:r>
              <a:rPr lang="en-US" sz="2200" b="1" dirty="0">
                <a:solidFill>
                  <a:schemeClr val="tx1"/>
                </a:solidFill>
              </a:rPr>
              <a:t/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 err="1" smtClean="0">
                <a:solidFill>
                  <a:schemeClr val="tx1"/>
                </a:solidFill>
              </a:rPr>
              <a:t>mayllar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o‘zidan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o’zi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yo'qolib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ketmaydi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balki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ular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bir</a:t>
            </a:r>
            <a:r>
              <a:rPr lang="en-US" sz="2200" b="1" dirty="0">
                <a:solidFill>
                  <a:schemeClr val="tx1"/>
                </a:solidFill>
              </a:rPr>
              <a:t/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 err="1">
                <a:solidFill>
                  <a:schemeClr val="tx1"/>
                </a:solidFill>
              </a:rPr>
              <a:t>bosqich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ko'rinishidan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ikkinchisiga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almashadi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mutlaqo</a:t>
            </a:r>
            <a:r>
              <a:rPr lang="en-US" sz="2200" b="1" dirty="0">
                <a:solidFill>
                  <a:schemeClr val="tx1"/>
                </a:solidFill>
              </a:rPr>
              <a:t/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 err="1">
                <a:solidFill>
                  <a:schemeClr val="tx1"/>
                </a:solidFill>
              </a:rPr>
              <a:t>boshqacha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yangi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sifatga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ega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/>
            </a:r>
            <a:br>
              <a:rPr lang="en-US" sz="2200" b="1" dirty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714752"/>
            <a:ext cx="3767834" cy="2822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1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143248"/>
            <a:ext cx="4190063" cy="3138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2-psixolog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24250"/>
            <a:ext cx="280987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1142976" y="357166"/>
            <a:ext cx="7215238" cy="371477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Ular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maqsadga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talabga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 smtClean="0">
                <a:solidFill>
                  <a:schemeClr val="bg1"/>
                </a:solidFill>
              </a:rPr>
              <a:t>o’sib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o‘tishi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bilan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anglanganlik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darajasiga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erishadi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-6091"/>
            <a:ext cx="4143404" cy="4161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500034" y="857232"/>
            <a:ext cx="4857784" cy="564360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Ko‘ngilg'ashlik</a:t>
            </a:r>
            <a:r>
              <a:rPr lang="en-US" sz="3200" dirty="0"/>
              <a:t>, </a:t>
            </a:r>
            <a:r>
              <a:rPr lang="en-US" sz="3200" dirty="0" err="1" smtClean="0"/>
              <a:t>ruhan</a:t>
            </a:r>
            <a:r>
              <a:rPr lang="en-US" sz="3200" dirty="0" smtClean="0"/>
              <a:t> </a:t>
            </a:r>
            <a:r>
              <a:rPr lang="en-US" sz="3200" dirty="0" err="1" smtClean="0"/>
              <a:t>bezovtalanish</a:t>
            </a:r>
            <a:r>
              <a:rPr lang="en-US" sz="3200" dirty="0" smtClean="0"/>
              <a:t>, </a:t>
            </a:r>
            <a:r>
              <a:rPr lang="en-US" sz="3200" dirty="0" err="1" smtClean="0"/>
              <a:t>noma'lum</a:t>
            </a:r>
            <a:r>
              <a:rPr lang="en-US" sz="3200" dirty="0" smtClean="0"/>
              <a:t> </a:t>
            </a:r>
            <a:r>
              <a:rPr lang="en-US" sz="3200" dirty="0" err="1" smtClean="0"/>
              <a:t>xatti-harakatlarning</a:t>
            </a:r>
            <a:r>
              <a:rPr lang="en-US" sz="3200" dirty="0" smtClean="0"/>
              <a:t> </a:t>
            </a:r>
            <a:r>
              <a:rPr lang="en-US" sz="3200" dirty="0" err="1"/>
              <a:t>sababi</a:t>
            </a:r>
            <a:r>
              <a:rPr lang="en-US" sz="3200" dirty="0"/>
              <a:t> </a:t>
            </a:r>
            <a:r>
              <a:rPr lang="en-US" sz="3200" dirty="0" err="1" smtClean="0"/>
              <a:t>insonga</a:t>
            </a:r>
            <a:r>
              <a:rPr lang="en-US" sz="3200" dirty="0" smtClean="0"/>
              <a:t> </a:t>
            </a:r>
            <a:r>
              <a:rPr lang="en-US" sz="3200" dirty="0" err="1" smtClean="0"/>
              <a:t>noma’lum</a:t>
            </a:r>
            <a:r>
              <a:rPr lang="en-US" sz="3200" dirty="0" smtClean="0"/>
              <a:t> </a:t>
            </a:r>
            <a:r>
              <a:rPr lang="en-US" sz="3200" dirty="0" err="1" smtClean="0"/>
              <a:t>bo’lsa</a:t>
            </a:r>
            <a:r>
              <a:rPr lang="en-US" sz="3200" dirty="0" smtClean="0"/>
              <a:t>, </a:t>
            </a:r>
            <a:r>
              <a:rPr lang="en-US" sz="3200" dirty="0" err="1" smtClean="0"/>
              <a:t>ular</a:t>
            </a:r>
            <a:r>
              <a:rPr lang="en-US" sz="3200" dirty="0" smtClean="0"/>
              <a:t> </a:t>
            </a:r>
            <a:r>
              <a:rPr lang="en-US" sz="3200" dirty="0" err="1" smtClean="0"/>
              <a:t>anglanmagan</a:t>
            </a:r>
            <a:r>
              <a:rPr lang="en-US" sz="3200" dirty="0" smtClean="0"/>
              <a:t> </a:t>
            </a:r>
            <a:r>
              <a:rPr lang="en-US" sz="3200" dirty="0" err="1"/>
              <a:t>darajada</a:t>
            </a:r>
            <a:r>
              <a:rPr lang="en-US" sz="3200" dirty="0"/>
              <a:t> </a:t>
            </a:r>
            <a:r>
              <a:rPr lang="en-US" sz="3200" dirty="0" err="1" smtClean="0"/>
              <a:t>ekanligini</a:t>
            </a:r>
            <a:r>
              <a:rPr lang="en-US" sz="3200" dirty="0" smtClean="0"/>
              <a:t> </a:t>
            </a:r>
            <a:r>
              <a:rPr lang="en-US" sz="3200" dirty="0" err="1"/>
              <a:t>bildiradi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 smtClean="0"/>
              <a:t>mayl</a:t>
            </a:r>
            <a:r>
              <a:rPr lang="en-US" sz="3200" dirty="0" smtClean="0"/>
              <a:t> </a:t>
            </a:r>
            <a:r>
              <a:rPr lang="en-US" sz="3200" dirty="0" err="1"/>
              <a:t>funksiyasini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bajaradi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6" name="Рисунок 5" descr="1313394792_sergej-bratchenko-psixologiya-lichnos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571876"/>
            <a:ext cx="3119426" cy="3119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-214338"/>
            <a:ext cx="2600325" cy="22383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0"/>
            <a:ext cx="4786346" cy="2622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143116"/>
            <a:ext cx="2643206" cy="1979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psixologi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714620"/>
            <a:ext cx="3038476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3857628"/>
            <a:ext cx="2702572" cy="2714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14290"/>
            <a:ext cx="2495560" cy="2995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dmitriy_nikolaevich_uznadze_137181755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5984" y="1285860"/>
            <a:ext cx="428628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set-nod32-antiviru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643238" y="0"/>
            <a:ext cx="11787238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07154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raxmat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!!!!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43372" y="428604"/>
            <a:ext cx="4643470" cy="57864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psixologik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gruzin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psixologi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D.N.Uznadze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shogirdlari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ko’lamda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o'rganilgan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mitriy_nikolaevich_uznadze_1371817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3714776" cy="5286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642918"/>
            <a:ext cx="6858016" cy="1762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428604"/>
            <a:ext cx="3929058" cy="1762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Right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642910" y="1571612"/>
            <a:ext cx="8001056" cy="5072098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Ustanovka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inglizcha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so’z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bo’lib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ko'rsatma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anglanmagan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mavllar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yo'l-yo‘riq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ma'nolarida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qo'llanib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kelinadi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atamalar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haqiqiy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mohiyatini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mukammal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ettirmaydi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atamani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o’zgarishsiz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qoldirsa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bo'ladi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1" cy="685800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00034" y="500042"/>
            <a:ext cx="8215370" cy="585791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500034" y="500042"/>
            <a:ext cx="8215370" cy="635795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ustanovka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deganda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bevosita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bog'liq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bo'lgan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ehtiyojni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ma'lum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uslubda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qondirishga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ruhiy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jihatdan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tushuniladi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Ustanovka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shaxsning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o'zi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anglab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yetmagan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muayyan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ruhiy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holati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maylidir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holatda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ehtiyojni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qondirish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bo'lgan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faoliyatga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ruhan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1000100" y="285728"/>
            <a:ext cx="714380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Ustanovka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ixolog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3824294" cy="459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642918"/>
            <a:ext cx="2857520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2285984" y="642918"/>
            <a:ext cx="4500594" cy="550072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D.N.Uznadzening</a:t>
            </a:r>
            <a:r>
              <a:rPr lang="en-US" sz="2400" dirty="0" smtClean="0"/>
              <a:t> </a:t>
            </a:r>
            <a:r>
              <a:rPr lang="en-US" sz="2400" dirty="0" err="1" smtClean="0"/>
              <a:t>ta’kidlashicha</a:t>
            </a:r>
            <a:r>
              <a:rPr lang="en-US" sz="2400" dirty="0"/>
              <a:t>, </a:t>
            </a:r>
            <a:r>
              <a:rPr lang="en-US" sz="2400" dirty="0" err="1" smtClean="0"/>
              <a:t>insonda</a:t>
            </a:r>
            <a:r>
              <a:rPr lang="en-US" sz="2400" dirty="0" smtClean="0"/>
              <a:t> </a:t>
            </a:r>
            <a:r>
              <a:rPr lang="en-US" sz="2400" dirty="0" err="1" smtClean="0"/>
              <a:t>ustanovka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 smtClean="0"/>
              <a:t>bog’iiq</a:t>
            </a:r>
            <a:r>
              <a:rPr lang="en-US" sz="2400" dirty="0" smtClean="0"/>
              <a:t> </a:t>
            </a:r>
            <a:r>
              <a:rPr lang="en-US" sz="2400" dirty="0" err="1"/>
              <a:t>psixofiziologik</a:t>
            </a:r>
            <a:r>
              <a:rPr lang="en-US" sz="2400" dirty="0"/>
              <a:t> </a:t>
            </a:r>
            <a:r>
              <a:rPr lang="en-US" sz="2400" dirty="0" err="1" smtClean="0"/>
              <a:t>holat</a:t>
            </a:r>
            <a:r>
              <a:rPr lang="en-US" sz="2400" dirty="0" smtClean="0"/>
              <a:t> </a:t>
            </a:r>
            <a:r>
              <a:rPr lang="en-US" sz="2400" dirty="0" err="1" smtClean="0"/>
              <a:t>markaziy</a:t>
            </a:r>
            <a:r>
              <a:rPr lang="en-US" sz="2400" dirty="0" smtClean="0"/>
              <a:t> </a:t>
            </a:r>
            <a:r>
              <a:rPr lang="en-US" sz="2400" dirty="0" err="1"/>
              <a:t>nerv</a:t>
            </a:r>
            <a:r>
              <a:rPr lang="en-US" sz="2400" dirty="0"/>
              <a:t> </a:t>
            </a:r>
            <a:r>
              <a:rPr lang="en-US" sz="2400" dirty="0" err="1" smtClean="0"/>
              <a:t>sistemasininggina</a:t>
            </a:r>
            <a:r>
              <a:rPr lang="en-US" sz="2400" dirty="0" smtClean="0"/>
              <a:t> </a:t>
            </a:r>
            <a:r>
              <a:rPr lang="en-US" sz="2400" dirty="0" err="1" smtClean="0"/>
              <a:t>emas</a:t>
            </a:r>
            <a:r>
              <a:rPr lang="en-US" sz="2400" dirty="0"/>
              <a:t>, </a:t>
            </a:r>
            <a:r>
              <a:rPr lang="en-US" sz="2400" dirty="0" err="1"/>
              <a:t>balki</a:t>
            </a:r>
            <a:r>
              <a:rPr lang="en-US" sz="2400" dirty="0"/>
              <a:t> </a:t>
            </a:r>
            <a:r>
              <a:rPr lang="en-US" sz="2400" dirty="0" err="1" smtClean="0"/>
              <a:t>uning</a:t>
            </a:r>
            <a:r>
              <a:rPr lang="en-US" sz="2400" dirty="0" smtClean="0"/>
              <a:t> </a:t>
            </a:r>
            <a:r>
              <a:rPr lang="en-US" sz="2400" dirty="0" err="1"/>
              <a:t>periferik</a:t>
            </a:r>
            <a:r>
              <a:rPr lang="en-US" sz="2400" dirty="0"/>
              <a:t> </a:t>
            </a:r>
            <a:r>
              <a:rPr lang="en-US" sz="2400" dirty="0" err="1"/>
              <a:t>qismi</a:t>
            </a:r>
            <a:r>
              <a:rPr lang="en-US" sz="2400" dirty="0"/>
              <a:t> </a:t>
            </a:r>
            <a:r>
              <a:rPr lang="en-US" sz="2400" dirty="0" err="1"/>
              <a:t>faoliyatini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ham </a:t>
            </a:r>
            <a:r>
              <a:rPr lang="en-US" sz="2400" dirty="0" err="1" smtClean="0"/>
              <a:t>mahsuli</a:t>
            </a:r>
            <a:r>
              <a:rPr lang="en-US" sz="2400" dirty="0" smtClean="0"/>
              <a:t> </a:t>
            </a:r>
            <a:r>
              <a:rPr lang="en-US" sz="2400" dirty="0" err="1" smtClean="0"/>
              <a:t>bo’lib</a:t>
            </a:r>
            <a:r>
              <a:rPr lang="en-US" sz="2400" dirty="0" smtClean="0"/>
              <a:t> </a:t>
            </a:r>
            <a:r>
              <a:rPr lang="en-US" sz="2400" dirty="0" err="1" smtClean="0"/>
              <a:t>hisoblanadi</a:t>
            </a:r>
            <a:r>
              <a:rPr lang="en-US" sz="2400" dirty="0" smtClean="0"/>
              <a:t> 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</p:spTree>
  </p:cSld>
  <p:clrMapOvr>
    <a:masterClrMapping/>
  </p:clrMapOvr>
  <p:transition spd="med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786182" y="928670"/>
            <a:ext cx="485778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857224" y="714356"/>
            <a:ext cx="3714776" cy="550072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D.N.Uznadzening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tajribalarida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sinaluvchining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o'ng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q </a:t>
            </a:r>
            <a:r>
              <a:rPr lang="en-US" sz="2400" dirty="0" err="1" smtClean="0">
                <a:solidFill>
                  <a:schemeClr val="tx1"/>
                </a:solidFill>
              </a:rPr>
              <a:t>o'liga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navbat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aval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katta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keyin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kichik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soqqachalar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berib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turiladi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vaziyat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 0 — 15 </a:t>
            </a:r>
            <a:r>
              <a:rPr lang="en-US" sz="2400" dirty="0" err="1" smtClean="0">
                <a:solidFill>
                  <a:schemeClr val="tx1"/>
                </a:solidFill>
              </a:rPr>
              <a:t>marta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takrorlanadi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Tajribaning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oxirgi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bosqichida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sinaluvchining</a:t>
            </a:r>
            <a:r>
              <a:rPr lang="en-US" sz="2400" dirty="0">
                <a:solidFill>
                  <a:schemeClr val="tx1"/>
                </a:solidFill>
              </a:rPr>
              <a:t> chap </a:t>
            </a:r>
            <a:r>
              <a:rPr lang="en-US" sz="2400" dirty="0" err="1">
                <a:solidFill>
                  <a:schemeClr val="tx1"/>
                </a:solidFill>
              </a:rPr>
              <a:t>qo'liga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biriga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soqqalar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beriladi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714348" y="571480"/>
            <a:ext cx="7786742" cy="564360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natijasida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qo’lida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illuziya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noto'g'ri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idrok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vujudga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Ko'z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idrok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qilishda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ikkita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o'zaro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obyektlarni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qayd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qilishdagi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ustanovka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'n 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ko'zga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ta'sirini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o'tkazgan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Eksperimental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tarzda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rganilgan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ustanovkali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vaziyatlarni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takrorlash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evaziga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o’ziga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sezilmagan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muayyan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obyektlarda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subyektga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taalluqli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fiksal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ustanovkalar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qayd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ko‘rsatmalar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vujudga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kelganligi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aniqlangan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0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359</TotalTime>
  <Words>438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2016-02-11T12:21:35Z</dcterms:created>
  <dcterms:modified xsi:type="dcterms:W3CDTF">2016-02-11T18:21:00Z</dcterms:modified>
</cp:coreProperties>
</file>