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81" r:id="rId2"/>
  </p:sldMasterIdLst>
  <p:notesMasterIdLst>
    <p:notesMasterId r:id="rId39"/>
  </p:notesMasterIdLst>
  <p:sldIdLst>
    <p:sldId id="270" r:id="rId3"/>
    <p:sldId id="273" r:id="rId4"/>
    <p:sldId id="274" r:id="rId5"/>
    <p:sldId id="275" r:id="rId6"/>
    <p:sldId id="292" r:id="rId7"/>
    <p:sldId id="276" r:id="rId8"/>
    <p:sldId id="285" r:id="rId9"/>
    <p:sldId id="295" r:id="rId10"/>
    <p:sldId id="287" r:id="rId11"/>
    <p:sldId id="293" r:id="rId12"/>
    <p:sldId id="294" r:id="rId13"/>
    <p:sldId id="278" r:id="rId14"/>
    <p:sldId id="279" r:id="rId15"/>
    <p:sldId id="284" r:id="rId16"/>
    <p:sldId id="280" r:id="rId17"/>
    <p:sldId id="281" r:id="rId18"/>
    <p:sldId id="271" r:id="rId19"/>
    <p:sldId id="272" r:id="rId20"/>
    <p:sldId id="288" r:id="rId21"/>
    <p:sldId id="291" r:id="rId22"/>
    <p:sldId id="296" r:id="rId23"/>
    <p:sldId id="289" r:id="rId24"/>
    <p:sldId id="297" r:id="rId25"/>
    <p:sldId id="264" r:id="rId26"/>
    <p:sldId id="265" r:id="rId27"/>
    <p:sldId id="257" r:id="rId28"/>
    <p:sldId id="258" r:id="rId29"/>
    <p:sldId id="259" r:id="rId30"/>
    <p:sldId id="260" r:id="rId31"/>
    <p:sldId id="261" r:id="rId32"/>
    <p:sldId id="262" r:id="rId33"/>
    <p:sldId id="263" r:id="rId34"/>
    <p:sldId id="266" r:id="rId35"/>
    <p:sldId id="267" r:id="rId36"/>
    <p:sldId id="268" r:id="rId37"/>
    <p:sldId id="269"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1" autoAdjust="0"/>
    <p:restoredTop sz="94664" autoAdjust="0"/>
  </p:normalViewPr>
  <p:slideViewPr>
    <p:cSldViewPr>
      <p:cViewPr varScale="1">
        <p:scale>
          <a:sx n="66" d="100"/>
          <a:sy n="66" d="100"/>
        </p:scale>
        <p:origin x="-14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B720E25-9441-426E-A62C-055B295C30AD}" type="datetimeFigureOut">
              <a:rPr lang="ru-RU"/>
              <a:pPr>
                <a:defRPr/>
              </a:pPr>
              <a:t>30.08.2014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56B8E03-F420-4726-B01B-E58C8DFABAB9}" type="slidenum">
              <a:rPr lang="ru-RU"/>
              <a:pPr>
                <a:defRPr/>
              </a:pPr>
              <a:t>‹#›</a:t>
            </a:fld>
            <a:endParaRPr lang="ru-RU"/>
          </a:p>
        </p:txBody>
      </p:sp>
    </p:spTree>
    <p:extLst>
      <p:ext uri="{BB962C8B-B14F-4D97-AF65-F5344CB8AC3E}">
        <p14:creationId xmlns:p14="http://schemas.microsoft.com/office/powerpoint/2010/main" val="4242163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94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0CBDC9-3F93-48AF-A18B-AF4BB3A5D718}" type="slidenum">
              <a:rPr lang="ru-RU"/>
              <a:pPr fontAlgn="base">
                <a:spcBef>
                  <a:spcPct val="0"/>
                </a:spcBef>
                <a:spcAft>
                  <a:spcPct val="0"/>
                </a:spcAft>
                <a:defRPr/>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3970" name="Group 2"/>
          <p:cNvGrpSpPr>
            <a:grpSpLocks/>
          </p:cNvGrpSpPr>
          <p:nvPr/>
        </p:nvGrpSpPr>
        <p:grpSpPr bwMode="auto">
          <a:xfrm>
            <a:off x="3175" y="4267200"/>
            <a:ext cx="9140825" cy="2590800"/>
            <a:chOff x="2" y="2688"/>
            <a:chExt cx="5758" cy="1632"/>
          </a:xfrm>
        </p:grpSpPr>
        <p:sp>
          <p:nvSpPr>
            <p:cNvPr id="8397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grpSp>
          <p:nvGrpSpPr>
            <p:cNvPr id="83972" name="Group 4"/>
            <p:cNvGrpSpPr>
              <a:grpSpLocks/>
            </p:cNvGrpSpPr>
            <p:nvPr userDrawn="1"/>
          </p:nvGrpSpPr>
          <p:grpSpPr bwMode="auto">
            <a:xfrm>
              <a:off x="3528" y="3715"/>
              <a:ext cx="792" cy="521"/>
              <a:chOff x="3527" y="3715"/>
              <a:chExt cx="792" cy="521"/>
            </a:xfrm>
          </p:grpSpPr>
          <p:sp>
            <p:nvSpPr>
              <p:cNvPr id="83973"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ru-RU"/>
              </a:p>
            </p:txBody>
          </p:sp>
          <p:sp>
            <p:nvSpPr>
              <p:cNvPr id="83974"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ru-RU"/>
              </a:p>
            </p:txBody>
          </p:sp>
          <p:sp>
            <p:nvSpPr>
              <p:cNvPr id="83975"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83976"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ru-RU"/>
              </a:p>
            </p:txBody>
          </p:sp>
          <p:sp>
            <p:nvSpPr>
              <p:cNvPr id="83977"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83978"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ru-RU"/>
              </a:p>
            </p:txBody>
          </p:sp>
          <p:sp>
            <p:nvSpPr>
              <p:cNvPr id="83979"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ru-RU"/>
              </a:p>
            </p:txBody>
          </p:sp>
          <p:sp>
            <p:nvSpPr>
              <p:cNvPr id="83980"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83981"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ru-RU"/>
              </a:p>
            </p:txBody>
          </p:sp>
          <p:sp>
            <p:nvSpPr>
              <p:cNvPr id="83982"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ru-RU"/>
              </a:p>
            </p:txBody>
          </p:sp>
          <p:sp>
            <p:nvSpPr>
              <p:cNvPr id="83983"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grpSp>
        <p:grpSp>
          <p:nvGrpSpPr>
            <p:cNvPr id="83984" name="Group 16"/>
            <p:cNvGrpSpPr>
              <a:grpSpLocks/>
            </p:cNvGrpSpPr>
            <p:nvPr userDrawn="1"/>
          </p:nvGrpSpPr>
          <p:grpSpPr bwMode="auto">
            <a:xfrm>
              <a:off x="1776" y="3631"/>
              <a:ext cx="1626" cy="683"/>
              <a:chOff x="1776" y="3631"/>
              <a:chExt cx="1626" cy="683"/>
            </a:xfrm>
          </p:grpSpPr>
          <p:sp>
            <p:nvSpPr>
              <p:cNvPr id="83985"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ru-RU"/>
              </a:p>
            </p:txBody>
          </p:sp>
          <p:sp>
            <p:nvSpPr>
              <p:cNvPr id="83986"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ru-RU"/>
              </a:p>
            </p:txBody>
          </p:sp>
          <p:sp>
            <p:nvSpPr>
              <p:cNvPr id="83987"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ru-RU"/>
              </a:p>
            </p:txBody>
          </p:sp>
          <p:sp>
            <p:nvSpPr>
              <p:cNvPr id="83988"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ru-RU"/>
              </a:p>
            </p:txBody>
          </p:sp>
          <p:sp>
            <p:nvSpPr>
              <p:cNvPr id="83989"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sp>
            <p:nvSpPr>
              <p:cNvPr id="83990"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ru-RU"/>
              </a:p>
            </p:txBody>
          </p:sp>
          <p:sp>
            <p:nvSpPr>
              <p:cNvPr id="83991"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ru-RU"/>
              </a:p>
            </p:txBody>
          </p:sp>
          <p:sp>
            <p:nvSpPr>
              <p:cNvPr id="83992"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ru-RU"/>
              </a:p>
            </p:txBody>
          </p:sp>
          <p:sp>
            <p:nvSpPr>
              <p:cNvPr id="8399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ru-RU"/>
              </a:p>
            </p:txBody>
          </p:sp>
          <p:sp>
            <p:nvSpPr>
              <p:cNvPr id="8399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ru-RU"/>
              </a:p>
            </p:txBody>
          </p:sp>
          <p:sp>
            <p:nvSpPr>
              <p:cNvPr id="8399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ru-RU"/>
              </a:p>
            </p:txBody>
          </p:sp>
          <p:sp>
            <p:nvSpPr>
              <p:cNvPr id="8399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ru-RU"/>
              </a:p>
            </p:txBody>
          </p:sp>
          <p:sp>
            <p:nvSpPr>
              <p:cNvPr id="8399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ru-RU"/>
              </a:p>
            </p:txBody>
          </p:sp>
          <p:sp>
            <p:nvSpPr>
              <p:cNvPr id="8399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ru-RU"/>
              </a:p>
            </p:txBody>
          </p:sp>
          <p:sp>
            <p:nvSpPr>
              <p:cNvPr id="8399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8400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8400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8400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ru-RU"/>
              </a:p>
            </p:txBody>
          </p:sp>
        </p:grpSp>
        <p:grpSp>
          <p:nvGrpSpPr>
            <p:cNvPr id="84003" name="Group 35"/>
            <p:cNvGrpSpPr>
              <a:grpSpLocks/>
            </p:cNvGrpSpPr>
            <p:nvPr userDrawn="1"/>
          </p:nvGrpSpPr>
          <p:grpSpPr bwMode="auto">
            <a:xfrm>
              <a:off x="4128" y="3360"/>
              <a:ext cx="1351" cy="821"/>
              <a:chOff x="4128" y="3360"/>
              <a:chExt cx="1351" cy="821"/>
            </a:xfrm>
          </p:grpSpPr>
          <p:sp>
            <p:nvSpPr>
              <p:cNvPr id="84004"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84005"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84006"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ru-RU"/>
              </a:p>
            </p:txBody>
          </p:sp>
          <p:sp>
            <p:nvSpPr>
              <p:cNvPr id="84007"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84008"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84009"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84010"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84011"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ru-RU"/>
              </a:p>
            </p:txBody>
          </p:sp>
          <p:sp>
            <p:nvSpPr>
              <p:cNvPr id="84012"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ru-RU"/>
              </a:p>
            </p:txBody>
          </p:sp>
          <p:sp>
            <p:nvSpPr>
              <p:cNvPr id="84013"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84014"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84015"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ru-RU"/>
              </a:p>
            </p:txBody>
          </p:sp>
          <p:sp>
            <p:nvSpPr>
              <p:cNvPr id="84016"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ru-RU"/>
              </a:p>
            </p:txBody>
          </p:sp>
          <p:sp>
            <p:nvSpPr>
              <p:cNvPr id="84017"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84018"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sp>
            <p:nvSpPr>
              <p:cNvPr id="84019"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84020"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ru-RU"/>
              </a:p>
            </p:txBody>
          </p:sp>
        </p:grpSp>
        <p:grpSp>
          <p:nvGrpSpPr>
            <p:cNvPr id="84021" name="Group 53"/>
            <p:cNvGrpSpPr>
              <a:grpSpLocks/>
            </p:cNvGrpSpPr>
            <p:nvPr userDrawn="1"/>
          </p:nvGrpSpPr>
          <p:grpSpPr bwMode="auto">
            <a:xfrm>
              <a:off x="5280" y="3024"/>
              <a:ext cx="425" cy="258"/>
              <a:chOff x="5280" y="3024"/>
              <a:chExt cx="425" cy="258"/>
            </a:xfrm>
          </p:grpSpPr>
          <p:sp>
            <p:nvSpPr>
              <p:cNvPr id="84022"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84023"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84024"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84025"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84026"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84027"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84028"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nvGrpSpPr>
              <p:cNvPr id="84029" name="Group 61"/>
              <p:cNvGrpSpPr>
                <a:grpSpLocks/>
              </p:cNvGrpSpPr>
              <p:nvPr/>
            </p:nvGrpSpPr>
            <p:grpSpPr bwMode="auto">
              <a:xfrm>
                <a:off x="5381" y="3085"/>
                <a:ext cx="227" cy="132"/>
                <a:chOff x="5381" y="3085"/>
                <a:chExt cx="227" cy="132"/>
              </a:xfrm>
            </p:grpSpPr>
            <p:sp>
              <p:nvSpPr>
                <p:cNvPr id="84030"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ru-RU"/>
                </a:p>
              </p:txBody>
            </p:sp>
            <p:sp>
              <p:nvSpPr>
                <p:cNvPr id="84031"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ru-RU"/>
                </a:p>
              </p:txBody>
            </p:sp>
            <p:sp>
              <p:nvSpPr>
                <p:cNvPr id="84032"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ru-RU"/>
                </a:p>
              </p:txBody>
            </p:sp>
            <p:sp>
              <p:nvSpPr>
                <p:cNvPr id="84033"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ru-RU"/>
                </a:p>
              </p:txBody>
            </p:sp>
          </p:grpSp>
        </p:grpSp>
      </p:grpSp>
      <p:sp>
        <p:nvSpPr>
          <p:cNvPr id="8403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8403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84036" name="Rectangle 68"/>
          <p:cNvSpPr>
            <a:spLocks noGrp="1" noChangeArrowheads="1"/>
          </p:cNvSpPr>
          <p:nvPr>
            <p:ph type="dt" sz="quarter" idx="2"/>
          </p:nvPr>
        </p:nvSpPr>
        <p:spPr>
          <a:xfrm>
            <a:off x="457200" y="6248400"/>
            <a:ext cx="2133600" cy="457200"/>
          </a:xfrm>
        </p:spPr>
        <p:txBody>
          <a:bodyPr/>
          <a:lstStyle>
            <a:lvl1pPr>
              <a:defRPr/>
            </a:lvl1pPr>
          </a:lstStyle>
          <a:p>
            <a:fld id="{1BD87490-9EF6-4C89-8EBF-33A2258399BD}" type="datetimeFigureOut">
              <a:rPr lang="ru-RU"/>
              <a:pPr/>
              <a:t>30.08.2014</a:t>
            </a:fld>
            <a:endParaRPr lang="ru-RU"/>
          </a:p>
        </p:txBody>
      </p:sp>
      <p:sp>
        <p:nvSpPr>
          <p:cNvPr id="84037" name="Rectangle 69"/>
          <p:cNvSpPr>
            <a:spLocks noGrp="1" noChangeArrowheads="1"/>
          </p:cNvSpPr>
          <p:nvPr>
            <p:ph type="ftr" sz="quarter" idx="3"/>
          </p:nvPr>
        </p:nvSpPr>
        <p:spPr>
          <a:xfrm>
            <a:off x="3124200" y="6248400"/>
            <a:ext cx="2895600" cy="457200"/>
          </a:xfrm>
        </p:spPr>
        <p:txBody>
          <a:bodyPr/>
          <a:lstStyle>
            <a:lvl1pPr>
              <a:defRPr/>
            </a:lvl1pPr>
          </a:lstStyle>
          <a:p>
            <a:endParaRPr lang="ru-RU"/>
          </a:p>
        </p:txBody>
      </p:sp>
      <p:sp>
        <p:nvSpPr>
          <p:cNvPr id="84038" name="Rectangle 70"/>
          <p:cNvSpPr>
            <a:spLocks noGrp="1" noChangeArrowheads="1"/>
          </p:cNvSpPr>
          <p:nvPr>
            <p:ph type="sldNum" sz="quarter" idx="4"/>
          </p:nvPr>
        </p:nvSpPr>
        <p:spPr>
          <a:xfrm>
            <a:off x="6553200" y="6248400"/>
            <a:ext cx="2133600" cy="457200"/>
          </a:xfrm>
        </p:spPr>
        <p:txBody>
          <a:bodyPr/>
          <a:lstStyle>
            <a:lvl1pPr>
              <a:defRPr/>
            </a:lvl1pPr>
          </a:lstStyle>
          <a:p>
            <a:fld id="{4E92D527-5D3E-40C0-9A1E-77FEBF4A32C4}" type="slidenum">
              <a:rPr lang="ru-RU"/>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lvl1pPr>
              <a:defRPr/>
            </a:lvl1pPr>
          </a:lstStyle>
          <a:p>
            <a:fld id="{6AF850F1-4D25-4366-828A-1AEF26403F58}" type="datetimeFigureOut">
              <a:rPr lang="ru-RU"/>
              <a:pPr/>
              <a:t>30.08.2014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D0CC190-68A2-47CE-9B87-BAEE241C25C5}"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lvl1pPr>
              <a:defRPr/>
            </a:lvl1pPr>
          </a:lstStyle>
          <a:p>
            <a:fld id="{DF2155F3-FF54-4024-AA94-1129F245AF0C}" type="datetimeFigureOut">
              <a:rPr lang="ru-RU"/>
              <a:pPr/>
              <a:t>30.08.2014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768C9C4-2BEC-42DA-84CB-4D8C3689B9B5}"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a:xfrm>
            <a:off x="3581400" y="6305550"/>
            <a:ext cx="2133600" cy="476250"/>
          </a:xfrm>
        </p:spPr>
        <p:txBody>
          <a:bodyPr/>
          <a:lstStyle>
            <a:lvl1pPr>
              <a:defRPr/>
            </a:lvl1pPr>
            <a:extLst/>
          </a:lstStyle>
          <a:p>
            <a:pPr>
              <a:defRPr/>
            </a:pPr>
            <a:fld id="{82386E92-29E5-4CDD-8724-D685A3E83D93}" type="datetimeFigureOut">
              <a:rPr lang="ru-RU"/>
              <a:pPr>
                <a:defRPr/>
              </a:pPr>
              <a:t>30.08.2014</a:t>
            </a:fld>
            <a:endParaRPr lang="ru-RU"/>
          </a:p>
        </p:txBody>
      </p:sp>
      <p:sp>
        <p:nvSpPr>
          <p:cNvPr id="9" name="Нижний колонтитул 4"/>
          <p:cNvSpPr>
            <a:spLocks noGrp="1"/>
          </p:cNvSpPr>
          <p:nvPr>
            <p:ph type="ftr" sz="quarter" idx="11"/>
          </p:nvPr>
        </p:nvSpPr>
        <p:spPr>
          <a:xfrm>
            <a:off x="5715000" y="6305550"/>
            <a:ext cx="2895600" cy="476250"/>
          </a:xfrm>
        </p:spPr>
        <p:txBody>
          <a:bodyPr/>
          <a:lstStyle>
            <a:lvl1pPr>
              <a:defRPr/>
            </a:lvl1pPr>
            <a:extLst/>
          </a:lstStyle>
          <a:p>
            <a:pPr>
              <a:defRPr/>
            </a:pPr>
            <a:endParaRPr lang="ru-RU"/>
          </a:p>
        </p:txBody>
      </p:sp>
      <p:sp>
        <p:nvSpPr>
          <p:cNvPr id="10" name="Номер слайда 5"/>
          <p:cNvSpPr>
            <a:spLocks noGrp="1"/>
          </p:cNvSpPr>
          <p:nvPr>
            <p:ph type="sldNum" sz="quarter" idx="12"/>
          </p:nvPr>
        </p:nvSpPr>
        <p:spPr>
          <a:xfrm>
            <a:off x="8613775" y="6305550"/>
            <a:ext cx="457200" cy="476250"/>
          </a:xfrm>
        </p:spPr>
        <p:txBody>
          <a:bodyPr/>
          <a:lstStyle>
            <a:lvl1pPr>
              <a:defRPr/>
            </a:lvl1pPr>
            <a:extLst/>
          </a:lstStyle>
          <a:p>
            <a:pPr>
              <a:defRPr/>
            </a:pPr>
            <a:fld id="{760510A8-9C0A-4C19-8041-AA74A9700375}"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a:xfrm>
            <a:off x="3581400" y="6305550"/>
            <a:ext cx="2133600" cy="476250"/>
          </a:xfrm>
        </p:spPr>
        <p:txBody>
          <a:bodyPr/>
          <a:lstStyle>
            <a:lvl1pPr>
              <a:defRPr/>
            </a:lvl1pPr>
            <a:extLst/>
          </a:lstStyle>
          <a:p>
            <a:pPr>
              <a:defRPr/>
            </a:pPr>
            <a:fld id="{645C9FF6-487C-46E3-8B6D-822AB52D7012}" type="datetimeFigureOut">
              <a:rPr lang="ru-RU"/>
              <a:pPr>
                <a:defRPr/>
              </a:pPr>
              <a:t>30.08.2014</a:t>
            </a:fld>
            <a:endParaRPr lang="ru-RU"/>
          </a:p>
        </p:txBody>
      </p:sp>
      <p:sp>
        <p:nvSpPr>
          <p:cNvPr id="8" name="Нижний колонтитул 7"/>
          <p:cNvSpPr>
            <a:spLocks noGrp="1"/>
          </p:cNvSpPr>
          <p:nvPr>
            <p:ph type="ftr" sz="quarter" idx="11"/>
          </p:nvPr>
        </p:nvSpPr>
        <p:spPr>
          <a:xfrm>
            <a:off x="5715000" y="6305550"/>
            <a:ext cx="2895600" cy="476250"/>
          </a:xfrm>
        </p:spPr>
        <p:txBody>
          <a:bodyPr/>
          <a:lstStyle>
            <a:lvl1pPr>
              <a:defRPr/>
            </a:lvl1pPr>
            <a:extLst/>
          </a:lstStyle>
          <a:p>
            <a:pPr>
              <a:defRPr/>
            </a:pPr>
            <a:endParaRPr lang="ru-RU"/>
          </a:p>
        </p:txBody>
      </p:sp>
      <p:sp>
        <p:nvSpPr>
          <p:cNvPr id="9" name="Номер слайда 8"/>
          <p:cNvSpPr>
            <a:spLocks noGrp="1"/>
          </p:cNvSpPr>
          <p:nvPr>
            <p:ph type="sldNum" sz="quarter" idx="12"/>
          </p:nvPr>
        </p:nvSpPr>
        <p:spPr>
          <a:xfrm>
            <a:off x="8613775" y="6305550"/>
            <a:ext cx="457200" cy="476250"/>
          </a:xfrm>
        </p:spPr>
        <p:txBody>
          <a:bodyPr/>
          <a:lstStyle>
            <a:lvl1pPr>
              <a:defRPr/>
            </a:lvl1pPr>
            <a:extLst/>
          </a:lstStyle>
          <a:p>
            <a:pPr>
              <a:defRPr/>
            </a:pPr>
            <a:fld id="{4236DADC-B6D9-486D-92B6-2CD11D64E28B}"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a:xfrm>
            <a:off x="3581400" y="6305550"/>
            <a:ext cx="2133600" cy="476250"/>
          </a:xfrm>
        </p:spPr>
        <p:txBody>
          <a:bodyPr/>
          <a:lstStyle>
            <a:lvl1pPr>
              <a:defRPr/>
            </a:lvl1pPr>
            <a:extLst/>
          </a:lstStyle>
          <a:p>
            <a:pPr>
              <a:defRPr/>
            </a:pPr>
            <a:fld id="{05441A60-4DFB-41DF-B037-8636F827C61E}" type="datetimeFigureOut">
              <a:rPr lang="ru-RU"/>
              <a:pPr>
                <a:defRPr/>
              </a:pPr>
              <a:t>30.08.2014</a:t>
            </a:fld>
            <a:endParaRPr lang="ru-RU"/>
          </a:p>
        </p:txBody>
      </p:sp>
      <p:sp>
        <p:nvSpPr>
          <p:cNvPr id="5" name="Нижний колонтитул 2"/>
          <p:cNvSpPr>
            <a:spLocks noGrp="1"/>
          </p:cNvSpPr>
          <p:nvPr>
            <p:ph type="ftr" sz="quarter" idx="11"/>
          </p:nvPr>
        </p:nvSpPr>
        <p:spPr>
          <a:xfrm>
            <a:off x="5715000" y="6305550"/>
            <a:ext cx="2895600" cy="476250"/>
          </a:xfrm>
        </p:spPr>
        <p:txBody>
          <a:bodyPr/>
          <a:lstStyle>
            <a:lvl1pPr>
              <a:defRPr/>
            </a:lvl1pPr>
            <a:extLst/>
          </a:lstStyle>
          <a:p>
            <a:pPr>
              <a:defRPr/>
            </a:pPr>
            <a:endParaRPr lang="ru-RU"/>
          </a:p>
        </p:txBody>
      </p:sp>
      <p:sp>
        <p:nvSpPr>
          <p:cNvPr id="6" name="Номер слайда 3"/>
          <p:cNvSpPr>
            <a:spLocks noGrp="1"/>
          </p:cNvSpPr>
          <p:nvPr>
            <p:ph type="sldNum" sz="quarter" idx="12"/>
          </p:nvPr>
        </p:nvSpPr>
        <p:spPr>
          <a:xfrm>
            <a:off x="8613775" y="6305550"/>
            <a:ext cx="457200" cy="476250"/>
          </a:xfrm>
        </p:spPr>
        <p:txBody>
          <a:bodyPr/>
          <a:lstStyle>
            <a:lvl1pPr>
              <a:defRPr/>
            </a:lvl1pPr>
            <a:extLst/>
          </a:lstStyle>
          <a:p>
            <a:pPr>
              <a:defRPr/>
            </a:pPr>
            <a:fld id="{FB709949-21CE-4DE3-9521-A18CB0F20A12}"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3581400" y="6305550"/>
            <a:ext cx="2133600" cy="476250"/>
          </a:xfrm>
        </p:spPr>
        <p:txBody>
          <a:bodyPr/>
          <a:lstStyle>
            <a:lvl1pPr>
              <a:defRPr/>
            </a:lvl1pPr>
            <a:extLst/>
          </a:lstStyle>
          <a:p>
            <a:pPr>
              <a:defRPr/>
            </a:pPr>
            <a:fld id="{469E8E01-8D5C-4D75-AE9A-F3C357E74225}" type="datetimeFigureOut">
              <a:rPr lang="ru-RU"/>
              <a:pPr>
                <a:defRPr/>
              </a:pPr>
              <a:t>30.08.2014</a:t>
            </a:fld>
            <a:endParaRPr lang="ru-RU"/>
          </a:p>
        </p:txBody>
      </p:sp>
      <p:sp>
        <p:nvSpPr>
          <p:cNvPr id="6" name="Нижний колонтитул 5"/>
          <p:cNvSpPr>
            <a:spLocks noGrp="1"/>
          </p:cNvSpPr>
          <p:nvPr>
            <p:ph type="ftr" sz="quarter" idx="11"/>
          </p:nvPr>
        </p:nvSpPr>
        <p:spPr>
          <a:xfrm>
            <a:off x="5715000" y="6305550"/>
            <a:ext cx="2895600" cy="476250"/>
          </a:xfrm>
        </p:spPr>
        <p:txBody>
          <a:bodyPr/>
          <a:lstStyle>
            <a:lvl1pPr>
              <a:defRPr/>
            </a:lvl1pPr>
            <a:extLst/>
          </a:lstStyle>
          <a:p>
            <a:pPr>
              <a:defRPr/>
            </a:pPr>
            <a:endParaRPr lang="ru-RU"/>
          </a:p>
        </p:txBody>
      </p:sp>
      <p:sp>
        <p:nvSpPr>
          <p:cNvPr id="7" name="Номер слайда 6"/>
          <p:cNvSpPr>
            <a:spLocks noGrp="1"/>
          </p:cNvSpPr>
          <p:nvPr>
            <p:ph type="sldNum" sz="quarter" idx="12"/>
          </p:nvPr>
        </p:nvSpPr>
        <p:spPr>
          <a:xfrm>
            <a:off x="8613775" y="6305550"/>
            <a:ext cx="457200" cy="476250"/>
          </a:xfrm>
        </p:spPr>
        <p:txBody>
          <a:bodyPr/>
          <a:lstStyle>
            <a:lvl1pPr>
              <a:defRPr/>
            </a:lvl1pPr>
            <a:extLst/>
          </a:lstStyle>
          <a:p>
            <a:pPr>
              <a:defRPr/>
            </a:pPr>
            <a:fld id="{E8AC7E34-5543-493E-8F8E-F61E950D9C01}"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a:xfrm>
            <a:off x="3581400" y="6305550"/>
            <a:ext cx="2133600" cy="476250"/>
          </a:xfrm>
        </p:spPr>
        <p:txBody>
          <a:bodyPr/>
          <a:lstStyle>
            <a:lvl1pPr>
              <a:defRPr/>
            </a:lvl1pPr>
            <a:extLst/>
          </a:lstStyle>
          <a:p>
            <a:pPr>
              <a:defRPr/>
            </a:pPr>
            <a:fld id="{E51F36FC-07D7-4072-BC42-C12244A152A0}" type="datetimeFigureOut">
              <a:rPr lang="ru-RU"/>
              <a:pPr>
                <a:defRPr/>
              </a:pPr>
              <a:t>30.08.2014</a:t>
            </a:fld>
            <a:endParaRPr lang="ru-RU"/>
          </a:p>
        </p:txBody>
      </p:sp>
      <p:sp>
        <p:nvSpPr>
          <p:cNvPr id="9" name="Нижний колонтитул 5"/>
          <p:cNvSpPr>
            <a:spLocks noGrp="1"/>
          </p:cNvSpPr>
          <p:nvPr>
            <p:ph type="ftr" sz="quarter" idx="11"/>
          </p:nvPr>
        </p:nvSpPr>
        <p:spPr>
          <a:xfrm>
            <a:off x="5715000" y="6305550"/>
            <a:ext cx="2895600" cy="476250"/>
          </a:xfrm>
        </p:spPr>
        <p:txBody>
          <a:bodyPr/>
          <a:lstStyle>
            <a:lvl1pPr>
              <a:defRPr/>
            </a:lvl1pPr>
            <a:extLst/>
          </a:lstStyle>
          <a:p>
            <a:pPr>
              <a:defRPr/>
            </a:pPr>
            <a:endParaRPr lang="ru-RU"/>
          </a:p>
        </p:txBody>
      </p:sp>
      <p:sp>
        <p:nvSpPr>
          <p:cNvPr id="10" name="Номер слайда 6"/>
          <p:cNvSpPr>
            <a:spLocks noGrp="1"/>
          </p:cNvSpPr>
          <p:nvPr>
            <p:ph type="sldNum" sz="quarter" idx="12"/>
          </p:nvPr>
        </p:nvSpPr>
        <p:spPr>
          <a:xfrm>
            <a:off x="8613775" y="6305550"/>
            <a:ext cx="457200" cy="476250"/>
          </a:xfrm>
        </p:spPr>
        <p:txBody>
          <a:bodyPr/>
          <a:lstStyle>
            <a:lvl1pPr>
              <a:defRPr/>
            </a:lvl1pPr>
            <a:extLst/>
          </a:lstStyle>
          <a:p>
            <a:pPr>
              <a:defRPr/>
            </a:pPr>
            <a:fld id="{8D053D9F-4967-46EA-B009-296DAE748705}"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sz="quarter"/>
          </p:nvPr>
        </p:nvSpPr>
        <p:spPr>
          <a:xfrm>
            <a:off x="457200" y="277813"/>
            <a:ext cx="8229600" cy="1139825"/>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2" name="Дата 6"/>
          <p:cNvSpPr>
            <a:spLocks noGrp="1"/>
          </p:cNvSpPr>
          <p:nvPr>
            <p:ph type="dt" sz="half" idx="10"/>
          </p:nvPr>
        </p:nvSpPr>
        <p:spPr/>
        <p:txBody>
          <a:bodyPr/>
          <a:lstStyle>
            <a:lvl1pPr>
              <a:defRPr/>
            </a:lvl1pPr>
          </a:lstStyle>
          <a:p>
            <a:pPr>
              <a:defRPr/>
            </a:pPr>
            <a:endParaRPr lang="ru-RU"/>
          </a:p>
        </p:txBody>
      </p:sp>
      <p:sp>
        <p:nvSpPr>
          <p:cNvPr id="13" name="Нижний колонтитул 7"/>
          <p:cNvSpPr>
            <a:spLocks noGrp="1"/>
          </p:cNvSpPr>
          <p:nvPr>
            <p:ph type="ftr" sz="quarter" idx="11"/>
          </p:nvPr>
        </p:nvSpPr>
        <p:spPr/>
        <p:txBody>
          <a:bodyPr/>
          <a:lstStyle>
            <a:lvl1pPr>
              <a:defRPr/>
            </a:lvl1pPr>
          </a:lstStyle>
          <a:p>
            <a:pPr>
              <a:defRPr/>
            </a:pPr>
            <a:endParaRPr lang="ru-RU"/>
          </a:p>
        </p:txBody>
      </p:sp>
      <p:sp>
        <p:nvSpPr>
          <p:cNvPr id="14" name="Номер слайда 8"/>
          <p:cNvSpPr>
            <a:spLocks noGrp="1"/>
          </p:cNvSpPr>
          <p:nvPr>
            <p:ph type="sldNum" sz="quarter" idx="12"/>
          </p:nvPr>
        </p:nvSpPr>
        <p:spPr/>
        <p:txBody>
          <a:bodyPr/>
          <a:lstStyle>
            <a:lvl1pPr>
              <a:defRPr/>
            </a:lvl1pPr>
          </a:lstStyle>
          <a:p>
            <a:pPr>
              <a:defRPr/>
            </a:pPr>
            <a:fld id="{A4F13323-9512-4FA2-A660-39C8946D1968}"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6"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1" name="Дата 5"/>
          <p:cNvSpPr>
            <a:spLocks noGrp="1"/>
          </p:cNvSpPr>
          <p:nvPr>
            <p:ph type="dt" sz="half" idx="10"/>
          </p:nvPr>
        </p:nvSpPr>
        <p:spPr/>
        <p:txBody>
          <a:bodyPr/>
          <a:lstStyle>
            <a:lvl1pPr>
              <a:defRPr/>
            </a:lvl1pPr>
          </a:lstStyle>
          <a:p>
            <a:pPr>
              <a:defRPr/>
            </a:pPr>
            <a:endParaRPr lang="ru-RU"/>
          </a:p>
        </p:txBody>
      </p:sp>
      <p:sp>
        <p:nvSpPr>
          <p:cNvPr id="12" name="Нижний колонтитул 6"/>
          <p:cNvSpPr>
            <a:spLocks noGrp="1"/>
          </p:cNvSpPr>
          <p:nvPr>
            <p:ph type="ftr" sz="quarter" idx="11"/>
          </p:nvPr>
        </p:nvSpPr>
        <p:spPr/>
        <p:txBody>
          <a:bodyPr/>
          <a:lstStyle>
            <a:lvl1pPr>
              <a:defRPr/>
            </a:lvl1pPr>
          </a:lstStyle>
          <a:p>
            <a:pPr>
              <a:defRPr/>
            </a:pPr>
            <a:endParaRPr lang="ru-RU"/>
          </a:p>
        </p:txBody>
      </p:sp>
      <p:sp>
        <p:nvSpPr>
          <p:cNvPr id="13" name="Номер слайда 7"/>
          <p:cNvSpPr>
            <a:spLocks noGrp="1"/>
          </p:cNvSpPr>
          <p:nvPr>
            <p:ph type="sldNum" sz="quarter" idx="12"/>
          </p:nvPr>
        </p:nvSpPr>
        <p:spPr/>
        <p:txBody>
          <a:bodyPr/>
          <a:lstStyle>
            <a:lvl1pPr>
              <a:defRPr/>
            </a:lvl1pPr>
          </a:lstStyle>
          <a:p>
            <a:pPr>
              <a:defRPr/>
            </a:pPr>
            <a:fld id="{142687E6-11D8-42F5-824A-20FBC6C61B9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lvl1pPr>
              <a:defRPr/>
            </a:lvl1pPr>
          </a:lstStyle>
          <a:p>
            <a:fld id="{9675E5E7-BA66-46C0-9B3E-2C7BDFAD6B9C}" type="datetimeFigureOut">
              <a:rPr lang="ru-RU"/>
              <a:pPr/>
              <a:t>30.08.2014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1FB6025-F8DE-4535-A25F-CB0799B2EA9F}"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Дата 3"/>
          <p:cNvSpPr>
            <a:spLocks noGrp="1"/>
          </p:cNvSpPr>
          <p:nvPr>
            <p:ph type="dt" sz="half" idx="10"/>
          </p:nvPr>
        </p:nvSpPr>
        <p:spPr/>
        <p:txBody>
          <a:bodyPr/>
          <a:lstStyle>
            <a:lvl1pPr>
              <a:defRPr/>
            </a:lvl1pPr>
          </a:lstStyle>
          <a:p>
            <a:fld id="{A7DA5020-BC53-4BC3-AECA-11727A83C292}" type="datetimeFigureOut">
              <a:rPr lang="ru-RU"/>
              <a:pPr/>
              <a:t>30.08.2014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50C65BB-0D40-4816-BB3B-CFEC3B470C2D}"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4"/>
          <p:cNvSpPr>
            <a:spLocks noGrp="1"/>
          </p:cNvSpPr>
          <p:nvPr>
            <p:ph type="dt" sz="half" idx="10"/>
          </p:nvPr>
        </p:nvSpPr>
        <p:spPr/>
        <p:txBody>
          <a:bodyPr/>
          <a:lstStyle>
            <a:lvl1pPr>
              <a:defRPr/>
            </a:lvl1pPr>
          </a:lstStyle>
          <a:p>
            <a:fld id="{06D901EA-BCCB-42E8-A3C3-306B6F075FC6}" type="datetimeFigureOut">
              <a:rPr lang="ru-RU"/>
              <a:pPr/>
              <a:t>30.08.2014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DE7AF07-8738-44FE-89A3-FA9676768798}"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Дата 6"/>
          <p:cNvSpPr>
            <a:spLocks noGrp="1"/>
          </p:cNvSpPr>
          <p:nvPr>
            <p:ph type="dt" sz="half" idx="10"/>
          </p:nvPr>
        </p:nvSpPr>
        <p:spPr/>
        <p:txBody>
          <a:bodyPr/>
          <a:lstStyle>
            <a:lvl1pPr>
              <a:defRPr/>
            </a:lvl1pPr>
          </a:lstStyle>
          <a:p>
            <a:fld id="{16207B22-00C4-4B3F-87B6-25F080C7A627}" type="datetimeFigureOut">
              <a:rPr lang="ru-RU"/>
              <a:pPr/>
              <a:t>30.08.2014</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69C8886-83E8-4921-8A48-FD7A73EE61D6}"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Дата 2"/>
          <p:cNvSpPr>
            <a:spLocks noGrp="1"/>
          </p:cNvSpPr>
          <p:nvPr>
            <p:ph type="dt" sz="half" idx="10"/>
          </p:nvPr>
        </p:nvSpPr>
        <p:spPr/>
        <p:txBody>
          <a:bodyPr/>
          <a:lstStyle>
            <a:lvl1pPr>
              <a:defRPr/>
            </a:lvl1pPr>
          </a:lstStyle>
          <a:p>
            <a:fld id="{9BD860F9-206D-4BE0-B574-FA6953D43F4F}" type="datetimeFigureOut">
              <a:rPr lang="ru-RU"/>
              <a:pPr/>
              <a:t>30.08.2014</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4C6A61A-B38C-4DE4-B34D-6F33BC81C9E0}"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73D97A1C-AD46-431F-96CA-069E19925555}" type="datetimeFigureOut">
              <a:rPr lang="ru-RU"/>
              <a:pPr/>
              <a:t>30.08.2014</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FB903762-27EC-4754-9238-F7384FF9190E}"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Дата 4"/>
          <p:cNvSpPr>
            <a:spLocks noGrp="1"/>
          </p:cNvSpPr>
          <p:nvPr>
            <p:ph type="dt" sz="half" idx="10"/>
          </p:nvPr>
        </p:nvSpPr>
        <p:spPr/>
        <p:txBody>
          <a:bodyPr/>
          <a:lstStyle>
            <a:lvl1pPr>
              <a:defRPr/>
            </a:lvl1pPr>
          </a:lstStyle>
          <a:p>
            <a:fld id="{6D078A54-04ED-4A8E-92B8-ADD4070E65F7}" type="datetimeFigureOut">
              <a:rPr lang="ru-RU"/>
              <a:pPr/>
              <a:t>30.08.2014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F15204B-7182-4D86-9C19-290EF5359CCA}"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Дата 4"/>
          <p:cNvSpPr>
            <a:spLocks noGrp="1"/>
          </p:cNvSpPr>
          <p:nvPr>
            <p:ph type="dt" sz="half" idx="10"/>
          </p:nvPr>
        </p:nvSpPr>
        <p:spPr/>
        <p:txBody>
          <a:bodyPr/>
          <a:lstStyle>
            <a:lvl1pPr>
              <a:defRPr/>
            </a:lvl1pPr>
          </a:lstStyle>
          <a:p>
            <a:fld id="{09C97A8D-3DF5-47FB-8F9E-D7A7E345A32E}" type="datetimeFigureOut">
              <a:rPr lang="ru-RU"/>
              <a:pPr/>
              <a:t>30.08.2014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1FCFCA2-4FBE-423B-BBA1-E84F6EBFBD93}"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ru-RU"/>
          </a:p>
        </p:txBody>
      </p:sp>
      <p:grpSp>
        <p:nvGrpSpPr>
          <p:cNvPr id="82947" name="Group 3"/>
          <p:cNvGrpSpPr>
            <a:grpSpLocks/>
          </p:cNvGrpSpPr>
          <p:nvPr/>
        </p:nvGrpSpPr>
        <p:grpSpPr bwMode="auto">
          <a:xfrm>
            <a:off x="3175" y="4267200"/>
            <a:ext cx="9140825" cy="2590800"/>
            <a:chOff x="2" y="2688"/>
            <a:chExt cx="5758" cy="1632"/>
          </a:xfrm>
        </p:grpSpPr>
        <p:sp>
          <p:nvSpPr>
            <p:cNvPr id="82948"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grpSp>
          <p:nvGrpSpPr>
            <p:cNvPr id="82949" name="Group 5"/>
            <p:cNvGrpSpPr>
              <a:grpSpLocks/>
            </p:cNvGrpSpPr>
            <p:nvPr userDrawn="1"/>
          </p:nvGrpSpPr>
          <p:grpSpPr bwMode="auto">
            <a:xfrm>
              <a:off x="3528" y="3715"/>
              <a:ext cx="792" cy="521"/>
              <a:chOff x="3527" y="3715"/>
              <a:chExt cx="792" cy="521"/>
            </a:xfrm>
          </p:grpSpPr>
          <p:sp>
            <p:nvSpPr>
              <p:cNvPr id="8295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ru-RU"/>
              </a:p>
            </p:txBody>
          </p:sp>
          <p:sp>
            <p:nvSpPr>
              <p:cNvPr id="8295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ru-RU"/>
              </a:p>
            </p:txBody>
          </p:sp>
          <p:sp>
            <p:nvSpPr>
              <p:cNvPr id="8295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8295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ru-RU"/>
              </a:p>
            </p:txBody>
          </p:sp>
          <p:sp>
            <p:nvSpPr>
              <p:cNvPr id="8295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8295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ru-RU"/>
              </a:p>
            </p:txBody>
          </p:sp>
          <p:sp>
            <p:nvSpPr>
              <p:cNvPr id="8295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ru-RU"/>
              </a:p>
            </p:txBody>
          </p:sp>
          <p:sp>
            <p:nvSpPr>
              <p:cNvPr id="8295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8295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ru-RU"/>
              </a:p>
            </p:txBody>
          </p:sp>
          <p:sp>
            <p:nvSpPr>
              <p:cNvPr id="8295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ru-RU"/>
              </a:p>
            </p:txBody>
          </p:sp>
          <p:sp>
            <p:nvSpPr>
              <p:cNvPr id="8296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grpSp>
        <p:grpSp>
          <p:nvGrpSpPr>
            <p:cNvPr id="82961" name="Group 17"/>
            <p:cNvGrpSpPr>
              <a:grpSpLocks/>
            </p:cNvGrpSpPr>
            <p:nvPr userDrawn="1"/>
          </p:nvGrpSpPr>
          <p:grpSpPr bwMode="auto">
            <a:xfrm>
              <a:off x="1776" y="3631"/>
              <a:ext cx="1626" cy="683"/>
              <a:chOff x="1776" y="3631"/>
              <a:chExt cx="1626" cy="683"/>
            </a:xfrm>
          </p:grpSpPr>
          <p:sp>
            <p:nvSpPr>
              <p:cNvPr id="8296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ru-RU"/>
              </a:p>
            </p:txBody>
          </p:sp>
          <p:sp>
            <p:nvSpPr>
              <p:cNvPr id="8296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ru-RU"/>
              </a:p>
            </p:txBody>
          </p:sp>
          <p:sp>
            <p:nvSpPr>
              <p:cNvPr id="8296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ru-RU"/>
              </a:p>
            </p:txBody>
          </p:sp>
          <p:sp>
            <p:nvSpPr>
              <p:cNvPr id="8296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ru-RU"/>
              </a:p>
            </p:txBody>
          </p:sp>
          <p:sp>
            <p:nvSpPr>
              <p:cNvPr id="8296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sp>
            <p:nvSpPr>
              <p:cNvPr id="8296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ru-RU"/>
              </a:p>
            </p:txBody>
          </p:sp>
          <p:sp>
            <p:nvSpPr>
              <p:cNvPr id="8296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ru-RU"/>
              </a:p>
            </p:txBody>
          </p:sp>
          <p:sp>
            <p:nvSpPr>
              <p:cNvPr id="8296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ru-RU"/>
              </a:p>
            </p:txBody>
          </p:sp>
          <p:sp>
            <p:nvSpPr>
              <p:cNvPr id="8297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ru-RU"/>
              </a:p>
            </p:txBody>
          </p:sp>
          <p:sp>
            <p:nvSpPr>
              <p:cNvPr id="8297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ru-RU"/>
              </a:p>
            </p:txBody>
          </p:sp>
          <p:sp>
            <p:nvSpPr>
              <p:cNvPr id="8297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ru-RU"/>
              </a:p>
            </p:txBody>
          </p:sp>
          <p:sp>
            <p:nvSpPr>
              <p:cNvPr id="8297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ru-RU"/>
              </a:p>
            </p:txBody>
          </p:sp>
          <p:sp>
            <p:nvSpPr>
              <p:cNvPr id="82974"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ru-RU"/>
              </a:p>
            </p:txBody>
          </p:sp>
          <p:sp>
            <p:nvSpPr>
              <p:cNvPr id="82975"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ru-RU"/>
              </a:p>
            </p:txBody>
          </p:sp>
          <p:sp>
            <p:nvSpPr>
              <p:cNvPr id="8297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8297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8297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82979"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ru-RU"/>
              </a:p>
            </p:txBody>
          </p:sp>
        </p:grpSp>
        <p:grpSp>
          <p:nvGrpSpPr>
            <p:cNvPr id="82980" name="Group 36"/>
            <p:cNvGrpSpPr>
              <a:grpSpLocks/>
            </p:cNvGrpSpPr>
            <p:nvPr userDrawn="1"/>
          </p:nvGrpSpPr>
          <p:grpSpPr bwMode="auto">
            <a:xfrm>
              <a:off x="4128" y="3360"/>
              <a:ext cx="1351" cy="821"/>
              <a:chOff x="4128" y="3360"/>
              <a:chExt cx="1351" cy="821"/>
            </a:xfrm>
          </p:grpSpPr>
          <p:sp>
            <p:nvSpPr>
              <p:cNvPr id="8298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8298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8298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ru-RU"/>
              </a:p>
            </p:txBody>
          </p:sp>
          <p:sp>
            <p:nvSpPr>
              <p:cNvPr id="8298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8298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8298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8298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82988"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ru-RU"/>
              </a:p>
            </p:txBody>
          </p:sp>
          <p:sp>
            <p:nvSpPr>
              <p:cNvPr id="8298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ru-RU"/>
              </a:p>
            </p:txBody>
          </p:sp>
          <p:sp>
            <p:nvSpPr>
              <p:cNvPr id="8299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8299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8299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ru-RU"/>
              </a:p>
            </p:txBody>
          </p:sp>
          <p:sp>
            <p:nvSpPr>
              <p:cNvPr id="8299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ru-RU"/>
              </a:p>
            </p:txBody>
          </p:sp>
          <p:sp>
            <p:nvSpPr>
              <p:cNvPr id="8299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8299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sp>
            <p:nvSpPr>
              <p:cNvPr id="8299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8299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ru-RU"/>
              </a:p>
            </p:txBody>
          </p:sp>
        </p:grpSp>
        <p:grpSp>
          <p:nvGrpSpPr>
            <p:cNvPr id="82998" name="Group 54"/>
            <p:cNvGrpSpPr>
              <a:grpSpLocks/>
            </p:cNvGrpSpPr>
            <p:nvPr userDrawn="1"/>
          </p:nvGrpSpPr>
          <p:grpSpPr bwMode="auto">
            <a:xfrm>
              <a:off x="5280" y="3024"/>
              <a:ext cx="425" cy="258"/>
              <a:chOff x="5280" y="3024"/>
              <a:chExt cx="425" cy="258"/>
            </a:xfrm>
          </p:grpSpPr>
          <p:sp>
            <p:nvSpPr>
              <p:cNvPr id="82999"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83000"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83001"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83002"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83003"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83004"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83005"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nvGrpSpPr>
              <p:cNvPr id="83006" name="Group 62"/>
              <p:cNvGrpSpPr>
                <a:grpSpLocks/>
              </p:cNvGrpSpPr>
              <p:nvPr/>
            </p:nvGrpSpPr>
            <p:grpSpPr bwMode="auto">
              <a:xfrm>
                <a:off x="5381" y="3085"/>
                <a:ext cx="227" cy="132"/>
                <a:chOff x="5381" y="3085"/>
                <a:chExt cx="227" cy="132"/>
              </a:xfrm>
            </p:grpSpPr>
            <p:sp>
              <p:nvSpPr>
                <p:cNvPr id="83007"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ru-RU"/>
                </a:p>
              </p:txBody>
            </p:sp>
            <p:sp>
              <p:nvSpPr>
                <p:cNvPr id="83008"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ru-RU"/>
                </a:p>
              </p:txBody>
            </p:sp>
            <p:sp>
              <p:nvSpPr>
                <p:cNvPr id="83009"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ru-RU"/>
                </a:p>
              </p:txBody>
            </p:sp>
            <p:sp>
              <p:nvSpPr>
                <p:cNvPr id="83010"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ru-RU"/>
                </a:p>
              </p:txBody>
            </p:sp>
          </p:grpSp>
        </p:grpSp>
      </p:grpSp>
      <p:sp>
        <p:nvSpPr>
          <p:cNvPr id="8301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8301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301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fld id="{2D3B5BFD-1D8F-472A-8F5A-AFCE2FCD117C}" type="datetimeFigureOut">
              <a:rPr lang="ru-RU"/>
              <a:pPr/>
              <a:t>30.08.2014</a:t>
            </a:fld>
            <a:endParaRPr lang="ru-RU"/>
          </a:p>
        </p:txBody>
      </p:sp>
      <p:sp>
        <p:nvSpPr>
          <p:cNvPr id="8301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ru-RU"/>
          </a:p>
        </p:txBody>
      </p:sp>
      <p:sp>
        <p:nvSpPr>
          <p:cNvPr id="8301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4F18105A-4C7D-4FD2-82D1-652E4530B3B9}"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62474"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3" name="Дата 5"/>
          <p:cNvSpPr>
            <a:spLocks noGrp="1"/>
          </p:cNvSpPr>
          <p:nvPr>
            <p:ph type="dt" sz="half" idx="2"/>
          </p:nvPr>
        </p:nvSpPr>
        <p:spPr>
          <a:xfrm>
            <a:off x="457200" y="6245225"/>
            <a:ext cx="2133600" cy="476250"/>
          </a:xfrm>
          <a:prstGeom prst="rect">
            <a:avLst/>
          </a:prstGeom>
        </p:spPr>
        <p:txBody>
          <a:bodyPr anchor="b"/>
          <a:lstStyle>
            <a:lvl1pPr algn="r" fontAlgn="auto">
              <a:spcBef>
                <a:spcPts val="0"/>
              </a:spcBef>
              <a:spcAft>
                <a:spcPts val="0"/>
              </a:spcAft>
              <a:defRPr sz="1200">
                <a:solidFill>
                  <a:schemeClr val="bg2">
                    <a:shade val="50000"/>
                    <a:satMod val="200000"/>
                  </a:schemeClr>
                </a:solidFill>
                <a:latin typeface="+mn-lt"/>
                <a:cs typeface="+mn-cs"/>
              </a:defRPr>
            </a:lvl1pPr>
          </a:lstStyle>
          <a:p>
            <a:pPr>
              <a:defRPr/>
            </a:pPr>
            <a:endParaRPr lang="ru-RU"/>
          </a:p>
        </p:txBody>
      </p:sp>
      <p:sp>
        <p:nvSpPr>
          <p:cNvPr id="14" name="Нижний колонтитул 6"/>
          <p:cNvSpPr>
            <a:spLocks noGrp="1"/>
          </p:cNvSpPr>
          <p:nvPr>
            <p:ph type="ftr" sz="quarter" idx="3"/>
          </p:nvPr>
        </p:nvSpPr>
        <p:spPr>
          <a:xfrm>
            <a:off x="3124200" y="6245225"/>
            <a:ext cx="2895600" cy="476250"/>
          </a:xfrm>
          <a:prstGeom prst="rect">
            <a:avLst/>
          </a:prstGeom>
        </p:spPr>
        <p:txBody>
          <a:bodyPr anchor="b"/>
          <a:lstStyle>
            <a:lvl1pPr fontAlgn="auto">
              <a:spcBef>
                <a:spcPts val="0"/>
              </a:spcBef>
              <a:spcAft>
                <a:spcPts val="0"/>
              </a:spcAft>
              <a:defRPr sz="1200">
                <a:solidFill>
                  <a:schemeClr val="bg2">
                    <a:shade val="50000"/>
                    <a:satMod val="200000"/>
                  </a:schemeClr>
                </a:solidFill>
                <a:latin typeface="+mn-lt"/>
                <a:cs typeface="+mn-cs"/>
              </a:defRPr>
            </a:lvl1pPr>
          </a:lstStyle>
          <a:p>
            <a:pPr>
              <a:defRPr/>
            </a:pPr>
            <a:endParaRPr lang="ru-RU"/>
          </a:p>
        </p:txBody>
      </p:sp>
      <p:sp>
        <p:nvSpPr>
          <p:cNvPr id="16" name="Номер слайда 7"/>
          <p:cNvSpPr>
            <a:spLocks noGrp="1"/>
          </p:cNvSpPr>
          <p:nvPr>
            <p:ph type="sldNum" sz="quarter" idx="4"/>
          </p:nvPr>
        </p:nvSpPr>
        <p:spPr>
          <a:xfrm>
            <a:off x="6553200" y="6245225"/>
            <a:ext cx="2133600" cy="476250"/>
          </a:xfrm>
          <a:prstGeom prst="rect">
            <a:avLst/>
          </a:prstGeom>
        </p:spPr>
        <p:txBody>
          <a:bodyPr anchor="b"/>
          <a:lstStyle>
            <a:lvl1pPr algn="ctr" fontAlgn="auto">
              <a:spcBef>
                <a:spcPts val="0"/>
              </a:spcBef>
              <a:spcAft>
                <a:spcPts val="0"/>
              </a:spcAft>
              <a:defRPr sz="1200">
                <a:solidFill>
                  <a:schemeClr val="bg2">
                    <a:shade val="50000"/>
                    <a:satMod val="200000"/>
                  </a:schemeClr>
                </a:solidFill>
                <a:latin typeface="+mn-lt"/>
                <a:cs typeface="+mn-cs"/>
              </a:defRPr>
            </a:lvl1pPr>
          </a:lstStyle>
          <a:p>
            <a:pPr>
              <a:defRPr/>
            </a:pPr>
            <a:fld id="{6DF70F2A-7281-43F2-8914-4E679E40117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6.jpeg"/><Relationship Id="rId7" Type="http://schemas.openxmlformats.org/officeDocument/2006/relationships/image" Target="../media/image13.jpeg"/><Relationship Id="rId12" Type="http://schemas.openxmlformats.org/officeDocument/2006/relationships/image" Target="../media/image31.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30.jpeg"/><Relationship Id="rId5" Type="http://schemas.openxmlformats.org/officeDocument/2006/relationships/image" Target="../media/image16.jpeg"/><Relationship Id="rId10" Type="http://schemas.openxmlformats.org/officeDocument/2006/relationships/image" Target="../media/image29.jpeg"/><Relationship Id="rId4" Type="http://schemas.openxmlformats.org/officeDocument/2006/relationships/image" Target="../media/image18.jpeg"/><Relationship Id="rId9" Type="http://schemas.openxmlformats.org/officeDocument/2006/relationships/image" Target="../media/image28.jpeg"/></Relationships>
</file>

<file path=ppt/slides/_rels/slide34.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3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0.jpeg"/><Relationship Id="rId3" Type="http://schemas.openxmlformats.org/officeDocument/2006/relationships/image" Target="../media/image45.jpeg"/><Relationship Id="rId7" Type="http://schemas.openxmlformats.org/officeDocument/2006/relationships/image" Target="../media/image21.jpeg"/><Relationship Id="rId12" Type="http://schemas.openxmlformats.org/officeDocument/2006/relationships/image" Target="../media/image4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22.jpeg"/><Relationship Id="rId4" Type="http://schemas.openxmlformats.org/officeDocument/2006/relationships/image" Target="../media/image10.jpeg"/><Relationship Id="rId9" Type="http://schemas.openxmlformats.org/officeDocument/2006/relationships/image" Target="../media/image46.jpeg"/></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395288" y="404813"/>
            <a:ext cx="8137525" cy="5976937"/>
          </a:xfrm>
        </p:spPr>
        <p:txBody>
          <a:bodyPr tIns="0">
            <a:normAutofit/>
          </a:bodyPr>
          <a:lstStyle/>
          <a:p>
            <a:pPr marL="26988" indent="0">
              <a:lnSpc>
                <a:spcPct val="80000"/>
              </a:lnSpc>
              <a:buFont typeface="Wingdings" pitchFamily="2" charset="2"/>
              <a:buNone/>
            </a:pPr>
            <a:endParaRPr lang="ru-RU" sz="1400" i="1" dirty="0">
              <a:solidFill>
                <a:srgbClr val="320E04"/>
              </a:solidFill>
            </a:endParaRPr>
          </a:p>
          <a:p>
            <a:pPr marL="26988" indent="0" algn="ctr">
              <a:lnSpc>
                <a:spcPct val="80000"/>
              </a:lnSpc>
              <a:buNone/>
            </a:pPr>
            <a:r>
              <a:rPr lang="ru-RU" sz="2400" b="1" i="1" u="sng"/>
              <a:t>Ташкентский государственный стоматологический институт</a:t>
            </a:r>
            <a:br>
              <a:rPr lang="ru-RU" sz="2400" b="1" i="1" u="sng"/>
            </a:br>
            <a:r>
              <a:rPr lang="ru-RU" sz="2400" b="1" i="1" u="sng"/>
              <a:t>Кафедра  госпитальной ортопедической стоматологии </a:t>
            </a:r>
            <a:endParaRPr lang="ru-RU" sz="2400" b="1" i="1" dirty="0"/>
          </a:p>
          <a:p>
            <a:pPr marL="26988" indent="0" algn="ctr">
              <a:lnSpc>
                <a:spcPct val="80000"/>
              </a:lnSpc>
              <a:buFont typeface="Wingdings" pitchFamily="2" charset="2"/>
              <a:buNone/>
            </a:pPr>
            <a:r>
              <a:rPr lang="ru-RU" sz="2400" b="1" i="1" u="sng" dirty="0"/>
              <a:t>Лекция №2</a:t>
            </a:r>
          </a:p>
          <a:p>
            <a:pPr marL="26988" indent="0" algn="ctr">
              <a:lnSpc>
                <a:spcPct val="80000"/>
              </a:lnSpc>
              <a:buFont typeface="Wingdings" pitchFamily="2" charset="2"/>
              <a:buNone/>
            </a:pPr>
            <a:r>
              <a:rPr lang="ru-RU" sz="2400" b="1" i="1" dirty="0"/>
              <a:t> </a:t>
            </a:r>
            <a:r>
              <a:rPr lang="ru-RU" sz="2400" b="1" i="1" dirty="0" smtClean="0"/>
              <a:t>Тема</a:t>
            </a:r>
            <a:r>
              <a:rPr lang="ru-RU" sz="2400" b="1" dirty="0"/>
              <a:t>: </a:t>
            </a:r>
            <a:endParaRPr lang="en-US" sz="2400" b="1" dirty="0">
              <a:latin typeface="Gill Sans MT" pitchFamily="34" charset="0"/>
            </a:endParaRPr>
          </a:p>
          <a:p>
            <a:pPr marL="26988" indent="0" algn="ctr">
              <a:lnSpc>
                <a:spcPct val="80000"/>
              </a:lnSpc>
              <a:buFont typeface="Wingdings" pitchFamily="2" charset="2"/>
              <a:buNone/>
            </a:pPr>
            <a:r>
              <a:rPr lang="ru-RU" sz="2800" b="1" dirty="0">
                <a:solidFill>
                  <a:schemeClr val="tx2"/>
                </a:solidFill>
              </a:rPr>
              <a:t>Ортопедическое лечение заболеваний пародонта. Клинико-биологические и биохимические основы выбора метода лечения.  </a:t>
            </a:r>
          </a:p>
          <a:p>
            <a:pPr marL="26988" indent="0" algn="ctr">
              <a:lnSpc>
                <a:spcPct val="80000"/>
              </a:lnSpc>
              <a:buFont typeface="Wingdings" pitchFamily="2" charset="2"/>
              <a:buNone/>
            </a:pPr>
            <a:r>
              <a:rPr lang="ru-RU" sz="2800" b="1" dirty="0">
                <a:solidFill>
                  <a:schemeClr val="tx2"/>
                </a:solidFill>
              </a:rPr>
              <a:t>Постоянные </a:t>
            </a:r>
            <a:r>
              <a:rPr lang="ru-RU" sz="2800" b="1" dirty="0" err="1">
                <a:solidFill>
                  <a:schemeClr val="tx2"/>
                </a:solidFill>
              </a:rPr>
              <a:t>шинирующие</a:t>
            </a:r>
            <a:r>
              <a:rPr lang="ru-RU" sz="2800" b="1" dirty="0">
                <a:solidFill>
                  <a:schemeClr val="tx2"/>
                </a:solidFill>
              </a:rPr>
              <a:t> аппараты и протезы. Несъемные и съемные виды протезов и шин и обоснование к их применению.</a:t>
            </a:r>
            <a:r>
              <a:rPr lang="ru-RU" sz="1800" dirty="0">
                <a:solidFill>
                  <a:schemeClr val="tx2"/>
                </a:solidFill>
              </a:rPr>
              <a:t> </a:t>
            </a:r>
            <a:endParaRPr lang="ru-RU" sz="1600" b="1" dirty="0">
              <a:solidFill>
                <a:schemeClr val="tx2"/>
              </a:solidFill>
            </a:endParaRPr>
          </a:p>
          <a:p>
            <a:pPr marL="26988" indent="0" algn="ctr">
              <a:lnSpc>
                <a:spcPct val="80000"/>
              </a:lnSpc>
              <a:buFont typeface="Wingdings" pitchFamily="2" charset="2"/>
              <a:buNone/>
            </a:pPr>
            <a:r>
              <a:rPr lang="ru-RU" sz="2400" b="1" dirty="0" smtClean="0">
                <a:solidFill>
                  <a:schemeClr val="tx2"/>
                </a:solidFill>
              </a:rPr>
              <a:t>Лектор</a:t>
            </a:r>
            <a:r>
              <a:rPr lang="ru-RU" sz="2400" b="1" dirty="0">
                <a:solidFill>
                  <a:schemeClr val="tx2"/>
                </a:solidFill>
              </a:rPr>
              <a:t>: проф. </a:t>
            </a:r>
            <a:r>
              <a:rPr lang="ru-RU" sz="2400" b="1" dirty="0" err="1">
                <a:solidFill>
                  <a:schemeClr val="tx2"/>
                </a:solidFill>
              </a:rPr>
              <a:t>Хабилов</a:t>
            </a:r>
            <a:r>
              <a:rPr lang="ru-RU" sz="2400" b="1" dirty="0">
                <a:solidFill>
                  <a:schemeClr val="tx2"/>
                </a:solidFill>
              </a:rPr>
              <a:t> Н. Л.</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normAutofit/>
          </a:bodyPr>
          <a:lstStyle/>
          <a:p>
            <a:r>
              <a:rPr lang="ru-RU" sz="4000"/>
              <a:t>Хирургические методы лечения заболеваний пародонта:</a:t>
            </a:r>
          </a:p>
        </p:txBody>
      </p:sp>
      <p:sp>
        <p:nvSpPr>
          <p:cNvPr id="27650" name="Содержимое 2"/>
          <p:cNvSpPr>
            <a:spLocks noGrp="1"/>
          </p:cNvSpPr>
          <p:nvPr>
            <p:ph idx="4294967295"/>
          </p:nvPr>
        </p:nvSpPr>
        <p:spPr/>
        <p:txBody>
          <a:bodyPr/>
          <a:lstStyle/>
          <a:p>
            <a:endParaRPr lang="ru-RU"/>
          </a:p>
          <a:p>
            <a:r>
              <a:rPr lang="ru-RU"/>
              <a:t>остеопластика</a:t>
            </a:r>
          </a:p>
          <a:p>
            <a:r>
              <a:rPr lang="ru-RU"/>
              <a:t>лоскутные операции</a:t>
            </a:r>
          </a:p>
          <a:p>
            <a:r>
              <a:rPr lang="ru-RU"/>
              <a:t>открытый кюретаж</a:t>
            </a:r>
          </a:p>
          <a:p>
            <a:r>
              <a:rPr lang="ru-RU"/>
              <a:t>пластика уздечки</a:t>
            </a:r>
          </a:p>
          <a:p>
            <a:r>
              <a:rPr lang="ru-RU"/>
              <a:t>углубление преддверия полости рта</a:t>
            </a:r>
          </a:p>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normAutofit/>
          </a:bodyPr>
          <a:lstStyle/>
          <a:p>
            <a:r>
              <a:rPr lang="ru-RU" sz="3700">
                <a:latin typeface="Arial Unicode MS" pitchFamily="34" charset="-128"/>
                <a:ea typeface="Arial Unicode MS" pitchFamily="34" charset="-128"/>
                <a:cs typeface="Arial Unicode MS" pitchFamily="34" charset="-128"/>
              </a:rPr>
              <a:t>Ортодонтические методы лечения заболеваний пародонта:</a:t>
            </a:r>
          </a:p>
        </p:txBody>
      </p:sp>
      <p:sp>
        <p:nvSpPr>
          <p:cNvPr id="28674" name="Содержимое 2"/>
          <p:cNvSpPr>
            <a:spLocks noGrp="1"/>
          </p:cNvSpPr>
          <p:nvPr>
            <p:ph idx="4294967295"/>
          </p:nvPr>
        </p:nvSpPr>
        <p:spPr/>
        <p:txBody>
          <a:bodyPr/>
          <a:lstStyle/>
          <a:p>
            <a:pPr>
              <a:buFont typeface="Wingdings" pitchFamily="2" charset="2"/>
              <a:buNone/>
            </a:pPr>
            <a:r>
              <a:rPr lang="ru-RU" sz="2800"/>
              <a:t>   </a:t>
            </a:r>
            <a:r>
              <a:rPr lang="ru-RU" sz="2800" i="1" u="sng"/>
              <a:t>Применение Эджуайс-техники, корригирующих пластинок и микроимплантов с целью:</a:t>
            </a:r>
          </a:p>
          <a:p>
            <a:r>
              <a:rPr lang="ru-RU" sz="2000"/>
              <a:t>Исправления вторичных деформаций: </a:t>
            </a:r>
          </a:p>
          <a:p>
            <a:pPr>
              <a:buFont typeface="Wingdings" pitchFamily="2" charset="2"/>
              <a:buNone/>
            </a:pPr>
            <a:r>
              <a:rPr lang="ru-RU" sz="2000"/>
              <a:t>    а) трем и диастем, обусловленные смещением зубов; </a:t>
            </a:r>
          </a:p>
          <a:p>
            <a:pPr>
              <a:buFont typeface="Wingdings" pitchFamily="2" charset="2"/>
              <a:buNone/>
            </a:pPr>
            <a:r>
              <a:rPr lang="ru-RU" sz="2000"/>
              <a:t>    б) снижение окклюзионной высоты, осложненное глубоким резцовым перекрытием и дистальным смещением нижней челюсти.  </a:t>
            </a:r>
          </a:p>
          <a:p>
            <a:r>
              <a:rPr lang="ru-RU" sz="2000"/>
              <a:t>Исправления зубочелюстных аномалий: а) глубокий прикус; б) прогения, осложненная уменьшением окклюзионной высоты; в) глубокий прикус, прогения, осложненные вторичной деформацией зубных рядов.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noAutofit/>
          </a:bodyPr>
          <a:lstStyle/>
          <a:p>
            <a:r>
              <a:rPr lang="ru-RU" sz="3700"/>
              <a:t>Ортопедические методы лечения заболеваний пародонта</a:t>
            </a:r>
          </a:p>
        </p:txBody>
      </p:sp>
      <p:sp>
        <p:nvSpPr>
          <p:cNvPr id="29698" name="Содержимое 2"/>
          <p:cNvSpPr>
            <a:spLocks noGrp="1"/>
          </p:cNvSpPr>
          <p:nvPr>
            <p:ph idx="4294967295"/>
          </p:nvPr>
        </p:nvSpPr>
        <p:spPr>
          <a:xfrm>
            <a:off x="1214438" y="2057400"/>
            <a:ext cx="7497762" cy="4800600"/>
          </a:xfrm>
        </p:spPr>
        <p:txBody>
          <a:bodyPr/>
          <a:lstStyle/>
          <a:p>
            <a:r>
              <a:rPr lang="ru-RU"/>
              <a:t>Избирательное пришлифовывание.</a:t>
            </a:r>
          </a:p>
          <a:p>
            <a:r>
              <a:rPr lang="ru-RU"/>
              <a:t>Временное шинирование.</a:t>
            </a:r>
          </a:p>
          <a:p>
            <a:r>
              <a:rPr lang="ru-RU"/>
              <a:t>Применение постоянных шинирующих аппаратов и протезов.</a:t>
            </a:r>
          </a:p>
          <a:p>
            <a:r>
              <a:rPr lang="ru-RU"/>
              <a:t>Непосредственное протезирование и шинирование мостовидными протезами и цельнолитыми конструкциями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2"/>
          <p:cNvSpPr>
            <a:spLocks noGrp="1"/>
          </p:cNvSpPr>
          <p:nvPr>
            <p:ph idx="4294967295"/>
          </p:nvPr>
        </p:nvSpPr>
        <p:spPr>
          <a:xfrm>
            <a:off x="1435100" y="214313"/>
            <a:ext cx="7499350" cy="2624137"/>
          </a:xfrm>
        </p:spPr>
        <p:txBody>
          <a:bodyPr/>
          <a:lstStyle/>
          <a:p>
            <a:r>
              <a:rPr lang="ru-RU" b="1" i="1">
                <a:latin typeface="Arial Unicode MS" pitchFamily="34" charset="-128"/>
                <a:ea typeface="Arial Unicode MS" pitchFamily="34" charset="-128"/>
                <a:cs typeface="Arial Unicode MS" pitchFamily="34" charset="-128"/>
              </a:rPr>
              <a:t>Шина</a:t>
            </a:r>
            <a:r>
              <a:rPr lang="ru-RU">
                <a:latin typeface="Arial Unicode MS" pitchFamily="34" charset="-128"/>
                <a:ea typeface="Arial Unicode MS" pitchFamily="34" charset="-128"/>
                <a:cs typeface="Arial Unicode MS" pitchFamily="34" charset="-128"/>
              </a:rPr>
              <a:t> - приспособление для иммобилизации (полной неподвижности или значительно уменьшенной подвижности) группы зубов или всего зубного ряда</a:t>
            </a:r>
          </a:p>
        </p:txBody>
      </p:sp>
      <p:pic>
        <p:nvPicPr>
          <p:cNvPr id="30722" name="Рисунок 3" descr="i (1).jpg"/>
          <p:cNvPicPr>
            <a:picLocks noChangeAspect="1"/>
          </p:cNvPicPr>
          <p:nvPr/>
        </p:nvPicPr>
        <p:blipFill>
          <a:blip r:embed="rId2"/>
          <a:srcRect/>
          <a:stretch>
            <a:fillRect/>
          </a:stretch>
        </p:blipFill>
        <p:spPr bwMode="auto">
          <a:xfrm>
            <a:off x="4452938" y="3071813"/>
            <a:ext cx="4191000" cy="3143250"/>
          </a:xfrm>
          <a:prstGeom prst="rect">
            <a:avLst/>
          </a:prstGeom>
          <a:noFill/>
          <a:ln w="9525">
            <a:noFill/>
            <a:miter lim="800000"/>
            <a:headEnd/>
            <a:tailEnd/>
          </a:ln>
        </p:spPr>
      </p:pic>
      <p:sp>
        <p:nvSpPr>
          <p:cNvPr id="30723" name="Прямоугольник 7"/>
          <p:cNvSpPr>
            <a:spLocks noChangeArrowheads="1"/>
          </p:cNvSpPr>
          <p:nvPr/>
        </p:nvSpPr>
        <p:spPr bwMode="auto">
          <a:xfrm>
            <a:off x="1908175" y="3213100"/>
            <a:ext cx="4572000" cy="1373188"/>
          </a:xfrm>
          <a:prstGeom prst="rect">
            <a:avLst/>
          </a:prstGeom>
          <a:noFill/>
          <a:ln w="9525">
            <a:noFill/>
            <a:miter lim="800000"/>
            <a:headEnd/>
            <a:tailEnd/>
          </a:ln>
        </p:spPr>
        <p:txBody>
          <a:bodyPr>
            <a:spAutoFit/>
          </a:bodyPr>
          <a:lstStyle/>
          <a:p>
            <a:pPr>
              <a:buFont typeface="Arial" charset="0"/>
              <a:buChar char="•"/>
            </a:pPr>
            <a:r>
              <a:rPr lang="ru-RU" sz="2800"/>
              <a:t>Несъемные</a:t>
            </a:r>
          </a:p>
          <a:p>
            <a:pPr>
              <a:buFont typeface="Arial" charset="0"/>
              <a:buChar char="•"/>
            </a:pPr>
            <a:endParaRPr lang="ru-RU" sz="2800"/>
          </a:p>
          <a:p>
            <a:pPr>
              <a:buFont typeface="Arial" charset="0"/>
              <a:buChar char="•"/>
            </a:pPr>
            <a:r>
              <a:rPr lang="ru-RU" sz="2800"/>
              <a:t>Съемные</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normAutofit/>
          </a:bodyPr>
          <a:lstStyle/>
          <a:p>
            <a:endParaRPr lang="ru-RU"/>
          </a:p>
        </p:txBody>
      </p:sp>
      <p:sp>
        <p:nvSpPr>
          <p:cNvPr id="3" name="Содержимое 2"/>
          <p:cNvSpPr>
            <a:spLocks noGrp="1"/>
          </p:cNvSpPr>
          <p:nvPr>
            <p:ph idx="4294967295"/>
          </p:nvPr>
        </p:nvSpPr>
        <p:spPr/>
        <p:txBody>
          <a:bodyPr>
            <a:normAutofit/>
          </a:bodyPr>
          <a:lstStyle/>
          <a:p>
            <a:pPr>
              <a:buFont typeface="Wingdings" pitchFamily="2" charset="2"/>
              <a:buNone/>
            </a:pPr>
            <a:r>
              <a:rPr lang="ru-RU" sz="3000"/>
              <a:t>    Решение о необходимости шинирования принимается по оценке подвижности зубов, которая характеризует функциональное состояние пародонта. При убыли на 1/2 длины корня зуба плоскость шинирования горизонтальная (мезиодистальное и трансверзальное направления). При убыли на 3/4 длины корня зуба горизонтальное и вертикальное шинирование.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normAutofit/>
          </a:bodyPr>
          <a:lstStyle/>
          <a:p>
            <a:r>
              <a:rPr lang="ru-RU" sz="4000"/>
              <a:t>Требования, предъявляемые к шинам:</a:t>
            </a:r>
          </a:p>
        </p:txBody>
      </p:sp>
      <p:sp>
        <p:nvSpPr>
          <p:cNvPr id="3" name="Содержимое 2"/>
          <p:cNvSpPr>
            <a:spLocks noGrp="1"/>
          </p:cNvSpPr>
          <p:nvPr>
            <p:ph idx="4294967295"/>
          </p:nvPr>
        </p:nvSpPr>
        <p:spPr/>
        <p:txBody>
          <a:bodyPr>
            <a:normAutofit/>
          </a:bodyPr>
          <a:lstStyle/>
          <a:p>
            <a:pPr>
              <a:lnSpc>
                <a:spcPct val="90000"/>
              </a:lnSpc>
            </a:pPr>
            <a:r>
              <a:rPr lang="ru-RU" sz="2700"/>
              <a:t>создавать прочный блок из группы зубов, ограничивая их движения в трех направлениях: вертикальном, вестибуло-оральном, медиолатеральном (для передних) и переднезаднем (для боковых);</a:t>
            </a:r>
          </a:p>
          <a:p>
            <a:pPr>
              <a:lnSpc>
                <a:spcPct val="90000"/>
              </a:lnSpc>
            </a:pPr>
            <a:r>
              <a:rPr lang="ru-RU" sz="2700"/>
              <a:t>быть жесткой и прочно фиксированной на зубах;</a:t>
            </a:r>
          </a:p>
          <a:p>
            <a:pPr>
              <a:lnSpc>
                <a:spcPct val="90000"/>
              </a:lnSpc>
            </a:pPr>
            <a:r>
              <a:rPr lang="ru-RU" sz="2700"/>
              <a:t>не оказывать раздражающего действия на маргинальный пародонт;</a:t>
            </a:r>
          </a:p>
          <a:p>
            <a:pPr>
              <a:lnSpc>
                <a:spcPct val="90000"/>
              </a:lnSpc>
            </a:pPr>
            <a:r>
              <a:rPr lang="ru-RU" sz="2700"/>
              <a:t>не препятствовать медицинской и хирургической терапии десневого кармана;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normAutofit/>
          </a:bodyPr>
          <a:lstStyle/>
          <a:p>
            <a:r>
              <a:rPr lang="ru-RU" sz="4000"/>
              <a:t>Требования, предъявляемые к шинам:</a:t>
            </a:r>
          </a:p>
        </p:txBody>
      </p:sp>
      <p:sp>
        <p:nvSpPr>
          <p:cNvPr id="3" name="Содержимое 2"/>
          <p:cNvSpPr>
            <a:spLocks noGrp="1"/>
          </p:cNvSpPr>
          <p:nvPr>
            <p:ph idx="4294967295"/>
          </p:nvPr>
        </p:nvSpPr>
        <p:spPr/>
        <p:txBody>
          <a:bodyPr>
            <a:normAutofit/>
          </a:bodyPr>
          <a:lstStyle/>
          <a:p>
            <a:pPr>
              <a:lnSpc>
                <a:spcPct val="80000"/>
              </a:lnSpc>
            </a:pPr>
            <a:r>
              <a:rPr lang="ru-RU" sz="3000"/>
              <a:t>не иметь ретенционных пунктов для задержки пищи;</a:t>
            </a:r>
          </a:p>
          <a:p>
            <a:pPr>
              <a:lnSpc>
                <a:spcPct val="80000"/>
              </a:lnSpc>
            </a:pPr>
            <a:r>
              <a:rPr lang="ru-RU" sz="3000"/>
              <a:t>не создавать своей окклюзионной поверхностью блокирующих моментов движению нижней челюсти;</a:t>
            </a:r>
          </a:p>
          <a:p>
            <a:pPr>
              <a:lnSpc>
                <a:spcPct val="80000"/>
              </a:lnSpc>
            </a:pPr>
            <a:r>
              <a:rPr lang="ru-RU" sz="3000"/>
              <a:t>не нарушать речи больного;</a:t>
            </a:r>
          </a:p>
          <a:p>
            <a:pPr>
              <a:lnSpc>
                <a:spcPct val="80000"/>
              </a:lnSpc>
            </a:pPr>
            <a:r>
              <a:rPr lang="ru-RU" sz="3000"/>
              <a:t>не вызывать грубых нарушений внешнего вида больного;</a:t>
            </a:r>
          </a:p>
          <a:p>
            <a:pPr>
              <a:lnSpc>
                <a:spcPct val="80000"/>
              </a:lnSpc>
            </a:pPr>
            <a:r>
              <a:rPr lang="ru-RU" sz="3000"/>
              <a:t>изготовление шины не должно быть связано с удалением большого слоя твердых тканей коронок зубов.</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57200" y="549275"/>
            <a:ext cx="8229600" cy="5576888"/>
          </a:xfrm>
        </p:spPr>
        <p:txBody>
          <a:bodyPr>
            <a:normAutofit/>
          </a:bodyPr>
          <a:lstStyle/>
          <a:p>
            <a:pPr>
              <a:lnSpc>
                <a:spcPct val="80000"/>
              </a:lnSpc>
              <a:buFont typeface="Wingdings" pitchFamily="2" charset="2"/>
              <a:buNone/>
            </a:pPr>
            <a:r>
              <a:rPr lang="ru-RU" sz="2100" b="1"/>
              <a:t>     Шинирование основано на следующих биомеханических принципах.</a:t>
            </a:r>
          </a:p>
          <a:p>
            <a:pPr>
              <a:lnSpc>
                <a:spcPct val="80000"/>
              </a:lnSpc>
            </a:pPr>
            <a:r>
              <a:rPr lang="ru-RU" sz="2100" b="1"/>
              <a:t>1.</a:t>
            </a:r>
            <a:r>
              <a:rPr lang="ru-RU" sz="2100"/>
              <a:t> Шина, укрепленная на зубах, вследствие своей жесткости ограничивает свободу их подвижности. Зубы могут совершать движения лишь вместе с шиной и в одном с ней направлении. Как правило, амплитуда колебаний шины намного меньше амплитуды колебаний отдельных зубов. Уменьшение патологической подвижности зубов благоприятно сказывается на больном пародонте.</a:t>
            </a:r>
          </a:p>
          <a:p>
            <a:pPr>
              <a:lnSpc>
                <a:spcPct val="80000"/>
              </a:lnSpc>
            </a:pPr>
            <a:r>
              <a:rPr lang="ru-RU" sz="2100" b="1"/>
              <a:t>2. </a:t>
            </a:r>
            <a:r>
              <a:rPr lang="ru-RU" sz="2100"/>
              <a:t>Шинирующая конструкция, объединяя в блок все передние или все боковые зубы, разгружает их пародонт при откусывании или разжевывании пищи. Этот эффект возрастает в связи с увеличением количества шинируемых зубов. </a:t>
            </a:r>
          </a:p>
          <a:p>
            <a:pPr>
              <a:lnSpc>
                <a:spcPct val="80000"/>
              </a:lnSpc>
            </a:pPr>
            <a:r>
              <a:rPr lang="ru-RU" sz="2100" b="1"/>
              <a:t>3.</a:t>
            </a:r>
            <a:r>
              <a:rPr lang="ru-RU" sz="2100"/>
              <a:t> Нагрузка в шинирующем</a:t>
            </a:r>
            <a:r>
              <a:rPr lang="en-US" sz="2100">
                <a:latin typeface="Gill Sans MT" pitchFamily="34" charset="0"/>
              </a:rPr>
              <a:t>  </a:t>
            </a:r>
            <a:r>
              <a:rPr lang="ru-RU" sz="2100"/>
              <a:t>блоке прежде всего воспринимается зубами, имеющими меньшую патологическую подвижность. Они, таким образом, разгружают зубы с более пораженным пародонтом. Отсюда следует практический вывод, что в шинируемый блок следует включать как более, так и менее устойчивые зубы. В переднем отделе зубной дуги такими зубами чаще всего являются клыки.</a:t>
            </a:r>
          </a:p>
          <a:p>
            <a:pPr>
              <a:lnSpc>
                <a:spcPct val="80000"/>
              </a:lnSpc>
            </a:pPr>
            <a:endParaRPr lang="ru-RU" sz="2100"/>
          </a:p>
          <a:p>
            <a:pPr>
              <a:lnSpc>
                <a:spcPct val="80000"/>
              </a:lnSpc>
            </a:pPr>
            <a:endParaRPr lang="ru-RU"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57200" y="476250"/>
            <a:ext cx="8229600" cy="5649913"/>
          </a:xfrm>
        </p:spPr>
        <p:txBody>
          <a:bodyPr>
            <a:normAutofit/>
          </a:bodyPr>
          <a:lstStyle/>
          <a:p>
            <a:pPr>
              <a:lnSpc>
                <a:spcPct val="80000"/>
              </a:lnSpc>
            </a:pPr>
            <a:r>
              <a:rPr lang="ru-RU" sz="2000" b="1">
                <a:latin typeface="Arial Unicode MS" pitchFamily="34" charset="-128"/>
                <a:ea typeface="Arial Unicode MS" pitchFamily="34" charset="-128"/>
                <a:cs typeface="Arial Unicode MS" pitchFamily="34" charset="-128"/>
              </a:rPr>
              <a:t>4.</a:t>
            </a:r>
            <a:r>
              <a:rPr lang="ru-RU" sz="2000">
                <a:latin typeface="Arial Unicode MS" pitchFamily="34" charset="-128"/>
                <a:ea typeface="Arial Unicode MS" pitchFamily="34" charset="-128"/>
                <a:cs typeface="Arial Unicode MS" pitchFamily="34" charset="-128"/>
              </a:rPr>
              <a:t> Зубы расположены по дуге, кривизна которой наиболее выражена в переднем отделе. По этой причине движения зубов в щечно-язычном направлении совершаются в пересекающихся плоскостях, а шинированный блок, объединяющий их, превращается в жесткую систему.</a:t>
            </a:r>
          </a:p>
          <a:p>
            <a:pPr>
              <a:lnSpc>
                <a:spcPct val="80000"/>
              </a:lnSpc>
            </a:pPr>
            <a:r>
              <a:rPr lang="ru-RU" sz="2000" b="1">
                <a:latin typeface="Arial Unicode MS" pitchFamily="34" charset="-128"/>
                <a:ea typeface="Arial Unicode MS" pitchFamily="34" charset="-128"/>
                <a:cs typeface="Arial Unicode MS" pitchFamily="34" charset="-128"/>
              </a:rPr>
              <a:t>5.</a:t>
            </a:r>
            <a:r>
              <a:rPr lang="ru-RU" sz="2000">
                <a:latin typeface="Arial Unicode MS" pitchFamily="34" charset="-128"/>
                <a:ea typeface="Arial Unicode MS" pitchFamily="34" charset="-128"/>
                <a:cs typeface="Arial Unicode MS" pitchFamily="34" charset="-128"/>
              </a:rPr>
              <a:t> Шинирующая конструкция, расположенная по дуге, более устойчива к действию наружных сил, чем шина, расположенная линейно. Объяснение этого свойства шины следует искать в механических особенностях аркообразных конструкций,  сопротивление которых опрокидыванию возрастает, о чем легко судить по их форме, не прибегая к сложным математическим расчетам.</a:t>
            </a:r>
          </a:p>
          <a:p>
            <a:pPr>
              <a:lnSpc>
                <a:spcPct val="80000"/>
              </a:lnSpc>
            </a:pPr>
            <a:r>
              <a:rPr lang="ru-RU" sz="2000">
                <a:latin typeface="Arial Unicode MS" pitchFamily="34" charset="-128"/>
                <a:ea typeface="Arial Unicode MS" pitchFamily="34" charset="-128"/>
                <a:cs typeface="Arial Unicode MS" pitchFamily="34" charset="-128"/>
              </a:rPr>
              <a:t>Последние два принципа предполагают, что для усиления лечебного действия шины, расположенной, например, на боковых зубах, ее следует удлинить, включив в нее передние зубы и придав ей таким образом аркообразную форму.</a:t>
            </a:r>
          </a:p>
          <a:p>
            <a:pPr>
              <a:lnSpc>
                <a:spcPct val="80000"/>
              </a:lnSpc>
            </a:pPr>
            <a:r>
              <a:rPr lang="ru-RU" sz="2000" b="1">
                <a:latin typeface="Arial Unicode MS" pitchFamily="34" charset="-128"/>
                <a:ea typeface="Arial Unicode MS" pitchFamily="34" charset="-128"/>
                <a:cs typeface="Arial Unicode MS" pitchFamily="34" charset="-128"/>
              </a:rPr>
              <a:t>6.</a:t>
            </a:r>
            <a:r>
              <a:rPr lang="ru-RU" sz="2000">
                <a:latin typeface="Arial Unicode MS" pitchFamily="34" charset="-128"/>
                <a:ea typeface="Arial Unicode MS" pitchFamily="34" charset="-128"/>
                <a:cs typeface="Arial Unicode MS" pitchFamily="34" charset="-128"/>
              </a:rPr>
              <a:t> При линейном расположении шины, когда все зубы имеют подвижность 1-П степени, возможно колебание ее при боковых усилиях. Для нейтрализации трансвсрзальных колебаний шину следует соединить с подобной, но расположенной на противоположной стороне (поперечная, парасагиттальная стабилизация). Это можно сделать при помощи дугового протеза.</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a:xfrm>
            <a:off x="1403350" y="188913"/>
            <a:ext cx="7499350" cy="1143000"/>
          </a:xfrm>
        </p:spPr>
        <p:txBody>
          <a:bodyPr anchorCtr="0">
            <a:normAutofit/>
          </a:bodyPr>
          <a:lstStyle/>
          <a:p>
            <a:r>
              <a:rPr lang="ru-RU" sz="3100" b="1"/>
              <a:t/>
            </a:r>
            <a:br>
              <a:rPr lang="ru-RU" sz="3100" b="1"/>
            </a:br>
            <a:r>
              <a:rPr lang="ru-RU" sz="3100" b="1"/>
              <a:t>К несъемным видам шин</a:t>
            </a:r>
            <a:r>
              <a:rPr lang="ru-RU" sz="3100"/>
              <a:t> для лечения зубов относят:</a:t>
            </a:r>
            <a:br>
              <a:rPr lang="ru-RU" sz="3100"/>
            </a:br>
            <a:endParaRPr lang="ru-RU" sz="3100"/>
          </a:p>
        </p:txBody>
      </p:sp>
      <p:sp>
        <p:nvSpPr>
          <p:cNvPr id="36866" name="Rectangle 3"/>
          <p:cNvSpPr>
            <a:spLocks noGrp="1"/>
          </p:cNvSpPr>
          <p:nvPr>
            <p:ph type="body" idx="4294967295"/>
          </p:nvPr>
        </p:nvSpPr>
        <p:spPr/>
        <p:txBody>
          <a:bodyPr/>
          <a:lstStyle/>
          <a:p>
            <a:pPr>
              <a:lnSpc>
                <a:spcPct val="80000"/>
              </a:lnSpc>
            </a:pPr>
            <a:r>
              <a:rPr lang="ru-RU" sz="2000" b="1"/>
              <a:t>Кольцевая шина. </a:t>
            </a:r>
            <a:r>
              <a:rPr lang="ru-RU" sz="2000"/>
              <a:t>Представляет спаянные между собой металлические кольца, которые при надевании на зубы обеспечивают их прочную фиксацию. Изготовление кольцевой шины проходит несколько лабораторных и клинических этапов: снятие оттиска, изготовление гипсовой модели, изготовление шины и определение объема препарирования зубов для надежной фиксации шины в полости рта.</a:t>
            </a:r>
          </a:p>
          <a:p>
            <a:pPr>
              <a:lnSpc>
                <a:spcPct val="80000"/>
              </a:lnSpc>
            </a:pPr>
            <a:r>
              <a:rPr lang="ru-RU" sz="2000" b="1"/>
              <a:t>Полукольцевая шина</a:t>
            </a:r>
            <a:r>
              <a:rPr lang="ru-RU" sz="2000"/>
              <a:t>. Полукольцевая шина отличается от кольцевой тем, что отсутствует полное кольцо с вестибулярной стороны зубного ряда. Этим достигается большая эстетика конструкции.</a:t>
            </a:r>
          </a:p>
          <a:p>
            <a:pPr>
              <a:lnSpc>
                <a:spcPct val="80000"/>
              </a:lnSpc>
            </a:pPr>
            <a:r>
              <a:rPr lang="ru-RU" sz="2000" b="1"/>
              <a:t>Колпачковая шина</a:t>
            </a:r>
            <a:r>
              <a:rPr lang="ru-RU" sz="2000"/>
              <a:t>. Представляет спаянные между собой ряд колпачков, которые надеваются на зубы и покрывают его режущую и язычную поверхность. Колпачки могут быть цельнолитыми или изготавливаться из отдельных штампованных коронок, которые затем спаиваются между собой.</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4294967295"/>
          </p:nvPr>
        </p:nvSpPr>
        <p:spPr>
          <a:xfrm>
            <a:off x="395288" y="188913"/>
            <a:ext cx="8362950" cy="5832475"/>
          </a:xfrm>
        </p:spPr>
        <p:txBody>
          <a:bodyPr/>
          <a:lstStyle/>
          <a:p>
            <a:pPr>
              <a:lnSpc>
                <a:spcPct val="90000"/>
              </a:lnSpc>
              <a:buFont typeface="Wingdings" pitchFamily="2" charset="2"/>
              <a:buNone/>
            </a:pPr>
            <a:r>
              <a:rPr lang="ru-RU" sz="3000" i="1">
                <a:latin typeface="Times New Roman" pitchFamily="18" charset="0"/>
                <a:cs typeface="Times New Roman" pitchFamily="18" charset="0"/>
              </a:rPr>
              <a:t>Цель:</a:t>
            </a:r>
            <a:r>
              <a:rPr lang="ru-RU" sz="3000">
                <a:latin typeface="Times New Roman" pitchFamily="18" charset="0"/>
                <a:cs typeface="Times New Roman" pitchFamily="18" charset="0"/>
              </a:rPr>
              <a:t> </a:t>
            </a:r>
          </a:p>
          <a:p>
            <a:pPr>
              <a:lnSpc>
                <a:spcPct val="90000"/>
              </a:lnSpc>
              <a:buFont typeface="Wingdings" pitchFamily="2" charset="2"/>
              <a:buNone/>
            </a:pPr>
            <a:r>
              <a:rPr lang="ru-RU" sz="3000">
                <a:latin typeface="Times New Roman" pitchFamily="18" charset="0"/>
                <a:cs typeface="Times New Roman" pitchFamily="18" charset="0"/>
              </a:rPr>
              <a:t>- Обучить студента</a:t>
            </a:r>
            <a:r>
              <a:rPr lang="en-US" sz="3000">
                <a:latin typeface="Times New Roman" pitchFamily="18" charset="0"/>
                <a:cs typeface="Times New Roman" pitchFamily="18" charset="0"/>
              </a:rPr>
              <a:t> </a:t>
            </a:r>
            <a:r>
              <a:rPr lang="ru-RU" sz="3000">
                <a:latin typeface="Times New Roman" pitchFamily="18" charset="0"/>
                <a:cs typeface="Times New Roman" pitchFamily="18" charset="0"/>
              </a:rPr>
              <a:t>ортопедическому лечению заболеваний пародонта, клинико-биологическим и биохимическим основам выбора метода лечения.</a:t>
            </a:r>
            <a:endParaRPr lang="en-US" sz="3000">
              <a:latin typeface="Times New Roman" pitchFamily="18" charset="0"/>
              <a:cs typeface="Times New Roman" pitchFamily="18" charset="0"/>
            </a:endParaRPr>
          </a:p>
          <a:p>
            <a:pPr>
              <a:lnSpc>
                <a:spcPct val="90000"/>
              </a:lnSpc>
              <a:buFont typeface="Wingdings" pitchFamily="2" charset="2"/>
              <a:buNone/>
            </a:pPr>
            <a:r>
              <a:rPr lang="ru-RU" sz="3000" i="1">
                <a:latin typeface="Times New Roman" pitchFamily="18" charset="0"/>
                <a:cs typeface="Times New Roman" pitchFamily="18" charset="0"/>
              </a:rPr>
              <a:t>Задачи:</a:t>
            </a:r>
          </a:p>
          <a:p>
            <a:pPr>
              <a:lnSpc>
                <a:spcPct val="90000"/>
              </a:lnSpc>
              <a:buFont typeface="Wingdings" pitchFamily="2" charset="2"/>
              <a:buNone/>
            </a:pPr>
            <a:r>
              <a:rPr lang="ru-RU" sz="3000">
                <a:latin typeface="Times New Roman" pitchFamily="18" charset="0"/>
                <a:cs typeface="Times New Roman" pitchFamily="18" charset="0"/>
              </a:rPr>
              <a:t>- Научить студента изготавливать постоянные шинирующие аппараты </a:t>
            </a:r>
          </a:p>
          <a:p>
            <a:pPr>
              <a:lnSpc>
                <a:spcPct val="90000"/>
              </a:lnSpc>
              <a:buFontTx/>
              <a:buChar char="-"/>
            </a:pPr>
            <a:r>
              <a:rPr lang="ru-RU" sz="3000">
                <a:latin typeface="Times New Roman" pitchFamily="18" charset="0"/>
                <a:cs typeface="Times New Roman" pitchFamily="18" charset="0"/>
              </a:rPr>
              <a:t>Освоить порядок изготовления протезов</a:t>
            </a:r>
          </a:p>
          <a:p>
            <a:pPr>
              <a:lnSpc>
                <a:spcPct val="90000"/>
              </a:lnSpc>
              <a:buFontTx/>
              <a:buChar char="-"/>
            </a:pPr>
            <a:r>
              <a:rPr lang="ru-RU" sz="3000">
                <a:latin typeface="Times New Roman" pitchFamily="18" charset="0"/>
                <a:cs typeface="Times New Roman" pitchFamily="18" charset="0"/>
              </a:rPr>
              <a:t>Особенности несъемных шинирующих протезов</a:t>
            </a:r>
          </a:p>
          <a:p>
            <a:pPr>
              <a:lnSpc>
                <a:spcPct val="90000"/>
              </a:lnSpc>
              <a:buFontTx/>
              <a:buChar char="-"/>
            </a:pPr>
            <a:r>
              <a:rPr lang="ru-RU" sz="3000">
                <a:latin typeface="Times New Roman" pitchFamily="18" charset="0"/>
                <a:cs typeface="Times New Roman" pitchFamily="18" charset="0"/>
              </a:rPr>
              <a:t>Особенности съемных видов протезов </a:t>
            </a:r>
          </a:p>
          <a:p>
            <a:pPr>
              <a:lnSpc>
                <a:spcPct val="90000"/>
              </a:lnSpc>
              <a:buFontTx/>
              <a:buChar char="-"/>
            </a:pPr>
            <a:r>
              <a:rPr lang="ru-RU" sz="2800"/>
              <a:t>Обучить студентов выбору и применению временных шин.</a:t>
            </a:r>
            <a:r>
              <a:rPr lang="ru-RU" sz="300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idx="4294967295"/>
          </p:nvPr>
        </p:nvSpPr>
        <p:spPr/>
        <p:txBody>
          <a:bodyPr anchorCtr="0"/>
          <a:lstStyle/>
          <a:p>
            <a:r>
              <a:rPr lang="ru-RU"/>
              <a:t>Съемное шинирование </a:t>
            </a:r>
          </a:p>
        </p:txBody>
      </p:sp>
      <p:sp>
        <p:nvSpPr>
          <p:cNvPr id="38914" name="Rectangle 3"/>
          <p:cNvSpPr>
            <a:spLocks noGrp="1"/>
          </p:cNvSpPr>
          <p:nvPr>
            <p:ph type="body" idx="4294967295"/>
          </p:nvPr>
        </p:nvSpPr>
        <p:spPr/>
        <p:txBody>
          <a:bodyPr/>
          <a:lstStyle/>
          <a:p>
            <a:pPr>
              <a:lnSpc>
                <a:spcPct val="80000"/>
              </a:lnSpc>
              <a:buFont typeface="Wingdings" pitchFamily="2" charset="2"/>
              <a:buNone/>
            </a:pPr>
            <a:r>
              <a:rPr lang="ru-RU" sz="1400">
                <a:latin typeface="Times New Roman" pitchFamily="18" charset="0"/>
                <a:cs typeface="Times New Roman" pitchFamily="18" charset="0"/>
              </a:rPr>
              <a:t>   </a:t>
            </a:r>
            <a:r>
              <a:rPr lang="ru-RU" sz="2000">
                <a:latin typeface="Times New Roman" pitchFamily="18" charset="0"/>
                <a:cs typeface="Times New Roman" pitchFamily="18" charset="0"/>
              </a:rPr>
              <a:t> применяется как при наличии цельного зубного ряда, так и при отсутствии некоторых зубов. Съемные шины обычно уменьшают статику зубов не во всех направлениях, но к положительным моментам относят отсутствие необходимости препарирования зубов, создание хороших условий для гигиены полости рта, а также проведения лечения.</a:t>
            </a:r>
          </a:p>
          <a:p>
            <a:pPr>
              <a:lnSpc>
                <a:spcPct val="80000"/>
              </a:lnSpc>
              <a:buFont typeface="Wingdings" pitchFamily="2" charset="2"/>
              <a:buNone/>
            </a:pPr>
            <a:endParaRPr lang="ru-RU" sz="2000">
              <a:latin typeface="Times New Roman" pitchFamily="18" charset="0"/>
              <a:cs typeface="Times New Roman" pitchFamily="18" charset="0"/>
            </a:endParaRPr>
          </a:p>
          <a:p>
            <a:pPr>
              <a:lnSpc>
                <a:spcPct val="80000"/>
              </a:lnSpc>
            </a:pPr>
            <a:r>
              <a:rPr lang="ru-RU" sz="2000" b="1">
                <a:latin typeface="Times New Roman" pitchFamily="18" charset="0"/>
                <a:cs typeface="Times New Roman" pitchFamily="18" charset="0"/>
              </a:rPr>
              <a:t>Шина Эльбрехта. </a:t>
            </a:r>
            <a:r>
              <a:rPr lang="ru-RU" sz="2000">
                <a:latin typeface="Times New Roman" pitchFamily="18" charset="0"/>
                <a:cs typeface="Times New Roman" pitchFamily="18" charset="0"/>
              </a:rPr>
              <a:t>Представляет собой сплав каркаса эластичный, но достаточно прочный. Предотвращает подвижность зубов во всех направлениях, кроме вертикального. Шина применяется в начальных стадиях заболевания пародонта, когда умеренная жевательная нагрузка не приводит к прогрессированию заболевания. Шина может иметь верхнее (около верхушки зуба), среднее или нижнее (прикорневое) расположение, а также шина может быть широкой.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ru-RU"/>
          </a:p>
        </p:txBody>
      </p:sp>
      <p:sp>
        <p:nvSpPr>
          <p:cNvPr id="64515" name="Rectangle 3"/>
          <p:cNvSpPr>
            <a:spLocks noGrp="1" noChangeArrowheads="1"/>
          </p:cNvSpPr>
          <p:nvPr>
            <p:ph type="body" idx="1"/>
          </p:nvPr>
        </p:nvSpPr>
        <p:spPr/>
        <p:txBody>
          <a:bodyPr/>
          <a:lstStyle/>
          <a:p>
            <a:pPr>
              <a:lnSpc>
                <a:spcPct val="90000"/>
              </a:lnSpc>
            </a:pPr>
            <a:r>
              <a:rPr lang="ru-RU" sz="2400" b="1">
                <a:latin typeface="Times New Roman" pitchFamily="18" charset="0"/>
                <a:cs typeface="Times New Roman" pitchFamily="18" charset="0"/>
              </a:rPr>
              <a:t>Шина Эльбрехта с Т-образными кламмерами </a:t>
            </a:r>
            <a:r>
              <a:rPr lang="ru-RU" sz="2400">
                <a:latin typeface="Times New Roman" pitchFamily="18" charset="0"/>
                <a:cs typeface="Times New Roman" pitchFamily="18" charset="0"/>
              </a:rPr>
              <a:t>в области фронтальных зубов. Такая конструкция шины позволяет добиться дополнительной фиксации на зубе. Однако эта шина применяется лишь при I степени подвижности зубов и отсутствии выраженного воспаления пародонта.</a:t>
            </a:r>
          </a:p>
          <a:p>
            <a:pPr>
              <a:lnSpc>
                <a:spcPct val="90000"/>
              </a:lnSpc>
            </a:pPr>
            <a:r>
              <a:rPr lang="ru-RU" sz="2400" b="1">
                <a:latin typeface="Times New Roman" pitchFamily="18" charset="0"/>
                <a:cs typeface="Times New Roman" pitchFamily="18" charset="0"/>
              </a:rPr>
              <a:t>Съемная шина с литой каппой</a:t>
            </a:r>
            <a:r>
              <a:rPr lang="ru-RU" sz="2400">
                <a:latin typeface="Times New Roman" pitchFamily="18" charset="0"/>
                <a:cs typeface="Times New Roman" pitchFamily="18" charset="0"/>
              </a:rPr>
              <a:t>. Представляет собой модификацию шины Эльбрехта. Позволяет снизить подвижность резцов и клыков в вертикальном направлении.</a:t>
            </a:r>
          </a:p>
          <a:p>
            <a:pPr>
              <a:lnSpc>
                <a:spcPct val="90000"/>
              </a:lnSpc>
            </a:pPr>
            <a:r>
              <a:rPr lang="ru-RU" sz="2400" b="1">
                <a:latin typeface="Times New Roman" pitchFamily="18" charset="0"/>
                <a:cs typeface="Times New Roman" pitchFamily="18" charset="0"/>
              </a:rPr>
              <a:t>Круговая шина. </a:t>
            </a:r>
            <a:r>
              <a:rPr lang="ru-RU" sz="2400">
                <a:latin typeface="Times New Roman" pitchFamily="18" charset="0"/>
                <a:cs typeface="Times New Roman" pitchFamily="18" charset="0"/>
              </a:rPr>
              <a:t>Шина может быть обычной или с когтевидными отростками. Используется при I-II степени подвижности зубов.</a:t>
            </a:r>
          </a:p>
          <a:p>
            <a:pPr>
              <a:lnSpc>
                <a:spcPct val="90000"/>
              </a:lnSpc>
            </a:pPr>
            <a:endParaRPr lang="ru-RU"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p:txBody>
          <a:bodyPr anchorCtr="0"/>
          <a:lstStyle/>
          <a:p>
            <a:endParaRPr lang="ru-RU"/>
          </a:p>
        </p:txBody>
      </p:sp>
      <p:sp>
        <p:nvSpPr>
          <p:cNvPr id="37890" name="Rectangle 3"/>
          <p:cNvSpPr>
            <a:spLocks noGrp="1"/>
          </p:cNvSpPr>
          <p:nvPr>
            <p:ph type="body" idx="4294967295"/>
          </p:nvPr>
        </p:nvSpPr>
        <p:spPr/>
        <p:txBody>
          <a:bodyPr/>
          <a:lstStyle/>
          <a:p>
            <a:pPr>
              <a:lnSpc>
                <a:spcPct val="80000"/>
              </a:lnSpc>
            </a:pPr>
            <a:r>
              <a:rPr lang="ru-RU" sz="2400" b="1"/>
              <a:t>Вкладочная шина. </a:t>
            </a:r>
            <a:r>
              <a:rPr lang="ru-RU" sz="2400"/>
              <a:t>Напоминает колпачковую шину, с той лишь разницей, что вкладыш-колпачок имеет выступ, который устанавливается в углубление на верхушке зуба, что усиливает его фиксацию и всей конструкции шины в целом.</a:t>
            </a:r>
          </a:p>
          <a:p>
            <a:pPr>
              <a:lnSpc>
                <a:spcPct val="80000"/>
              </a:lnSpc>
            </a:pPr>
            <a:r>
              <a:rPr lang="ru-RU" sz="2400" b="1"/>
              <a:t>Коронковая и полукоронковая шина</a:t>
            </a:r>
            <a:r>
              <a:rPr lang="ru-RU" sz="2400"/>
              <a:t>. Полнокоронковая шина применяется в том случае, если десна, окружающая зуб не имеет воспалительных явлений, так как велик риск травматизации ее коронкой. Обычно для этих целей используют металлокерамические коронки. Полукоронковая шина представляет собой цельнолитую конструкцию или спаянные между собой полукоронки.</a:t>
            </a:r>
          </a:p>
          <a:p>
            <a:pPr>
              <a:lnSpc>
                <a:spcPct val="80000"/>
              </a:lnSpc>
            </a:pPr>
            <a:endParaRPr lang="ru-RU"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ru-RU"/>
          </a:p>
        </p:txBody>
      </p:sp>
      <p:sp>
        <p:nvSpPr>
          <p:cNvPr id="68611" name="Rectangle 3"/>
          <p:cNvSpPr>
            <a:spLocks noGrp="1" noChangeArrowheads="1"/>
          </p:cNvSpPr>
          <p:nvPr>
            <p:ph type="body" idx="1"/>
          </p:nvPr>
        </p:nvSpPr>
        <p:spPr/>
        <p:txBody>
          <a:bodyPr/>
          <a:lstStyle/>
          <a:p>
            <a:pPr>
              <a:lnSpc>
                <a:spcPct val="90000"/>
              </a:lnSpc>
            </a:pPr>
            <a:r>
              <a:rPr lang="ru-RU" sz="2400" b="1"/>
              <a:t>Интердентальная (межзубная) шина</a:t>
            </a:r>
            <a:r>
              <a:rPr lang="ru-RU" sz="2400"/>
              <a:t>. Представляет собой соединение двух соседних зубов специальными вживляемыми вставками, которые взаимно укрепляют соседние зубы. В последнее время для этих целей применяют фотополимеры, композитные материалы.</a:t>
            </a:r>
          </a:p>
          <a:p>
            <a:pPr>
              <a:lnSpc>
                <a:spcPct val="90000"/>
              </a:lnSpc>
            </a:pPr>
            <a:r>
              <a:rPr lang="ru-RU" sz="2400" b="1"/>
              <a:t>Несъемные шины-протезы</a:t>
            </a:r>
            <a:r>
              <a:rPr lang="ru-RU" sz="2400"/>
              <a:t>. Они объединяют в себе решение двух задач: лечение заболеваний пародонта и протезирование зубов. Шина при этом имеет мостовидную конструкцию, где основная жевательная нагрузка приходится не на сам протез на месте отсутствующего зуба, а на опорные площадки соседних зубов.</a:t>
            </a:r>
          </a:p>
          <a:p>
            <a:pPr>
              <a:lnSpc>
                <a:spcPct val="90000"/>
              </a:lnSpc>
            </a:pPr>
            <a:endParaRPr lang="ru-RU"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idx="4294967295"/>
          </p:nvPr>
        </p:nvSpPr>
        <p:spPr/>
        <p:txBody>
          <a:bodyPr anchorCtr="0">
            <a:normAutofit/>
          </a:bodyPr>
          <a:lstStyle/>
          <a:p>
            <a:r>
              <a:rPr lang="ru-RU" sz="4100"/>
              <a:t>Съемные шинирующие протезы</a:t>
            </a:r>
          </a:p>
        </p:txBody>
      </p:sp>
      <p:pic>
        <p:nvPicPr>
          <p:cNvPr id="49154" name="Picture 5" descr="P1010202"/>
          <p:cNvPicPr>
            <a:picLocks noGrp="1" noChangeAspect="1" noChangeArrowheads="1"/>
          </p:cNvPicPr>
          <p:nvPr>
            <p:ph sz="half" idx="4294967295"/>
          </p:nvPr>
        </p:nvPicPr>
        <p:blipFill>
          <a:blip r:embed="rId2">
            <a:lum contrast="40000"/>
          </a:blip>
          <a:srcRect/>
          <a:stretch>
            <a:fillRect/>
          </a:stretch>
        </p:blipFill>
        <p:spPr>
          <a:xfrm>
            <a:off x="457200" y="2578100"/>
            <a:ext cx="4013200" cy="2586038"/>
          </a:xfrm>
        </p:spPr>
      </p:pic>
      <p:pic>
        <p:nvPicPr>
          <p:cNvPr id="49155" name="Picture 8" descr="P1010200"/>
          <p:cNvPicPr>
            <a:picLocks noGrp="1" noChangeAspect="1" noChangeArrowheads="1"/>
          </p:cNvPicPr>
          <p:nvPr>
            <p:ph sz="half" idx="4294967295"/>
          </p:nvPr>
        </p:nvPicPr>
        <p:blipFill>
          <a:blip r:embed="rId3">
            <a:lum contrast="40000"/>
          </a:blip>
          <a:srcRect/>
          <a:stretch>
            <a:fillRect/>
          </a:stretch>
        </p:blipFill>
        <p:spPr>
          <a:xfrm>
            <a:off x="4673600" y="2579688"/>
            <a:ext cx="4013200" cy="258286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468313" y="260350"/>
            <a:ext cx="8229600" cy="144463"/>
          </a:xfrm>
        </p:spPr>
        <p:txBody>
          <a:bodyPr>
            <a:normAutofit fontScale="90000"/>
          </a:bodyPr>
          <a:lstStyle/>
          <a:p>
            <a:pPr eaLnBrk="1" fontAlgn="auto" hangingPunct="1">
              <a:spcAft>
                <a:spcPts val="0"/>
              </a:spcAft>
              <a:defRPr/>
            </a:pPr>
            <a:endParaRPr lang="ru-RU" sz="4000">
              <a:solidFill>
                <a:schemeClr val="tx2">
                  <a:satMod val="130000"/>
                </a:schemeClr>
              </a:solidFill>
            </a:endParaRPr>
          </a:p>
        </p:txBody>
      </p:sp>
      <p:pic>
        <p:nvPicPr>
          <p:cNvPr id="50178" name="Picture 3" descr="Изображение 035"/>
          <p:cNvPicPr>
            <a:picLocks noGrp="1" noChangeAspect="1" noChangeArrowheads="1"/>
          </p:cNvPicPr>
          <p:nvPr>
            <p:ph sz="half" idx="1"/>
          </p:nvPr>
        </p:nvPicPr>
        <p:blipFill>
          <a:blip r:embed="rId2">
            <a:lum contrast="20000"/>
          </a:blip>
          <a:srcRect/>
          <a:stretch>
            <a:fillRect/>
          </a:stretch>
        </p:blipFill>
        <p:spPr>
          <a:xfrm>
            <a:off x="755650" y="1916113"/>
            <a:ext cx="2663825" cy="1998662"/>
          </a:xfrm>
        </p:spPr>
      </p:pic>
      <p:pic>
        <p:nvPicPr>
          <p:cNvPr id="50179" name="Picture 5" descr="Изображение 038"/>
          <p:cNvPicPr>
            <a:picLocks noGrp="1" noChangeAspect="1" noChangeArrowheads="1"/>
          </p:cNvPicPr>
          <p:nvPr>
            <p:ph sz="quarter" idx="2"/>
          </p:nvPr>
        </p:nvPicPr>
        <p:blipFill>
          <a:blip r:embed="rId3">
            <a:lum contrast="30000"/>
          </a:blip>
          <a:srcRect/>
          <a:stretch>
            <a:fillRect/>
          </a:stretch>
        </p:blipFill>
        <p:spPr>
          <a:xfrm>
            <a:off x="5335588" y="1693863"/>
            <a:ext cx="2663825" cy="1998662"/>
          </a:xfrm>
        </p:spPr>
      </p:pic>
      <p:pic>
        <p:nvPicPr>
          <p:cNvPr id="50180" name="Picture 4" descr="Изображение 019"/>
          <p:cNvPicPr>
            <a:picLocks noGrp="1" noChangeAspect="1" noChangeArrowheads="1"/>
          </p:cNvPicPr>
          <p:nvPr>
            <p:ph sz="quarter" idx="3"/>
          </p:nvPr>
        </p:nvPicPr>
        <p:blipFill>
          <a:blip r:embed="rId4">
            <a:lum contrast="40000"/>
          </a:blip>
          <a:srcRect/>
          <a:stretch>
            <a:fillRect/>
          </a:stretch>
        </p:blipFill>
        <p:spPr>
          <a:xfrm>
            <a:off x="3243263" y="4170363"/>
            <a:ext cx="2663825" cy="1998662"/>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nchorCtr="0">
            <a:normAutofit/>
          </a:bodyPr>
          <a:lstStyle/>
          <a:p>
            <a:r>
              <a:rPr lang="ru-RU" sz="3700"/>
              <a:t/>
            </a:r>
            <a:br>
              <a:rPr lang="ru-RU" sz="3700"/>
            </a:br>
            <a:r>
              <a:rPr lang="ru-RU" sz="3700"/>
              <a:t>Современные материалы, применяемые для постоянного несъемного шинирования</a:t>
            </a:r>
          </a:p>
        </p:txBody>
      </p:sp>
      <p:sp>
        <p:nvSpPr>
          <p:cNvPr id="41986" name="Rectangle 3"/>
          <p:cNvSpPr>
            <a:spLocks noGrp="1" noChangeArrowheads="1"/>
          </p:cNvSpPr>
          <p:nvPr>
            <p:ph idx="4294967295"/>
          </p:nvPr>
        </p:nvSpPr>
        <p:spPr>
          <a:xfrm>
            <a:off x="457200" y="1700213"/>
            <a:ext cx="8229600" cy="4425950"/>
          </a:xfrm>
        </p:spPr>
        <p:txBody>
          <a:bodyPr/>
          <a:lstStyle/>
          <a:p>
            <a:pPr>
              <a:lnSpc>
                <a:spcPct val="90000"/>
              </a:lnSpc>
              <a:buFont typeface="Wingdings" pitchFamily="2" charset="2"/>
              <a:buNone/>
            </a:pPr>
            <a:r>
              <a:rPr lang="ru-RU" sz="2800"/>
              <a:t>    </a:t>
            </a:r>
          </a:p>
          <a:p>
            <a:pPr>
              <a:lnSpc>
                <a:spcPct val="90000"/>
              </a:lnSpc>
              <a:buFont typeface="Wingdings" pitchFamily="2" charset="2"/>
              <a:buNone/>
            </a:pPr>
            <a:r>
              <a:rPr lang="ru-RU" sz="2800"/>
              <a:t>      Используется 2 типа материалов в зависимости от их химического состава:</a:t>
            </a:r>
          </a:p>
          <a:p>
            <a:pPr>
              <a:lnSpc>
                <a:spcPct val="90000"/>
              </a:lnSpc>
              <a:buFont typeface="Wingdings" pitchFamily="2" charset="2"/>
              <a:buNone/>
            </a:pPr>
            <a:r>
              <a:rPr lang="ru-RU" sz="2800"/>
              <a:t>    -    на    основе    неорганической    матрицы    </a:t>
            </a:r>
            <a:r>
              <a:rPr lang="en-US" sz="2800">
                <a:latin typeface="Gill Sans MT" pitchFamily="34" charset="0"/>
              </a:rPr>
              <a:t>GlasSpan</a:t>
            </a:r>
            <a:r>
              <a:rPr lang="ru-RU" sz="2800"/>
              <a:t> (США) и  </a:t>
            </a:r>
            <a:r>
              <a:rPr lang="en-US" sz="2800">
                <a:latin typeface="Gill Sans MT" pitchFamily="34" charset="0"/>
              </a:rPr>
              <a:t>Fiber Splin</a:t>
            </a:r>
            <a:r>
              <a:rPr lang="ru-RU" sz="2800"/>
              <a:t>       (Швейцария).</a:t>
            </a:r>
          </a:p>
          <a:p>
            <a:pPr>
              <a:lnSpc>
                <a:spcPct val="90000"/>
              </a:lnSpc>
              <a:buFont typeface="Wingdings" pitchFamily="2" charset="2"/>
              <a:buNone/>
            </a:pPr>
            <a:r>
              <a:rPr lang="ru-RU" sz="2800"/>
              <a:t>     - на основе органической матрицы полиэтилена </a:t>
            </a:r>
            <a:r>
              <a:rPr lang="en-US" sz="2800">
                <a:latin typeface="Gill Sans MT" pitchFamily="34" charset="0"/>
              </a:rPr>
              <a:t>Ribbond</a:t>
            </a:r>
            <a:r>
              <a:rPr lang="ru-RU" sz="2800"/>
              <a:t> (США) и </a:t>
            </a:r>
            <a:r>
              <a:rPr lang="en-US" sz="2800">
                <a:latin typeface="Gill Sans MT" pitchFamily="34" charset="0"/>
              </a:rPr>
              <a:t>Connect</a:t>
            </a:r>
            <a:r>
              <a:rPr lang="ru-RU" sz="2800"/>
              <a:t> (США), выполненные из множества тончайших волокон Д=3-5 мкм, сплетенных между собой.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idx="4294967295"/>
          </p:nvPr>
        </p:nvSpPr>
        <p:spPr/>
        <p:txBody>
          <a:bodyPr anchorCtr="0">
            <a:normAutofit/>
          </a:bodyPr>
          <a:lstStyle/>
          <a:p>
            <a:r>
              <a:rPr lang="ru-RU" sz="3700"/>
              <a:t>Этапы шинирования системой </a:t>
            </a:r>
            <a:r>
              <a:rPr lang="en-US" sz="3700">
                <a:latin typeface="Gill Sans MT" pitchFamily="34" charset="0"/>
              </a:rPr>
              <a:t>Fiber Splin</a:t>
            </a:r>
            <a:endParaRPr lang="ru-RU" sz="3700"/>
          </a:p>
        </p:txBody>
      </p:sp>
      <p:pic>
        <p:nvPicPr>
          <p:cNvPr id="43010" name="Picture 8"/>
          <p:cNvPicPr>
            <a:picLocks noGrp="1" noChangeAspect="1" noChangeArrowheads="1"/>
          </p:cNvPicPr>
          <p:nvPr>
            <p:ph sz="half" idx="4294967295"/>
          </p:nvPr>
        </p:nvPicPr>
        <p:blipFill>
          <a:blip r:embed="rId2"/>
          <a:srcRect/>
          <a:stretch>
            <a:fillRect/>
          </a:stretch>
        </p:blipFill>
        <p:spPr>
          <a:xfrm>
            <a:off x="971550" y="2349500"/>
            <a:ext cx="3313113" cy="2351088"/>
          </a:xfrm>
        </p:spPr>
      </p:pic>
      <p:pic>
        <p:nvPicPr>
          <p:cNvPr id="43011" name="Picture 9"/>
          <p:cNvPicPr>
            <a:picLocks noGrp="1" noChangeAspect="1" noChangeArrowheads="1"/>
          </p:cNvPicPr>
          <p:nvPr>
            <p:ph sz="half" idx="4294967295"/>
          </p:nvPr>
        </p:nvPicPr>
        <p:blipFill>
          <a:blip r:embed="rId3"/>
          <a:srcRect/>
          <a:stretch>
            <a:fillRect/>
          </a:stretch>
        </p:blipFill>
        <p:spPr>
          <a:xfrm>
            <a:off x="4691063" y="2451100"/>
            <a:ext cx="3582987" cy="2209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idx="4294967295"/>
          </p:nvPr>
        </p:nvSpPr>
        <p:spPr/>
        <p:txBody>
          <a:bodyPr anchorCtr="0">
            <a:normAutofit/>
          </a:bodyPr>
          <a:lstStyle/>
          <a:p>
            <a:r>
              <a:rPr lang="ru-RU" sz="3300"/>
              <a:t/>
            </a:r>
            <a:br>
              <a:rPr lang="ru-RU" sz="3300"/>
            </a:br>
            <a:r>
              <a:rPr lang="ru-RU" sz="3300"/>
              <a:t>Шинируемые нижние фронтальные зубы после механической и медикаментозной обработки</a:t>
            </a:r>
          </a:p>
        </p:txBody>
      </p:sp>
      <p:pic>
        <p:nvPicPr>
          <p:cNvPr id="44034" name="Picture 6"/>
          <p:cNvPicPr>
            <a:picLocks noGrp="1" noChangeAspect="1" noChangeArrowheads="1"/>
          </p:cNvPicPr>
          <p:nvPr>
            <p:ph idx="4294967295"/>
          </p:nvPr>
        </p:nvPicPr>
        <p:blipFill>
          <a:blip r:embed="rId2"/>
          <a:srcRect/>
          <a:stretch>
            <a:fillRect/>
          </a:stretch>
        </p:blipFill>
        <p:spPr>
          <a:xfrm>
            <a:off x="2555875" y="2857500"/>
            <a:ext cx="3586163" cy="229235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nchorCtr="0">
            <a:normAutofit/>
          </a:bodyPr>
          <a:lstStyle/>
          <a:p>
            <a:r>
              <a:rPr lang="ru-RU" sz="3700"/>
              <a:t>Протравливание эмали оральной поверхности  зубов .</a:t>
            </a:r>
          </a:p>
        </p:txBody>
      </p:sp>
      <p:pic>
        <p:nvPicPr>
          <p:cNvPr id="45058" name="Picture 6"/>
          <p:cNvPicPr>
            <a:picLocks noGrp="1" noChangeAspect="1" noChangeArrowheads="1"/>
          </p:cNvPicPr>
          <p:nvPr>
            <p:ph sz="half" idx="4294967295"/>
          </p:nvPr>
        </p:nvPicPr>
        <p:blipFill>
          <a:blip r:embed="rId2"/>
          <a:srcRect/>
          <a:stretch>
            <a:fillRect/>
          </a:stretch>
        </p:blipFill>
        <p:spPr>
          <a:xfrm>
            <a:off x="684213" y="1916113"/>
            <a:ext cx="3455987" cy="3313112"/>
          </a:xfrm>
        </p:spPr>
      </p:pic>
      <p:pic>
        <p:nvPicPr>
          <p:cNvPr id="45059" name="Picture 7"/>
          <p:cNvPicPr>
            <a:picLocks noGrp="1" noChangeAspect="1" noChangeArrowheads="1"/>
          </p:cNvPicPr>
          <p:nvPr>
            <p:ph sz="half" idx="4294967295"/>
          </p:nvPr>
        </p:nvPicPr>
        <p:blipFill>
          <a:blip r:embed="rId3"/>
          <a:srcRect/>
          <a:stretch>
            <a:fillRect/>
          </a:stretch>
        </p:blipFill>
        <p:spPr>
          <a:xfrm>
            <a:off x="3978275" y="2109788"/>
            <a:ext cx="4505325" cy="29876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277813"/>
            <a:ext cx="8229600" cy="865187"/>
          </a:xfrm>
        </p:spPr>
        <p:txBody>
          <a:bodyPr anchorCtr="0">
            <a:normAutofit/>
          </a:bodyPr>
          <a:lstStyle/>
          <a:p>
            <a:r>
              <a:rPr lang="ru-RU" sz="3700" b="1" i="1"/>
              <a:t>План лекции:</a:t>
            </a:r>
            <a:endParaRPr lang="ru-RU" sz="3000" b="1" i="1"/>
          </a:p>
        </p:txBody>
      </p:sp>
      <p:sp>
        <p:nvSpPr>
          <p:cNvPr id="7171" name="Rectangle 3"/>
          <p:cNvSpPr>
            <a:spLocks noGrp="1" noChangeArrowheads="1"/>
          </p:cNvSpPr>
          <p:nvPr>
            <p:ph idx="4294967295"/>
          </p:nvPr>
        </p:nvSpPr>
        <p:spPr>
          <a:xfrm>
            <a:off x="457200" y="908050"/>
            <a:ext cx="8229600" cy="5218113"/>
          </a:xfrm>
        </p:spPr>
        <p:txBody>
          <a:bodyPr>
            <a:normAutofit lnSpcReduction="10000"/>
          </a:bodyPr>
          <a:lstStyle/>
          <a:p>
            <a:pPr marL="609600" indent="-609600">
              <a:buFont typeface="Wingdings" pitchFamily="2" charset="2"/>
              <a:buNone/>
            </a:pPr>
            <a:endParaRPr lang="ru-RU" sz="2800"/>
          </a:p>
          <a:p>
            <a:pPr marL="609600" indent="-609600">
              <a:buFont typeface="Wingdings" pitchFamily="2" charset="2"/>
              <a:buNone/>
            </a:pPr>
            <a:r>
              <a:rPr lang="ru-RU" sz="2800"/>
              <a:t>1</a:t>
            </a:r>
            <a:r>
              <a:rPr lang="en-US" sz="2800">
                <a:latin typeface="Gill Sans MT" pitchFamily="34" charset="0"/>
              </a:rPr>
              <a:t>.</a:t>
            </a:r>
            <a:r>
              <a:rPr lang="ru-RU" sz="2800" b="1">
                <a:solidFill>
                  <a:schemeClr val="tx2"/>
                </a:solidFill>
              </a:rPr>
              <a:t> </a:t>
            </a:r>
            <a:r>
              <a:rPr lang="ru-RU" sz="2800"/>
              <a:t>Ортопедическое лечение заболеваний пародонта.</a:t>
            </a:r>
            <a:endParaRPr lang="en-US" sz="2800">
              <a:latin typeface="Gill Sans MT" pitchFamily="34" charset="0"/>
            </a:endParaRPr>
          </a:p>
          <a:p>
            <a:pPr marL="609600" indent="-609600">
              <a:buFont typeface="Wingdings" pitchFamily="2" charset="2"/>
              <a:buNone/>
            </a:pPr>
            <a:r>
              <a:rPr lang="en-US" sz="2800">
                <a:latin typeface="Gill Sans MT" pitchFamily="34" charset="0"/>
              </a:rPr>
              <a:t>2.</a:t>
            </a:r>
            <a:r>
              <a:rPr lang="ru-RU" sz="2800"/>
              <a:t> Клинико-биологические и биохимические основы выбора метода лечения.</a:t>
            </a:r>
            <a:endParaRPr lang="en-US" sz="2800">
              <a:latin typeface="Gill Sans MT" pitchFamily="34" charset="0"/>
            </a:endParaRPr>
          </a:p>
          <a:p>
            <a:pPr marL="609600" indent="-609600">
              <a:buFont typeface="Wingdings" pitchFamily="2" charset="2"/>
              <a:buNone/>
            </a:pPr>
            <a:r>
              <a:rPr lang="en-US" sz="2800">
                <a:latin typeface="Gill Sans MT" pitchFamily="34" charset="0"/>
              </a:rPr>
              <a:t>3.</a:t>
            </a:r>
            <a:r>
              <a:rPr lang="ru-RU" sz="2800"/>
              <a:t> Постоянные шинирующие аппараты и протезы. </a:t>
            </a:r>
            <a:endParaRPr lang="en-US" sz="2800">
              <a:latin typeface="Gill Sans MT" pitchFamily="34" charset="0"/>
            </a:endParaRPr>
          </a:p>
          <a:p>
            <a:pPr marL="609600" indent="-609600">
              <a:buFont typeface="Wingdings" pitchFamily="2" charset="2"/>
              <a:buNone/>
            </a:pPr>
            <a:r>
              <a:rPr lang="en-US" sz="2800">
                <a:latin typeface="Gill Sans MT" pitchFamily="34" charset="0"/>
              </a:rPr>
              <a:t>4.</a:t>
            </a:r>
            <a:r>
              <a:rPr lang="ru-RU" sz="2800"/>
              <a:t> Несъемные и съемные виды протезов и шин и обоснование к их применению.</a:t>
            </a:r>
            <a:endParaRPr lang="en-US" sz="2800">
              <a:latin typeface="Gill Sans MT" pitchFamily="34" charset="0"/>
            </a:endParaRPr>
          </a:p>
          <a:p>
            <a:pPr marL="609600" indent="-609600">
              <a:lnSpc>
                <a:spcPct val="80000"/>
              </a:lnSpc>
              <a:buFont typeface="Wingdings" pitchFamily="2" charset="2"/>
              <a:buNone/>
            </a:pPr>
            <a:r>
              <a:rPr lang="ru-RU" sz="2800"/>
              <a:t>  </a:t>
            </a:r>
          </a:p>
          <a:p>
            <a:pPr marL="609600" indent="-609600">
              <a:lnSpc>
                <a:spcPct val="80000"/>
              </a:lnSpc>
            </a:pPr>
            <a:endParaRPr lang="ru-RU" sz="2800"/>
          </a:p>
          <a:p>
            <a:pPr marL="609600" indent="-609600">
              <a:buFont typeface="Wingdings" pitchFamily="2" charset="2"/>
              <a:buNone/>
            </a:pPr>
            <a:r>
              <a:rPr lang="ru-RU" sz="280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sz="quarter"/>
          </p:nvPr>
        </p:nvSpPr>
        <p:spPr/>
        <p:txBody>
          <a:bodyPr/>
          <a:lstStyle/>
          <a:p>
            <a:pPr eaLnBrk="1" fontAlgn="auto" hangingPunct="1">
              <a:spcAft>
                <a:spcPts val="0"/>
              </a:spcAft>
              <a:defRPr/>
            </a:pPr>
            <a:r>
              <a:rPr lang="ru-RU">
                <a:solidFill>
                  <a:schemeClr val="tx2">
                    <a:satMod val="130000"/>
                  </a:schemeClr>
                </a:solidFill>
              </a:rPr>
              <a:t>Нанесение бонда.</a:t>
            </a:r>
          </a:p>
        </p:txBody>
      </p:sp>
      <p:pic>
        <p:nvPicPr>
          <p:cNvPr id="46082" name="Picture 10"/>
          <p:cNvPicPr>
            <a:picLocks noGrp="1" noChangeAspect="1" noChangeArrowheads="1"/>
          </p:cNvPicPr>
          <p:nvPr>
            <p:ph sz="quarter" idx="1"/>
          </p:nvPr>
        </p:nvPicPr>
        <p:blipFill>
          <a:blip r:embed="rId2"/>
          <a:srcRect/>
          <a:stretch>
            <a:fillRect/>
          </a:stretch>
        </p:blipFill>
        <p:spPr>
          <a:xfrm>
            <a:off x="1336675" y="1860550"/>
            <a:ext cx="2279650" cy="1665288"/>
          </a:xfrm>
        </p:spPr>
      </p:pic>
      <p:pic>
        <p:nvPicPr>
          <p:cNvPr id="46083" name="Picture 12"/>
          <p:cNvPicPr>
            <a:picLocks noGrp="1" noChangeAspect="1" noChangeArrowheads="1"/>
          </p:cNvPicPr>
          <p:nvPr>
            <p:ph sz="quarter" idx="2"/>
          </p:nvPr>
        </p:nvPicPr>
        <p:blipFill>
          <a:blip r:embed="rId3"/>
          <a:srcRect/>
          <a:stretch>
            <a:fillRect/>
          </a:stretch>
        </p:blipFill>
        <p:spPr>
          <a:xfrm>
            <a:off x="5292725" y="1882775"/>
            <a:ext cx="2663825" cy="1833563"/>
          </a:xfrm>
        </p:spPr>
      </p:pic>
      <p:pic>
        <p:nvPicPr>
          <p:cNvPr id="46084" name="Picture 11"/>
          <p:cNvPicPr>
            <a:picLocks noGrp="1" noChangeAspect="1" noChangeArrowheads="1"/>
          </p:cNvPicPr>
          <p:nvPr>
            <p:ph sz="quarter" idx="3"/>
          </p:nvPr>
        </p:nvPicPr>
        <p:blipFill>
          <a:blip r:embed="rId4"/>
          <a:srcRect/>
          <a:stretch>
            <a:fillRect/>
          </a:stretch>
        </p:blipFill>
        <p:spPr>
          <a:xfrm>
            <a:off x="1336675" y="4005263"/>
            <a:ext cx="2659063" cy="1836737"/>
          </a:xfrm>
        </p:spPr>
      </p:pic>
      <p:pic>
        <p:nvPicPr>
          <p:cNvPr id="46085" name="Picture 13"/>
          <p:cNvPicPr>
            <a:picLocks noGrp="1" noChangeAspect="1" noChangeArrowheads="1"/>
          </p:cNvPicPr>
          <p:nvPr>
            <p:ph sz="quarter" idx="4"/>
          </p:nvPr>
        </p:nvPicPr>
        <p:blipFill>
          <a:blip r:embed="rId5"/>
          <a:srcRect/>
          <a:stretch>
            <a:fillRect/>
          </a:stretch>
        </p:blipFill>
        <p:spPr>
          <a:xfrm>
            <a:off x="5292725" y="3933825"/>
            <a:ext cx="2663825" cy="190341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sz="quarter"/>
          </p:nvPr>
        </p:nvSpPr>
        <p:spPr/>
        <p:txBody>
          <a:bodyPr/>
          <a:lstStyle/>
          <a:p>
            <a:pPr eaLnBrk="1" fontAlgn="auto" hangingPunct="1">
              <a:spcAft>
                <a:spcPts val="0"/>
              </a:spcAft>
              <a:defRPr/>
            </a:pPr>
            <a:r>
              <a:rPr lang="ru-RU" sz="4000">
                <a:solidFill>
                  <a:schemeClr val="tx2">
                    <a:satMod val="130000"/>
                  </a:schemeClr>
                </a:solidFill>
              </a:rPr>
              <a:t>Нанесение композитного материала</a:t>
            </a:r>
          </a:p>
        </p:txBody>
      </p:sp>
      <p:pic>
        <p:nvPicPr>
          <p:cNvPr id="47106" name="Picture 8"/>
          <p:cNvPicPr>
            <a:picLocks noGrp="1" noChangeAspect="1" noChangeArrowheads="1"/>
          </p:cNvPicPr>
          <p:nvPr>
            <p:ph sz="quarter" idx="1"/>
          </p:nvPr>
        </p:nvPicPr>
        <p:blipFill>
          <a:blip r:embed="rId2"/>
          <a:srcRect/>
          <a:stretch>
            <a:fillRect/>
          </a:stretch>
        </p:blipFill>
        <p:spPr>
          <a:xfrm>
            <a:off x="1343025" y="1866900"/>
            <a:ext cx="2266950" cy="1652588"/>
          </a:xfrm>
        </p:spPr>
      </p:pic>
      <p:pic>
        <p:nvPicPr>
          <p:cNvPr id="47107" name="Picture 10"/>
          <p:cNvPicPr>
            <a:picLocks noGrp="1" noChangeAspect="1" noChangeArrowheads="1"/>
          </p:cNvPicPr>
          <p:nvPr>
            <p:ph sz="quarter" idx="2"/>
          </p:nvPr>
        </p:nvPicPr>
        <p:blipFill>
          <a:blip r:embed="rId3"/>
          <a:srcRect/>
          <a:stretch>
            <a:fillRect/>
          </a:stretch>
        </p:blipFill>
        <p:spPr>
          <a:xfrm>
            <a:off x="5076825" y="1873250"/>
            <a:ext cx="2705100" cy="1916113"/>
          </a:xfrm>
        </p:spPr>
      </p:pic>
      <p:pic>
        <p:nvPicPr>
          <p:cNvPr id="47108" name="Picture 9"/>
          <p:cNvPicPr>
            <a:picLocks noGrp="1" noChangeAspect="1" noChangeArrowheads="1"/>
          </p:cNvPicPr>
          <p:nvPr>
            <p:ph sz="quarter" idx="3"/>
          </p:nvPr>
        </p:nvPicPr>
        <p:blipFill>
          <a:blip r:embed="rId4"/>
          <a:srcRect/>
          <a:stretch>
            <a:fillRect/>
          </a:stretch>
        </p:blipFill>
        <p:spPr>
          <a:xfrm>
            <a:off x="1350963" y="4076700"/>
            <a:ext cx="2644775" cy="1778000"/>
          </a:xfrm>
        </p:spPr>
      </p:pic>
      <p:pic>
        <p:nvPicPr>
          <p:cNvPr id="47109" name="Picture 11"/>
          <p:cNvPicPr>
            <a:picLocks noGrp="1" noChangeAspect="1" noChangeArrowheads="1"/>
          </p:cNvPicPr>
          <p:nvPr>
            <p:ph sz="quarter" idx="4"/>
          </p:nvPr>
        </p:nvPicPr>
        <p:blipFill>
          <a:blip r:embed="rId5"/>
          <a:srcRect/>
          <a:stretch>
            <a:fillRect/>
          </a:stretch>
        </p:blipFill>
        <p:spPr>
          <a:xfrm>
            <a:off x="5076825" y="4076700"/>
            <a:ext cx="2724150" cy="17684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title" idx="4294967295"/>
          </p:nvPr>
        </p:nvSpPr>
        <p:spPr>
          <a:xfrm>
            <a:off x="457200" y="277813"/>
            <a:ext cx="8229600" cy="1495425"/>
          </a:xfrm>
        </p:spPr>
        <p:txBody>
          <a:bodyPr anchorCtr="0">
            <a:normAutofit/>
          </a:bodyPr>
          <a:lstStyle/>
          <a:p>
            <a:r>
              <a:rPr lang="ru-RU" sz="2700"/>
              <a:t/>
            </a:r>
            <a:br>
              <a:rPr lang="ru-RU" sz="2700"/>
            </a:br>
            <a:r>
              <a:rPr lang="ru-RU" sz="2700"/>
              <a:t/>
            </a:r>
            <a:br>
              <a:rPr lang="ru-RU" sz="2700"/>
            </a:br>
            <a:r>
              <a:rPr lang="ru-RU" sz="2700"/>
              <a:t/>
            </a:r>
            <a:br>
              <a:rPr lang="ru-RU" sz="2700"/>
            </a:br>
            <a:r>
              <a:rPr lang="ru-RU" sz="2700"/>
              <a:t>     До лечения                       После лечения</a:t>
            </a:r>
          </a:p>
        </p:txBody>
      </p:sp>
      <p:pic>
        <p:nvPicPr>
          <p:cNvPr id="48130" name="Picture 12"/>
          <p:cNvPicPr>
            <a:picLocks noGrp="1" noChangeAspect="1" noChangeArrowheads="1"/>
          </p:cNvPicPr>
          <p:nvPr>
            <p:ph sz="half" idx="4294967295"/>
          </p:nvPr>
        </p:nvPicPr>
        <p:blipFill>
          <a:blip r:embed="rId2">
            <a:lum contrast="40000"/>
          </a:blip>
          <a:srcRect/>
          <a:stretch>
            <a:fillRect/>
          </a:stretch>
        </p:blipFill>
        <p:spPr>
          <a:xfrm>
            <a:off x="457200" y="2332038"/>
            <a:ext cx="4013200" cy="3076575"/>
          </a:xfrm>
        </p:spPr>
      </p:pic>
      <p:pic>
        <p:nvPicPr>
          <p:cNvPr id="48131" name="Picture 13"/>
          <p:cNvPicPr>
            <a:picLocks noGrp="1" noChangeAspect="1" noChangeArrowheads="1"/>
          </p:cNvPicPr>
          <p:nvPr>
            <p:ph sz="half" idx="4294967295"/>
          </p:nvPr>
        </p:nvPicPr>
        <p:blipFill>
          <a:blip r:embed="rId3">
            <a:lum contrast="40000"/>
          </a:blip>
          <a:srcRect/>
          <a:stretch>
            <a:fillRect/>
          </a:stretch>
        </p:blipFill>
        <p:spPr>
          <a:xfrm>
            <a:off x="4673600" y="2279650"/>
            <a:ext cx="4013200" cy="318135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p:txBody>
          <a:bodyPr anchorCtr="0">
            <a:normAutofit/>
          </a:bodyPr>
          <a:lstStyle/>
          <a:p>
            <a:endParaRPr lang="ru-RU"/>
          </a:p>
        </p:txBody>
      </p:sp>
      <p:sp>
        <p:nvSpPr>
          <p:cNvPr id="51202" name="Rectangle 3"/>
          <p:cNvSpPr>
            <a:spLocks noGrp="1" noChangeArrowheads="1"/>
          </p:cNvSpPr>
          <p:nvPr>
            <p:ph idx="4294967295"/>
          </p:nvPr>
        </p:nvSpPr>
        <p:spPr/>
        <p:txBody>
          <a:bodyPr/>
          <a:lstStyle/>
          <a:p>
            <a:endParaRPr lang="ru-RU"/>
          </a:p>
        </p:txBody>
      </p:sp>
      <p:sp>
        <p:nvSpPr>
          <p:cNvPr id="51203" name="Rectangle 16"/>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1204" name="Picture 15"/>
          <p:cNvPicPr>
            <a:picLocks noChangeAspect="1" noChangeArrowheads="1"/>
          </p:cNvPicPr>
          <p:nvPr/>
        </p:nvPicPr>
        <p:blipFill>
          <a:blip r:embed="rId2"/>
          <a:srcRect/>
          <a:stretch>
            <a:fillRect/>
          </a:stretch>
        </p:blipFill>
        <p:spPr bwMode="auto">
          <a:xfrm>
            <a:off x="2268538" y="0"/>
            <a:ext cx="2228850" cy="1916113"/>
          </a:xfrm>
          <a:prstGeom prst="rect">
            <a:avLst/>
          </a:prstGeom>
          <a:noFill/>
          <a:ln w="9525">
            <a:noFill/>
            <a:miter lim="800000"/>
            <a:headEnd/>
            <a:tailEnd/>
          </a:ln>
        </p:spPr>
      </p:pic>
      <p:graphicFrame>
        <p:nvGraphicFramePr>
          <p:cNvPr id="97306" name="Group 26"/>
          <p:cNvGraphicFramePr>
            <a:graphicFrameLocks noGrp="1"/>
          </p:cNvGraphicFramePr>
          <p:nvPr/>
        </p:nvGraphicFramePr>
        <p:xfrm>
          <a:off x="0" y="0"/>
          <a:ext cx="207963" cy="1536700"/>
        </p:xfrm>
        <a:graphic>
          <a:graphicData uri="http://schemas.openxmlformats.org/drawingml/2006/table">
            <a:tbl>
              <a:tblPr/>
              <a:tblGrid>
                <a:gridCol w="208280"/>
              </a:tblGrid>
              <a:tr h="1536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1207" name="Rectangle 27"/>
          <p:cNvSpPr>
            <a:spLocks noChangeArrowheads="1"/>
          </p:cNvSpPr>
          <p:nvPr/>
        </p:nvSpPr>
        <p:spPr bwMode="auto">
          <a:xfrm>
            <a:off x="0" y="1536700"/>
            <a:ext cx="1265238" cy="2195513"/>
          </a:xfrm>
          <a:prstGeom prst="rect">
            <a:avLst/>
          </a:prstGeom>
          <a:noFill/>
          <a:ln w="9525">
            <a:noFill/>
            <a:miter lim="800000"/>
            <a:headEnd/>
            <a:tailEnd/>
          </a:ln>
        </p:spPr>
        <p:txBody>
          <a:bodyPr wrap="none" lIns="631626" tIns="914112" rIns="633213" bIns="457056"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1208" name="Rectangle 28"/>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1209" name="Picture 14"/>
          <p:cNvPicPr>
            <a:picLocks noChangeAspect="1" noChangeArrowheads="1"/>
          </p:cNvPicPr>
          <p:nvPr/>
        </p:nvPicPr>
        <p:blipFill>
          <a:blip r:embed="rId3"/>
          <a:srcRect/>
          <a:stretch>
            <a:fillRect/>
          </a:stretch>
        </p:blipFill>
        <p:spPr bwMode="auto">
          <a:xfrm>
            <a:off x="0" y="0"/>
            <a:ext cx="2228850" cy="1887538"/>
          </a:xfrm>
          <a:prstGeom prst="rect">
            <a:avLst/>
          </a:prstGeom>
          <a:noFill/>
          <a:ln w="9525">
            <a:noFill/>
            <a:miter lim="800000"/>
            <a:headEnd/>
            <a:tailEnd/>
          </a:ln>
        </p:spPr>
      </p:pic>
      <p:graphicFrame>
        <p:nvGraphicFramePr>
          <p:cNvPr id="97318" name="Group 38"/>
          <p:cNvGraphicFramePr>
            <a:graphicFrameLocks noGrp="1"/>
          </p:cNvGraphicFramePr>
          <p:nvPr/>
        </p:nvGraphicFramePr>
        <p:xfrm>
          <a:off x="0" y="3732213"/>
          <a:ext cx="207963" cy="1500187"/>
        </p:xfrm>
        <a:graphic>
          <a:graphicData uri="http://schemas.openxmlformats.org/drawingml/2006/table">
            <a:tbl>
              <a:tblPr/>
              <a:tblGrid>
                <a:gridCol w="208280"/>
              </a:tblGrid>
              <a:tr h="1500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1212" name="Rectangle 39"/>
          <p:cNvSpPr>
            <a:spLocks noChangeArrowheads="1"/>
          </p:cNvSpPr>
          <p:nvPr/>
        </p:nvSpPr>
        <p:spPr bwMode="auto">
          <a:xfrm>
            <a:off x="0" y="5232400"/>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1213" name="Rectangle 40"/>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1214" name="Picture 13"/>
          <p:cNvPicPr>
            <a:picLocks noChangeAspect="1" noChangeArrowheads="1"/>
          </p:cNvPicPr>
          <p:nvPr/>
        </p:nvPicPr>
        <p:blipFill>
          <a:blip r:embed="rId4"/>
          <a:srcRect/>
          <a:stretch>
            <a:fillRect/>
          </a:stretch>
        </p:blipFill>
        <p:spPr bwMode="auto">
          <a:xfrm>
            <a:off x="4500563" y="0"/>
            <a:ext cx="2238375" cy="1897063"/>
          </a:xfrm>
          <a:prstGeom prst="rect">
            <a:avLst/>
          </a:prstGeom>
          <a:noFill/>
          <a:ln w="9525">
            <a:noFill/>
            <a:miter lim="800000"/>
            <a:headEnd/>
            <a:tailEnd/>
          </a:ln>
        </p:spPr>
      </p:pic>
      <p:graphicFrame>
        <p:nvGraphicFramePr>
          <p:cNvPr id="97330" name="Group 50"/>
          <p:cNvGraphicFramePr>
            <a:graphicFrameLocks noGrp="1"/>
          </p:cNvGraphicFramePr>
          <p:nvPr/>
        </p:nvGraphicFramePr>
        <p:xfrm>
          <a:off x="0" y="6148388"/>
          <a:ext cx="207963" cy="1509712"/>
        </p:xfrm>
        <a:graphic>
          <a:graphicData uri="http://schemas.openxmlformats.org/drawingml/2006/table">
            <a:tbl>
              <a:tblPr/>
              <a:tblGrid>
                <a:gridCol w="208280"/>
              </a:tblGrid>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1217" name="Rectangle 51"/>
          <p:cNvSpPr>
            <a:spLocks noChangeArrowheads="1"/>
          </p:cNvSpPr>
          <p:nvPr/>
        </p:nvSpPr>
        <p:spPr bwMode="auto">
          <a:xfrm>
            <a:off x="0" y="7658100"/>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1218" name="Rectangle 52"/>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1219" name="Picture 12"/>
          <p:cNvPicPr>
            <a:picLocks noChangeAspect="1" noChangeArrowheads="1"/>
          </p:cNvPicPr>
          <p:nvPr/>
        </p:nvPicPr>
        <p:blipFill>
          <a:blip r:embed="rId5"/>
          <a:srcRect/>
          <a:stretch>
            <a:fillRect/>
          </a:stretch>
        </p:blipFill>
        <p:spPr bwMode="auto">
          <a:xfrm>
            <a:off x="6732588" y="0"/>
            <a:ext cx="2411412" cy="1906588"/>
          </a:xfrm>
          <a:prstGeom prst="rect">
            <a:avLst/>
          </a:prstGeom>
          <a:noFill/>
          <a:ln w="9525">
            <a:noFill/>
            <a:miter lim="800000"/>
            <a:headEnd/>
            <a:tailEnd/>
          </a:ln>
        </p:spPr>
      </p:pic>
      <p:graphicFrame>
        <p:nvGraphicFramePr>
          <p:cNvPr id="97342" name="Group 62"/>
          <p:cNvGraphicFramePr>
            <a:graphicFrameLocks noGrp="1"/>
          </p:cNvGraphicFramePr>
          <p:nvPr/>
        </p:nvGraphicFramePr>
        <p:xfrm>
          <a:off x="0" y="8574088"/>
          <a:ext cx="207963" cy="1517650"/>
        </p:xfrm>
        <a:graphic>
          <a:graphicData uri="http://schemas.openxmlformats.org/drawingml/2006/table">
            <a:tbl>
              <a:tblPr/>
              <a:tblGrid>
                <a:gridCol w="208280"/>
              </a:tblGrid>
              <a:tr h="1517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1222" name="Rectangle 63"/>
          <p:cNvSpPr>
            <a:spLocks noChangeArrowheads="1"/>
          </p:cNvSpPr>
          <p:nvPr/>
        </p:nvSpPr>
        <p:spPr bwMode="auto">
          <a:xfrm>
            <a:off x="0" y="10091738"/>
            <a:ext cx="1265238" cy="2897187"/>
          </a:xfrm>
          <a:prstGeom prst="rect">
            <a:avLst/>
          </a:prstGeom>
          <a:noFill/>
          <a:ln w="9525">
            <a:noFill/>
            <a:miter lim="800000"/>
            <a:headEnd/>
            <a:tailEnd/>
          </a:ln>
        </p:spPr>
        <p:txBody>
          <a:bodyPr wrap="none" lIns="631626" tIns="914112" rIns="633213" bIns="457056"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r>
              <a:rPr lang="ru-RU" sz="1200">
                <a:latin typeface="Corbel" pitchFamily="34" charset="0"/>
                <a:cs typeface="Times New Roman" pitchFamily="18" charset="0"/>
              </a:rPr>
              <a:t/>
            </a:r>
            <a:br>
              <a:rPr lang="ru-RU" sz="1200">
                <a:latin typeface="Corbel" pitchFamily="34" charset="0"/>
                <a:cs typeface="Times New Roman" pitchFamily="18" charset="0"/>
              </a:rPr>
            </a:br>
            <a:endParaRPr lang="ru-RU" sz="1100">
              <a:latin typeface="Corbel" pitchFamily="34" charset="0"/>
            </a:endParaRPr>
          </a:p>
          <a:p>
            <a:pPr eaLnBrk="0" hangingPunct="0"/>
            <a:r>
              <a:rPr lang="ru-RU" sz="1200">
                <a:latin typeface="Corbel" pitchFamily="34" charset="0"/>
                <a:cs typeface="Times New Roman" pitchFamily="18" charset="0"/>
              </a:rPr>
              <a:t/>
            </a:r>
            <a:br>
              <a:rPr lang="ru-RU" sz="1200">
                <a:latin typeface="Corbel" pitchFamily="34" charset="0"/>
                <a:cs typeface="Times New Roman" pitchFamily="18" charset="0"/>
              </a:rPr>
            </a:br>
            <a:endParaRPr lang="ru-RU" sz="1100">
              <a:latin typeface="Corbel" pitchFamily="34" charset="0"/>
            </a:endParaRPr>
          </a:p>
          <a:p>
            <a:pPr eaLnBrk="0" hangingPunct="0"/>
            <a:endParaRPr lang="ru-RU">
              <a:latin typeface="Corbel" pitchFamily="34" charset="0"/>
            </a:endParaRPr>
          </a:p>
        </p:txBody>
      </p:sp>
      <p:sp>
        <p:nvSpPr>
          <p:cNvPr id="51223" name="Rectangle 64"/>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1224" name="Picture 11"/>
          <p:cNvPicPr>
            <a:picLocks noChangeAspect="1" noChangeArrowheads="1"/>
          </p:cNvPicPr>
          <p:nvPr/>
        </p:nvPicPr>
        <p:blipFill>
          <a:blip r:embed="rId6"/>
          <a:srcRect/>
          <a:stretch>
            <a:fillRect/>
          </a:stretch>
        </p:blipFill>
        <p:spPr bwMode="auto">
          <a:xfrm>
            <a:off x="0" y="1916113"/>
            <a:ext cx="2276475" cy="1935162"/>
          </a:xfrm>
          <a:prstGeom prst="rect">
            <a:avLst/>
          </a:prstGeom>
          <a:noFill/>
          <a:ln w="9525">
            <a:noFill/>
            <a:miter lim="800000"/>
            <a:headEnd/>
            <a:tailEnd/>
          </a:ln>
        </p:spPr>
      </p:pic>
      <p:graphicFrame>
        <p:nvGraphicFramePr>
          <p:cNvPr id="97354" name="Group 74"/>
          <p:cNvGraphicFramePr>
            <a:graphicFrameLocks noGrp="1"/>
          </p:cNvGraphicFramePr>
          <p:nvPr/>
        </p:nvGraphicFramePr>
        <p:xfrm>
          <a:off x="0" y="12988925"/>
          <a:ext cx="207963" cy="1544638"/>
        </p:xfrm>
        <a:graphic>
          <a:graphicData uri="http://schemas.openxmlformats.org/drawingml/2006/table">
            <a:tbl>
              <a:tblPr/>
              <a:tblGrid>
                <a:gridCol w="208280"/>
              </a:tblGrid>
              <a:tr h="154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1227" name="Rectangle 75"/>
          <p:cNvSpPr>
            <a:spLocks noChangeArrowheads="1"/>
          </p:cNvSpPr>
          <p:nvPr/>
        </p:nvSpPr>
        <p:spPr bwMode="auto">
          <a:xfrm>
            <a:off x="0" y="14533563"/>
            <a:ext cx="184150" cy="915987"/>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1228" name="Rectangle 76"/>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1229" name="Picture 10"/>
          <p:cNvPicPr>
            <a:picLocks noChangeAspect="1" noChangeArrowheads="1"/>
          </p:cNvPicPr>
          <p:nvPr/>
        </p:nvPicPr>
        <p:blipFill>
          <a:blip r:embed="rId7"/>
          <a:srcRect/>
          <a:stretch>
            <a:fillRect/>
          </a:stretch>
        </p:blipFill>
        <p:spPr bwMode="auto">
          <a:xfrm>
            <a:off x="2339975" y="1916113"/>
            <a:ext cx="2238375" cy="1844675"/>
          </a:xfrm>
          <a:prstGeom prst="rect">
            <a:avLst/>
          </a:prstGeom>
          <a:noFill/>
          <a:ln w="9525">
            <a:noFill/>
            <a:miter lim="800000"/>
            <a:headEnd/>
            <a:tailEnd/>
          </a:ln>
        </p:spPr>
      </p:pic>
      <p:graphicFrame>
        <p:nvGraphicFramePr>
          <p:cNvPr id="97366" name="Group 86"/>
          <p:cNvGraphicFramePr>
            <a:graphicFrameLocks noGrp="1"/>
          </p:cNvGraphicFramePr>
          <p:nvPr/>
        </p:nvGraphicFramePr>
        <p:xfrm>
          <a:off x="0" y="15449550"/>
          <a:ext cx="207963" cy="1527175"/>
        </p:xfrm>
        <a:graphic>
          <a:graphicData uri="http://schemas.openxmlformats.org/drawingml/2006/table">
            <a:tbl>
              <a:tblPr/>
              <a:tblGrid>
                <a:gridCol w="208280"/>
              </a:tblGrid>
              <a:tr h="1527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1232" name="Rectangle 87"/>
          <p:cNvSpPr>
            <a:spLocks noChangeArrowheads="1"/>
          </p:cNvSpPr>
          <p:nvPr/>
        </p:nvSpPr>
        <p:spPr bwMode="auto">
          <a:xfrm>
            <a:off x="0" y="16976725"/>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1233" name="Rectangle 88"/>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1234" name="Picture 9"/>
          <p:cNvPicPr>
            <a:picLocks noChangeAspect="1" noChangeArrowheads="1"/>
          </p:cNvPicPr>
          <p:nvPr/>
        </p:nvPicPr>
        <p:blipFill>
          <a:blip r:embed="rId8"/>
          <a:srcRect/>
          <a:stretch>
            <a:fillRect/>
          </a:stretch>
        </p:blipFill>
        <p:spPr bwMode="auto">
          <a:xfrm>
            <a:off x="4572000" y="1916113"/>
            <a:ext cx="2228850" cy="1946275"/>
          </a:xfrm>
          <a:prstGeom prst="rect">
            <a:avLst/>
          </a:prstGeom>
          <a:noFill/>
          <a:ln w="9525">
            <a:noFill/>
            <a:miter lim="800000"/>
            <a:headEnd/>
            <a:tailEnd/>
          </a:ln>
        </p:spPr>
      </p:pic>
      <p:graphicFrame>
        <p:nvGraphicFramePr>
          <p:cNvPr id="97378" name="Group 98"/>
          <p:cNvGraphicFramePr>
            <a:graphicFrameLocks noGrp="1"/>
          </p:cNvGraphicFramePr>
          <p:nvPr/>
        </p:nvGraphicFramePr>
        <p:xfrm>
          <a:off x="0" y="17892713"/>
          <a:ext cx="207963" cy="1554162"/>
        </p:xfrm>
        <a:graphic>
          <a:graphicData uri="http://schemas.openxmlformats.org/drawingml/2006/table">
            <a:tbl>
              <a:tblPr/>
              <a:tblGrid>
                <a:gridCol w="208280"/>
              </a:tblGrid>
              <a:tr h="1554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1237" name="Rectangle 99"/>
          <p:cNvSpPr>
            <a:spLocks noChangeArrowheads="1"/>
          </p:cNvSpPr>
          <p:nvPr/>
        </p:nvSpPr>
        <p:spPr bwMode="auto">
          <a:xfrm>
            <a:off x="0" y="19446875"/>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1238" name="Rectangle 100"/>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1239" name="Picture 8"/>
          <p:cNvPicPr>
            <a:picLocks noChangeAspect="1" noChangeArrowheads="1"/>
          </p:cNvPicPr>
          <p:nvPr/>
        </p:nvPicPr>
        <p:blipFill>
          <a:blip r:embed="rId9"/>
          <a:srcRect/>
          <a:stretch>
            <a:fillRect/>
          </a:stretch>
        </p:blipFill>
        <p:spPr bwMode="auto">
          <a:xfrm>
            <a:off x="6915150" y="1916113"/>
            <a:ext cx="2228850" cy="1898650"/>
          </a:xfrm>
          <a:prstGeom prst="rect">
            <a:avLst/>
          </a:prstGeom>
          <a:noFill/>
          <a:ln w="9525">
            <a:noFill/>
            <a:miter lim="800000"/>
            <a:headEnd/>
            <a:tailEnd/>
          </a:ln>
        </p:spPr>
      </p:pic>
      <p:graphicFrame>
        <p:nvGraphicFramePr>
          <p:cNvPr id="97390" name="Group 110"/>
          <p:cNvGraphicFramePr>
            <a:graphicFrameLocks noGrp="1"/>
          </p:cNvGraphicFramePr>
          <p:nvPr/>
        </p:nvGraphicFramePr>
        <p:xfrm>
          <a:off x="0" y="20362863"/>
          <a:ext cx="207963" cy="1509712"/>
        </p:xfrm>
        <a:graphic>
          <a:graphicData uri="http://schemas.openxmlformats.org/drawingml/2006/table">
            <a:tbl>
              <a:tblPr/>
              <a:tblGrid>
                <a:gridCol w="208280"/>
              </a:tblGrid>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1242" name="Rectangle 111"/>
          <p:cNvSpPr>
            <a:spLocks noChangeArrowheads="1"/>
          </p:cNvSpPr>
          <p:nvPr/>
        </p:nvSpPr>
        <p:spPr bwMode="auto">
          <a:xfrm>
            <a:off x="0" y="21872575"/>
            <a:ext cx="1265238" cy="2897188"/>
          </a:xfrm>
          <a:prstGeom prst="rect">
            <a:avLst/>
          </a:prstGeom>
          <a:noFill/>
          <a:ln w="9525">
            <a:noFill/>
            <a:miter lim="800000"/>
            <a:headEnd/>
            <a:tailEnd/>
          </a:ln>
        </p:spPr>
        <p:txBody>
          <a:bodyPr wrap="none" lIns="631626" tIns="914112" rIns="633213" bIns="457056"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r>
              <a:rPr lang="ru-RU" sz="1200">
                <a:latin typeface="Corbel" pitchFamily="34" charset="0"/>
                <a:cs typeface="Times New Roman" pitchFamily="18" charset="0"/>
              </a:rPr>
              <a:t/>
            </a:r>
            <a:br>
              <a:rPr lang="ru-RU" sz="1200">
                <a:latin typeface="Corbel" pitchFamily="34" charset="0"/>
                <a:cs typeface="Times New Roman" pitchFamily="18" charset="0"/>
              </a:rPr>
            </a:br>
            <a:endParaRPr lang="ru-RU" sz="1100">
              <a:latin typeface="Corbel" pitchFamily="34" charset="0"/>
            </a:endParaRPr>
          </a:p>
          <a:p>
            <a:pPr eaLnBrk="0" hangingPunct="0"/>
            <a:r>
              <a:rPr lang="ru-RU" sz="1200">
                <a:latin typeface="Corbel" pitchFamily="34" charset="0"/>
                <a:cs typeface="Times New Roman" pitchFamily="18" charset="0"/>
              </a:rPr>
              <a:t/>
            </a:r>
            <a:br>
              <a:rPr lang="ru-RU" sz="1200">
                <a:latin typeface="Corbel" pitchFamily="34" charset="0"/>
                <a:cs typeface="Times New Roman" pitchFamily="18" charset="0"/>
              </a:rPr>
            </a:br>
            <a:endParaRPr lang="ru-RU" sz="1100">
              <a:latin typeface="Corbel" pitchFamily="34" charset="0"/>
            </a:endParaRPr>
          </a:p>
          <a:p>
            <a:pPr eaLnBrk="0" hangingPunct="0"/>
            <a:endParaRPr lang="ru-RU">
              <a:latin typeface="Corbel" pitchFamily="34" charset="0"/>
            </a:endParaRPr>
          </a:p>
        </p:txBody>
      </p:sp>
      <p:sp>
        <p:nvSpPr>
          <p:cNvPr id="51243" name="Rectangle 112"/>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1244" name="Picture 7"/>
          <p:cNvPicPr>
            <a:picLocks noChangeAspect="1" noChangeArrowheads="1"/>
          </p:cNvPicPr>
          <p:nvPr/>
        </p:nvPicPr>
        <p:blipFill>
          <a:blip r:embed="rId10"/>
          <a:srcRect/>
          <a:stretch>
            <a:fillRect/>
          </a:stretch>
        </p:blipFill>
        <p:spPr bwMode="auto">
          <a:xfrm>
            <a:off x="0" y="4221163"/>
            <a:ext cx="2219325" cy="1647825"/>
          </a:xfrm>
          <a:prstGeom prst="rect">
            <a:avLst/>
          </a:prstGeom>
          <a:noFill/>
          <a:ln w="9525">
            <a:noFill/>
            <a:miter lim="800000"/>
            <a:headEnd/>
            <a:tailEnd/>
          </a:ln>
        </p:spPr>
      </p:pic>
      <p:graphicFrame>
        <p:nvGraphicFramePr>
          <p:cNvPr id="97402" name="Group 122"/>
          <p:cNvGraphicFramePr>
            <a:graphicFrameLocks noGrp="1"/>
          </p:cNvGraphicFramePr>
          <p:nvPr/>
        </p:nvGraphicFramePr>
        <p:xfrm>
          <a:off x="0" y="24769763"/>
          <a:ext cx="207963" cy="1544637"/>
        </p:xfrm>
        <a:graphic>
          <a:graphicData uri="http://schemas.openxmlformats.org/drawingml/2006/table">
            <a:tbl>
              <a:tblPr/>
              <a:tblGrid>
                <a:gridCol w="208280"/>
              </a:tblGrid>
              <a:tr h="154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1247" name="Rectangle 123"/>
          <p:cNvSpPr>
            <a:spLocks noChangeArrowheads="1"/>
          </p:cNvSpPr>
          <p:nvPr/>
        </p:nvSpPr>
        <p:spPr bwMode="auto">
          <a:xfrm>
            <a:off x="0" y="26314400"/>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1248" name="Rectangle 124"/>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1249" name="Picture 6"/>
          <p:cNvPicPr>
            <a:picLocks noChangeAspect="1" noChangeArrowheads="1"/>
          </p:cNvPicPr>
          <p:nvPr/>
        </p:nvPicPr>
        <p:blipFill>
          <a:blip r:embed="rId11"/>
          <a:srcRect/>
          <a:stretch>
            <a:fillRect/>
          </a:stretch>
        </p:blipFill>
        <p:spPr bwMode="auto">
          <a:xfrm>
            <a:off x="2339975" y="4221163"/>
            <a:ext cx="2238375" cy="1628775"/>
          </a:xfrm>
          <a:prstGeom prst="rect">
            <a:avLst/>
          </a:prstGeom>
          <a:noFill/>
          <a:ln w="9525">
            <a:noFill/>
            <a:miter lim="800000"/>
            <a:headEnd/>
            <a:tailEnd/>
          </a:ln>
        </p:spPr>
      </p:pic>
      <p:graphicFrame>
        <p:nvGraphicFramePr>
          <p:cNvPr id="97414" name="Group 134"/>
          <p:cNvGraphicFramePr>
            <a:graphicFrameLocks noGrp="1"/>
          </p:cNvGraphicFramePr>
          <p:nvPr/>
        </p:nvGraphicFramePr>
        <p:xfrm>
          <a:off x="0" y="27230388"/>
          <a:ext cx="207963" cy="1527175"/>
        </p:xfrm>
        <a:graphic>
          <a:graphicData uri="http://schemas.openxmlformats.org/drawingml/2006/table">
            <a:tbl>
              <a:tblPr/>
              <a:tblGrid>
                <a:gridCol w="208280"/>
              </a:tblGrid>
              <a:tr h="1527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1252" name="Rectangle 135"/>
          <p:cNvSpPr>
            <a:spLocks noChangeArrowheads="1"/>
          </p:cNvSpPr>
          <p:nvPr/>
        </p:nvSpPr>
        <p:spPr bwMode="auto">
          <a:xfrm>
            <a:off x="0" y="28757563"/>
            <a:ext cx="184150" cy="915987"/>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1253" name="Rectangle 136"/>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1254" name="Picture 5"/>
          <p:cNvPicPr>
            <a:picLocks noChangeAspect="1" noChangeArrowheads="1"/>
          </p:cNvPicPr>
          <p:nvPr/>
        </p:nvPicPr>
        <p:blipFill>
          <a:blip r:embed="rId12"/>
          <a:srcRect/>
          <a:stretch>
            <a:fillRect/>
          </a:stretch>
        </p:blipFill>
        <p:spPr bwMode="auto">
          <a:xfrm>
            <a:off x="4643438" y="4221163"/>
            <a:ext cx="2238375" cy="1581150"/>
          </a:xfrm>
          <a:prstGeom prst="rect">
            <a:avLst/>
          </a:prstGeom>
          <a:noFill/>
          <a:ln w="9525">
            <a:noFill/>
            <a:miter lim="800000"/>
            <a:headEnd/>
            <a:tailEnd/>
          </a:ln>
        </p:spPr>
      </p:pic>
      <p:graphicFrame>
        <p:nvGraphicFramePr>
          <p:cNvPr id="97426" name="Group 146"/>
          <p:cNvGraphicFramePr>
            <a:graphicFrameLocks noGrp="1"/>
          </p:cNvGraphicFramePr>
          <p:nvPr/>
        </p:nvGraphicFramePr>
        <p:xfrm>
          <a:off x="0" y="29673550"/>
          <a:ext cx="207963" cy="1482725"/>
        </p:xfrm>
        <a:graphic>
          <a:graphicData uri="http://schemas.openxmlformats.org/drawingml/2006/table">
            <a:tbl>
              <a:tblPr/>
              <a:tblGrid>
                <a:gridCol w="208280"/>
              </a:tblGrid>
              <a:tr h="1482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1257" name="Rectangle 147"/>
          <p:cNvSpPr>
            <a:spLocks noChangeArrowheads="1"/>
          </p:cNvSpPr>
          <p:nvPr/>
        </p:nvSpPr>
        <p:spPr bwMode="auto">
          <a:xfrm>
            <a:off x="0" y="31156275"/>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1258" name="Rectangle 148"/>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1259" name="Picture 4"/>
          <p:cNvPicPr>
            <a:picLocks noChangeAspect="1" noChangeArrowheads="1"/>
          </p:cNvPicPr>
          <p:nvPr/>
        </p:nvPicPr>
        <p:blipFill>
          <a:blip r:embed="rId13"/>
          <a:srcRect/>
          <a:stretch>
            <a:fillRect/>
          </a:stretch>
        </p:blipFill>
        <p:spPr bwMode="auto">
          <a:xfrm>
            <a:off x="6905625" y="4292600"/>
            <a:ext cx="2238375" cy="1619250"/>
          </a:xfrm>
          <a:prstGeom prst="rect">
            <a:avLst/>
          </a:prstGeom>
          <a:noFill/>
          <a:ln w="9525">
            <a:noFill/>
            <a:miter lim="800000"/>
            <a:headEnd/>
            <a:tailEnd/>
          </a:ln>
        </p:spPr>
      </p:pic>
      <p:graphicFrame>
        <p:nvGraphicFramePr>
          <p:cNvPr id="97438" name="Group 158"/>
          <p:cNvGraphicFramePr>
            <a:graphicFrameLocks noGrp="1"/>
          </p:cNvGraphicFramePr>
          <p:nvPr/>
        </p:nvGraphicFramePr>
        <p:xfrm>
          <a:off x="0" y="32072263"/>
          <a:ext cx="207963" cy="1517650"/>
        </p:xfrm>
        <a:graphic>
          <a:graphicData uri="http://schemas.openxmlformats.org/drawingml/2006/table">
            <a:tbl>
              <a:tblPr/>
              <a:tblGrid>
                <a:gridCol w="208280"/>
              </a:tblGrid>
              <a:tr h="1517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1262" name="Rectangle 159"/>
          <p:cNvSpPr>
            <a:spLocks noChangeArrowheads="1"/>
          </p:cNvSpPr>
          <p:nvPr/>
        </p:nvSpPr>
        <p:spPr bwMode="auto">
          <a:xfrm>
            <a:off x="0" y="33589913"/>
            <a:ext cx="184150" cy="915987"/>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6"/>
          <p:cNvSpPr>
            <a:spLocks noChangeArrowheads="1"/>
          </p:cNvSpPr>
          <p:nvPr/>
        </p:nvSpPr>
        <p:spPr bwMode="auto">
          <a:xfrm>
            <a:off x="0" y="0"/>
            <a:ext cx="1095375" cy="3021013"/>
          </a:xfrm>
          <a:prstGeom prst="rect">
            <a:avLst/>
          </a:prstGeom>
          <a:noFill/>
          <a:ln w="9525">
            <a:noFill/>
            <a:miter lim="800000"/>
            <a:headEnd/>
            <a:tailEnd/>
          </a:ln>
        </p:spPr>
        <p:txBody>
          <a:bodyPr wrap="none" lIns="355488" tIns="914112" rIns="739542" bIns="228528" anchor="ctr">
            <a:spAutoFit/>
          </a:bodyPr>
          <a:lstStyle/>
          <a:p>
            <a:r>
              <a:rPr lang="ru-RU" sz="1000">
                <a:latin typeface="Corbel" pitchFamily="34" charset="0"/>
                <a:cs typeface="Times New Roman" pitchFamily="18" charset="0"/>
              </a:rPr>
              <a:t/>
            </a:r>
            <a:br>
              <a:rPr lang="ru-RU" sz="1000">
                <a:latin typeface="Corbel" pitchFamily="34" charset="0"/>
                <a:cs typeface="Times New Roman" pitchFamily="18" charset="0"/>
              </a:rPr>
            </a:br>
            <a:endParaRPr lang="ru-RU" sz="1100">
              <a:latin typeface="Corbel" pitchFamily="34" charset="0"/>
            </a:endParaRPr>
          </a:p>
          <a:p>
            <a:pPr eaLnBrk="0" hangingPunct="0"/>
            <a:r>
              <a:rPr lang="ru-RU" sz="1000">
                <a:latin typeface="Corbel" pitchFamily="34" charset="0"/>
                <a:cs typeface="Times New Roman" pitchFamily="18" charset="0"/>
              </a:rPr>
              <a:t/>
            </a:r>
            <a:br>
              <a:rPr lang="ru-RU" sz="1000">
                <a:latin typeface="Corbel" pitchFamily="34" charset="0"/>
                <a:cs typeface="Times New Roman" pitchFamily="18" charset="0"/>
              </a:rPr>
            </a:br>
            <a:endParaRPr lang="ru-RU" sz="1100">
              <a:latin typeface="Corbel" pitchFamily="34" charset="0"/>
            </a:endParaRPr>
          </a:p>
          <a:p>
            <a:pPr eaLnBrk="0" hangingPunct="0"/>
            <a:r>
              <a:rPr lang="ru-RU" sz="1000">
                <a:latin typeface="Corbel" pitchFamily="34" charset="0"/>
                <a:cs typeface="Times New Roman" pitchFamily="18" charset="0"/>
              </a:rPr>
              <a:t/>
            </a:r>
            <a:br>
              <a:rPr lang="ru-RU" sz="1000">
                <a:latin typeface="Corbel" pitchFamily="34" charset="0"/>
                <a:cs typeface="Times New Roman" pitchFamily="18" charset="0"/>
              </a:rPr>
            </a:br>
            <a:endParaRPr lang="ru-RU" sz="1100">
              <a:latin typeface="Corbel" pitchFamily="34" charset="0"/>
            </a:endParaRPr>
          </a:p>
          <a:p>
            <a:pPr eaLnBrk="0" hangingPunct="0"/>
            <a:r>
              <a:rPr lang="ru-RU" sz="1000">
                <a:latin typeface="Corbel" pitchFamily="34" charset="0"/>
                <a:cs typeface="Times New Roman" pitchFamily="18" charset="0"/>
              </a:rPr>
              <a:t/>
            </a:r>
            <a:br>
              <a:rPr lang="ru-RU" sz="1000">
                <a:latin typeface="Corbel" pitchFamily="34" charset="0"/>
                <a:cs typeface="Times New Roman" pitchFamily="18" charset="0"/>
              </a:rPr>
            </a:br>
            <a:endParaRPr lang="ru-RU" sz="1100">
              <a:latin typeface="Corbel" pitchFamily="34" charset="0"/>
            </a:endParaRPr>
          </a:p>
          <a:p>
            <a:pPr eaLnBrk="0" hangingPunct="0"/>
            <a:r>
              <a:rPr lang="ru-RU" sz="1000">
                <a:latin typeface="Corbel" pitchFamily="34" charset="0"/>
                <a:cs typeface="Times New Roman" pitchFamily="18" charset="0"/>
              </a:rPr>
              <a:t/>
            </a:r>
            <a:br>
              <a:rPr lang="ru-RU" sz="1000">
                <a:latin typeface="Corbel" pitchFamily="34" charset="0"/>
                <a:cs typeface="Times New Roman" pitchFamily="18" charset="0"/>
              </a:rPr>
            </a:br>
            <a:endParaRPr lang="ru-RU" sz="1100">
              <a:latin typeface="Corbel" pitchFamily="34" charset="0"/>
            </a:endParaRPr>
          </a:p>
          <a:p>
            <a:pPr eaLnBrk="0" hangingPunct="0"/>
            <a:endParaRPr lang="ru-RU">
              <a:latin typeface="Corbel" pitchFamily="34" charset="0"/>
            </a:endParaRPr>
          </a:p>
        </p:txBody>
      </p:sp>
      <p:sp>
        <p:nvSpPr>
          <p:cNvPr id="52226" name="Rectangle 17"/>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2227" name="Picture 15"/>
          <p:cNvPicPr>
            <a:picLocks noChangeAspect="1" noChangeArrowheads="1"/>
          </p:cNvPicPr>
          <p:nvPr/>
        </p:nvPicPr>
        <p:blipFill>
          <a:blip r:embed="rId2"/>
          <a:srcRect/>
          <a:stretch>
            <a:fillRect/>
          </a:stretch>
        </p:blipFill>
        <p:spPr bwMode="auto">
          <a:xfrm>
            <a:off x="0" y="1844675"/>
            <a:ext cx="2257425" cy="1638300"/>
          </a:xfrm>
          <a:prstGeom prst="rect">
            <a:avLst/>
          </a:prstGeom>
          <a:noFill/>
          <a:ln w="9525">
            <a:noFill/>
            <a:miter lim="800000"/>
            <a:headEnd/>
            <a:tailEnd/>
          </a:ln>
        </p:spPr>
      </p:pic>
      <p:graphicFrame>
        <p:nvGraphicFramePr>
          <p:cNvPr id="96283" name="Group 27"/>
          <p:cNvGraphicFramePr>
            <a:graphicFrameLocks noGrp="1"/>
          </p:cNvGraphicFramePr>
          <p:nvPr/>
        </p:nvGraphicFramePr>
        <p:xfrm>
          <a:off x="0" y="3021013"/>
          <a:ext cx="207963" cy="1536700"/>
        </p:xfrm>
        <a:graphic>
          <a:graphicData uri="http://schemas.openxmlformats.org/drawingml/2006/table">
            <a:tbl>
              <a:tblPr/>
              <a:tblGrid>
                <a:gridCol w="208280"/>
              </a:tblGrid>
              <a:tr h="1536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2230" name="Rectangle 28"/>
          <p:cNvSpPr>
            <a:spLocks noChangeArrowheads="1"/>
          </p:cNvSpPr>
          <p:nvPr/>
        </p:nvSpPr>
        <p:spPr bwMode="auto">
          <a:xfrm>
            <a:off x="0" y="4557713"/>
            <a:ext cx="184150" cy="915987"/>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2231" name="Rectangle 29"/>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2232" name="Picture 14"/>
          <p:cNvPicPr>
            <a:picLocks noChangeAspect="1" noChangeArrowheads="1"/>
          </p:cNvPicPr>
          <p:nvPr/>
        </p:nvPicPr>
        <p:blipFill>
          <a:blip r:embed="rId3"/>
          <a:srcRect/>
          <a:stretch>
            <a:fillRect/>
          </a:stretch>
        </p:blipFill>
        <p:spPr bwMode="auto">
          <a:xfrm>
            <a:off x="2268538" y="1844675"/>
            <a:ext cx="2219325" cy="1676400"/>
          </a:xfrm>
          <a:prstGeom prst="rect">
            <a:avLst/>
          </a:prstGeom>
          <a:noFill/>
          <a:ln w="9525">
            <a:noFill/>
            <a:miter lim="800000"/>
            <a:headEnd/>
            <a:tailEnd/>
          </a:ln>
        </p:spPr>
      </p:pic>
      <p:graphicFrame>
        <p:nvGraphicFramePr>
          <p:cNvPr id="96295" name="Group 39"/>
          <p:cNvGraphicFramePr>
            <a:graphicFrameLocks noGrp="1"/>
          </p:cNvGraphicFramePr>
          <p:nvPr/>
        </p:nvGraphicFramePr>
        <p:xfrm>
          <a:off x="0" y="5473700"/>
          <a:ext cx="207963" cy="1571625"/>
        </p:xfrm>
        <a:graphic>
          <a:graphicData uri="http://schemas.openxmlformats.org/drawingml/2006/table">
            <a:tbl>
              <a:tblPr/>
              <a:tblGrid>
                <a:gridCol w="208280"/>
              </a:tblGrid>
              <a:tr h="1571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2235" name="Rectangle 40"/>
          <p:cNvSpPr>
            <a:spLocks noChangeArrowheads="1"/>
          </p:cNvSpPr>
          <p:nvPr/>
        </p:nvSpPr>
        <p:spPr bwMode="auto">
          <a:xfrm>
            <a:off x="0" y="7045325"/>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2236" name="Rectangle 41"/>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2237" name="Picture 13"/>
          <p:cNvPicPr>
            <a:picLocks noChangeAspect="1" noChangeArrowheads="1"/>
          </p:cNvPicPr>
          <p:nvPr/>
        </p:nvPicPr>
        <p:blipFill>
          <a:blip r:embed="rId4"/>
          <a:srcRect/>
          <a:stretch>
            <a:fillRect/>
          </a:stretch>
        </p:blipFill>
        <p:spPr bwMode="auto">
          <a:xfrm>
            <a:off x="4572000" y="1844675"/>
            <a:ext cx="2257425" cy="1638300"/>
          </a:xfrm>
          <a:prstGeom prst="rect">
            <a:avLst/>
          </a:prstGeom>
          <a:noFill/>
          <a:ln w="9525">
            <a:noFill/>
            <a:miter lim="800000"/>
            <a:headEnd/>
            <a:tailEnd/>
          </a:ln>
        </p:spPr>
      </p:pic>
      <p:graphicFrame>
        <p:nvGraphicFramePr>
          <p:cNvPr id="96307" name="Group 51"/>
          <p:cNvGraphicFramePr>
            <a:graphicFrameLocks noGrp="1"/>
          </p:cNvGraphicFramePr>
          <p:nvPr/>
        </p:nvGraphicFramePr>
        <p:xfrm>
          <a:off x="0" y="7961313"/>
          <a:ext cx="207963" cy="1536700"/>
        </p:xfrm>
        <a:graphic>
          <a:graphicData uri="http://schemas.openxmlformats.org/drawingml/2006/table">
            <a:tbl>
              <a:tblPr/>
              <a:tblGrid>
                <a:gridCol w="208280"/>
              </a:tblGrid>
              <a:tr h="1536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2240" name="Rectangle 52"/>
          <p:cNvSpPr>
            <a:spLocks noChangeArrowheads="1"/>
          </p:cNvSpPr>
          <p:nvPr/>
        </p:nvSpPr>
        <p:spPr bwMode="auto">
          <a:xfrm>
            <a:off x="0" y="9498013"/>
            <a:ext cx="184150" cy="915987"/>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2241" name="Rectangle 53"/>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2242" name="Picture 12"/>
          <p:cNvPicPr>
            <a:picLocks noChangeAspect="1" noChangeArrowheads="1"/>
          </p:cNvPicPr>
          <p:nvPr/>
        </p:nvPicPr>
        <p:blipFill>
          <a:blip r:embed="rId5"/>
          <a:srcRect/>
          <a:stretch>
            <a:fillRect/>
          </a:stretch>
        </p:blipFill>
        <p:spPr bwMode="auto">
          <a:xfrm>
            <a:off x="6915150" y="1844675"/>
            <a:ext cx="2228850" cy="1657350"/>
          </a:xfrm>
          <a:prstGeom prst="rect">
            <a:avLst/>
          </a:prstGeom>
          <a:noFill/>
          <a:ln w="9525">
            <a:noFill/>
            <a:miter lim="800000"/>
            <a:headEnd/>
            <a:tailEnd/>
          </a:ln>
        </p:spPr>
      </p:pic>
      <p:graphicFrame>
        <p:nvGraphicFramePr>
          <p:cNvPr id="96319" name="Group 63"/>
          <p:cNvGraphicFramePr>
            <a:graphicFrameLocks noGrp="1"/>
          </p:cNvGraphicFramePr>
          <p:nvPr/>
        </p:nvGraphicFramePr>
        <p:xfrm>
          <a:off x="0" y="10414000"/>
          <a:ext cx="207963" cy="1554163"/>
        </p:xfrm>
        <a:graphic>
          <a:graphicData uri="http://schemas.openxmlformats.org/drawingml/2006/table">
            <a:tbl>
              <a:tblPr/>
              <a:tblGrid>
                <a:gridCol w="208280"/>
              </a:tblGrid>
              <a:tr h="1554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2245" name="Rectangle 64"/>
          <p:cNvSpPr>
            <a:spLocks noChangeArrowheads="1"/>
          </p:cNvSpPr>
          <p:nvPr/>
        </p:nvSpPr>
        <p:spPr bwMode="auto">
          <a:xfrm>
            <a:off x="0" y="11968163"/>
            <a:ext cx="1095375" cy="2668587"/>
          </a:xfrm>
          <a:prstGeom prst="rect">
            <a:avLst/>
          </a:prstGeom>
          <a:noFill/>
          <a:ln w="9525">
            <a:noFill/>
            <a:miter lim="800000"/>
            <a:headEnd/>
            <a:tailEnd/>
          </a:ln>
        </p:spPr>
        <p:txBody>
          <a:bodyPr wrap="none" lIns="355488" tIns="914112" rIns="739542" bIns="228528"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r>
              <a:rPr lang="ru-RU" sz="1200">
                <a:latin typeface="Corbel" pitchFamily="34" charset="0"/>
                <a:cs typeface="Times New Roman" pitchFamily="18" charset="0"/>
              </a:rPr>
              <a:t/>
            </a:r>
            <a:br>
              <a:rPr lang="ru-RU" sz="1200">
                <a:latin typeface="Corbel" pitchFamily="34" charset="0"/>
                <a:cs typeface="Times New Roman" pitchFamily="18" charset="0"/>
              </a:rPr>
            </a:br>
            <a:endParaRPr lang="ru-RU" sz="1100">
              <a:latin typeface="Corbel" pitchFamily="34" charset="0"/>
            </a:endParaRPr>
          </a:p>
          <a:p>
            <a:pPr eaLnBrk="0" hangingPunct="0"/>
            <a:r>
              <a:rPr lang="ru-RU" sz="1200">
                <a:latin typeface="Corbel" pitchFamily="34" charset="0"/>
                <a:cs typeface="Times New Roman" pitchFamily="18" charset="0"/>
              </a:rPr>
              <a:t/>
            </a:r>
            <a:br>
              <a:rPr lang="ru-RU" sz="1200">
                <a:latin typeface="Corbel" pitchFamily="34" charset="0"/>
                <a:cs typeface="Times New Roman" pitchFamily="18" charset="0"/>
              </a:rPr>
            </a:br>
            <a:endParaRPr lang="ru-RU" sz="1100">
              <a:latin typeface="Corbel" pitchFamily="34" charset="0"/>
            </a:endParaRPr>
          </a:p>
          <a:p>
            <a:pPr eaLnBrk="0" hangingPunct="0"/>
            <a:endParaRPr lang="ru-RU">
              <a:latin typeface="Corbel" pitchFamily="34" charset="0"/>
            </a:endParaRPr>
          </a:p>
        </p:txBody>
      </p:sp>
      <p:sp>
        <p:nvSpPr>
          <p:cNvPr id="52246" name="Rectangle 65"/>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2247" name="Picture 11"/>
          <p:cNvPicPr>
            <a:picLocks noChangeAspect="1" noChangeArrowheads="1"/>
          </p:cNvPicPr>
          <p:nvPr/>
        </p:nvPicPr>
        <p:blipFill>
          <a:blip r:embed="rId6"/>
          <a:srcRect/>
          <a:stretch>
            <a:fillRect/>
          </a:stretch>
        </p:blipFill>
        <p:spPr bwMode="auto">
          <a:xfrm>
            <a:off x="0" y="3573463"/>
            <a:ext cx="2295525" cy="1638300"/>
          </a:xfrm>
          <a:prstGeom prst="rect">
            <a:avLst/>
          </a:prstGeom>
          <a:noFill/>
          <a:ln w="9525">
            <a:noFill/>
            <a:miter lim="800000"/>
            <a:headEnd/>
            <a:tailEnd/>
          </a:ln>
        </p:spPr>
      </p:pic>
      <p:graphicFrame>
        <p:nvGraphicFramePr>
          <p:cNvPr id="96331" name="Group 75"/>
          <p:cNvGraphicFramePr>
            <a:graphicFrameLocks noGrp="1"/>
          </p:cNvGraphicFramePr>
          <p:nvPr/>
        </p:nvGraphicFramePr>
        <p:xfrm>
          <a:off x="0" y="14636750"/>
          <a:ext cx="207963" cy="1536700"/>
        </p:xfrm>
        <a:graphic>
          <a:graphicData uri="http://schemas.openxmlformats.org/drawingml/2006/table">
            <a:tbl>
              <a:tblPr/>
              <a:tblGrid>
                <a:gridCol w="208280"/>
              </a:tblGrid>
              <a:tr h="1536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2250" name="Rectangle 76"/>
          <p:cNvSpPr>
            <a:spLocks noChangeArrowheads="1"/>
          </p:cNvSpPr>
          <p:nvPr/>
        </p:nvSpPr>
        <p:spPr bwMode="auto">
          <a:xfrm>
            <a:off x="0" y="16173450"/>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2251" name="Rectangle 77"/>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2252" name="Picture 10"/>
          <p:cNvPicPr>
            <a:picLocks noChangeAspect="1" noChangeArrowheads="1"/>
          </p:cNvPicPr>
          <p:nvPr/>
        </p:nvPicPr>
        <p:blipFill>
          <a:blip r:embed="rId7"/>
          <a:srcRect/>
          <a:stretch>
            <a:fillRect/>
          </a:stretch>
        </p:blipFill>
        <p:spPr bwMode="auto">
          <a:xfrm>
            <a:off x="2339975" y="3573463"/>
            <a:ext cx="2238375" cy="1638300"/>
          </a:xfrm>
          <a:prstGeom prst="rect">
            <a:avLst/>
          </a:prstGeom>
          <a:noFill/>
          <a:ln w="9525">
            <a:noFill/>
            <a:miter lim="800000"/>
            <a:headEnd/>
            <a:tailEnd/>
          </a:ln>
        </p:spPr>
      </p:pic>
      <p:graphicFrame>
        <p:nvGraphicFramePr>
          <p:cNvPr id="96343" name="Group 87"/>
          <p:cNvGraphicFramePr>
            <a:graphicFrameLocks noGrp="1"/>
          </p:cNvGraphicFramePr>
          <p:nvPr/>
        </p:nvGraphicFramePr>
        <p:xfrm>
          <a:off x="0" y="17089438"/>
          <a:ext cx="207963" cy="1536700"/>
        </p:xfrm>
        <a:graphic>
          <a:graphicData uri="http://schemas.openxmlformats.org/drawingml/2006/table">
            <a:tbl>
              <a:tblPr/>
              <a:tblGrid>
                <a:gridCol w="208280"/>
              </a:tblGrid>
              <a:tr h="1536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2255" name="Rectangle 88"/>
          <p:cNvSpPr>
            <a:spLocks noChangeArrowheads="1"/>
          </p:cNvSpPr>
          <p:nvPr/>
        </p:nvSpPr>
        <p:spPr bwMode="auto">
          <a:xfrm>
            <a:off x="0" y="18626138"/>
            <a:ext cx="184150" cy="915987"/>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2256" name="Rectangle 89"/>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2257" name="Picture 9"/>
          <p:cNvPicPr>
            <a:picLocks noChangeAspect="1" noChangeArrowheads="1"/>
          </p:cNvPicPr>
          <p:nvPr/>
        </p:nvPicPr>
        <p:blipFill>
          <a:blip r:embed="rId8"/>
          <a:srcRect/>
          <a:stretch>
            <a:fillRect/>
          </a:stretch>
        </p:blipFill>
        <p:spPr bwMode="auto">
          <a:xfrm>
            <a:off x="4572000" y="3500438"/>
            <a:ext cx="2238375" cy="1647825"/>
          </a:xfrm>
          <a:prstGeom prst="rect">
            <a:avLst/>
          </a:prstGeom>
          <a:noFill/>
          <a:ln w="9525">
            <a:noFill/>
            <a:miter lim="800000"/>
            <a:headEnd/>
            <a:tailEnd/>
          </a:ln>
        </p:spPr>
      </p:pic>
      <p:graphicFrame>
        <p:nvGraphicFramePr>
          <p:cNvPr id="96355" name="Group 99"/>
          <p:cNvGraphicFramePr>
            <a:graphicFrameLocks noGrp="1"/>
          </p:cNvGraphicFramePr>
          <p:nvPr/>
        </p:nvGraphicFramePr>
        <p:xfrm>
          <a:off x="0" y="19542125"/>
          <a:ext cx="207963" cy="1544638"/>
        </p:xfrm>
        <a:graphic>
          <a:graphicData uri="http://schemas.openxmlformats.org/drawingml/2006/table">
            <a:tbl>
              <a:tblPr/>
              <a:tblGrid>
                <a:gridCol w="208280"/>
              </a:tblGrid>
              <a:tr h="154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2260" name="Rectangle 100"/>
          <p:cNvSpPr>
            <a:spLocks noChangeArrowheads="1"/>
          </p:cNvSpPr>
          <p:nvPr/>
        </p:nvSpPr>
        <p:spPr bwMode="auto">
          <a:xfrm>
            <a:off x="0" y="21086763"/>
            <a:ext cx="184150" cy="915987"/>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2261" name="Rectangle 101"/>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2262" name="Picture 8"/>
          <p:cNvPicPr>
            <a:picLocks noChangeAspect="1" noChangeArrowheads="1"/>
          </p:cNvPicPr>
          <p:nvPr/>
        </p:nvPicPr>
        <p:blipFill>
          <a:blip r:embed="rId9"/>
          <a:srcRect/>
          <a:stretch>
            <a:fillRect/>
          </a:stretch>
        </p:blipFill>
        <p:spPr bwMode="auto">
          <a:xfrm>
            <a:off x="6905625" y="3500438"/>
            <a:ext cx="2238375" cy="1638300"/>
          </a:xfrm>
          <a:prstGeom prst="rect">
            <a:avLst/>
          </a:prstGeom>
          <a:noFill/>
          <a:ln w="9525">
            <a:noFill/>
            <a:miter lim="800000"/>
            <a:headEnd/>
            <a:tailEnd/>
          </a:ln>
        </p:spPr>
      </p:pic>
      <p:graphicFrame>
        <p:nvGraphicFramePr>
          <p:cNvPr id="96367" name="Group 111"/>
          <p:cNvGraphicFramePr>
            <a:graphicFrameLocks noGrp="1"/>
          </p:cNvGraphicFramePr>
          <p:nvPr/>
        </p:nvGraphicFramePr>
        <p:xfrm>
          <a:off x="0" y="22002750"/>
          <a:ext cx="207963" cy="1536700"/>
        </p:xfrm>
        <a:graphic>
          <a:graphicData uri="http://schemas.openxmlformats.org/drawingml/2006/table">
            <a:tbl>
              <a:tblPr/>
              <a:tblGrid>
                <a:gridCol w="208280"/>
              </a:tblGrid>
              <a:tr h="1536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2265" name="Rectangle 112"/>
          <p:cNvSpPr>
            <a:spLocks noChangeArrowheads="1"/>
          </p:cNvSpPr>
          <p:nvPr/>
        </p:nvSpPr>
        <p:spPr bwMode="auto">
          <a:xfrm>
            <a:off x="0" y="23539450"/>
            <a:ext cx="1095375" cy="2668588"/>
          </a:xfrm>
          <a:prstGeom prst="rect">
            <a:avLst/>
          </a:prstGeom>
          <a:noFill/>
          <a:ln w="9525">
            <a:noFill/>
            <a:miter lim="800000"/>
            <a:headEnd/>
            <a:tailEnd/>
          </a:ln>
        </p:spPr>
        <p:txBody>
          <a:bodyPr wrap="none" lIns="355488" tIns="914112" rIns="739542" bIns="228528"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r>
              <a:rPr lang="ru-RU" sz="1200">
                <a:latin typeface="Corbel" pitchFamily="34" charset="0"/>
                <a:cs typeface="Times New Roman" pitchFamily="18" charset="0"/>
              </a:rPr>
              <a:t/>
            </a:r>
            <a:br>
              <a:rPr lang="ru-RU" sz="1200">
                <a:latin typeface="Corbel" pitchFamily="34" charset="0"/>
                <a:cs typeface="Times New Roman" pitchFamily="18" charset="0"/>
              </a:rPr>
            </a:br>
            <a:endParaRPr lang="ru-RU" sz="1100">
              <a:latin typeface="Corbel" pitchFamily="34" charset="0"/>
            </a:endParaRPr>
          </a:p>
          <a:p>
            <a:pPr eaLnBrk="0" hangingPunct="0"/>
            <a:r>
              <a:rPr lang="ru-RU" sz="1200">
                <a:latin typeface="Corbel" pitchFamily="34" charset="0"/>
                <a:cs typeface="Times New Roman" pitchFamily="18" charset="0"/>
              </a:rPr>
              <a:t/>
            </a:r>
            <a:br>
              <a:rPr lang="ru-RU" sz="1200">
                <a:latin typeface="Corbel" pitchFamily="34" charset="0"/>
                <a:cs typeface="Times New Roman" pitchFamily="18" charset="0"/>
              </a:rPr>
            </a:br>
            <a:endParaRPr lang="ru-RU" sz="1100">
              <a:latin typeface="Corbel" pitchFamily="34" charset="0"/>
            </a:endParaRPr>
          </a:p>
          <a:p>
            <a:pPr eaLnBrk="0" hangingPunct="0"/>
            <a:endParaRPr lang="ru-RU">
              <a:latin typeface="Corbel" pitchFamily="34" charset="0"/>
            </a:endParaRPr>
          </a:p>
        </p:txBody>
      </p:sp>
      <p:sp>
        <p:nvSpPr>
          <p:cNvPr id="52266" name="Rectangle 113"/>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2267" name="Picture 7"/>
          <p:cNvPicPr>
            <a:picLocks noChangeAspect="1" noChangeArrowheads="1"/>
          </p:cNvPicPr>
          <p:nvPr/>
        </p:nvPicPr>
        <p:blipFill>
          <a:blip r:embed="rId10"/>
          <a:srcRect/>
          <a:stretch>
            <a:fillRect/>
          </a:stretch>
        </p:blipFill>
        <p:spPr bwMode="auto">
          <a:xfrm>
            <a:off x="0" y="5238750"/>
            <a:ext cx="2257425" cy="1619250"/>
          </a:xfrm>
          <a:prstGeom prst="rect">
            <a:avLst/>
          </a:prstGeom>
          <a:noFill/>
          <a:ln w="9525">
            <a:noFill/>
            <a:miter lim="800000"/>
            <a:headEnd/>
            <a:tailEnd/>
          </a:ln>
        </p:spPr>
      </p:pic>
      <p:graphicFrame>
        <p:nvGraphicFramePr>
          <p:cNvPr id="96379" name="Group 123"/>
          <p:cNvGraphicFramePr>
            <a:graphicFrameLocks noGrp="1"/>
          </p:cNvGraphicFramePr>
          <p:nvPr/>
        </p:nvGraphicFramePr>
        <p:xfrm>
          <a:off x="0" y="26208038"/>
          <a:ext cx="207963" cy="1517650"/>
        </p:xfrm>
        <a:graphic>
          <a:graphicData uri="http://schemas.openxmlformats.org/drawingml/2006/table">
            <a:tbl>
              <a:tblPr/>
              <a:tblGrid>
                <a:gridCol w="208280"/>
              </a:tblGrid>
              <a:tr h="1517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2270" name="Rectangle 124"/>
          <p:cNvSpPr>
            <a:spLocks noChangeArrowheads="1"/>
          </p:cNvSpPr>
          <p:nvPr/>
        </p:nvSpPr>
        <p:spPr bwMode="auto">
          <a:xfrm>
            <a:off x="0" y="27725688"/>
            <a:ext cx="184150" cy="915987"/>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2271" name="Rectangle 125"/>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2272" name="Picture 6"/>
          <p:cNvPicPr>
            <a:picLocks noChangeAspect="1" noChangeArrowheads="1"/>
          </p:cNvPicPr>
          <p:nvPr/>
        </p:nvPicPr>
        <p:blipFill>
          <a:blip r:embed="rId11"/>
          <a:srcRect/>
          <a:stretch>
            <a:fillRect/>
          </a:stretch>
        </p:blipFill>
        <p:spPr bwMode="auto">
          <a:xfrm>
            <a:off x="2268538" y="5248275"/>
            <a:ext cx="2228850" cy="1609725"/>
          </a:xfrm>
          <a:prstGeom prst="rect">
            <a:avLst/>
          </a:prstGeom>
          <a:noFill/>
          <a:ln w="9525">
            <a:noFill/>
            <a:miter lim="800000"/>
            <a:headEnd/>
            <a:tailEnd/>
          </a:ln>
        </p:spPr>
      </p:pic>
      <p:graphicFrame>
        <p:nvGraphicFramePr>
          <p:cNvPr id="96391" name="Group 135"/>
          <p:cNvGraphicFramePr>
            <a:graphicFrameLocks noGrp="1"/>
          </p:cNvGraphicFramePr>
          <p:nvPr/>
        </p:nvGraphicFramePr>
        <p:xfrm>
          <a:off x="0" y="28641675"/>
          <a:ext cx="207963" cy="1509713"/>
        </p:xfrm>
        <a:graphic>
          <a:graphicData uri="http://schemas.openxmlformats.org/drawingml/2006/table">
            <a:tbl>
              <a:tblPr/>
              <a:tblGrid>
                <a:gridCol w="208280"/>
              </a:tblGrid>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2275" name="Rectangle 136"/>
          <p:cNvSpPr>
            <a:spLocks noChangeArrowheads="1"/>
          </p:cNvSpPr>
          <p:nvPr/>
        </p:nvSpPr>
        <p:spPr bwMode="auto">
          <a:xfrm>
            <a:off x="0" y="30151388"/>
            <a:ext cx="184150" cy="915987"/>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2276" name="Rectangle 137"/>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2277" name="Picture 5"/>
          <p:cNvPicPr>
            <a:picLocks noChangeAspect="1" noChangeArrowheads="1"/>
          </p:cNvPicPr>
          <p:nvPr/>
        </p:nvPicPr>
        <p:blipFill>
          <a:blip r:embed="rId12"/>
          <a:srcRect/>
          <a:stretch>
            <a:fillRect/>
          </a:stretch>
        </p:blipFill>
        <p:spPr bwMode="auto">
          <a:xfrm>
            <a:off x="4572000" y="5229225"/>
            <a:ext cx="2266950" cy="1628775"/>
          </a:xfrm>
          <a:prstGeom prst="rect">
            <a:avLst/>
          </a:prstGeom>
          <a:noFill/>
          <a:ln w="9525">
            <a:noFill/>
            <a:miter lim="800000"/>
            <a:headEnd/>
            <a:tailEnd/>
          </a:ln>
        </p:spPr>
      </p:pic>
      <p:graphicFrame>
        <p:nvGraphicFramePr>
          <p:cNvPr id="96403" name="Group 147"/>
          <p:cNvGraphicFramePr>
            <a:graphicFrameLocks noGrp="1"/>
          </p:cNvGraphicFramePr>
          <p:nvPr/>
        </p:nvGraphicFramePr>
        <p:xfrm>
          <a:off x="0" y="31067375"/>
          <a:ext cx="207963" cy="1536700"/>
        </p:xfrm>
        <a:graphic>
          <a:graphicData uri="http://schemas.openxmlformats.org/drawingml/2006/table">
            <a:tbl>
              <a:tblPr/>
              <a:tblGrid>
                <a:gridCol w="208280"/>
              </a:tblGrid>
              <a:tr h="1536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2280" name="Rectangle 148"/>
          <p:cNvSpPr>
            <a:spLocks noChangeArrowheads="1"/>
          </p:cNvSpPr>
          <p:nvPr/>
        </p:nvSpPr>
        <p:spPr bwMode="auto">
          <a:xfrm>
            <a:off x="0" y="32604075"/>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2281" name="Rectangle 149"/>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2282" name="Picture 4"/>
          <p:cNvPicPr>
            <a:picLocks noChangeAspect="1" noChangeArrowheads="1"/>
          </p:cNvPicPr>
          <p:nvPr/>
        </p:nvPicPr>
        <p:blipFill>
          <a:blip r:embed="rId13"/>
          <a:srcRect/>
          <a:stretch>
            <a:fillRect/>
          </a:stretch>
        </p:blipFill>
        <p:spPr bwMode="auto">
          <a:xfrm>
            <a:off x="6867525" y="5181600"/>
            <a:ext cx="2276475" cy="1676400"/>
          </a:xfrm>
          <a:prstGeom prst="rect">
            <a:avLst/>
          </a:prstGeom>
          <a:noFill/>
          <a:ln w="9525">
            <a:noFill/>
            <a:miter lim="800000"/>
            <a:headEnd/>
            <a:tailEnd/>
          </a:ln>
        </p:spPr>
      </p:pic>
      <p:graphicFrame>
        <p:nvGraphicFramePr>
          <p:cNvPr id="96415" name="Group 159"/>
          <p:cNvGraphicFramePr>
            <a:graphicFrameLocks noGrp="1"/>
          </p:cNvGraphicFramePr>
          <p:nvPr/>
        </p:nvGraphicFramePr>
        <p:xfrm>
          <a:off x="0" y="33520063"/>
          <a:ext cx="207963" cy="1571625"/>
        </p:xfrm>
        <a:graphic>
          <a:graphicData uri="http://schemas.openxmlformats.org/drawingml/2006/table">
            <a:tbl>
              <a:tblPr/>
              <a:tblGrid>
                <a:gridCol w="208280"/>
              </a:tblGrid>
              <a:tr h="1571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2285" name="Rectangle 160"/>
          <p:cNvSpPr>
            <a:spLocks noChangeArrowheads="1"/>
          </p:cNvSpPr>
          <p:nvPr/>
        </p:nvSpPr>
        <p:spPr bwMode="auto">
          <a:xfrm>
            <a:off x="0" y="35091688"/>
            <a:ext cx="184150" cy="915987"/>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idx="4294967295"/>
          </p:nvPr>
        </p:nvSpPr>
        <p:spPr/>
        <p:txBody>
          <a:bodyPr/>
          <a:lstStyle/>
          <a:p>
            <a:endParaRPr lang="ru-RU"/>
          </a:p>
        </p:txBody>
      </p:sp>
      <p:sp>
        <p:nvSpPr>
          <p:cNvPr id="53250" name="Rectangle 16"/>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3251" name="Picture 15"/>
          <p:cNvPicPr>
            <a:picLocks noChangeAspect="1" noChangeArrowheads="1"/>
          </p:cNvPicPr>
          <p:nvPr/>
        </p:nvPicPr>
        <p:blipFill>
          <a:blip r:embed="rId2"/>
          <a:srcRect/>
          <a:stretch>
            <a:fillRect/>
          </a:stretch>
        </p:blipFill>
        <p:spPr bwMode="auto">
          <a:xfrm>
            <a:off x="-180975" y="1700213"/>
            <a:ext cx="2286000" cy="1666875"/>
          </a:xfrm>
          <a:prstGeom prst="rect">
            <a:avLst/>
          </a:prstGeom>
          <a:noFill/>
          <a:ln w="9525">
            <a:noFill/>
            <a:miter lim="800000"/>
            <a:headEnd/>
            <a:tailEnd/>
          </a:ln>
        </p:spPr>
      </p:pic>
      <p:graphicFrame>
        <p:nvGraphicFramePr>
          <p:cNvPr id="95258" name="Group 26"/>
          <p:cNvGraphicFramePr>
            <a:graphicFrameLocks noGrp="1"/>
          </p:cNvGraphicFramePr>
          <p:nvPr/>
        </p:nvGraphicFramePr>
        <p:xfrm>
          <a:off x="0" y="0"/>
          <a:ext cx="207963" cy="1562100"/>
        </p:xfrm>
        <a:graphic>
          <a:graphicData uri="http://schemas.openxmlformats.org/drawingml/2006/table">
            <a:tbl>
              <a:tblPr/>
              <a:tblGrid>
                <a:gridCol w="208280"/>
              </a:tblGrid>
              <a:tr h="1562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3254" name="Rectangle 27"/>
          <p:cNvSpPr>
            <a:spLocks noChangeArrowheads="1"/>
          </p:cNvSpPr>
          <p:nvPr/>
        </p:nvSpPr>
        <p:spPr bwMode="auto">
          <a:xfrm>
            <a:off x="0" y="1562100"/>
            <a:ext cx="1181100" cy="2195513"/>
          </a:xfrm>
          <a:prstGeom prst="rect">
            <a:avLst/>
          </a:prstGeom>
          <a:noFill/>
          <a:ln w="9525">
            <a:noFill/>
            <a:miter lim="800000"/>
            <a:headEnd/>
            <a:tailEnd/>
          </a:ln>
        </p:spPr>
        <p:txBody>
          <a:bodyPr wrap="none" lIns="590364" tIns="914112" rIns="590364" bIns="457056"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3255" name="Rectangle 28"/>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3256" name="Picture 14"/>
          <p:cNvPicPr>
            <a:picLocks noChangeAspect="1" noChangeArrowheads="1"/>
          </p:cNvPicPr>
          <p:nvPr/>
        </p:nvPicPr>
        <p:blipFill>
          <a:blip r:embed="rId3"/>
          <a:srcRect/>
          <a:stretch>
            <a:fillRect/>
          </a:stretch>
        </p:blipFill>
        <p:spPr bwMode="auto">
          <a:xfrm>
            <a:off x="2124075" y="1700213"/>
            <a:ext cx="2257425" cy="1628775"/>
          </a:xfrm>
          <a:prstGeom prst="rect">
            <a:avLst/>
          </a:prstGeom>
          <a:noFill/>
          <a:ln w="9525">
            <a:noFill/>
            <a:miter lim="800000"/>
            <a:headEnd/>
            <a:tailEnd/>
          </a:ln>
        </p:spPr>
      </p:pic>
      <p:graphicFrame>
        <p:nvGraphicFramePr>
          <p:cNvPr id="95270" name="Group 38"/>
          <p:cNvGraphicFramePr>
            <a:graphicFrameLocks noGrp="1"/>
          </p:cNvGraphicFramePr>
          <p:nvPr/>
        </p:nvGraphicFramePr>
        <p:xfrm>
          <a:off x="0" y="3757613"/>
          <a:ext cx="207963" cy="1527175"/>
        </p:xfrm>
        <a:graphic>
          <a:graphicData uri="http://schemas.openxmlformats.org/drawingml/2006/table">
            <a:tbl>
              <a:tblPr/>
              <a:tblGrid>
                <a:gridCol w="208280"/>
              </a:tblGrid>
              <a:tr h="1527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3259" name="Rectangle 39"/>
          <p:cNvSpPr>
            <a:spLocks noChangeArrowheads="1"/>
          </p:cNvSpPr>
          <p:nvPr/>
        </p:nvSpPr>
        <p:spPr bwMode="auto">
          <a:xfrm>
            <a:off x="0" y="5284788"/>
            <a:ext cx="184150" cy="915987"/>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3260" name="Rectangle 40"/>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3261" name="Picture 13"/>
          <p:cNvPicPr>
            <a:picLocks noChangeAspect="1" noChangeArrowheads="1"/>
          </p:cNvPicPr>
          <p:nvPr/>
        </p:nvPicPr>
        <p:blipFill>
          <a:blip r:embed="rId4"/>
          <a:srcRect/>
          <a:stretch>
            <a:fillRect/>
          </a:stretch>
        </p:blipFill>
        <p:spPr bwMode="auto">
          <a:xfrm>
            <a:off x="4500563" y="1700213"/>
            <a:ext cx="2295525" cy="1676400"/>
          </a:xfrm>
          <a:prstGeom prst="rect">
            <a:avLst/>
          </a:prstGeom>
          <a:noFill/>
          <a:ln w="9525">
            <a:noFill/>
            <a:miter lim="800000"/>
            <a:headEnd/>
            <a:tailEnd/>
          </a:ln>
        </p:spPr>
      </p:pic>
      <p:graphicFrame>
        <p:nvGraphicFramePr>
          <p:cNvPr id="95282" name="Group 50"/>
          <p:cNvGraphicFramePr>
            <a:graphicFrameLocks noGrp="1"/>
          </p:cNvGraphicFramePr>
          <p:nvPr/>
        </p:nvGraphicFramePr>
        <p:xfrm>
          <a:off x="0" y="6200775"/>
          <a:ext cx="207963" cy="1571625"/>
        </p:xfrm>
        <a:graphic>
          <a:graphicData uri="http://schemas.openxmlformats.org/drawingml/2006/table">
            <a:tbl>
              <a:tblPr/>
              <a:tblGrid>
                <a:gridCol w="208280"/>
              </a:tblGrid>
              <a:tr h="1571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3264" name="Rectangle 51"/>
          <p:cNvSpPr>
            <a:spLocks noChangeArrowheads="1"/>
          </p:cNvSpPr>
          <p:nvPr/>
        </p:nvSpPr>
        <p:spPr bwMode="auto">
          <a:xfrm>
            <a:off x="0" y="7772400"/>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3265" name="Rectangle 52"/>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3266" name="Picture 12"/>
          <p:cNvPicPr>
            <a:picLocks noChangeAspect="1" noChangeArrowheads="1"/>
          </p:cNvPicPr>
          <p:nvPr/>
        </p:nvPicPr>
        <p:blipFill>
          <a:blip r:embed="rId5"/>
          <a:srcRect/>
          <a:stretch>
            <a:fillRect/>
          </a:stretch>
        </p:blipFill>
        <p:spPr bwMode="auto">
          <a:xfrm>
            <a:off x="6915150" y="1773238"/>
            <a:ext cx="2228850" cy="1666875"/>
          </a:xfrm>
          <a:prstGeom prst="rect">
            <a:avLst/>
          </a:prstGeom>
          <a:noFill/>
          <a:ln w="9525">
            <a:noFill/>
            <a:miter lim="800000"/>
            <a:headEnd/>
            <a:tailEnd/>
          </a:ln>
        </p:spPr>
      </p:pic>
      <p:graphicFrame>
        <p:nvGraphicFramePr>
          <p:cNvPr id="95294" name="Group 62"/>
          <p:cNvGraphicFramePr>
            <a:graphicFrameLocks noGrp="1"/>
          </p:cNvGraphicFramePr>
          <p:nvPr/>
        </p:nvGraphicFramePr>
        <p:xfrm>
          <a:off x="0" y="8688388"/>
          <a:ext cx="207963" cy="1562100"/>
        </p:xfrm>
        <a:graphic>
          <a:graphicData uri="http://schemas.openxmlformats.org/drawingml/2006/table">
            <a:tbl>
              <a:tblPr/>
              <a:tblGrid>
                <a:gridCol w="208280"/>
              </a:tblGrid>
              <a:tr h="1562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3269" name="Rectangle 63"/>
          <p:cNvSpPr>
            <a:spLocks noChangeArrowheads="1"/>
          </p:cNvSpPr>
          <p:nvPr/>
        </p:nvSpPr>
        <p:spPr bwMode="auto">
          <a:xfrm>
            <a:off x="0" y="10250488"/>
            <a:ext cx="1181100" cy="2897187"/>
          </a:xfrm>
          <a:prstGeom prst="rect">
            <a:avLst/>
          </a:prstGeom>
          <a:noFill/>
          <a:ln w="9525">
            <a:noFill/>
            <a:miter lim="800000"/>
            <a:headEnd/>
            <a:tailEnd/>
          </a:ln>
        </p:spPr>
        <p:txBody>
          <a:bodyPr wrap="none" lIns="590364" tIns="914112" rIns="590364" bIns="457056"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r>
              <a:rPr lang="ru-RU" sz="1200">
                <a:latin typeface="Corbel" pitchFamily="34" charset="0"/>
                <a:cs typeface="Times New Roman" pitchFamily="18" charset="0"/>
              </a:rPr>
              <a:t/>
            </a:r>
            <a:br>
              <a:rPr lang="ru-RU" sz="1200">
                <a:latin typeface="Corbel" pitchFamily="34" charset="0"/>
                <a:cs typeface="Times New Roman" pitchFamily="18" charset="0"/>
              </a:rPr>
            </a:br>
            <a:endParaRPr lang="ru-RU" sz="1100">
              <a:latin typeface="Corbel" pitchFamily="34" charset="0"/>
            </a:endParaRPr>
          </a:p>
          <a:p>
            <a:pPr eaLnBrk="0" hangingPunct="0"/>
            <a:r>
              <a:rPr lang="ru-RU" sz="1200">
                <a:latin typeface="Corbel" pitchFamily="34" charset="0"/>
                <a:cs typeface="Times New Roman" pitchFamily="18" charset="0"/>
              </a:rPr>
              <a:t/>
            </a:r>
            <a:br>
              <a:rPr lang="ru-RU" sz="1200">
                <a:latin typeface="Corbel" pitchFamily="34" charset="0"/>
                <a:cs typeface="Times New Roman" pitchFamily="18" charset="0"/>
              </a:rPr>
            </a:br>
            <a:endParaRPr lang="ru-RU" sz="1100">
              <a:latin typeface="Corbel" pitchFamily="34" charset="0"/>
            </a:endParaRPr>
          </a:p>
          <a:p>
            <a:pPr eaLnBrk="0" hangingPunct="0"/>
            <a:endParaRPr lang="ru-RU">
              <a:latin typeface="Corbel" pitchFamily="34" charset="0"/>
            </a:endParaRPr>
          </a:p>
        </p:txBody>
      </p:sp>
      <p:sp>
        <p:nvSpPr>
          <p:cNvPr id="53270" name="Rectangle 64"/>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3271" name="Picture 11"/>
          <p:cNvPicPr>
            <a:picLocks noChangeAspect="1" noChangeArrowheads="1"/>
          </p:cNvPicPr>
          <p:nvPr/>
        </p:nvPicPr>
        <p:blipFill>
          <a:blip r:embed="rId6"/>
          <a:srcRect/>
          <a:stretch>
            <a:fillRect/>
          </a:stretch>
        </p:blipFill>
        <p:spPr bwMode="auto">
          <a:xfrm>
            <a:off x="0" y="3429000"/>
            <a:ext cx="2276475" cy="1666875"/>
          </a:xfrm>
          <a:prstGeom prst="rect">
            <a:avLst/>
          </a:prstGeom>
          <a:noFill/>
          <a:ln w="9525">
            <a:noFill/>
            <a:miter lim="800000"/>
            <a:headEnd/>
            <a:tailEnd/>
          </a:ln>
        </p:spPr>
      </p:pic>
      <p:graphicFrame>
        <p:nvGraphicFramePr>
          <p:cNvPr id="95306" name="Group 74"/>
          <p:cNvGraphicFramePr>
            <a:graphicFrameLocks noGrp="1"/>
          </p:cNvGraphicFramePr>
          <p:nvPr/>
        </p:nvGraphicFramePr>
        <p:xfrm>
          <a:off x="0" y="13147675"/>
          <a:ext cx="207963" cy="1562100"/>
        </p:xfrm>
        <a:graphic>
          <a:graphicData uri="http://schemas.openxmlformats.org/drawingml/2006/table">
            <a:tbl>
              <a:tblPr/>
              <a:tblGrid>
                <a:gridCol w="208280"/>
              </a:tblGrid>
              <a:tr h="1562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3274" name="Rectangle 75"/>
          <p:cNvSpPr>
            <a:spLocks noChangeArrowheads="1"/>
          </p:cNvSpPr>
          <p:nvPr/>
        </p:nvSpPr>
        <p:spPr bwMode="auto">
          <a:xfrm>
            <a:off x="0" y="14709775"/>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3275" name="Rectangle 76"/>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3276" name="Picture 10"/>
          <p:cNvPicPr>
            <a:picLocks noChangeAspect="1" noChangeArrowheads="1"/>
          </p:cNvPicPr>
          <p:nvPr/>
        </p:nvPicPr>
        <p:blipFill>
          <a:blip r:embed="rId7"/>
          <a:srcRect/>
          <a:stretch>
            <a:fillRect/>
          </a:stretch>
        </p:blipFill>
        <p:spPr bwMode="auto">
          <a:xfrm>
            <a:off x="2195513" y="3500438"/>
            <a:ext cx="2247900" cy="1647825"/>
          </a:xfrm>
          <a:prstGeom prst="rect">
            <a:avLst/>
          </a:prstGeom>
          <a:noFill/>
          <a:ln w="9525">
            <a:noFill/>
            <a:miter lim="800000"/>
            <a:headEnd/>
            <a:tailEnd/>
          </a:ln>
        </p:spPr>
      </p:pic>
      <p:graphicFrame>
        <p:nvGraphicFramePr>
          <p:cNvPr id="95318" name="Group 86"/>
          <p:cNvGraphicFramePr>
            <a:graphicFrameLocks noGrp="1"/>
          </p:cNvGraphicFramePr>
          <p:nvPr/>
        </p:nvGraphicFramePr>
        <p:xfrm>
          <a:off x="0" y="15625763"/>
          <a:ext cx="207963" cy="1544637"/>
        </p:xfrm>
        <a:graphic>
          <a:graphicData uri="http://schemas.openxmlformats.org/drawingml/2006/table">
            <a:tbl>
              <a:tblPr/>
              <a:tblGrid>
                <a:gridCol w="208280"/>
              </a:tblGrid>
              <a:tr h="154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3279" name="Rectangle 87"/>
          <p:cNvSpPr>
            <a:spLocks noChangeArrowheads="1"/>
          </p:cNvSpPr>
          <p:nvPr/>
        </p:nvSpPr>
        <p:spPr bwMode="auto">
          <a:xfrm>
            <a:off x="0" y="17170400"/>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3280" name="Rectangle 88"/>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3281" name="Picture 9"/>
          <p:cNvPicPr>
            <a:picLocks noChangeAspect="1" noChangeArrowheads="1"/>
          </p:cNvPicPr>
          <p:nvPr/>
        </p:nvPicPr>
        <p:blipFill>
          <a:blip r:embed="rId8"/>
          <a:srcRect/>
          <a:stretch>
            <a:fillRect/>
          </a:stretch>
        </p:blipFill>
        <p:spPr bwMode="auto">
          <a:xfrm>
            <a:off x="4500563" y="3500438"/>
            <a:ext cx="2266950" cy="1647825"/>
          </a:xfrm>
          <a:prstGeom prst="rect">
            <a:avLst/>
          </a:prstGeom>
          <a:noFill/>
          <a:ln w="9525">
            <a:noFill/>
            <a:miter lim="800000"/>
            <a:headEnd/>
            <a:tailEnd/>
          </a:ln>
        </p:spPr>
      </p:pic>
      <p:graphicFrame>
        <p:nvGraphicFramePr>
          <p:cNvPr id="95330" name="Group 98"/>
          <p:cNvGraphicFramePr>
            <a:graphicFrameLocks noGrp="1"/>
          </p:cNvGraphicFramePr>
          <p:nvPr/>
        </p:nvGraphicFramePr>
        <p:xfrm>
          <a:off x="0" y="18086388"/>
          <a:ext cx="207963" cy="1544637"/>
        </p:xfrm>
        <a:graphic>
          <a:graphicData uri="http://schemas.openxmlformats.org/drawingml/2006/table">
            <a:tbl>
              <a:tblPr/>
              <a:tblGrid>
                <a:gridCol w="208280"/>
              </a:tblGrid>
              <a:tr h="154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3284" name="Rectangle 99"/>
          <p:cNvSpPr>
            <a:spLocks noChangeArrowheads="1"/>
          </p:cNvSpPr>
          <p:nvPr/>
        </p:nvSpPr>
        <p:spPr bwMode="auto">
          <a:xfrm>
            <a:off x="0" y="19631025"/>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3285" name="Rectangle 100"/>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3286" name="Picture 8"/>
          <p:cNvPicPr>
            <a:picLocks noChangeAspect="1" noChangeArrowheads="1"/>
          </p:cNvPicPr>
          <p:nvPr/>
        </p:nvPicPr>
        <p:blipFill>
          <a:blip r:embed="rId9"/>
          <a:srcRect/>
          <a:stretch>
            <a:fillRect/>
          </a:stretch>
        </p:blipFill>
        <p:spPr bwMode="auto">
          <a:xfrm>
            <a:off x="6877050" y="3500438"/>
            <a:ext cx="2266950" cy="1628775"/>
          </a:xfrm>
          <a:prstGeom prst="rect">
            <a:avLst/>
          </a:prstGeom>
          <a:noFill/>
          <a:ln w="9525">
            <a:noFill/>
            <a:miter lim="800000"/>
            <a:headEnd/>
            <a:tailEnd/>
          </a:ln>
        </p:spPr>
      </p:pic>
      <p:graphicFrame>
        <p:nvGraphicFramePr>
          <p:cNvPr id="95342" name="Group 110"/>
          <p:cNvGraphicFramePr>
            <a:graphicFrameLocks noGrp="1"/>
          </p:cNvGraphicFramePr>
          <p:nvPr/>
        </p:nvGraphicFramePr>
        <p:xfrm>
          <a:off x="0" y="20547013"/>
          <a:ext cx="207963" cy="1527175"/>
        </p:xfrm>
        <a:graphic>
          <a:graphicData uri="http://schemas.openxmlformats.org/drawingml/2006/table">
            <a:tbl>
              <a:tblPr/>
              <a:tblGrid>
                <a:gridCol w="208280"/>
              </a:tblGrid>
              <a:tr h="1527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3289" name="Rectangle 111"/>
          <p:cNvSpPr>
            <a:spLocks noChangeArrowheads="1"/>
          </p:cNvSpPr>
          <p:nvPr/>
        </p:nvSpPr>
        <p:spPr bwMode="auto">
          <a:xfrm>
            <a:off x="0" y="22074188"/>
            <a:ext cx="1181100" cy="2897187"/>
          </a:xfrm>
          <a:prstGeom prst="rect">
            <a:avLst/>
          </a:prstGeom>
          <a:noFill/>
          <a:ln w="9525">
            <a:noFill/>
            <a:miter lim="800000"/>
            <a:headEnd/>
            <a:tailEnd/>
          </a:ln>
        </p:spPr>
        <p:txBody>
          <a:bodyPr wrap="none" lIns="590364" tIns="914112" rIns="590364" bIns="457056"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r>
              <a:rPr lang="ru-RU" sz="1200">
                <a:latin typeface="Corbel" pitchFamily="34" charset="0"/>
                <a:cs typeface="Times New Roman" pitchFamily="18" charset="0"/>
              </a:rPr>
              <a:t/>
            </a:r>
            <a:br>
              <a:rPr lang="ru-RU" sz="1200">
                <a:latin typeface="Corbel" pitchFamily="34" charset="0"/>
                <a:cs typeface="Times New Roman" pitchFamily="18" charset="0"/>
              </a:rPr>
            </a:br>
            <a:endParaRPr lang="ru-RU" sz="1100">
              <a:latin typeface="Corbel" pitchFamily="34" charset="0"/>
            </a:endParaRPr>
          </a:p>
          <a:p>
            <a:pPr eaLnBrk="0" hangingPunct="0"/>
            <a:r>
              <a:rPr lang="ru-RU" sz="1200">
                <a:latin typeface="Corbel" pitchFamily="34" charset="0"/>
                <a:cs typeface="Times New Roman" pitchFamily="18" charset="0"/>
              </a:rPr>
              <a:t/>
            </a:r>
            <a:br>
              <a:rPr lang="ru-RU" sz="1200">
                <a:latin typeface="Corbel" pitchFamily="34" charset="0"/>
                <a:cs typeface="Times New Roman" pitchFamily="18" charset="0"/>
              </a:rPr>
            </a:br>
            <a:endParaRPr lang="ru-RU" sz="1100">
              <a:latin typeface="Corbel" pitchFamily="34" charset="0"/>
            </a:endParaRPr>
          </a:p>
          <a:p>
            <a:pPr eaLnBrk="0" hangingPunct="0"/>
            <a:endParaRPr lang="ru-RU">
              <a:latin typeface="Corbel" pitchFamily="34" charset="0"/>
            </a:endParaRPr>
          </a:p>
        </p:txBody>
      </p:sp>
      <p:sp>
        <p:nvSpPr>
          <p:cNvPr id="53290" name="Rectangle 112"/>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3291" name="Picture 7"/>
          <p:cNvPicPr>
            <a:picLocks noChangeAspect="1" noChangeArrowheads="1"/>
          </p:cNvPicPr>
          <p:nvPr/>
        </p:nvPicPr>
        <p:blipFill>
          <a:blip r:embed="rId10"/>
          <a:srcRect/>
          <a:stretch>
            <a:fillRect/>
          </a:stretch>
        </p:blipFill>
        <p:spPr bwMode="auto">
          <a:xfrm>
            <a:off x="0" y="5229225"/>
            <a:ext cx="2266950" cy="1628775"/>
          </a:xfrm>
          <a:prstGeom prst="rect">
            <a:avLst/>
          </a:prstGeom>
          <a:noFill/>
          <a:ln w="9525">
            <a:noFill/>
            <a:miter lim="800000"/>
            <a:headEnd/>
            <a:tailEnd/>
          </a:ln>
        </p:spPr>
      </p:pic>
      <p:graphicFrame>
        <p:nvGraphicFramePr>
          <p:cNvPr id="95354" name="Group 122"/>
          <p:cNvGraphicFramePr>
            <a:graphicFrameLocks noGrp="1"/>
          </p:cNvGraphicFramePr>
          <p:nvPr/>
        </p:nvGraphicFramePr>
        <p:xfrm>
          <a:off x="0" y="24971375"/>
          <a:ext cx="207963" cy="1527175"/>
        </p:xfrm>
        <a:graphic>
          <a:graphicData uri="http://schemas.openxmlformats.org/drawingml/2006/table">
            <a:tbl>
              <a:tblPr/>
              <a:tblGrid>
                <a:gridCol w="208280"/>
              </a:tblGrid>
              <a:tr h="1527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3294" name="Rectangle 123"/>
          <p:cNvSpPr>
            <a:spLocks noChangeArrowheads="1"/>
          </p:cNvSpPr>
          <p:nvPr/>
        </p:nvSpPr>
        <p:spPr bwMode="auto">
          <a:xfrm>
            <a:off x="0" y="26498550"/>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3295" name="Rectangle 124"/>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3296" name="Picture 6"/>
          <p:cNvPicPr>
            <a:picLocks noChangeAspect="1" noChangeArrowheads="1"/>
          </p:cNvPicPr>
          <p:nvPr/>
        </p:nvPicPr>
        <p:blipFill>
          <a:blip r:embed="rId11"/>
          <a:srcRect/>
          <a:stretch>
            <a:fillRect/>
          </a:stretch>
        </p:blipFill>
        <p:spPr bwMode="auto">
          <a:xfrm>
            <a:off x="2339975" y="5238750"/>
            <a:ext cx="2276475" cy="1619250"/>
          </a:xfrm>
          <a:prstGeom prst="rect">
            <a:avLst/>
          </a:prstGeom>
          <a:noFill/>
          <a:ln w="9525">
            <a:noFill/>
            <a:miter lim="800000"/>
            <a:headEnd/>
            <a:tailEnd/>
          </a:ln>
        </p:spPr>
      </p:pic>
      <p:graphicFrame>
        <p:nvGraphicFramePr>
          <p:cNvPr id="95366" name="Group 134"/>
          <p:cNvGraphicFramePr>
            <a:graphicFrameLocks noGrp="1"/>
          </p:cNvGraphicFramePr>
          <p:nvPr/>
        </p:nvGraphicFramePr>
        <p:xfrm>
          <a:off x="0" y="27414538"/>
          <a:ext cx="207963" cy="1517650"/>
        </p:xfrm>
        <a:graphic>
          <a:graphicData uri="http://schemas.openxmlformats.org/drawingml/2006/table">
            <a:tbl>
              <a:tblPr/>
              <a:tblGrid>
                <a:gridCol w="208280"/>
              </a:tblGrid>
              <a:tr h="1517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3299" name="Rectangle 135"/>
          <p:cNvSpPr>
            <a:spLocks noChangeArrowheads="1"/>
          </p:cNvSpPr>
          <p:nvPr/>
        </p:nvSpPr>
        <p:spPr bwMode="auto">
          <a:xfrm>
            <a:off x="0" y="28932188"/>
            <a:ext cx="184150" cy="915987"/>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3300" name="Rectangle 136"/>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3301" name="Picture 5"/>
          <p:cNvPicPr>
            <a:picLocks noChangeAspect="1" noChangeArrowheads="1"/>
          </p:cNvPicPr>
          <p:nvPr/>
        </p:nvPicPr>
        <p:blipFill>
          <a:blip r:embed="rId12"/>
          <a:srcRect/>
          <a:stretch>
            <a:fillRect/>
          </a:stretch>
        </p:blipFill>
        <p:spPr bwMode="auto">
          <a:xfrm>
            <a:off x="4643438" y="5210175"/>
            <a:ext cx="2257425" cy="1647825"/>
          </a:xfrm>
          <a:prstGeom prst="rect">
            <a:avLst/>
          </a:prstGeom>
          <a:noFill/>
          <a:ln w="9525">
            <a:noFill/>
            <a:miter lim="800000"/>
            <a:headEnd/>
            <a:tailEnd/>
          </a:ln>
        </p:spPr>
      </p:pic>
      <p:graphicFrame>
        <p:nvGraphicFramePr>
          <p:cNvPr id="95378" name="Group 146"/>
          <p:cNvGraphicFramePr>
            <a:graphicFrameLocks noGrp="1"/>
          </p:cNvGraphicFramePr>
          <p:nvPr/>
        </p:nvGraphicFramePr>
        <p:xfrm>
          <a:off x="0" y="29848175"/>
          <a:ext cx="207963" cy="1544638"/>
        </p:xfrm>
        <a:graphic>
          <a:graphicData uri="http://schemas.openxmlformats.org/drawingml/2006/table">
            <a:tbl>
              <a:tblPr/>
              <a:tblGrid>
                <a:gridCol w="208280"/>
              </a:tblGrid>
              <a:tr h="154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3304" name="Rectangle 147"/>
          <p:cNvSpPr>
            <a:spLocks noChangeArrowheads="1"/>
          </p:cNvSpPr>
          <p:nvPr/>
        </p:nvSpPr>
        <p:spPr bwMode="auto">
          <a:xfrm>
            <a:off x="0" y="31392813"/>
            <a:ext cx="184150" cy="915987"/>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
        <p:nvSpPr>
          <p:cNvPr id="53305" name="Rectangle 148"/>
          <p:cNvSpPr>
            <a:spLocks noChangeArrowheads="1"/>
          </p:cNvSpPr>
          <p:nvPr/>
        </p:nvSpPr>
        <p:spPr bwMode="auto">
          <a:xfrm>
            <a:off x="0" y="0"/>
            <a:ext cx="9144000" cy="0"/>
          </a:xfrm>
          <a:prstGeom prst="rect">
            <a:avLst/>
          </a:prstGeom>
          <a:noFill/>
          <a:ln w="9525">
            <a:noFill/>
            <a:miter lim="800000"/>
            <a:headEnd/>
            <a:tailEnd/>
          </a:ln>
        </p:spPr>
        <p:txBody>
          <a:bodyPr wrap="none">
            <a:spAutoFit/>
          </a:bodyPr>
          <a:lstStyle/>
          <a:p>
            <a:endParaRPr lang="ru-RU">
              <a:latin typeface="Corbel" pitchFamily="34" charset="0"/>
            </a:endParaRPr>
          </a:p>
        </p:txBody>
      </p:sp>
      <p:pic>
        <p:nvPicPr>
          <p:cNvPr id="53306" name="Picture 4"/>
          <p:cNvPicPr>
            <a:picLocks noChangeAspect="1" noChangeArrowheads="1"/>
          </p:cNvPicPr>
          <p:nvPr/>
        </p:nvPicPr>
        <p:blipFill>
          <a:blip r:embed="rId13"/>
          <a:srcRect/>
          <a:stretch>
            <a:fillRect/>
          </a:stretch>
        </p:blipFill>
        <p:spPr bwMode="auto">
          <a:xfrm>
            <a:off x="6915150" y="5219700"/>
            <a:ext cx="2228850" cy="1638300"/>
          </a:xfrm>
          <a:prstGeom prst="rect">
            <a:avLst/>
          </a:prstGeom>
          <a:noFill/>
          <a:ln w="9525">
            <a:noFill/>
            <a:miter lim="800000"/>
            <a:headEnd/>
            <a:tailEnd/>
          </a:ln>
        </p:spPr>
      </p:pic>
      <p:graphicFrame>
        <p:nvGraphicFramePr>
          <p:cNvPr id="95390" name="Group 158"/>
          <p:cNvGraphicFramePr>
            <a:graphicFrameLocks noGrp="1"/>
          </p:cNvGraphicFramePr>
          <p:nvPr/>
        </p:nvGraphicFramePr>
        <p:xfrm>
          <a:off x="0" y="32308800"/>
          <a:ext cx="207963" cy="1536700"/>
        </p:xfrm>
        <a:graphic>
          <a:graphicData uri="http://schemas.openxmlformats.org/drawingml/2006/table">
            <a:tbl>
              <a:tblPr/>
              <a:tblGrid>
                <a:gridCol w="208280"/>
              </a:tblGrid>
              <a:tr h="1536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3309" name="Rectangle 159"/>
          <p:cNvSpPr>
            <a:spLocks noChangeArrowheads="1"/>
          </p:cNvSpPr>
          <p:nvPr/>
        </p:nvSpPr>
        <p:spPr bwMode="auto">
          <a:xfrm>
            <a:off x="0" y="33845500"/>
            <a:ext cx="184150" cy="915988"/>
          </a:xfrm>
          <a:prstGeom prst="rect">
            <a:avLst/>
          </a:prstGeom>
          <a:noFill/>
          <a:ln w="9525">
            <a:noFill/>
            <a:miter lim="800000"/>
            <a:headEnd/>
            <a:tailEnd/>
          </a:ln>
        </p:spPr>
        <p:txBody>
          <a:bodyPr wrap="none" anchor="ctr">
            <a:spAutoFit/>
          </a:bodyPr>
          <a:lstStyle/>
          <a:p>
            <a:r>
              <a:rPr lang="ru-RU">
                <a:latin typeface="Corbel" pitchFamily="34" charset="0"/>
              </a:rPr>
              <a:t/>
            </a:r>
            <a:br>
              <a:rPr lang="ru-RU">
                <a:latin typeface="Corbel" pitchFamily="34" charset="0"/>
              </a:rPr>
            </a:br>
            <a:endParaRPr lang="ru-RU">
              <a:latin typeface="Corbel" pitchFamily="34" charset="0"/>
            </a:endParaRPr>
          </a:p>
          <a:p>
            <a:pPr eaLnBrk="0" hangingPunct="0"/>
            <a:endParaRPr lang="ru-RU">
              <a:latin typeface="Corbe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idx="4294967295"/>
          </p:nvPr>
        </p:nvSpPr>
        <p:spPr/>
        <p:txBody>
          <a:bodyPr anchorCtr="0">
            <a:normAutofit/>
          </a:bodyPr>
          <a:lstStyle/>
          <a:p>
            <a:r>
              <a:rPr lang="ru-RU" sz="4100"/>
              <a:t>Спасибо за внимание!</a:t>
            </a:r>
          </a:p>
        </p:txBody>
      </p:sp>
      <p:pic>
        <p:nvPicPr>
          <p:cNvPr id="54274" name="Picture 4" descr="click?url=http%3A%2F%2Fcards"/>
          <p:cNvPicPr>
            <a:picLocks noGrp="1" noChangeAspect="1" noChangeArrowheads="1"/>
          </p:cNvPicPr>
          <p:nvPr>
            <p:ph idx="4294967295"/>
          </p:nvPr>
        </p:nvPicPr>
        <p:blipFill>
          <a:blip r:embed="rId2"/>
          <a:srcRect/>
          <a:stretch>
            <a:fillRect/>
          </a:stretch>
        </p:blipFill>
        <p:spPr>
          <a:xfrm>
            <a:off x="1087438" y="1617663"/>
            <a:ext cx="6969125" cy="449103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normAutofit/>
          </a:bodyPr>
          <a:lstStyle/>
          <a:p>
            <a:r>
              <a:rPr lang="ru-RU"/>
              <a:t>Актуальность проблемы</a:t>
            </a:r>
          </a:p>
        </p:txBody>
      </p:sp>
      <p:sp>
        <p:nvSpPr>
          <p:cNvPr id="20482" name="Содержимое 2"/>
          <p:cNvSpPr>
            <a:spLocks noGrp="1"/>
          </p:cNvSpPr>
          <p:nvPr>
            <p:ph idx="4294967295"/>
          </p:nvPr>
        </p:nvSpPr>
        <p:spPr/>
        <p:txBody>
          <a:bodyPr/>
          <a:lstStyle/>
          <a:p>
            <a:r>
              <a:rPr lang="ru-RU" sz="2400"/>
              <a:t>Болезни пародонта в настоящее время представляют собой одну из наиболее важных и сложных проблем в стоматологии.</a:t>
            </a:r>
          </a:p>
          <a:p>
            <a:r>
              <a:rPr lang="ru-RU" sz="2400"/>
              <a:t>По статистике, заболеваниями пародонта страдает 86% взрослого и 65 % детского населения  (второе место среди стоматологических заболеваний после кариеса зубов), а потеря зубов из-за заболеваний пародонта в 2-3 раза превышает показатели по сравнению с кариесом</a:t>
            </a:r>
          </a:p>
        </p:txBody>
      </p:sp>
      <p:pic>
        <p:nvPicPr>
          <p:cNvPr id="20483" name="Рисунок 3" descr="parodontologia-link.jpg"/>
          <p:cNvPicPr>
            <a:picLocks noChangeAspect="1"/>
          </p:cNvPicPr>
          <p:nvPr/>
        </p:nvPicPr>
        <p:blipFill>
          <a:blip r:embed="rId2"/>
          <a:srcRect/>
          <a:stretch>
            <a:fillRect/>
          </a:stretch>
        </p:blipFill>
        <p:spPr bwMode="auto">
          <a:xfrm>
            <a:off x="4643438" y="4724400"/>
            <a:ext cx="2540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normAutofit/>
          </a:bodyPr>
          <a:lstStyle/>
          <a:p>
            <a:r>
              <a:rPr lang="ru-RU"/>
              <a:t>По данным ВОЗ </a:t>
            </a:r>
          </a:p>
        </p:txBody>
      </p:sp>
      <p:sp>
        <p:nvSpPr>
          <p:cNvPr id="21506" name="Содержимое 2"/>
          <p:cNvSpPr>
            <a:spLocks noGrp="1"/>
          </p:cNvSpPr>
          <p:nvPr>
            <p:ph idx="4294967295"/>
          </p:nvPr>
        </p:nvSpPr>
        <p:spPr/>
        <p:txBody>
          <a:bodyPr/>
          <a:lstStyle/>
          <a:p>
            <a:r>
              <a:rPr lang="ru-RU"/>
              <a:t>очень высокий уровень заболеваний падает на возраст 35 – 44 лет ( от 65 – 98% ) и 15 – 19 лет ( от 55 – 89% ). Исследования, проведенные в Республике Узбекистан, подтверждают эти данные с некоторым  превышением частоты по отношению к данным ВОЗ.</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normAutofit fontScale="90000"/>
          </a:bodyPr>
          <a:lstStyle/>
          <a:p>
            <a:r>
              <a:rPr lang="ru-RU" sz="3700" b="1"/>
              <a:t>Общие принципы лечения заболеваний пародонта</a:t>
            </a:r>
            <a:r>
              <a:rPr lang="ru-RU" sz="3700"/>
              <a:t> </a:t>
            </a:r>
          </a:p>
        </p:txBody>
      </p:sp>
      <p:sp>
        <p:nvSpPr>
          <p:cNvPr id="22530" name="Содержимое 2"/>
          <p:cNvSpPr>
            <a:spLocks noGrp="1"/>
          </p:cNvSpPr>
          <p:nvPr>
            <p:ph idx="4294967295"/>
          </p:nvPr>
        </p:nvSpPr>
        <p:spPr/>
        <p:txBody>
          <a:bodyPr/>
          <a:lstStyle/>
          <a:p>
            <a:pPr marL="692150" indent="-692150"/>
            <a:r>
              <a:rPr lang="ru-RU" sz="2000"/>
              <a:t>терапия не должна быть более опасной, чем сама болезнь (принцип безопасности);</a:t>
            </a:r>
          </a:p>
          <a:p>
            <a:pPr marL="692150" indent="-692150"/>
            <a:r>
              <a:rPr lang="ru-RU" sz="2000"/>
              <a:t>из возможных средств лечения необходим выбор наиболее безопасных и в то же время наиболее эффективных для данного больного;</a:t>
            </a:r>
          </a:p>
          <a:p>
            <a:pPr marL="692150" indent="-692150"/>
            <a:r>
              <a:rPr lang="ru-RU" sz="2000"/>
              <a:t>важно определить критерии эффективности терапии;</a:t>
            </a:r>
          </a:p>
          <a:p>
            <a:pPr marL="692150" indent="-692150"/>
            <a:r>
              <a:rPr lang="ru-RU" sz="2000"/>
              <a:t>необходимо тщательное наблюдение за состоянием больного во время терапии (принцип контролируемости);</a:t>
            </a:r>
          </a:p>
          <a:p>
            <a:pPr marL="692150" indent="-692150"/>
            <a:r>
              <a:rPr lang="ru-RU" sz="2000"/>
              <a:t>нельзя забывать, что лечение (излечение) в конечном итоге зависит от состояния целостного организма;</a:t>
            </a:r>
          </a:p>
          <a:p>
            <a:pPr marL="692150" indent="-692150"/>
            <a:r>
              <a:rPr lang="ru-RU" sz="2000"/>
              <a:t>активное участие больного в лечении;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p:txBody>
          <a:bodyPr anchorCtr="0"/>
          <a:lstStyle/>
          <a:p>
            <a:r>
              <a:rPr lang="ru-RU" sz="3700" b="1"/>
              <a:t>Общие принципы лечения заболеваний пародонта</a:t>
            </a:r>
          </a:p>
        </p:txBody>
      </p:sp>
      <p:sp>
        <p:nvSpPr>
          <p:cNvPr id="23554" name="Rectangle 3"/>
          <p:cNvSpPr>
            <a:spLocks noGrp="1"/>
          </p:cNvSpPr>
          <p:nvPr>
            <p:ph type="body" idx="4294967295"/>
          </p:nvPr>
        </p:nvSpPr>
        <p:spPr/>
        <p:txBody>
          <a:bodyPr/>
          <a:lstStyle/>
          <a:p>
            <a:pPr marL="692150" indent="-692150"/>
            <a:r>
              <a:rPr lang="ru-RU"/>
              <a:t>лечение должно быть рациональным;</a:t>
            </a:r>
          </a:p>
          <a:p>
            <a:pPr marL="692150" indent="-692150"/>
            <a:r>
              <a:rPr lang="ru-RU"/>
              <a:t>индивидуализированным;</a:t>
            </a:r>
          </a:p>
          <a:p>
            <a:pPr marL="692150" indent="-692150"/>
            <a:r>
              <a:rPr lang="ru-RU"/>
              <a:t>экономным.</a:t>
            </a:r>
          </a:p>
          <a:p>
            <a:pPr marL="692150" indent="-692150">
              <a:buFont typeface="Wingdings" pitchFamily="2" charset="2"/>
              <a:buNone/>
            </a:pPr>
            <a:endParaRPr lang="ru-RU"/>
          </a:p>
        </p:txBody>
      </p:sp>
      <p:pic>
        <p:nvPicPr>
          <p:cNvPr id="23555" name="Содержимое 3" descr="210.jpg"/>
          <p:cNvPicPr>
            <a:picLocks noChangeAspect="1"/>
          </p:cNvPicPr>
          <p:nvPr/>
        </p:nvPicPr>
        <p:blipFill>
          <a:blip r:embed="rId2"/>
          <a:srcRect/>
          <a:stretch>
            <a:fillRect/>
          </a:stretch>
        </p:blipFill>
        <p:spPr bwMode="auto">
          <a:xfrm>
            <a:off x="5148263" y="3357563"/>
            <a:ext cx="2101850" cy="289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type="body" idx="4294967295"/>
          </p:nvPr>
        </p:nvSpPr>
        <p:spPr>
          <a:xfrm>
            <a:off x="900113" y="1268413"/>
            <a:ext cx="8002587" cy="4835525"/>
          </a:xfrm>
          <a:noFill/>
        </p:spPr>
        <p:txBody>
          <a:bodyPr/>
          <a:lstStyle/>
          <a:p>
            <a:pPr algn="ctr">
              <a:buFont typeface="Wingdings" pitchFamily="2" charset="2"/>
              <a:buNone/>
            </a:pPr>
            <a:r>
              <a:rPr lang="ru-RU"/>
              <a:t>  </a:t>
            </a:r>
            <a:r>
              <a:rPr lang="ru-RU" b="1" u="sng"/>
              <a:t>Комплексное лечение </a:t>
            </a:r>
          </a:p>
          <a:p>
            <a:pPr algn="ctr">
              <a:buFont typeface="Wingdings" pitchFamily="2" charset="2"/>
              <a:buNone/>
            </a:pPr>
            <a:r>
              <a:rPr lang="ru-RU" b="1" u="sng"/>
              <a:t>болезней пародонта</a:t>
            </a:r>
          </a:p>
          <a:p>
            <a:pPr algn="ctr">
              <a:buFont typeface="Wingdings" pitchFamily="2" charset="2"/>
              <a:buNone/>
            </a:pPr>
            <a:endParaRPr lang="ru-RU" b="1" u="sng"/>
          </a:p>
          <a:p>
            <a:pPr algn="ctr">
              <a:buFont typeface="Wingdings" pitchFamily="2" charset="2"/>
              <a:buNone/>
            </a:pPr>
            <a:endParaRPr lang="ru-RU"/>
          </a:p>
          <a:p>
            <a:pPr>
              <a:buFont typeface="Wingdings" pitchFamily="2" charset="2"/>
              <a:buNone/>
            </a:pPr>
            <a:r>
              <a:rPr lang="ru-RU" sz="2000"/>
              <a:t>Терапевтическое    Хирургическое Ортодонтическое Ортопедическое</a:t>
            </a:r>
          </a:p>
        </p:txBody>
      </p:sp>
      <p:sp>
        <p:nvSpPr>
          <p:cNvPr id="24595" name="Line 19"/>
          <p:cNvSpPr>
            <a:spLocks noChangeShapeType="1"/>
          </p:cNvSpPr>
          <p:nvPr/>
        </p:nvSpPr>
        <p:spPr bwMode="auto">
          <a:xfrm flipH="1">
            <a:off x="2195513" y="2565400"/>
            <a:ext cx="936625" cy="935038"/>
          </a:xfrm>
          <a:prstGeom prst="line">
            <a:avLst/>
          </a:prstGeom>
          <a:noFill/>
          <a:ln w="9525">
            <a:solidFill>
              <a:schemeClr val="tx1"/>
            </a:solidFill>
            <a:round/>
            <a:headEnd/>
            <a:tailEnd/>
          </a:ln>
          <a:effectLst/>
        </p:spPr>
        <p:txBody>
          <a:bodyPr/>
          <a:lstStyle/>
          <a:p>
            <a:endParaRPr lang="ru-RU"/>
          </a:p>
        </p:txBody>
      </p:sp>
      <p:sp>
        <p:nvSpPr>
          <p:cNvPr id="24600" name="Line 24"/>
          <p:cNvSpPr>
            <a:spLocks noChangeShapeType="1"/>
          </p:cNvSpPr>
          <p:nvPr/>
        </p:nvSpPr>
        <p:spPr bwMode="auto">
          <a:xfrm flipH="1">
            <a:off x="2124075" y="2565400"/>
            <a:ext cx="1008063" cy="1008063"/>
          </a:xfrm>
          <a:prstGeom prst="line">
            <a:avLst/>
          </a:prstGeom>
          <a:noFill/>
          <a:ln w="9525">
            <a:solidFill>
              <a:schemeClr val="tx1"/>
            </a:solidFill>
            <a:round/>
            <a:headEnd/>
            <a:tailEnd type="triangle" w="med" len="med"/>
          </a:ln>
          <a:effectLst/>
        </p:spPr>
        <p:txBody>
          <a:bodyPr/>
          <a:lstStyle/>
          <a:p>
            <a:endParaRPr lang="ru-RU"/>
          </a:p>
        </p:txBody>
      </p:sp>
      <p:sp>
        <p:nvSpPr>
          <p:cNvPr id="24601" name="Line 25"/>
          <p:cNvSpPr>
            <a:spLocks noChangeShapeType="1"/>
          </p:cNvSpPr>
          <p:nvPr/>
        </p:nvSpPr>
        <p:spPr bwMode="auto">
          <a:xfrm>
            <a:off x="4067175" y="2565400"/>
            <a:ext cx="0" cy="935038"/>
          </a:xfrm>
          <a:prstGeom prst="line">
            <a:avLst/>
          </a:prstGeom>
          <a:noFill/>
          <a:ln w="9525">
            <a:solidFill>
              <a:schemeClr val="tx1"/>
            </a:solidFill>
            <a:round/>
            <a:headEnd/>
            <a:tailEnd type="triangle" w="med" len="med"/>
          </a:ln>
          <a:effectLst/>
        </p:spPr>
        <p:txBody>
          <a:bodyPr/>
          <a:lstStyle/>
          <a:p>
            <a:endParaRPr lang="ru-RU"/>
          </a:p>
        </p:txBody>
      </p:sp>
      <p:sp>
        <p:nvSpPr>
          <p:cNvPr id="24603" name="Line 27"/>
          <p:cNvSpPr>
            <a:spLocks noChangeShapeType="1"/>
          </p:cNvSpPr>
          <p:nvPr/>
        </p:nvSpPr>
        <p:spPr bwMode="auto">
          <a:xfrm>
            <a:off x="5867400" y="2565400"/>
            <a:ext cx="0" cy="1079500"/>
          </a:xfrm>
          <a:prstGeom prst="line">
            <a:avLst/>
          </a:prstGeom>
          <a:noFill/>
          <a:ln w="9525">
            <a:solidFill>
              <a:schemeClr val="tx1"/>
            </a:solidFill>
            <a:round/>
            <a:headEnd/>
            <a:tailEnd type="triangle" w="med" len="med"/>
          </a:ln>
          <a:effectLst/>
        </p:spPr>
        <p:txBody>
          <a:bodyPr/>
          <a:lstStyle/>
          <a:p>
            <a:endParaRPr lang="ru-RU"/>
          </a:p>
        </p:txBody>
      </p:sp>
      <p:sp>
        <p:nvSpPr>
          <p:cNvPr id="24604" name="Line 28"/>
          <p:cNvSpPr>
            <a:spLocks noChangeShapeType="1"/>
          </p:cNvSpPr>
          <p:nvPr/>
        </p:nvSpPr>
        <p:spPr bwMode="auto">
          <a:xfrm>
            <a:off x="7092950" y="2565400"/>
            <a:ext cx="574675" cy="1008063"/>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p:txBody>
          <a:bodyPr anchorCtr="0">
            <a:normAutofit/>
          </a:bodyPr>
          <a:lstStyle/>
          <a:p>
            <a:r>
              <a:rPr lang="ru-RU" sz="4000"/>
              <a:t/>
            </a:r>
            <a:br>
              <a:rPr lang="ru-RU" sz="4000"/>
            </a:br>
            <a:r>
              <a:rPr lang="ru-RU" sz="4000"/>
              <a:t>Терапевтическое лечение заболеваний пародонта</a:t>
            </a:r>
            <a:br>
              <a:rPr lang="ru-RU" sz="4000"/>
            </a:br>
            <a:endParaRPr lang="ru-RU" sz="4000"/>
          </a:p>
        </p:txBody>
      </p:sp>
      <p:sp>
        <p:nvSpPr>
          <p:cNvPr id="26626" name="Rectangle 3"/>
          <p:cNvSpPr>
            <a:spLocks noGrp="1"/>
          </p:cNvSpPr>
          <p:nvPr>
            <p:ph type="body" idx="4294967295"/>
          </p:nvPr>
        </p:nvSpPr>
        <p:spPr/>
        <p:txBody>
          <a:bodyPr/>
          <a:lstStyle/>
          <a:p>
            <a:pPr>
              <a:buFont typeface="Wingdings" pitchFamily="2" charset="2"/>
              <a:buNone/>
            </a:pPr>
            <a:endParaRPr lang="ru-RU" sz="2800"/>
          </a:p>
          <a:p>
            <a:r>
              <a:rPr lang="ru-RU" sz="2800"/>
              <a:t>контроль гигиены полости рта, удаление назубных отложений</a:t>
            </a:r>
          </a:p>
          <a:p>
            <a:r>
              <a:rPr lang="ru-RU" sz="2800"/>
              <a:t>местное применение средств, улучшающих трофику и микроциркуляцию</a:t>
            </a:r>
          </a:p>
          <a:p>
            <a:r>
              <a:rPr lang="ru-RU" sz="2800"/>
              <a:t>применение биогенных стимуляторов и витаминов</a:t>
            </a:r>
          </a:p>
          <a:p>
            <a:r>
              <a:rPr lang="ru-RU" sz="2800"/>
              <a:t>устранение гиперестезии, пломбирование эрозий и клиновидных дефектов</a:t>
            </a:r>
          </a:p>
          <a:p>
            <a:r>
              <a:rPr lang="ru-RU" sz="2800"/>
              <a:t>применение антибиотиков</a:t>
            </a:r>
          </a:p>
          <a:p>
            <a:endParaRPr lang="ru-RU" sz="280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руги">
  <a:themeElements>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Круги">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уги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руги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руги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руги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руги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руги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руги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
        <a:ea typeface=""/>
        <a:cs typeface=""/>
      </a:majorFont>
      <a:minorFont>
        <a:latin typeface=""/>
        <a:ea typeface=""/>
        <a:cs typeface=""/>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10048</TotalTime>
  <Words>1372</Words>
  <Application>Microsoft Office PowerPoint</Application>
  <PresentationFormat>Экран (4:3)</PresentationFormat>
  <Paragraphs>176</Paragraphs>
  <Slides>36</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36</vt:i4>
      </vt:variant>
    </vt:vector>
  </HeadingPairs>
  <TitlesOfParts>
    <vt:vector size="38" baseType="lpstr">
      <vt:lpstr>Круги</vt:lpstr>
      <vt:lpstr>Солнцестояние</vt:lpstr>
      <vt:lpstr>Презентация PowerPoint</vt:lpstr>
      <vt:lpstr>Презентация PowerPoint</vt:lpstr>
      <vt:lpstr>План лекции:</vt:lpstr>
      <vt:lpstr>Актуальность проблемы</vt:lpstr>
      <vt:lpstr>По данным ВОЗ </vt:lpstr>
      <vt:lpstr>Общие принципы лечения заболеваний пародонта </vt:lpstr>
      <vt:lpstr>Общие принципы лечения заболеваний пародонта</vt:lpstr>
      <vt:lpstr>Презентация PowerPoint</vt:lpstr>
      <vt:lpstr> Терапевтическое лечение заболеваний пародонта </vt:lpstr>
      <vt:lpstr>Хирургические методы лечения заболеваний пародонта:</vt:lpstr>
      <vt:lpstr>Ортодонтические методы лечения заболеваний пародонта:</vt:lpstr>
      <vt:lpstr>Ортопедические методы лечения заболеваний пародонта</vt:lpstr>
      <vt:lpstr>Презентация PowerPoint</vt:lpstr>
      <vt:lpstr>Презентация PowerPoint</vt:lpstr>
      <vt:lpstr>Требования, предъявляемые к шинам:</vt:lpstr>
      <vt:lpstr>Требования, предъявляемые к шинам:</vt:lpstr>
      <vt:lpstr>Презентация PowerPoint</vt:lpstr>
      <vt:lpstr>Презентация PowerPoint</vt:lpstr>
      <vt:lpstr> К несъемным видам шин для лечения зубов относят: </vt:lpstr>
      <vt:lpstr>Съемное шинирование </vt:lpstr>
      <vt:lpstr>Презентация PowerPoint</vt:lpstr>
      <vt:lpstr>Презентация PowerPoint</vt:lpstr>
      <vt:lpstr>Презентация PowerPoint</vt:lpstr>
      <vt:lpstr>Съемные шинирующие протезы</vt:lpstr>
      <vt:lpstr>Презентация PowerPoint</vt:lpstr>
      <vt:lpstr> Современные материалы, применяемые для постоянного несъемного шинирования</vt:lpstr>
      <vt:lpstr>Этапы шинирования системой Fiber Splin</vt:lpstr>
      <vt:lpstr> Шинируемые нижние фронтальные зубы после механической и медикаментозной обработки</vt:lpstr>
      <vt:lpstr>Протравливание эмали оральной поверхности  зубов .</vt:lpstr>
      <vt:lpstr>Нанесение бонда.</vt:lpstr>
      <vt:lpstr>Нанесение композитного материала</vt:lpstr>
      <vt:lpstr>        До лечения                       После лечения</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15-xona</cp:lastModifiedBy>
  <cp:revision>34</cp:revision>
  <dcterms:created xsi:type="dcterms:W3CDTF">2013-07-27T05:39:52Z</dcterms:created>
  <dcterms:modified xsi:type="dcterms:W3CDTF">2014-08-30T11:25:45Z</dcterms:modified>
</cp:coreProperties>
</file>