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01.07.2017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1440159"/>
          </a:xfrm>
        </p:spPr>
        <p:txBody>
          <a:bodyPr>
            <a:normAutofit/>
          </a:bodyPr>
          <a:lstStyle/>
          <a:p>
            <a:pPr algn="ctr"/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Миниатюра </a:t>
            </a:r>
            <a:endParaRPr lang="ru-RU" sz="6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1619672" y="1484783"/>
            <a:ext cx="1935121" cy="269452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769560" y="1484784"/>
            <a:ext cx="0" cy="396044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940152" y="1484784"/>
            <a:ext cx="1296144" cy="27649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97704" y="4357152"/>
            <a:ext cx="3942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Деворий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миниатюра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380303" y="5877272"/>
            <a:ext cx="46399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Китоб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миниатюраси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92080" y="4348496"/>
            <a:ext cx="3851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Буюм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миниатюраси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21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2773" y="116632"/>
            <a:ext cx="9144000" cy="6624736"/>
          </a:xfrm>
        </p:spPr>
        <p:txBody>
          <a:bodyPr>
            <a:normAutofit fontScale="92500"/>
          </a:bodyPr>
          <a:lstStyle/>
          <a:p>
            <a:pPr algn="ctr"/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Миниатюра </a:t>
            </a:r>
            <a:r>
              <a:rPr lang="ru-RU" sz="4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усулида</a:t>
            </a:r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ишлашнинг</a:t>
            </a:r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ў</a:t>
            </a:r>
            <a:r>
              <a:rPr lang="ru-RU" sz="4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зига</a:t>
            </a:r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хос</a:t>
            </a:r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беш</a:t>
            </a:r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4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оидаси</a:t>
            </a:r>
            <a:endParaRPr lang="ru-RU" sz="4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z-Cyrl-UZ" sz="3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Асарда перспектива қўлланилмайди.</a:t>
            </a:r>
          </a:p>
          <a:p>
            <a:r>
              <a:rPr lang="uz-Cyrl-UZ" sz="3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Асарда ёруғ ва соялар кўрсатилмайди.</a:t>
            </a:r>
          </a:p>
          <a:p>
            <a:r>
              <a:rPr lang="uz-Cyrl-UZ" sz="3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Узоқдаги нарсалар қоғознинг юқори қисмига, яқиндаги нарсалар </a:t>
            </a:r>
            <a:r>
              <a:rPr lang="uz-Cyrl-UZ" sz="39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қоғознинг </a:t>
            </a:r>
            <a:r>
              <a:rPr lang="uz-Cyrl-UZ" sz="3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пастки қисмига тасвирланади.</a:t>
            </a:r>
          </a:p>
          <a:p>
            <a:r>
              <a:rPr lang="uz-Cyrl-UZ" sz="3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Ранглар ёрқин танланади.</a:t>
            </a:r>
          </a:p>
          <a:p>
            <a:r>
              <a:rPr lang="uz-Cyrl-UZ" sz="3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Образ ва нарсалар нафис чегара чизиқ билан безатилади.</a:t>
            </a:r>
          </a:p>
          <a:p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654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0"/>
            <a:ext cx="9144000" cy="1268760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5200" b="1" dirty="0" err="1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Шарқ</a:t>
            </a:r>
            <a:r>
              <a:rPr lang="ru-RU" sz="5200" b="1" dirty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миниатюра </a:t>
            </a:r>
            <a:r>
              <a:rPr lang="ru-RU" sz="5200" b="1" dirty="0" err="1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санъати</a:t>
            </a:r>
            <a:endParaRPr lang="ru-RU" sz="5200" b="1" dirty="0" smtClean="0">
              <a:solidFill>
                <a:srgbClr val="7030A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5200" dirty="0">
              <a:solidFill>
                <a:srgbClr val="7030A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1196752"/>
            <a:ext cx="9144000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z-Cyrl-UZ" sz="3000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uz-Cyrl-UZ" sz="3000" dirty="0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      </a:t>
            </a:r>
            <a:r>
              <a:rPr lang="uz-Cyrl-UZ" sz="3000" b="1" dirty="0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IX-X </a:t>
            </a:r>
            <a:r>
              <a:rPr lang="uz-Cyrl-UZ" sz="30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асрларда рассомлик ва миниатюра санъати мавжуд бўлган. Ёзув манбаларида хукмдорларнинг қаср ва уйларини деворлари сувратлар билан безатилганлиги  ҳақидаги маълумотлар  учрайди.. </a:t>
            </a:r>
            <a:r>
              <a:rPr lang="uz-Cyrl-UZ" sz="30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Девордаги сувратларда, жанг, ов, қабул маросими, базмлар, ҳокимларнинг портретлари тасвирланган. </a:t>
            </a:r>
            <a:r>
              <a:rPr lang="uz-Cyrl-UZ" sz="30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Ўша даврда рассом Абу Наср бин Аррон  Абу Али ибн Сино портретини ишлаган эди. Бу маълумотлар IX-X асрларда тасвирий санъат бўлганлигини англатади</a:t>
            </a:r>
            <a:r>
              <a:rPr lang="uz-Cyrl-UZ" sz="3000" b="1" dirty="0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. </a:t>
            </a:r>
            <a:endParaRPr lang="ru-RU" sz="3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032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0"/>
            <a:ext cx="9144000" cy="6741368"/>
          </a:xfrm>
        </p:spPr>
        <p:txBody>
          <a:bodyPr>
            <a:normAutofit lnSpcReduction="10000"/>
          </a:bodyPr>
          <a:lstStyle/>
          <a:p>
            <a:pPr marL="0" lv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uz-Cyrl-UZ" sz="20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      </a:t>
            </a:r>
            <a:r>
              <a:rPr lang="uz-Cyrl-UZ" sz="3000" b="1" dirty="0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Темур </a:t>
            </a:r>
            <a:r>
              <a:rPr lang="uz-Cyrl-UZ" sz="30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ва темурийлар даврига келиб расм чизиш санъати ривожланди. Буни Темур қурдирган Самарқанд яқинидаги сарой деворларига ишланган батал жанридаги композициялардан, Улуғбек қурдирган расадхона </a:t>
            </a:r>
            <a:r>
              <a:rPr lang="uz-Cyrl-UZ" sz="3000" b="1" dirty="0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деворларида </a:t>
            </a:r>
            <a:r>
              <a:rPr lang="uz-Cyrl-UZ" sz="30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табиат манзаралари тасвирлари бўлганлиги ҳақидаги маълумотлардан билиб олиш мумкин.</a:t>
            </a:r>
            <a:endParaRPr lang="ru-RU" sz="3000" b="1" dirty="0">
              <a:solidFill>
                <a:srgbClr val="0070C0"/>
              </a:solidFill>
              <a:latin typeface="Calibri"/>
              <a:ea typeface="Calibri"/>
              <a:cs typeface="Times New Roman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uz-Cyrl-UZ" sz="30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Ўрта асрлар  Шарқ тасвирий санъатида уйғониш даври рўй бериб, миниатюра санъати ҳам кенг ривожланди. Миниатюра асосан китоб графикаси йўналишида гуллаб яшнади. Натижада </a:t>
            </a:r>
            <a:r>
              <a:rPr lang="uz-Cyrl-UZ" sz="30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Ўрта Осиё, Арабистон, Хиндистон, Эрон, Турк</a:t>
            </a:r>
            <a:r>
              <a:rPr lang="uz-Cyrl-UZ" sz="30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миниатюра мактаблари пайдо бўлди.</a:t>
            </a:r>
            <a:endParaRPr lang="ru-RU" sz="3000" b="1" dirty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7872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41</TotalTime>
  <Words>208</Words>
  <Application>Microsoft Office PowerPoint</Application>
  <PresentationFormat>Экран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Воздушный поток</vt:lpstr>
      <vt:lpstr>Миниатюра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Миниатюра </dc:title>
  <dc:creator>Администратор</dc:creator>
  <cp:lastModifiedBy>Администратор</cp:lastModifiedBy>
  <cp:revision>15</cp:revision>
  <dcterms:created xsi:type="dcterms:W3CDTF">2017-06-30T18:34:58Z</dcterms:created>
  <dcterms:modified xsi:type="dcterms:W3CDTF">2017-07-02T00:58:26Z</dcterms:modified>
</cp:coreProperties>
</file>