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sldIdLst>
    <p:sldId id="256" r:id="rId2"/>
    <p:sldId id="282" r:id="rId3"/>
    <p:sldId id="280" r:id="rId4"/>
    <p:sldId id="269" r:id="rId5"/>
    <p:sldId id="270" r:id="rId6"/>
    <p:sldId id="276" r:id="rId7"/>
    <p:sldId id="277" r:id="rId8"/>
    <p:sldId id="257" r:id="rId9"/>
    <p:sldId id="262" r:id="rId10"/>
    <p:sldId id="264" r:id="rId11"/>
    <p:sldId id="268" r:id="rId12"/>
    <p:sldId id="275" r:id="rId13"/>
    <p:sldId id="272" r:id="rId14"/>
    <p:sldId id="273" r:id="rId15"/>
    <p:sldId id="283" r:id="rId16"/>
    <p:sldId id="278" r:id="rId17"/>
    <p:sldId id="279" r:id="rId18"/>
    <p:sldId id="281" r:id="rId19"/>
    <p:sldId id="284" r:id="rId20"/>
    <p:sldId id="285" r:id="rId2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4737" autoAdjust="0"/>
  </p:normalViewPr>
  <p:slideViewPr>
    <p:cSldViewPr>
      <p:cViewPr>
        <p:scale>
          <a:sx n="66" d="100"/>
          <a:sy n="66" d="100"/>
        </p:scale>
        <p:origin x="-960" y="-5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TextBox 7"/>
          <p:cNvSpPr txBox="1"/>
          <p:nvPr/>
        </p:nvSpPr>
        <p:spPr>
          <a:xfrm>
            <a:off x="1828800" y="3159125"/>
            <a:ext cx="457200" cy="1035050"/>
          </a:xfrm>
          <a:prstGeom prst="rect">
            <a:avLst/>
          </a:prstGeom>
          <a:noFill/>
        </p:spPr>
        <p:txBody>
          <a:bodyPr lIns="0" tIns="9144" rIns="0" bIns="9144" anchor="ctr">
            <a:spAutoFit/>
          </a:bodyPr>
          <a:lstStyle/>
          <a:p>
            <a:pPr>
              <a:defRPr/>
            </a:pPr>
            <a:r>
              <a:rPr lang="en-US" sz="6600" dirty="0">
                <a:effectLst>
                  <a:outerShdw blurRad="38100" dist="38100" dir="2700000" algn="tl">
                    <a:srgbClr val="000000">
                      <a:alpha val="43137"/>
                    </a:srgbClr>
                  </a:outerShdw>
                </a:effectLst>
                <a:latin typeface="+mn-lt"/>
              </a:rPr>
              <a:t>{</a:t>
            </a:r>
          </a:p>
        </p:txBody>
      </p:sp>
      <p:sp>
        <p:nvSpPr>
          <p:cNvPr id="2" name="Title 1"/>
          <p:cNvSpPr>
            <a:spLocks noGrp="1"/>
          </p:cNvSpPr>
          <p:nvPr>
            <p:ph type="ctrTitle"/>
          </p:nvPr>
        </p:nvSpPr>
        <p:spPr>
          <a:xfrm>
            <a:off x="777240" y="1219200"/>
            <a:ext cx="7543800" cy="2152650"/>
          </a:xfrm>
        </p:spPr>
        <p:txBody>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5" name="Date Placeholder 14"/>
          <p:cNvSpPr>
            <a:spLocks noGrp="1"/>
          </p:cNvSpPr>
          <p:nvPr>
            <p:ph type="dt" sz="half" idx="10"/>
          </p:nvPr>
        </p:nvSpPr>
        <p:spPr/>
        <p:txBody>
          <a:bodyPr/>
          <a:lstStyle>
            <a:lvl1pPr>
              <a:defRPr/>
            </a:lvl1pPr>
          </a:lstStyle>
          <a:p>
            <a:pPr>
              <a:defRPr/>
            </a:pPr>
            <a:endParaRPr lang="ru-RU"/>
          </a:p>
        </p:txBody>
      </p:sp>
      <p:sp>
        <p:nvSpPr>
          <p:cNvPr id="6" name="Slide Number Placeholder 15"/>
          <p:cNvSpPr>
            <a:spLocks noGrp="1"/>
          </p:cNvSpPr>
          <p:nvPr>
            <p:ph type="sldNum" sz="quarter" idx="11"/>
          </p:nvPr>
        </p:nvSpPr>
        <p:spPr/>
        <p:txBody>
          <a:bodyPr/>
          <a:lstStyle>
            <a:lvl1pPr>
              <a:defRPr/>
            </a:lvl1pPr>
          </a:lstStyle>
          <a:p>
            <a:pPr>
              <a:defRPr/>
            </a:pPr>
            <a:fld id="{EACD21A2-D8F6-4297-A869-5252EE8C8467}" type="slidenum">
              <a:rPr lang="ru-RU"/>
              <a:pPr>
                <a:defRPr/>
              </a:pPr>
              <a:t>‹#›</a:t>
            </a:fld>
            <a:endParaRPr lang="ru-RU"/>
          </a:p>
        </p:txBody>
      </p:sp>
      <p:sp>
        <p:nvSpPr>
          <p:cNvPr id="7" name="Footer Placeholder 16"/>
          <p:cNvSpPr>
            <a:spLocks noGrp="1"/>
          </p:cNvSpPr>
          <p:nvPr>
            <p:ph type="ftr" sz="quarter" idx="12"/>
          </p:nvPr>
        </p:nvSpPr>
        <p:spPr/>
        <p:txBody>
          <a:bodyPr/>
          <a:lstStyle>
            <a:lvl1pPr>
              <a:defRPr/>
            </a:lvl1pPr>
          </a:lstStyle>
          <a:p>
            <a:pPr>
              <a:defRPr/>
            </a:pPr>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D7D1ADAD-DFCE-4D26-A862-F8F6B75776B5}"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F081CEC-4676-4500-A916-9A0E9A5FB1BA}"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F7464931-866B-46DB-85E2-B0BBA9D1BB50}"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5" name="TextBox 7"/>
          <p:cNvSpPr txBox="1"/>
          <p:nvPr/>
        </p:nvSpPr>
        <p:spPr>
          <a:xfrm>
            <a:off x="4267200" y="4075113"/>
            <a:ext cx="457200" cy="1014412"/>
          </a:xfrm>
          <a:prstGeom prst="rect">
            <a:avLst/>
          </a:prstGeom>
          <a:noFill/>
        </p:spPr>
        <p:txBody>
          <a:bodyPr lIns="0" tIns="0" rIns="0" bIns="0">
            <a:spAutoFit/>
          </a:bodyPr>
          <a:lstStyle/>
          <a:p>
            <a:pPr>
              <a:defRPr/>
            </a:pPr>
            <a:r>
              <a:rPr lang="en-US" sz="6600" dirty="0">
                <a:effectLst>
                  <a:outerShdw blurRad="38100" dist="38100" dir="2700000" algn="tl">
                    <a:srgbClr val="000000">
                      <a:alpha val="43137"/>
                    </a:srgbClr>
                  </a:outerShdw>
                </a:effectLst>
                <a:latin typeface="+mn-lt"/>
              </a:rPr>
              <a:t>{</a:t>
            </a:r>
          </a:p>
        </p:txBody>
      </p:sp>
      <p:sp>
        <p:nvSpPr>
          <p:cNvPr id="3" name="Text Placeholder 2"/>
          <p:cNvSpPr>
            <a:spLocks noGrp="1"/>
          </p:cNvSpPr>
          <p:nvPr>
            <p:ph type="body" idx="1"/>
          </p:nvPr>
        </p:nvSpPr>
        <p:spPr>
          <a:xfrm>
            <a:off x="4572000" y="4267368"/>
            <a:ext cx="3733800" cy="731520"/>
          </a:xfrm>
        </p:spPr>
        <p:txBody>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
        <p:nvSpPr>
          <p:cNvPr id="6" name="Date Placeholder 11"/>
          <p:cNvSpPr>
            <a:spLocks noGrp="1"/>
          </p:cNvSpPr>
          <p:nvPr>
            <p:ph type="dt" sz="half" idx="10"/>
          </p:nvPr>
        </p:nvSpPr>
        <p:spPr/>
        <p:txBody>
          <a:bodyPr/>
          <a:lstStyle>
            <a:lvl1pPr>
              <a:defRPr/>
            </a:lvl1pPr>
          </a:lstStyle>
          <a:p>
            <a:pPr>
              <a:defRPr/>
            </a:pPr>
            <a:endParaRPr lang="ru-RU"/>
          </a:p>
        </p:txBody>
      </p:sp>
      <p:sp>
        <p:nvSpPr>
          <p:cNvPr id="7" name="Slide Number Placeholder 12"/>
          <p:cNvSpPr>
            <a:spLocks noGrp="1"/>
          </p:cNvSpPr>
          <p:nvPr>
            <p:ph type="sldNum" sz="quarter" idx="11"/>
          </p:nvPr>
        </p:nvSpPr>
        <p:spPr/>
        <p:txBody>
          <a:bodyPr/>
          <a:lstStyle>
            <a:lvl1pPr>
              <a:defRPr/>
            </a:lvl1pPr>
          </a:lstStyle>
          <a:p>
            <a:pPr>
              <a:defRPr/>
            </a:pPr>
            <a:fld id="{1378FF58-5A86-40E0-8ABC-1FF718A1218B}" type="slidenum">
              <a:rPr lang="ru-RU"/>
              <a:pPr>
                <a:defRPr/>
              </a:pPr>
              <a:t>‹#›</a:t>
            </a:fld>
            <a:endParaRPr lang="ru-RU"/>
          </a:p>
        </p:txBody>
      </p:sp>
      <p:sp>
        <p:nvSpPr>
          <p:cNvPr id="8" name="Footer Placeholder 13"/>
          <p:cNvSpPr>
            <a:spLocks noGrp="1"/>
          </p:cNvSpPr>
          <p:nvPr>
            <p:ph type="ftr" sz="quarter" idx="12"/>
          </p:nvPr>
        </p:nvSpPr>
        <p:spPr/>
        <p:txBody>
          <a:bodyPr/>
          <a:lstStyle>
            <a:lvl1pPr>
              <a:defRPr/>
            </a:lvl1pPr>
          </a:lstStyle>
          <a:p>
            <a:pPr>
              <a:defRPr/>
            </a:pPr>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Date Placeholder 3"/>
          <p:cNvSpPr>
            <a:spLocks noGrp="1"/>
          </p:cNvSpPr>
          <p:nvPr>
            <p:ph type="dt" sz="half" idx="15"/>
          </p:nvPr>
        </p:nvSpPr>
        <p:spPr/>
        <p:txBody>
          <a:bodyPr/>
          <a:lstStyle>
            <a:lvl1pPr>
              <a:defRPr/>
            </a:lvl1pPr>
          </a:lstStyle>
          <a:p>
            <a:pPr>
              <a:defRPr/>
            </a:pPr>
            <a:endParaRPr lang="ru-RU"/>
          </a:p>
        </p:txBody>
      </p:sp>
      <p:sp>
        <p:nvSpPr>
          <p:cNvPr id="8" name="Footer Placeholder 4"/>
          <p:cNvSpPr>
            <a:spLocks noGrp="1"/>
          </p:cNvSpPr>
          <p:nvPr>
            <p:ph type="ftr" sz="quarter" idx="16"/>
          </p:nvPr>
        </p:nvSpPr>
        <p:spPr/>
        <p:txBody>
          <a:bodyPr/>
          <a:lstStyle>
            <a:lvl1pPr>
              <a:defRPr/>
            </a:lvl1pPr>
          </a:lstStyle>
          <a:p>
            <a:pPr>
              <a:defRPr/>
            </a:pPr>
            <a:endParaRPr lang="ru-RU"/>
          </a:p>
        </p:txBody>
      </p:sp>
      <p:sp>
        <p:nvSpPr>
          <p:cNvPr id="9" name="Slide Number Placeholder 5"/>
          <p:cNvSpPr>
            <a:spLocks noGrp="1"/>
          </p:cNvSpPr>
          <p:nvPr>
            <p:ph type="sldNum" sz="quarter" idx="17"/>
          </p:nvPr>
        </p:nvSpPr>
        <p:spPr/>
        <p:txBody>
          <a:bodyPr/>
          <a:lstStyle>
            <a:lvl1pPr>
              <a:defRPr/>
            </a:lvl1pPr>
          </a:lstStyle>
          <a:p>
            <a:pPr>
              <a:defRPr/>
            </a:pPr>
            <a:fld id="{D0DE83E1-01C9-4872-B801-2A3A00F7263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TextBox 12"/>
          <p:cNvSpPr txBox="1"/>
          <p:nvPr/>
        </p:nvSpPr>
        <p:spPr>
          <a:xfrm>
            <a:off x="1057275" y="520700"/>
            <a:ext cx="457200" cy="922338"/>
          </a:xfrm>
          <a:prstGeom prst="rect">
            <a:avLst/>
          </a:prstGeom>
          <a:noFill/>
        </p:spPr>
        <p:txBody>
          <a:bodyPr lIns="0" tIns="0" rIns="0" bIns="0">
            <a:spAutoFit/>
          </a:bodyPr>
          <a:lstStyle/>
          <a:p>
            <a:pPr>
              <a:defRPr/>
            </a:pPr>
            <a:r>
              <a:rPr lang="en-US" sz="6000" dirty="0">
                <a:effectLst>
                  <a:outerShdw blurRad="38100" dist="38100" dir="2700000" algn="tl">
                    <a:srgbClr val="000000">
                      <a:alpha val="43137"/>
                    </a:srgbClr>
                  </a:outerShdw>
                </a:effectLst>
                <a:latin typeface="+mn-lt"/>
              </a:rPr>
              <a:t>{</a:t>
            </a:r>
          </a:p>
        </p:txBody>
      </p:sp>
      <p:sp>
        <p:nvSpPr>
          <p:cNvPr id="8" name="TextBox 17"/>
          <p:cNvSpPr txBox="1"/>
          <p:nvPr/>
        </p:nvSpPr>
        <p:spPr>
          <a:xfrm>
            <a:off x="4779963" y="520700"/>
            <a:ext cx="457200" cy="922338"/>
          </a:xfrm>
          <a:prstGeom prst="rect">
            <a:avLst/>
          </a:prstGeom>
          <a:noFill/>
        </p:spPr>
        <p:txBody>
          <a:bodyPr lIns="0" tIns="0" rIns="0" bIns="0">
            <a:spAutoFit/>
          </a:bodyPr>
          <a:lstStyle/>
          <a:p>
            <a:pPr>
              <a:defRPr/>
            </a:pPr>
            <a:r>
              <a:rPr lang="en-US" sz="6000" dirty="0">
                <a:effectLst>
                  <a:outerShdw blurRad="38100" dist="38100" dir="2700000" algn="tl">
                    <a:srgbClr val="000000">
                      <a:alpha val="43137"/>
                    </a:srgbClr>
                  </a:outerShdw>
                </a:effectLst>
                <a:latin typeface="+mn-lt"/>
              </a:rPr>
              <a:t>{</a:t>
            </a:r>
          </a:p>
        </p:txBody>
      </p:sp>
      <p:sp>
        <p:nvSpPr>
          <p:cNvPr id="3" name="Text Placeholder 2"/>
          <p:cNvSpPr>
            <a:spLocks noGrp="1"/>
          </p:cNvSpPr>
          <p:nvPr>
            <p:ph type="body" idx="1"/>
          </p:nvPr>
        </p:nvSpPr>
        <p:spPr>
          <a:xfrm>
            <a:off x="1341120" y="661976"/>
            <a:ext cx="3273552" cy="639762"/>
          </a:xfrm>
        </p:spPr>
        <p:txBody>
          <a:bodyP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9" name="Date Placeholder 13"/>
          <p:cNvSpPr>
            <a:spLocks noGrp="1"/>
          </p:cNvSpPr>
          <p:nvPr>
            <p:ph type="dt" sz="half" idx="10"/>
          </p:nvPr>
        </p:nvSpPr>
        <p:spPr/>
        <p:txBody>
          <a:bodyPr/>
          <a:lstStyle>
            <a:lvl1pPr>
              <a:defRPr/>
            </a:lvl1pPr>
          </a:lstStyle>
          <a:p>
            <a:pPr>
              <a:defRPr/>
            </a:pPr>
            <a:endParaRPr lang="ru-RU"/>
          </a:p>
        </p:txBody>
      </p:sp>
      <p:sp>
        <p:nvSpPr>
          <p:cNvPr id="10" name="Slide Number Placeholder 14"/>
          <p:cNvSpPr>
            <a:spLocks noGrp="1"/>
          </p:cNvSpPr>
          <p:nvPr>
            <p:ph type="sldNum" sz="quarter" idx="11"/>
          </p:nvPr>
        </p:nvSpPr>
        <p:spPr/>
        <p:txBody>
          <a:bodyPr/>
          <a:lstStyle>
            <a:lvl1pPr>
              <a:defRPr/>
            </a:lvl1pPr>
          </a:lstStyle>
          <a:p>
            <a:pPr>
              <a:defRPr/>
            </a:pPr>
            <a:fld id="{78F4B2FB-A5BC-49C1-B339-4C03B29A79A7}" type="slidenum">
              <a:rPr lang="ru-RU"/>
              <a:pPr>
                <a:defRPr/>
              </a:pPr>
              <a:t>‹#›</a:t>
            </a:fld>
            <a:endParaRPr lang="ru-RU"/>
          </a:p>
        </p:txBody>
      </p:sp>
      <p:sp>
        <p:nvSpPr>
          <p:cNvPr id="11" name="Footer Placeholder 15"/>
          <p:cNvSpPr>
            <a:spLocks noGrp="1"/>
          </p:cNvSpPr>
          <p:nvPr>
            <p:ph type="ftr" sz="quarter" idx="12"/>
          </p:nvPr>
        </p:nvSpPr>
        <p:spPr/>
        <p:txBody>
          <a:bodyPr/>
          <a:lstStyle>
            <a:lvl1pPr>
              <a:defRPr/>
            </a:lvl1pPr>
          </a:lstStyle>
          <a:p>
            <a:pPr>
              <a:defRPr/>
            </a:pP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FF145CB8-A8C4-4134-9721-B0140CECA127}"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94E27582-5C9D-428F-AE61-56FDF2E2EB2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TextBox 8"/>
          <p:cNvSpPr txBox="1"/>
          <p:nvPr/>
        </p:nvSpPr>
        <p:spPr>
          <a:xfrm>
            <a:off x="5329238" y="1774825"/>
            <a:ext cx="457200" cy="1230313"/>
          </a:xfrm>
          <a:prstGeom prst="rect">
            <a:avLst/>
          </a:prstGeom>
          <a:noFill/>
        </p:spPr>
        <p:txBody>
          <a:bodyPr lIns="0" tIns="0" rIns="0" bIns="0">
            <a:spAutoFit/>
          </a:bodyPr>
          <a:lstStyle/>
          <a:p>
            <a:pPr>
              <a:defRPr/>
            </a:pPr>
            <a:r>
              <a:rPr lang="en-US" sz="8000" dirty="0">
                <a:effectLst>
                  <a:outerShdw blurRad="38100" dist="38100" dir="2700000" algn="tl">
                    <a:srgbClr val="000000">
                      <a:alpha val="43137"/>
                    </a:srgbClr>
                  </a:outerShdw>
                </a:effectLst>
                <a:latin typeface="+mn-lt"/>
              </a:rPr>
              <a:t>{</a:t>
            </a:r>
          </a:p>
        </p:txBody>
      </p:sp>
      <p:sp>
        <p:nvSpPr>
          <p:cNvPr id="3" name="Content Placeholder 2"/>
          <p:cNvSpPr>
            <a:spLocks noGrp="1"/>
          </p:cNvSpPr>
          <p:nvPr>
            <p:ph idx="1"/>
          </p:nvPr>
        </p:nvSpPr>
        <p:spPr>
          <a:xfrm>
            <a:off x="838200" y="685801"/>
            <a:ext cx="4343400" cy="3429000"/>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8" name="Title 17"/>
          <p:cNvSpPr>
            <a:spLocks noGrp="1"/>
          </p:cNvSpPr>
          <p:nvPr>
            <p:ph type="title"/>
          </p:nvPr>
        </p:nvSpPr>
        <p:spPr/>
        <p:txBody>
          <a:bodyPr/>
          <a:lstStyle/>
          <a:p>
            <a:r>
              <a:rPr lang="ru-RU" smtClean="0"/>
              <a:t>Образец заголовка</a:t>
            </a:r>
            <a:endParaRPr lang="en-US" dirty="0"/>
          </a:p>
        </p:txBody>
      </p:sp>
      <p:sp>
        <p:nvSpPr>
          <p:cNvPr id="6" name="Date Placeholder 14"/>
          <p:cNvSpPr>
            <a:spLocks noGrp="1"/>
          </p:cNvSpPr>
          <p:nvPr>
            <p:ph type="dt" sz="half" idx="10"/>
          </p:nvPr>
        </p:nvSpPr>
        <p:spPr/>
        <p:txBody>
          <a:bodyPr/>
          <a:lstStyle>
            <a:lvl1pPr>
              <a:defRPr/>
            </a:lvl1pPr>
          </a:lstStyle>
          <a:p>
            <a:pPr>
              <a:defRPr/>
            </a:pPr>
            <a:endParaRPr lang="ru-RU"/>
          </a:p>
        </p:txBody>
      </p:sp>
      <p:sp>
        <p:nvSpPr>
          <p:cNvPr id="7" name="Slide Number Placeholder 15"/>
          <p:cNvSpPr>
            <a:spLocks noGrp="1"/>
          </p:cNvSpPr>
          <p:nvPr>
            <p:ph type="sldNum" sz="quarter" idx="11"/>
          </p:nvPr>
        </p:nvSpPr>
        <p:spPr/>
        <p:txBody>
          <a:bodyPr/>
          <a:lstStyle>
            <a:lvl1pPr>
              <a:defRPr/>
            </a:lvl1pPr>
          </a:lstStyle>
          <a:p>
            <a:pPr>
              <a:defRPr/>
            </a:pPr>
            <a:fld id="{6FD669E7-C8C7-4476-92B1-8CD0177281FE}" type="slidenum">
              <a:rPr lang="ru-RU"/>
              <a:pPr>
                <a:defRPr/>
              </a:pPr>
              <a:t>‹#›</a:t>
            </a:fld>
            <a:endParaRPr lang="ru-RU"/>
          </a:p>
        </p:txBody>
      </p:sp>
      <p:sp>
        <p:nvSpPr>
          <p:cNvPr id="8" name="Footer Placeholder 16"/>
          <p:cNvSpPr>
            <a:spLocks noGrp="1"/>
          </p:cNvSpPr>
          <p:nvPr>
            <p:ph type="ftr" sz="quarter" idx="12"/>
          </p:nvPr>
        </p:nvSpPr>
        <p:spPr/>
        <p:txBody>
          <a:bodyPr/>
          <a:lstStyle>
            <a:lvl1pPr>
              <a:defRPr/>
            </a:lvl1pPr>
          </a:lstStyle>
          <a:p>
            <a:pPr>
              <a:defRPr/>
            </a:pPr>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TextBox 8"/>
          <p:cNvSpPr txBox="1"/>
          <p:nvPr/>
        </p:nvSpPr>
        <p:spPr>
          <a:xfrm>
            <a:off x="2435225" y="3332163"/>
            <a:ext cx="457200" cy="922337"/>
          </a:xfrm>
          <a:prstGeom prst="rect">
            <a:avLst/>
          </a:prstGeom>
          <a:noFill/>
        </p:spPr>
        <p:txBody>
          <a:bodyPr lIns="0" tIns="0" rIns="0" bIns="0">
            <a:spAutoFit/>
          </a:bodyPr>
          <a:lstStyle/>
          <a:p>
            <a:pPr>
              <a:defRPr/>
            </a:pPr>
            <a:r>
              <a:rPr lang="en-US" sz="6000" dirty="0">
                <a:effectLst>
                  <a:outerShdw blurRad="38100" dist="38100" dir="2700000" algn="tl">
                    <a:srgbClr val="000000">
                      <a:alpha val="43137"/>
                    </a:srgbClr>
                  </a:outerShdw>
                </a:effectLst>
                <a:latin typeface="+mn-lt"/>
              </a:rPr>
              <a:t>{</a:t>
            </a:r>
          </a:p>
        </p:txBody>
      </p:sp>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2743200" y="3453047"/>
            <a:ext cx="5029200" cy="720804"/>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6" name="Date Placeholder 12"/>
          <p:cNvSpPr>
            <a:spLocks noGrp="1"/>
          </p:cNvSpPr>
          <p:nvPr>
            <p:ph type="dt" sz="half" idx="10"/>
          </p:nvPr>
        </p:nvSpPr>
        <p:spPr/>
        <p:txBody>
          <a:bodyPr/>
          <a:lstStyle>
            <a:lvl1pPr>
              <a:defRPr/>
            </a:lvl1pPr>
          </a:lstStyle>
          <a:p>
            <a:pPr>
              <a:defRPr/>
            </a:pPr>
            <a:endParaRPr lang="ru-RU"/>
          </a:p>
        </p:txBody>
      </p:sp>
      <p:sp>
        <p:nvSpPr>
          <p:cNvPr id="7" name="Slide Number Placeholder 13"/>
          <p:cNvSpPr>
            <a:spLocks noGrp="1"/>
          </p:cNvSpPr>
          <p:nvPr>
            <p:ph type="sldNum" sz="quarter" idx="11"/>
          </p:nvPr>
        </p:nvSpPr>
        <p:spPr/>
        <p:txBody>
          <a:bodyPr/>
          <a:lstStyle>
            <a:lvl1pPr>
              <a:defRPr/>
            </a:lvl1pPr>
          </a:lstStyle>
          <a:p>
            <a:pPr>
              <a:defRPr/>
            </a:pPr>
            <a:fld id="{804647FB-5EAA-41F4-9EB7-0BBF6EE40CCC}" type="slidenum">
              <a:rPr lang="ru-RU"/>
              <a:pPr>
                <a:defRPr/>
              </a:pPr>
              <a:t>‹#›</a:t>
            </a:fld>
            <a:endParaRPr lang="ru-RU"/>
          </a:p>
        </p:txBody>
      </p:sp>
      <p:sp>
        <p:nvSpPr>
          <p:cNvPr id="8" name="Footer Placeholder 14"/>
          <p:cNvSpPr>
            <a:spLocks noGrp="1"/>
          </p:cNvSpPr>
          <p:nvPr>
            <p:ph type="ftr" sz="quarter" idx="12"/>
          </p:nvPr>
        </p:nvSpPr>
        <p:spPr/>
        <p:txBody>
          <a:bodyPr/>
          <a:lstStyle>
            <a:lvl1pPr>
              <a:defRPr/>
            </a:lvl1pPr>
          </a:lstStyle>
          <a:p>
            <a:pPr>
              <a:defRPr/>
            </a:pPr>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777875"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0"/>
            <a:ext cx="6096000" cy="365760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pPr>
              <a:defRPr/>
            </a:pPr>
            <a:endParaRPr lang="ru-RU"/>
          </a:p>
        </p:txBody>
      </p:sp>
      <p:sp>
        <p:nvSpPr>
          <p:cNvPr id="5" name="Footer Placeholder 4"/>
          <p:cNvSpPr>
            <a:spLocks noGrp="1"/>
          </p:cNvSpPr>
          <p:nvPr>
            <p:ph type="ftr" sz="quarter" idx="3"/>
          </p:nvPr>
        </p:nvSpPr>
        <p:spPr>
          <a:xfrm>
            <a:off x="822325"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pPr>
              <a:defRPr/>
            </a:pPr>
            <a:endParaRPr lang="ru-RU"/>
          </a:p>
        </p:txBody>
      </p:sp>
      <p:sp>
        <p:nvSpPr>
          <p:cNvPr id="6" name="Slide Number Placeholder 5"/>
          <p:cNvSpPr>
            <a:spLocks noGrp="1"/>
          </p:cNvSpPr>
          <p:nvPr>
            <p:ph type="sldNum" sz="quarter" idx="4"/>
          </p:nvPr>
        </p:nvSpPr>
        <p:spPr>
          <a:xfrm>
            <a:off x="822325"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pPr>
              <a:defRPr/>
            </a:pPr>
            <a:fld id="{221CF53F-17F4-498A-AF1E-1147F812D842}"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779" r:id="rId1"/>
    <p:sldLayoutId id="2147483778" r:id="rId2"/>
    <p:sldLayoutId id="2147483780" r:id="rId3"/>
    <p:sldLayoutId id="2147483777" r:id="rId4"/>
    <p:sldLayoutId id="2147483781" r:id="rId5"/>
    <p:sldLayoutId id="2147483776" r:id="rId6"/>
    <p:sldLayoutId id="2147483775" r:id="rId7"/>
    <p:sldLayoutId id="2147483782" r:id="rId8"/>
    <p:sldLayoutId id="2147483783" r:id="rId9"/>
    <p:sldLayoutId id="2147483774" r:id="rId10"/>
    <p:sldLayoutId id="2147483773" r:id="rId11"/>
  </p:sldLayoutIdLst>
  <p:txStyles>
    <p:titleStyle>
      <a:lvl1pPr algn="l" rtl="0" eaLnBrk="0" fontAlgn="base" hangingPunct="0">
        <a:spcBef>
          <a:spcPct val="0"/>
        </a:spcBef>
        <a:spcAft>
          <a:spcPct val="0"/>
        </a:spcAft>
        <a:defRPr sz="4900" kern="1200">
          <a:solidFill>
            <a:schemeClr val="tx1"/>
          </a:solidFill>
          <a:effectLst>
            <a:outerShdw blurRad="38100" dist="38100" dir="2700000" algn="tl">
              <a:srgbClr val="000000">
                <a:alpha val="43137"/>
              </a:srgbClr>
            </a:outerShdw>
          </a:effectLst>
          <a:latin typeface="+mj-lt"/>
          <a:ea typeface="+mj-ea"/>
          <a:cs typeface="+mj-cs"/>
        </a:defRPr>
      </a:lvl1pPr>
      <a:lvl2pPr algn="l" rtl="0" eaLnBrk="0" fontAlgn="base" hangingPunct="0">
        <a:spcBef>
          <a:spcPct val="0"/>
        </a:spcBef>
        <a:spcAft>
          <a:spcPct val="0"/>
        </a:spcAft>
        <a:defRPr sz="4900">
          <a:solidFill>
            <a:schemeClr val="tx1"/>
          </a:solidFill>
          <a:latin typeface="Palatino Linotype" pitchFamily="18" charset="0"/>
        </a:defRPr>
      </a:lvl2pPr>
      <a:lvl3pPr algn="l" rtl="0" eaLnBrk="0" fontAlgn="base" hangingPunct="0">
        <a:spcBef>
          <a:spcPct val="0"/>
        </a:spcBef>
        <a:spcAft>
          <a:spcPct val="0"/>
        </a:spcAft>
        <a:defRPr sz="4900">
          <a:solidFill>
            <a:schemeClr val="tx1"/>
          </a:solidFill>
          <a:latin typeface="Palatino Linotype" pitchFamily="18" charset="0"/>
        </a:defRPr>
      </a:lvl3pPr>
      <a:lvl4pPr algn="l" rtl="0" eaLnBrk="0" fontAlgn="base" hangingPunct="0">
        <a:spcBef>
          <a:spcPct val="0"/>
        </a:spcBef>
        <a:spcAft>
          <a:spcPct val="0"/>
        </a:spcAft>
        <a:defRPr sz="4900">
          <a:solidFill>
            <a:schemeClr val="tx1"/>
          </a:solidFill>
          <a:latin typeface="Palatino Linotype" pitchFamily="18" charset="0"/>
        </a:defRPr>
      </a:lvl4pPr>
      <a:lvl5pPr algn="l" rtl="0" eaLnBrk="0" fontAlgn="base" hangingPunct="0">
        <a:spcBef>
          <a:spcPct val="0"/>
        </a:spcBef>
        <a:spcAft>
          <a:spcPct val="0"/>
        </a:spcAft>
        <a:defRPr sz="4900">
          <a:solidFill>
            <a:schemeClr val="tx1"/>
          </a:solidFill>
          <a:latin typeface="Palatino Linotype"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55588" algn="l" rtl="0" eaLnBrk="0" fontAlgn="base" hangingPunct="0">
        <a:spcBef>
          <a:spcPct val="20000"/>
        </a:spcBef>
        <a:spcAft>
          <a:spcPct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39763" indent="-255588" algn="l" rtl="0" eaLnBrk="0" fontAlgn="base" hangingPunct="0">
        <a:spcBef>
          <a:spcPct val="20000"/>
        </a:spcBef>
        <a:spcAft>
          <a:spcPct val="0"/>
        </a:spcAft>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4888" indent="-255588" algn="l" rtl="0" eaLnBrk="0" fontAlgn="base" hangingPunct="0">
        <a:spcBef>
          <a:spcPct val="20000"/>
        </a:spcBef>
        <a:spcAft>
          <a:spcPct val="0"/>
        </a:spcAft>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5588" algn="l" rtl="0" eaLnBrk="0" fontAlgn="base" hangingPunct="0">
        <a:spcBef>
          <a:spcPct val="20000"/>
        </a:spcBef>
        <a:spcAft>
          <a:spcPct val="0"/>
        </a:spcAft>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4650" indent="-255588" algn="l" rtl="0" eaLnBrk="0" fontAlgn="base" hangingPunct="0">
        <a:spcBef>
          <a:spcPct val="20000"/>
        </a:spcBef>
        <a:spcAft>
          <a:spcPct val="0"/>
        </a:spcAft>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3" name="Text Box 5"/>
          <p:cNvSpPr txBox="1">
            <a:spLocks noChangeArrowheads="1"/>
          </p:cNvSpPr>
          <p:nvPr/>
        </p:nvSpPr>
        <p:spPr bwMode="auto">
          <a:xfrm>
            <a:off x="698500" y="2043113"/>
            <a:ext cx="7848600" cy="461962"/>
          </a:xfrm>
          <a:prstGeom prst="rect">
            <a:avLst/>
          </a:prstGeom>
          <a:noFill/>
          <a:ln w="9525">
            <a:noFill/>
            <a:miter lim="800000"/>
            <a:headEnd/>
            <a:tailEnd/>
          </a:ln>
        </p:spPr>
        <p:txBody>
          <a:bodyPr>
            <a:spAutoFit/>
          </a:bodyPr>
          <a:lstStyle/>
          <a:p>
            <a:pPr marL="342900" indent="-342900" algn="ctr"/>
            <a:r>
              <a:rPr lang="en-US" sz="2400">
                <a:latin typeface="Times New Roman" pitchFamily="18" charset="0"/>
              </a:rPr>
              <a:t>“O’zbekiston tarixi” kafedrasi</a:t>
            </a:r>
            <a:endParaRPr lang="uz-Cyrl-UZ" sz="2400">
              <a:latin typeface="Times New Roman" pitchFamily="18" charset="0"/>
            </a:endParaRPr>
          </a:p>
        </p:txBody>
      </p:sp>
      <p:sp>
        <p:nvSpPr>
          <p:cNvPr id="10" name="Прямоугольник 9"/>
          <p:cNvSpPr/>
          <p:nvPr/>
        </p:nvSpPr>
        <p:spPr>
          <a:xfrm>
            <a:off x="1314450" y="1266825"/>
            <a:ext cx="6827838" cy="493713"/>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ctr">
              <a:defRPr/>
            </a:pPr>
            <a:r>
              <a:rPr lang="en-US" sz="2600" dirty="0"/>
              <a:t>Namangan </a:t>
            </a:r>
            <a:r>
              <a:rPr lang="en-US" sz="2600" dirty="0" err="1"/>
              <a:t>Muhandislik-texnologiya</a:t>
            </a:r>
            <a:r>
              <a:rPr lang="en-US" sz="2600" dirty="0"/>
              <a:t> </a:t>
            </a:r>
            <a:r>
              <a:rPr lang="en-US" sz="2600" dirty="0" err="1"/>
              <a:t>instituti</a:t>
            </a:r>
            <a:endParaRPr lang="ru-RU" sz="2600" dirty="0"/>
          </a:p>
        </p:txBody>
      </p:sp>
      <p:sp>
        <p:nvSpPr>
          <p:cNvPr id="13" name="Заголовок 4"/>
          <p:cNvSpPr txBox="1">
            <a:spLocks/>
          </p:cNvSpPr>
          <p:nvPr/>
        </p:nvSpPr>
        <p:spPr>
          <a:xfrm>
            <a:off x="432049" y="188640"/>
            <a:ext cx="8352928" cy="908672"/>
          </a:xfrm>
          <a:prstGeom prst="rect">
            <a:avLst/>
          </a:prstGeom>
        </p:spPr>
        <p:style>
          <a:lnRef idx="1">
            <a:schemeClr val="accent1"/>
          </a:lnRef>
          <a:fillRef idx="3">
            <a:schemeClr val="accent1"/>
          </a:fillRef>
          <a:effectRef idx="2">
            <a:schemeClr val="accent1"/>
          </a:effectRef>
          <a:fontRef idx="minor">
            <a:schemeClr val="lt1"/>
          </a:fontRef>
        </p:style>
        <p:txBody>
          <a:bodyPr anchor="b"/>
          <a:lstStyle>
            <a:lvl1pPr algn="l" defTabSz="914400" rtl="0" eaLnBrk="1" latinLnBrk="0" hangingPunct="1">
              <a:spcBef>
                <a:spcPct val="0"/>
              </a:spcBef>
              <a:buNone/>
              <a:defRPr sz="6000" kern="1200">
                <a:solidFill>
                  <a:schemeClr val="tx1"/>
                </a:solidFill>
                <a:effectLst>
                  <a:outerShdw blurRad="38100" dist="38100" dir="2700000" algn="tl">
                    <a:srgbClr val="000000">
                      <a:alpha val="43137"/>
                    </a:srgbClr>
                  </a:outerShdw>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defRPr/>
            </a:pPr>
            <a:endPar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defRPr/>
            </a:pP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O’zbekiston</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Respublikasi</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Oliy</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va</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o’rta</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maxsus</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ta’lim</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Vazirligi</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316" name="TextBox 1"/>
          <p:cNvSpPr txBox="1">
            <a:spLocks noChangeArrowheads="1"/>
          </p:cNvSpPr>
          <p:nvPr/>
        </p:nvSpPr>
        <p:spPr bwMode="auto">
          <a:xfrm>
            <a:off x="2747963" y="2720975"/>
            <a:ext cx="3960812" cy="430213"/>
          </a:xfrm>
          <a:prstGeom prst="rect">
            <a:avLst/>
          </a:prstGeom>
          <a:noFill/>
          <a:ln w="9525">
            <a:noFill/>
            <a:miter lim="800000"/>
            <a:headEnd/>
            <a:tailEnd/>
          </a:ln>
        </p:spPr>
        <p:txBody>
          <a:bodyPr>
            <a:spAutoFit/>
          </a:bodyPr>
          <a:lstStyle/>
          <a:p>
            <a:pPr algn="ctr"/>
            <a:r>
              <a:rPr lang="en-US" sz="2200">
                <a:latin typeface="Times New Roman" pitchFamily="18" charset="0"/>
              </a:rPr>
              <a:t>“O’zbekiston tarixi” fanidan</a:t>
            </a:r>
            <a:endParaRPr lang="ru-RU" sz="2200"/>
          </a:p>
        </p:txBody>
      </p:sp>
      <p:sp>
        <p:nvSpPr>
          <p:cNvPr id="13317" name="TextBox 2"/>
          <p:cNvSpPr txBox="1">
            <a:spLocks noChangeArrowheads="1"/>
          </p:cNvSpPr>
          <p:nvPr/>
        </p:nvSpPr>
        <p:spPr bwMode="auto">
          <a:xfrm>
            <a:off x="1619250" y="5373688"/>
            <a:ext cx="1128713" cy="368300"/>
          </a:xfrm>
          <a:prstGeom prst="rect">
            <a:avLst/>
          </a:prstGeom>
          <a:noFill/>
          <a:ln w="9525">
            <a:noFill/>
            <a:miter lim="800000"/>
            <a:headEnd/>
            <a:tailEnd/>
          </a:ln>
        </p:spPr>
        <p:txBody>
          <a:bodyPr>
            <a:spAutoFit/>
          </a:bodyPr>
          <a:lstStyle/>
          <a:p>
            <a:r>
              <a:rPr lang="en-US"/>
              <a:t>Bajardi:</a:t>
            </a:r>
            <a:endParaRPr lang="ru-RU"/>
          </a:p>
        </p:txBody>
      </p:sp>
      <p:sp>
        <p:nvSpPr>
          <p:cNvPr id="13318" name="TextBox 3"/>
          <p:cNvSpPr txBox="1">
            <a:spLocks noChangeArrowheads="1"/>
          </p:cNvSpPr>
          <p:nvPr/>
        </p:nvSpPr>
        <p:spPr bwMode="auto">
          <a:xfrm>
            <a:off x="1619250" y="6021388"/>
            <a:ext cx="1439863" cy="369887"/>
          </a:xfrm>
          <a:prstGeom prst="rect">
            <a:avLst/>
          </a:prstGeom>
          <a:noFill/>
          <a:ln w="9525">
            <a:noFill/>
            <a:miter lim="800000"/>
            <a:headEnd/>
            <a:tailEnd/>
          </a:ln>
        </p:spPr>
        <p:txBody>
          <a:bodyPr>
            <a:spAutoFit/>
          </a:bodyPr>
          <a:lstStyle/>
          <a:p>
            <a:r>
              <a:rPr lang="en-US"/>
              <a:t>Qabul qildi:</a:t>
            </a:r>
            <a:endParaRPr lang="ru-RU"/>
          </a:p>
        </p:txBody>
      </p:sp>
      <p:sp>
        <p:nvSpPr>
          <p:cNvPr id="13319" name="TextBox 4"/>
          <p:cNvSpPr txBox="1">
            <a:spLocks noChangeArrowheads="1"/>
          </p:cNvSpPr>
          <p:nvPr/>
        </p:nvSpPr>
        <p:spPr bwMode="auto">
          <a:xfrm>
            <a:off x="4859338" y="5373688"/>
            <a:ext cx="4105275" cy="368300"/>
          </a:xfrm>
          <a:prstGeom prst="rect">
            <a:avLst/>
          </a:prstGeom>
          <a:noFill/>
          <a:ln w="9525">
            <a:noFill/>
            <a:miter lim="800000"/>
            <a:headEnd/>
            <a:tailEnd/>
          </a:ln>
        </p:spPr>
        <p:txBody>
          <a:bodyPr>
            <a:spAutoFit/>
          </a:bodyPr>
          <a:lstStyle/>
          <a:p>
            <a:r>
              <a:rPr lang="en-US"/>
              <a:t>4au-13 guruhi talabasi N.Abduvosiyev</a:t>
            </a:r>
            <a:endParaRPr lang="ru-RU"/>
          </a:p>
        </p:txBody>
      </p:sp>
      <p:sp>
        <p:nvSpPr>
          <p:cNvPr id="13320" name="TextBox 5"/>
          <p:cNvSpPr txBox="1">
            <a:spLocks noChangeArrowheads="1"/>
          </p:cNvSpPr>
          <p:nvPr/>
        </p:nvSpPr>
        <p:spPr bwMode="auto">
          <a:xfrm>
            <a:off x="5002213" y="6021388"/>
            <a:ext cx="3413125" cy="369887"/>
          </a:xfrm>
          <a:prstGeom prst="rect">
            <a:avLst/>
          </a:prstGeom>
          <a:noFill/>
          <a:ln w="9525">
            <a:noFill/>
            <a:miter lim="800000"/>
            <a:headEnd/>
            <a:tailEnd/>
          </a:ln>
        </p:spPr>
        <p:txBody>
          <a:bodyPr>
            <a:spAutoFit/>
          </a:bodyPr>
          <a:lstStyle/>
          <a:p>
            <a:r>
              <a:rPr lang="en-US"/>
              <a:t>Assistant J.Akramov</a:t>
            </a:r>
            <a:endParaRPr lang="ru-RU"/>
          </a:p>
        </p:txBody>
      </p:sp>
    </p:spTree>
  </p:cSld>
  <p:clrMapOvr>
    <a:masterClrMapping/>
  </p:clrMapOvr>
  <p:transition spd="slow">
    <p:randomBar dir="vert"/>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20" name="Rectangle 4"/>
          <p:cNvSpPr>
            <a:spLocks noChangeArrowheads="1"/>
          </p:cNvSpPr>
          <p:nvPr/>
        </p:nvSpPr>
        <p:spPr bwMode="auto">
          <a:xfrm>
            <a:off x="3132138" y="677639"/>
            <a:ext cx="2605087" cy="519113"/>
          </a:xfrm>
          <a:prstGeom prst="rect">
            <a:avLst/>
          </a:prstGeom>
          <a:ln>
            <a:headEnd/>
            <a:tailEnd/>
          </a:ln>
        </p:spPr>
        <p:style>
          <a:lnRef idx="1">
            <a:schemeClr val="accent4"/>
          </a:lnRef>
          <a:fillRef idx="3">
            <a:schemeClr val="accent4"/>
          </a:fillRef>
          <a:effectRef idx="2">
            <a:schemeClr val="accent4"/>
          </a:effectRef>
          <a:fontRef idx="minor">
            <a:schemeClr val="lt1"/>
          </a:fontRef>
        </p:style>
        <p:txBody>
          <a:bodyPr wrap="none">
            <a:spAutoFit/>
          </a:bodyPr>
          <a:lstStyle/>
          <a:p>
            <a:pPr>
              <a:defRPr/>
            </a:pPr>
            <a:r>
              <a:rPr lang="en-US" sz="2800" b="1" dirty="0"/>
              <a:t>BEK (HOKIM)</a:t>
            </a:r>
          </a:p>
        </p:txBody>
      </p:sp>
      <p:sp>
        <p:nvSpPr>
          <p:cNvPr id="265221" name="Rectangle 5"/>
          <p:cNvSpPr>
            <a:spLocks noChangeArrowheads="1"/>
          </p:cNvSpPr>
          <p:nvPr/>
        </p:nvSpPr>
        <p:spPr bwMode="auto">
          <a:xfrm>
            <a:off x="827088" y="1171575"/>
            <a:ext cx="1446212" cy="457200"/>
          </a:xfrm>
          <a:prstGeom prst="rect">
            <a:avLst/>
          </a:prstGeom>
          <a:noFill/>
          <a:ln w="9525">
            <a:noFill/>
            <a:miter lim="800000"/>
            <a:headEnd/>
            <a:tailEnd/>
          </a:ln>
        </p:spPr>
        <p:txBody>
          <a:bodyPr wrap="none">
            <a:spAutoFit/>
          </a:bodyPr>
          <a:lstStyle/>
          <a:p>
            <a:r>
              <a:rPr lang="en-US" sz="2400"/>
              <a:t>DORUG’A</a:t>
            </a:r>
            <a:endParaRPr lang="ru-RU" sz="2400"/>
          </a:p>
        </p:txBody>
      </p:sp>
      <p:sp>
        <p:nvSpPr>
          <p:cNvPr id="265222" name="Rectangle 6"/>
          <p:cNvSpPr>
            <a:spLocks noChangeArrowheads="1"/>
          </p:cNvSpPr>
          <p:nvPr/>
        </p:nvSpPr>
        <p:spPr bwMode="auto">
          <a:xfrm>
            <a:off x="827088" y="2106613"/>
            <a:ext cx="1292225" cy="457200"/>
          </a:xfrm>
          <a:prstGeom prst="rect">
            <a:avLst/>
          </a:prstGeom>
          <a:noFill/>
          <a:ln w="9525">
            <a:noFill/>
            <a:miter lim="800000"/>
            <a:headEnd/>
            <a:tailEnd/>
          </a:ln>
        </p:spPr>
        <p:txBody>
          <a:bodyPr wrap="none">
            <a:spAutoFit/>
          </a:bodyPr>
          <a:lstStyle/>
          <a:p>
            <a:r>
              <a:rPr lang="en-US" sz="2400"/>
              <a:t>KUTVOL</a:t>
            </a:r>
            <a:endParaRPr lang="ru-RU" sz="2400"/>
          </a:p>
        </p:txBody>
      </p:sp>
      <p:sp>
        <p:nvSpPr>
          <p:cNvPr id="265223" name="Rectangle 7"/>
          <p:cNvSpPr>
            <a:spLocks noChangeArrowheads="1"/>
          </p:cNvSpPr>
          <p:nvPr/>
        </p:nvSpPr>
        <p:spPr bwMode="auto">
          <a:xfrm>
            <a:off x="971550" y="2897188"/>
            <a:ext cx="900113" cy="457200"/>
          </a:xfrm>
          <a:prstGeom prst="rect">
            <a:avLst/>
          </a:prstGeom>
          <a:noFill/>
          <a:ln w="9525">
            <a:noFill/>
            <a:miter lim="800000"/>
            <a:headEnd/>
            <a:tailEnd/>
          </a:ln>
        </p:spPr>
        <p:txBody>
          <a:bodyPr wrap="none">
            <a:spAutoFit/>
          </a:bodyPr>
          <a:lstStyle/>
          <a:p>
            <a:r>
              <a:rPr lang="en-US" sz="2400"/>
              <a:t>QOZI</a:t>
            </a:r>
            <a:endParaRPr lang="ru-RU" sz="2400"/>
          </a:p>
        </p:txBody>
      </p:sp>
      <p:sp>
        <p:nvSpPr>
          <p:cNvPr id="265224" name="Rectangle 8"/>
          <p:cNvSpPr>
            <a:spLocks noChangeArrowheads="1"/>
          </p:cNvSpPr>
          <p:nvPr/>
        </p:nvSpPr>
        <p:spPr bwMode="auto">
          <a:xfrm>
            <a:off x="1187450" y="3616325"/>
            <a:ext cx="1062038" cy="457200"/>
          </a:xfrm>
          <a:prstGeom prst="rect">
            <a:avLst/>
          </a:prstGeom>
          <a:noFill/>
          <a:ln w="9525">
            <a:noFill/>
            <a:miter lim="800000"/>
            <a:headEnd/>
            <a:tailEnd/>
          </a:ln>
        </p:spPr>
        <p:txBody>
          <a:bodyPr wrap="none">
            <a:spAutoFit/>
          </a:bodyPr>
          <a:lstStyle/>
          <a:p>
            <a:r>
              <a:rPr lang="en-US" sz="2400"/>
              <a:t>FAQIH</a:t>
            </a:r>
            <a:endParaRPr lang="ru-RU" sz="2400"/>
          </a:p>
        </p:txBody>
      </p:sp>
      <p:sp>
        <p:nvSpPr>
          <p:cNvPr id="265225" name="Rectangle 9"/>
          <p:cNvSpPr>
            <a:spLocks noChangeArrowheads="1"/>
          </p:cNvSpPr>
          <p:nvPr/>
        </p:nvSpPr>
        <p:spPr bwMode="auto">
          <a:xfrm>
            <a:off x="1331913" y="4337050"/>
            <a:ext cx="1109662" cy="457200"/>
          </a:xfrm>
          <a:prstGeom prst="rect">
            <a:avLst/>
          </a:prstGeom>
          <a:noFill/>
          <a:ln w="9525">
            <a:noFill/>
            <a:miter lim="800000"/>
            <a:headEnd/>
            <a:tailEnd/>
          </a:ln>
        </p:spPr>
        <p:txBody>
          <a:bodyPr wrap="none">
            <a:spAutoFit/>
          </a:bodyPr>
          <a:lstStyle/>
          <a:p>
            <a:r>
              <a:rPr lang="en-US" sz="2400"/>
              <a:t>MUSHI</a:t>
            </a:r>
            <a:endParaRPr lang="ru-RU" sz="2400"/>
          </a:p>
        </p:txBody>
      </p:sp>
      <p:sp>
        <p:nvSpPr>
          <p:cNvPr id="265226" name="Rectangle 10"/>
          <p:cNvSpPr>
            <a:spLocks noChangeArrowheads="1"/>
          </p:cNvSpPr>
          <p:nvPr/>
        </p:nvSpPr>
        <p:spPr bwMode="auto">
          <a:xfrm>
            <a:off x="6659563" y="1243013"/>
            <a:ext cx="2335212" cy="457200"/>
          </a:xfrm>
          <a:prstGeom prst="rect">
            <a:avLst/>
          </a:prstGeom>
          <a:noFill/>
          <a:ln w="9525">
            <a:noFill/>
            <a:miter lim="800000"/>
            <a:headEnd/>
            <a:tailEnd/>
          </a:ln>
        </p:spPr>
        <p:txBody>
          <a:bodyPr wrap="none">
            <a:spAutoFit/>
          </a:bodyPr>
          <a:lstStyle/>
          <a:p>
            <a:r>
              <a:rPr lang="en-US" sz="2400"/>
              <a:t>SHAYXULISLOM</a:t>
            </a:r>
            <a:endParaRPr lang="ru-RU" sz="2400"/>
          </a:p>
        </p:txBody>
      </p:sp>
      <p:sp>
        <p:nvSpPr>
          <p:cNvPr id="265227" name="Rectangle 11"/>
          <p:cNvSpPr>
            <a:spLocks noChangeArrowheads="1"/>
          </p:cNvSpPr>
          <p:nvPr/>
        </p:nvSpPr>
        <p:spPr bwMode="auto">
          <a:xfrm>
            <a:off x="6877050" y="1987550"/>
            <a:ext cx="1908175" cy="457200"/>
          </a:xfrm>
          <a:prstGeom prst="rect">
            <a:avLst/>
          </a:prstGeom>
          <a:noFill/>
          <a:ln w="9525">
            <a:noFill/>
            <a:miter lim="800000"/>
            <a:headEnd/>
            <a:tailEnd/>
          </a:ln>
        </p:spPr>
        <p:txBody>
          <a:bodyPr wrap="none">
            <a:spAutoFit/>
          </a:bodyPr>
          <a:lstStyle/>
          <a:p>
            <a:r>
              <a:rPr lang="en-US" sz="2400"/>
              <a:t>SINOHIYLAR</a:t>
            </a:r>
            <a:endParaRPr lang="ru-RU" sz="2400"/>
          </a:p>
        </p:txBody>
      </p:sp>
      <p:sp>
        <p:nvSpPr>
          <p:cNvPr id="265228" name="Rectangle 12"/>
          <p:cNvSpPr>
            <a:spLocks noChangeArrowheads="1"/>
          </p:cNvSpPr>
          <p:nvPr/>
        </p:nvSpPr>
        <p:spPr bwMode="auto">
          <a:xfrm>
            <a:off x="7235825" y="2682875"/>
            <a:ext cx="904875" cy="457200"/>
          </a:xfrm>
          <a:prstGeom prst="rect">
            <a:avLst/>
          </a:prstGeom>
          <a:noFill/>
          <a:ln w="9525">
            <a:noFill/>
            <a:miter lim="800000"/>
            <a:headEnd/>
            <a:tailEnd/>
          </a:ln>
        </p:spPr>
        <p:txBody>
          <a:bodyPr wrap="none">
            <a:spAutoFit/>
          </a:bodyPr>
          <a:lstStyle/>
          <a:p>
            <a:r>
              <a:rPr lang="en-US" sz="2400"/>
              <a:t>AMIR</a:t>
            </a:r>
            <a:endParaRPr lang="ru-RU" sz="2400"/>
          </a:p>
        </p:txBody>
      </p:sp>
      <p:sp>
        <p:nvSpPr>
          <p:cNvPr id="265229" name="Rectangle 13"/>
          <p:cNvSpPr>
            <a:spLocks noChangeArrowheads="1"/>
          </p:cNvSpPr>
          <p:nvPr/>
        </p:nvSpPr>
        <p:spPr bwMode="auto">
          <a:xfrm>
            <a:off x="6877050" y="3330575"/>
            <a:ext cx="1800225" cy="457200"/>
          </a:xfrm>
          <a:prstGeom prst="rect">
            <a:avLst/>
          </a:prstGeom>
          <a:noFill/>
          <a:ln w="9525">
            <a:noFill/>
            <a:miter lim="800000"/>
            <a:headEnd/>
            <a:tailEnd/>
          </a:ln>
        </p:spPr>
        <p:txBody>
          <a:bodyPr>
            <a:spAutoFit/>
          </a:bodyPr>
          <a:lstStyle/>
          <a:p>
            <a:r>
              <a:rPr lang="en-US" sz="2400"/>
              <a:t>YORG’UCHI</a:t>
            </a:r>
            <a:endParaRPr lang="ru-RU" sz="2400"/>
          </a:p>
        </p:txBody>
      </p:sp>
      <p:sp>
        <p:nvSpPr>
          <p:cNvPr id="265230" name="Rectangle 14"/>
          <p:cNvSpPr>
            <a:spLocks noChangeArrowheads="1"/>
          </p:cNvSpPr>
          <p:nvPr/>
        </p:nvSpPr>
        <p:spPr bwMode="auto">
          <a:xfrm>
            <a:off x="6877050" y="3906838"/>
            <a:ext cx="1666875" cy="457200"/>
          </a:xfrm>
          <a:prstGeom prst="rect">
            <a:avLst/>
          </a:prstGeom>
          <a:noFill/>
          <a:ln w="9525">
            <a:noFill/>
            <a:miter lim="800000"/>
            <a:headEnd/>
            <a:tailEnd/>
          </a:ln>
        </p:spPr>
        <p:txBody>
          <a:bodyPr wrap="none">
            <a:spAutoFit/>
          </a:bodyPr>
          <a:lstStyle/>
          <a:p>
            <a:r>
              <a:rPr lang="en-US" sz="2400"/>
              <a:t>KALONTAR</a:t>
            </a:r>
            <a:endParaRPr lang="ru-RU" sz="2400"/>
          </a:p>
        </p:txBody>
      </p:sp>
      <p:sp>
        <p:nvSpPr>
          <p:cNvPr id="265231" name="Rectangle 15"/>
          <p:cNvSpPr>
            <a:spLocks noChangeArrowheads="1"/>
          </p:cNvSpPr>
          <p:nvPr/>
        </p:nvSpPr>
        <p:spPr bwMode="auto">
          <a:xfrm>
            <a:off x="6300788" y="4483100"/>
            <a:ext cx="1550987" cy="457200"/>
          </a:xfrm>
          <a:prstGeom prst="rect">
            <a:avLst/>
          </a:prstGeom>
          <a:noFill/>
          <a:ln w="9525">
            <a:noFill/>
            <a:miter lim="800000"/>
            <a:headEnd/>
            <a:tailEnd/>
          </a:ln>
        </p:spPr>
        <p:txBody>
          <a:bodyPr wrap="none">
            <a:spAutoFit/>
          </a:bodyPr>
          <a:lstStyle/>
          <a:p>
            <a:r>
              <a:rPr lang="en-US" sz="2400"/>
              <a:t>KADXUDO</a:t>
            </a:r>
            <a:endParaRPr lang="ru-RU" sz="2400"/>
          </a:p>
        </p:txBody>
      </p:sp>
      <p:sp>
        <p:nvSpPr>
          <p:cNvPr id="265232" name="Rectangle 16"/>
          <p:cNvSpPr>
            <a:spLocks noChangeArrowheads="1"/>
          </p:cNvSpPr>
          <p:nvPr/>
        </p:nvSpPr>
        <p:spPr bwMode="auto">
          <a:xfrm>
            <a:off x="3779838" y="4221163"/>
            <a:ext cx="1439862" cy="731837"/>
          </a:xfrm>
          <a:prstGeom prst="rect">
            <a:avLst/>
          </a:prstGeom>
          <a:noFill/>
          <a:ln w="9525">
            <a:noFill/>
            <a:miter lim="800000"/>
            <a:headEnd/>
            <a:tailEnd/>
          </a:ln>
        </p:spPr>
        <p:txBody>
          <a:bodyPr>
            <a:spAutoFit/>
          </a:bodyPr>
          <a:lstStyle/>
          <a:p>
            <a:endParaRPr lang="en-US"/>
          </a:p>
          <a:p>
            <a:r>
              <a:rPr lang="en-US" sz="2400" b="1"/>
              <a:t>RAIYAT</a:t>
            </a:r>
            <a:endParaRPr lang="ru-RU" sz="2400" b="1"/>
          </a:p>
        </p:txBody>
      </p:sp>
      <p:sp>
        <p:nvSpPr>
          <p:cNvPr id="265233" name="Rectangle 17"/>
          <p:cNvSpPr>
            <a:spLocks noChangeArrowheads="1"/>
          </p:cNvSpPr>
          <p:nvPr/>
        </p:nvSpPr>
        <p:spPr bwMode="auto">
          <a:xfrm>
            <a:off x="468313" y="5013325"/>
            <a:ext cx="2357437" cy="731838"/>
          </a:xfrm>
          <a:prstGeom prst="rect">
            <a:avLst/>
          </a:prstGeom>
          <a:noFill/>
          <a:ln w="9525">
            <a:noFill/>
            <a:miter lim="800000"/>
            <a:headEnd/>
            <a:tailEnd/>
          </a:ln>
        </p:spPr>
        <p:txBody>
          <a:bodyPr>
            <a:spAutoFit/>
          </a:bodyPr>
          <a:lstStyle/>
          <a:p>
            <a:endParaRPr lang="en-US"/>
          </a:p>
          <a:p>
            <a:r>
              <a:rPr lang="en-US" sz="2400" b="1"/>
              <a:t>HUNARMAND</a:t>
            </a:r>
            <a:endParaRPr lang="ru-RU" sz="2400" b="1"/>
          </a:p>
        </p:txBody>
      </p:sp>
      <p:sp>
        <p:nvSpPr>
          <p:cNvPr id="265234" name="Rectangle 18"/>
          <p:cNvSpPr>
            <a:spLocks noChangeArrowheads="1"/>
          </p:cNvSpPr>
          <p:nvPr/>
        </p:nvSpPr>
        <p:spPr bwMode="auto">
          <a:xfrm>
            <a:off x="6372225" y="5299075"/>
            <a:ext cx="2109788" cy="457200"/>
          </a:xfrm>
          <a:prstGeom prst="rect">
            <a:avLst/>
          </a:prstGeom>
          <a:noFill/>
          <a:ln w="9525">
            <a:noFill/>
            <a:miter lim="800000"/>
            <a:headEnd/>
            <a:tailEnd/>
          </a:ln>
        </p:spPr>
        <p:txBody>
          <a:bodyPr wrap="none">
            <a:spAutoFit/>
          </a:bodyPr>
          <a:lstStyle/>
          <a:p>
            <a:r>
              <a:rPr lang="en-US" sz="2400" b="1"/>
              <a:t>SAVDO AHLI</a:t>
            </a:r>
            <a:endParaRPr lang="ru-RU" sz="2400" b="1"/>
          </a:p>
        </p:txBody>
      </p:sp>
      <p:sp>
        <p:nvSpPr>
          <p:cNvPr id="265235" name="Rectangle 19"/>
          <p:cNvSpPr>
            <a:spLocks noChangeArrowheads="1"/>
          </p:cNvSpPr>
          <p:nvPr/>
        </p:nvSpPr>
        <p:spPr bwMode="auto">
          <a:xfrm>
            <a:off x="3492500" y="6021388"/>
            <a:ext cx="1957388" cy="457200"/>
          </a:xfrm>
          <a:prstGeom prst="rect">
            <a:avLst/>
          </a:prstGeom>
          <a:noFill/>
          <a:ln w="9525">
            <a:noFill/>
            <a:miter lim="800000"/>
            <a:headEnd/>
            <a:tailEnd/>
          </a:ln>
        </p:spPr>
        <p:txBody>
          <a:bodyPr wrap="none">
            <a:spAutoFit/>
          </a:bodyPr>
          <a:lstStyle/>
          <a:p>
            <a:r>
              <a:rPr lang="en-US" sz="2400" b="1"/>
              <a:t>ZIROATCHI</a:t>
            </a:r>
            <a:endParaRPr lang="ru-RU" sz="2400" b="1"/>
          </a:p>
        </p:txBody>
      </p:sp>
      <p:sp>
        <p:nvSpPr>
          <p:cNvPr id="265236" name="Line 20"/>
          <p:cNvSpPr>
            <a:spLocks noChangeShapeType="1"/>
          </p:cNvSpPr>
          <p:nvPr/>
        </p:nvSpPr>
        <p:spPr bwMode="auto">
          <a:xfrm flipH="1">
            <a:off x="2195513" y="1171575"/>
            <a:ext cx="936625" cy="287338"/>
          </a:xfrm>
          <a:prstGeom prst="line">
            <a:avLst/>
          </a:prstGeom>
          <a:noFill/>
          <a:ln w="9525">
            <a:solidFill>
              <a:schemeClr val="tx1"/>
            </a:solidFill>
            <a:round/>
            <a:headEnd/>
            <a:tailEnd type="triangle" w="med" len="med"/>
          </a:ln>
        </p:spPr>
        <p:txBody>
          <a:bodyPr/>
          <a:lstStyle/>
          <a:p>
            <a:endParaRPr lang="ru-RU"/>
          </a:p>
        </p:txBody>
      </p:sp>
      <p:sp>
        <p:nvSpPr>
          <p:cNvPr id="265237" name="Line 21"/>
          <p:cNvSpPr>
            <a:spLocks noChangeShapeType="1"/>
          </p:cNvSpPr>
          <p:nvPr/>
        </p:nvSpPr>
        <p:spPr bwMode="auto">
          <a:xfrm flipH="1">
            <a:off x="1979613" y="1171575"/>
            <a:ext cx="1223962" cy="1150938"/>
          </a:xfrm>
          <a:prstGeom prst="line">
            <a:avLst/>
          </a:prstGeom>
          <a:noFill/>
          <a:ln w="9525">
            <a:solidFill>
              <a:schemeClr val="tx1"/>
            </a:solidFill>
            <a:round/>
            <a:headEnd/>
            <a:tailEnd type="triangle" w="med" len="med"/>
          </a:ln>
        </p:spPr>
        <p:txBody>
          <a:bodyPr/>
          <a:lstStyle/>
          <a:p>
            <a:endParaRPr lang="ru-RU"/>
          </a:p>
        </p:txBody>
      </p:sp>
      <p:sp>
        <p:nvSpPr>
          <p:cNvPr id="265238" name="Line 22"/>
          <p:cNvSpPr>
            <a:spLocks noChangeShapeType="1"/>
          </p:cNvSpPr>
          <p:nvPr/>
        </p:nvSpPr>
        <p:spPr bwMode="auto">
          <a:xfrm flipH="1">
            <a:off x="1763713" y="1196975"/>
            <a:ext cx="1584325" cy="1917700"/>
          </a:xfrm>
          <a:prstGeom prst="line">
            <a:avLst/>
          </a:prstGeom>
          <a:noFill/>
          <a:ln w="9525">
            <a:solidFill>
              <a:schemeClr val="tx1"/>
            </a:solidFill>
            <a:round/>
            <a:headEnd/>
            <a:tailEnd type="triangle" w="med" len="med"/>
          </a:ln>
        </p:spPr>
        <p:txBody>
          <a:bodyPr/>
          <a:lstStyle/>
          <a:p>
            <a:endParaRPr lang="ru-RU"/>
          </a:p>
        </p:txBody>
      </p:sp>
      <p:sp>
        <p:nvSpPr>
          <p:cNvPr id="265239" name="Line 23"/>
          <p:cNvSpPr>
            <a:spLocks noChangeShapeType="1"/>
          </p:cNvSpPr>
          <p:nvPr/>
        </p:nvSpPr>
        <p:spPr bwMode="auto">
          <a:xfrm flipH="1">
            <a:off x="2124075" y="1268413"/>
            <a:ext cx="1439863" cy="2495550"/>
          </a:xfrm>
          <a:prstGeom prst="line">
            <a:avLst/>
          </a:prstGeom>
          <a:noFill/>
          <a:ln w="9525">
            <a:solidFill>
              <a:schemeClr val="tx1"/>
            </a:solidFill>
            <a:round/>
            <a:headEnd/>
            <a:tailEnd type="triangle" w="med" len="med"/>
          </a:ln>
        </p:spPr>
        <p:txBody>
          <a:bodyPr/>
          <a:lstStyle/>
          <a:p>
            <a:endParaRPr lang="ru-RU"/>
          </a:p>
        </p:txBody>
      </p:sp>
      <p:sp>
        <p:nvSpPr>
          <p:cNvPr id="265240" name="Line 24"/>
          <p:cNvSpPr>
            <a:spLocks noChangeShapeType="1"/>
          </p:cNvSpPr>
          <p:nvPr/>
        </p:nvSpPr>
        <p:spPr bwMode="auto">
          <a:xfrm flipH="1">
            <a:off x="2339975" y="1268413"/>
            <a:ext cx="1584325" cy="3360737"/>
          </a:xfrm>
          <a:prstGeom prst="line">
            <a:avLst/>
          </a:prstGeom>
          <a:noFill/>
          <a:ln w="9525">
            <a:solidFill>
              <a:schemeClr val="tx1"/>
            </a:solidFill>
            <a:round/>
            <a:headEnd/>
            <a:tailEnd type="triangle" w="med" len="med"/>
          </a:ln>
        </p:spPr>
        <p:txBody>
          <a:bodyPr/>
          <a:lstStyle/>
          <a:p>
            <a:endParaRPr lang="ru-RU"/>
          </a:p>
        </p:txBody>
      </p:sp>
      <p:sp>
        <p:nvSpPr>
          <p:cNvPr id="265241" name="Line 25"/>
          <p:cNvSpPr>
            <a:spLocks noChangeShapeType="1"/>
          </p:cNvSpPr>
          <p:nvPr/>
        </p:nvSpPr>
        <p:spPr bwMode="auto">
          <a:xfrm>
            <a:off x="5737225" y="1196975"/>
            <a:ext cx="995363" cy="334963"/>
          </a:xfrm>
          <a:prstGeom prst="line">
            <a:avLst/>
          </a:prstGeom>
          <a:noFill/>
          <a:ln w="9525">
            <a:solidFill>
              <a:schemeClr val="tx1"/>
            </a:solidFill>
            <a:round/>
            <a:headEnd/>
            <a:tailEnd type="triangle" w="med" len="med"/>
          </a:ln>
        </p:spPr>
        <p:txBody>
          <a:bodyPr/>
          <a:lstStyle/>
          <a:p>
            <a:endParaRPr lang="ru-RU"/>
          </a:p>
        </p:txBody>
      </p:sp>
      <p:sp>
        <p:nvSpPr>
          <p:cNvPr id="265242" name="Line 26"/>
          <p:cNvSpPr>
            <a:spLocks noChangeShapeType="1"/>
          </p:cNvSpPr>
          <p:nvPr/>
        </p:nvSpPr>
        <p:spPr bwMode="auto">
          <a:xfrm>
            <a:off x="5449888" y="1243013"/>
            <a:ext cx="1427162" cy="912812"/>
          </a:xfrm>
          <a:prstGeom prst="line">
            <a:avLst/>
          </a:prstGeom>
          <a:noFill/>
          <a:ln w="9525">
            <a:solidFill>
              <a:schemeClr val="tx1"/>
            </a:solidFill>
            <a:round/>
            <a:headEnd/>
            <a:tailEnd type="triangle" w="med" len="med"/>
          </a:ln>
        </p:spPr>
        <p:txBody>
          <a:bodyPr/>
          <a:lstStyle/>
          <a:p>
            <a:endParaRPr lang="ru-RU"/>
          </a:p>
        </p:txBody>
      </p:sp>
      <p:sp>
        <p:nvSpPr>
          <p:cNvPr id="265243" name="Line 27"/>
          <p:cNvSpPr>
            <a:spLocks noChangeShapeType="1"/>
          </p:cNvSpPr>
          <p:nvPr/>
        </p:nvSpPr>
        <p:spPr bwMode="auto">
          <a:xfrm>
            <a:off x="5219700" y="1243013"/>
            <a:ext cx="2089150" cy="1728787"/>
          </a:xfrm>
          <a:prstGeom prst="line">
            <a:avLst/>
          </a:prstGeom>
          <a:noFill/>
          <a:ln w="9525">
            <a:solidFill>
              <a:schemeClr val="tx1"/>
            </a:solidFill>
            <a:round/>
            <a:headEnd/>
            <a:tailEnd type="triangle" w="med" len="med"/>
          </a:ln>
        </p:spPr>
        <p:txBody>
          <a:bodyPr/>
          <a:lstStyle/>
          <a:p>
            <a:endParaRPr lang="ru-RU"/>
          </a:p>
        </p:txBody>
      </p:sp>
      <p:sp>
        <p:nvSpPr>
          <p:cNvPr id="265244" name="Line 28"/>
          <p:cNvSpPr>
            <a:spLocks noChangeShapeType="1"/>
          </p:cNvSpPr>
          <p:nvPr/>
        </p:nvSpPr>
        <p:spPr bwMode="auto">
          <a:xfrm>
            <a:off x="4859338" y="1268413"/>
            <a:ext cx="2160587" cy="2351087"/>
          </a:xfrm>
          <a:prstGeom prst="line">
            <a:avLst/>
          </a:prstGeom>
          <a:noFill/>
          <a:ln w="9525">
            <a:solidFill>
              <a:schemeClr val="tx1"/>
            </a:solidFill>
            <a:round/>
            <a:headEnd/>
            <a:tailEnd type="triangle" w="med" len="med"/>
          </a:ln>
        </p:spPr>
        <p:txBody>
          <a:bodyPr/>
          <a:lstStyle/>
          <a:p>
            <a:endParaRPr lang="ru-RU"/>
          </a:p>
        </p:txBody>
      </p:sp>
      <p:sp>
        <p:nvSpPr>
          <p:cNvPr id="265245" name="Line 29"/>
          <p:cNvSpPr>
            <a:spLocks noChangeShapeType="1"/>
          </p:cNvSpPr>
          <p:nvPr/>
        </p:nvSpPr>
        <p:spPr bwMode="auto">
          <a:xfrm>
            <a:off x="4643438" y="1268413"/>
            <a:ext cx="2305050" cy="2927350"/>
          </a:xfrm>
          <a:prstGeom prst="line">
            <a:avLst/>
          </a:prstGeom>
          <a:noFill/>
          <a:ln w="9525">
            <a:solidFill>
              <a:schemeClr val="tx1"/>
            </a:solidFill>
            <a:round/>
            <a:headEnd/>
            <a:tailEnd type="triangle" w="med" len="med"/>
          </a:ln>
        </p:spPr>
        <p:txBody>
          <a:bodyPr/>
          <a:lstStyle/>
          <a:p>
            <a:endParaRPr lang="ru-RU"/>
          </a:p>
        </p:txBody>
      </p:sp>
      <p:sp>
        <p:nvSpPr>
          <p:cNvPr id="265246" name="Line 30"/>
          <p:cNvSpPr>
            <a:spLocks noChangeShapeType="1"/>
          </p:cNvSpPr>
          <p:nvPr/>
        </p:nvSpPr>
        <p:spPr bwMode="auto">
          <a:xfrm>
            <a:off x="4356100" y="1243013"/>
            <a:ext cx="2087563" cy="3529012"/>
          </a:xfrm>
          <a:prstGeom prst="line">
            <a:avLst/>
          </a:prstGeom>
          <a:noFill/>
          <a:ln w="9525">
            <a:solidFill>
              <a:schemeClr val="tx1"/>
            </a:solidFill>
            <a:round/>
            <a:headEnd/>
            <a:tailEnd type="triangle" w="med" len="med"/>
          </a:ln>
        </p:spPr>
        <p:txBody>
          <a:bodyPr/>
          <a:lstStyle/>
          <a:p>
            <a:endParaRPr lang="ru-RU"/>
          </a:p>
        </p:txBody>
      </p:sp>
      <p:sp>
        <p:nvSpPr>
          <p:cNvPr id="265247" name="Line 31"/>
          <p:cNvSpPr>
            <a:spLocks noChangeShapeType="1"/>
          </p:cNvSpPr>
          <p:nvPr/>
        </p:nvSpPr>
        <p:spPr bwMode="auto">
          <a:xfrm>
            <a:off x="4211638" y="1268413"/>
            <a:ext cx="0" cy="3181350"/>
          </a:xfrm>
          <a:prstGeom prst="line">
            <a:avLst/>
          </a:prstGeom>
          <a:noFill/>
          <a:ln w="9525">
            <a:solidFill>
              <a:schemeClr val="tx1"/>
            </a:solidFill>
            <a:round/>
            <a:headEnd/>
            <a:tailEnd type="triangle" w="med" len="med"/>
          </a:ln>
        </p:spPr>
        <p:txBody>
          <a:bodyPr/>
          <a:lstStyle/>
          <a:p>
            <a:endParaRPr lang="ru-RU"/>
          </a:p>
        </p:txBody>
      </p:sp>
      <p:sp>
        <p:nvSpPr>
          <p:cNvPr id="265248" name="Line 32"/>
          <p:cNvSpPr>
            <a:spLocks noChangeShapeType="1"/>
          </p:cNvSpPr>
          <p:nvPr/>
        </p:nvSpPr>
        <p:spPr bwMode="auto">
          <a:xfrm flipH="1">
            <a:off x="1979613" y="4652963"/>
            <a:ext cx="1944687" cy="720725"/>
          </a:xfrm>
          <a:prstGeom prst="line">
            <a:avLst/>
          </a:prstGeom>
          <a:noFill/>
          <a:ln w="9525">
            <a:solidFill>
              <a:schemeClr val="tx1"/>
            </a:solidFill>
            <a:round/>
            <a:headEnd/>
            <a:tailEnd type="triangle" w="med" len="med"/>
          </a:ln>
        </p:spPr>
        <p:txBody>
          <a:bodyPr/>
          <a:lstStyle/>
          <a:p>
            <a:endParaRPr lang="ru-RU"/>
          </a:p>
        </p:txBody>
      </p:sp>
      <p:sp>
        <p:nvSpPr>
          <p:cNvPr id="265249" name="Line 33"/>
          <p:cNvSpPr>
            <a:spLocks noChangeShapeType="1"/>
          </p:cNvSpPr>
          <p:nvPr/>
        </p:nvSpPr>
        <p:spPr bwMode="auto">
          <a:xfrm>
            <a:off x="4356100" y="4797425"/>
            <a:ext cx="0" cy="1295400"/>
          </a:xfrm>
          <a:prstGeom prst="line">
            <a:avLst/>
          </a:prstGeom>
          <a:noFill/>
          <a:ln w="9525">
            <a:solidFill>
              <a:schemeClr val="tx1"/>
            </a:solidFill>
            <a:round/>
            <a:headEnd/>
            <a:tailEnd type="triangle" w="med" len="med"/>
          </a:ln>
        </p:spPr>
        <p:txBody>
          <a:bodyPr/>
          <a:lstStyle/>
          <a:p>
            <a:endParaRPr lang="ru-RU"/>
          </a:p>
        </p:txBody>
      </p:sp>
      <p:sp>
        <p:nvSpPr>
          <p:cNvPr id="265250" name="Line 34"/>
          <p:cNvSpPr>
            <a:spLocks noChangeShapeType="1"/>
          </p:cNvSpPr>
          <p:nvPr/>
        </p:nvSpPr>
        <p:spPr bwMode="auto">
          <a:xfrm>
            <a:off x="5003800" y="4724400"/>
            <a:ext cx="2305050" cy="720725"/>
          </a:xfrm>
          <a:prstGeom prst="line">
            <a:avLst/>
          </a:prstGeom>
          <a:noFill/>
          <a:ln w="9525">
            <a:solidFill>
              <a:schemeClr val="tx1"/>
            </a:solidFill>
            <a:round/>
            <a:headEnd/>
            <a:tailEnd type="triangle" w="med" len="med"/>
          </a:ln>
        </p:spPr>
        <p:txBody>
          <a:bodyPr/>
          <a:lstStyle/>
          <a:p>
            <a:endParaRPr lang="ru-RU"/>
          </a:p>
        </p:txBody>
      </p:sp>
      <p:sp>
        <p:nvSpPr>
          <p:cNvPr id="34" name="Прямоугольник 33"/>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ransition spd="slow">
    <p:checker/>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65220"/>
                                        </p:tgtEl>
                                        <p:attrNameLst>
                                          <p:attrName>style.visibility</p:attrName>
                                        </p:attrNameLst>
                                      </p:cBhvr>
                                      <p:to>
                                        <p:strVal val="visible"/>
                                      </p:to>
                                    </p:set>
                                    <p:anim calcmode="lin" valueType="num">
                                      <p:cBhvr additive="base">
                                        <p:cTn id="14" dur="500" fill="hold"/>
                                        <p:tgtEl>
                                          <p:spTgt spid="265220"/>
                                        </p:tgtEl>
                                        <p:attrNameLst>
                                          <p:attrName>ppt_x</p:attrName>
                                        </p:attrNameLst>
                                      </p:cBhvr>
                                      <p:tavLst>
                                        <p:tav tm="0">
                                          <p:val>
                                            <p:strVal val="#ppt_x"/>
                                          </p:val>
                                        </p:tav>
                                        <p:tav tm="100000">
                                          <p:val>
                                            <p:strVal val="#ppt_x"/>
                                          </p:val>
                                        </p:tav>
                                      </p:tavLst>
                                    </p:anim>
                                    <p:anim calcmode="lin" valueType="num">
                                      <p:cBhvr additive="base">
                                        <p:cTn id="15" dur="500" fill="hold"/>
                                        <p:tgtEl>
                                          <p:spTgt spid="26522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65236"/>
                                        </p:tgtEl>
                                        <p:attrNameLst>
                                          <p:attrName>style.visibility</p:attrName>
                                        </p:attrNameLst>
                                      </p:cBhvr>
                                      <p:to>
                                        <p:strVal val="visible"/>
                                      </p:to>
                                    </p:set>
                                    <p:animEffect transition="in" filter="fade">
                                      <p:cBhvr>
                                        <p:cTn id="20" dur="1000"/>
                                        <p:tgtEl>
                                          <p:spTgt spid="265236"/>
                                        </p:tgtEl>
                                      </p:cBhvr>
                                    </p:animEffect>
                                    <p:anim calcmode="lin" valueType="num">
                                      <p:cBhvr>
                                        <p:cTn id="21" dur="1000" fill="hold"/>
                                        <p:tgtEl>
                                          <p:spTgt spid="265236"/>
                                        </p:tgtEl>
                                        <p:attrNameLst>
                                          <p:attrName>ppt_x</p:attrName>
                                        </p:attrNameLst>
                                      </p:cBhvr>
                                      <p:tavLst>
                                        <p:tav tm="0">
                                          <p:val>
                                            <p:strVal val="#ppt_x"/>
                                          </p:val>
                                        </p:tav>
                                        <p:tav tm="100000">
                                          <p:val>
                                            <p:strVal val="#ppt_x"/>
                                          </p:val>
                                        </p:tav>
                                      </p:tavLst>
                                    </p:anim>
                                    <p:anim calcmode="lin" valueType="num">
                                      <p:cBhvr>
                                        <p:cTn id="22" dur="1000" fill="hold"/>
                                        <p:tgtEl>
                                          <p:spTgt spid="26523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65221"/>
                                        </p:tgtEl>
                                        <p:attrNameLst>
                                          <p:attrName>style.visibility</p:attrName>
                                        </p:attrNameLst>
                                      </p:cBhvr>
                                      <p:to>
                                        <p:strVal val="visible"/>
                                      </p:to>
                                    </p:set>
                                    <p:anim calcmode="lin" valueType="num">
                                      <p:cBhvr additive="base">
                                        <p:cTn id="27" dur="500" fill="hold"/>
                                        <p:tgtEl>
                                          <p:spTgt spid="265221"/>
                                        </p:tgtEl>
                                        <p:attrNameLst>
                                          <p:attrName>ppt_x</p:attrName>
                                        </p:attrNameLst>
                                      </p:cBhvr>
                                      <p:tavLst>
                                        <p:tav tm="0">
                                          <p:val>
                                            <p:strVal val="#ppt_x"/>
                                          </p:val>
                                        </p:tav>
                                        <p:tav tm="100000">
                                          <p:val>
                                            <p:strVal val="#ppt_x"/>
                                          </p:val>
                                        </p:tav>
                                      </p:tavLst>
                                    </p:anim>
                                    <p:anim calcmode="lin" valueType="num">
                                      <p:cBhvr additive="base">
                                        <p:cTn id="28" dur="500" fill="hold"/>
                                        <p:tgtEl>
                                          <p:spTgt spid="26522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65237"/>
                                        </p:tgtEl>
                                        <p:attrNameLst>
                                          <p:attrName>style.visibility</p:attrName>
                                        </p:attrNameLst>
                                      </p:cBhvr>
                                      <p:to>
                                        <p:strVal val="visible"/>
                                      </p:to>
                                    </p:set>
                                    <p:animEffect transition="in" filter="fade">
                                      <p:cBhvr>
                                        <p:cTn id="33" dur="1000"/>
                                        <p:tgtEl>
                                          <p:spTgt spid="265237"/>
                                        </p:tgtEl>
                                      </p:cBhvr>
                                    </p:animEffect>
                                    <p:anim calcmode="lin" valueType="num">
                                      <p:cBhvr>
                                        <p:cTn id="34" dur="1000" fill="hold"/>
                                        <p:tgtEl>
                                          <p:spTgt spid="265237"/>
                                        </p:tgtEl>
                                        <p:attrNameLst>
                                          <p:attrName>ppt_x</p:attrName>
                                        </p:attrNameLst>
                                      </p:cBhvr>
                                      <p:tavLst>
                                        <p:tav tm="0">
                                          <p:val>
                                            <p:strVal val="#ppt_x"/>
                                          </p:val>
                                        </p:tav>
                                        <p:tav tm="100000">
                                          <p:val>
                                            <p:strVal val="#ppt_x"/>
                                          </p:val>
                                        </p:tav>
                                      </p:tavLst>
                                    </p:anim>
                                    <p:anim calcmode="lin" valueType="num">
                                      <p:cBhvr>
                                        <p:cTn id="35" dur="1000" fill="hold"/>
                                        <p:tgtEl>
                                          <p:spTgt spid="26523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65222"/>
                                        </p:tgtEl>
                                        <p:attrNameLst>
                                          <p:attrName>style.visibility</p:attrName>
                                        </p:attrNameLst>
                                      </p:cBhvr>
                                      <p:to>
                                        <p:strVal val="visible"/>
                                      </p:to>
                                    </p:set>
                                    <p:anim calcmode="lin" valueType="num">
                                      <p:cBhvr additive="base">
                                        <p:cTn id="40" dur="500" fill="hold"/>
                                        <p:tgtEl>
                                          <p:spTgt spid="265222"/>
                                        </p:tgtEl>
                                        <p:attrNameLst>
                                          <p:attrName>ppt_x</p:attrName>
                                        </p:attrNameLst>
                                      </p:cBhvr>
                                      <p:tavLst>
                                        <p:tav tm="0">
                                          <p:val>
                                            <p:strVal val="#ppt_x"/>
                                          </p:val>
                                        </p:tav>
                                        <p:tav tm="100000">
                                          <p:val>
                                            <p:strVal val="#ppt_x"/>
                                          </p:val>
                                        </p:tav>
                                      </p:tavLst>
                                    </p:anim>
                                    <p:anim calcmode="lin" valueType="num">
                                      <p:cBhvr additive="base">
                                        <p:cTn id="41" dur="500" fill="hold"/>
                                        <p:tgtEl>
                                          <p:spTgt spid="265222"/>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65238"/>
                                        </p:tgtEl>
                                        <p:attrNameLst>
                                          <p:attrName>style.visibility</p:attrName>
                                        </p:attrNameLst>
                                      </p:cBhvr>
                                      <p:to>
                                        <p:strVal val="visible"/>
                                      </p:to>
                                    </p:set>
                                    <p:animEffect transition="in" filter="fade">
                                      <p:cBhvr>
                                        <p:cTn id="46" dur="1000"/>
                                        <p:tgtEl>
                                          <p:spTgt spid="265238"/>
                                        </p:tgtEl>
                                      </p:cBhvr>
                                    </p:animEffect>
                                    <p:anim calcmode="lin" valueType="num">
                                      <p:cBhvr>
                                        <p:cTn id="47" dur="1000" fill="hold"/>
                                        <p:tgtEl>
                                          <p:spTgt spid="265238"/>
                                        </p:tgtEl>
                                        <p:attrNameLst>
                                          <p:attrName>ppt_x</p:attrName>
                                        </p:attrNameLst>
                                      </p:cBhvr>
                                      <p:tavLst>
                                        <p:tav tm="0">
                                          <p:val>
                                            <p:strVal val="#ppt_x"/>
                                          </p:val>
                                        </p:tav>
                                        <p:tav tm="100000">
                                          <p:val>
                                            <p:strVal val="#ppt_x"/>
                                          </p:val>
                                        </p:tav>
                                      </p:tavLst>
                                    </p:anim>
                                    <p:anim calcmode="lin" valueType="num">
                                      <p:cBhvr>
                                        <p:cTn id="48" dur="1000" fill="hold"/>
                                        <p:tgtEl>
                                          <p:spTgt spid="26523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65223"/>
                                        </p:tgtEl>
                                        <p:attrNameLst>
                                          <p:attrName>style.visibility</p:attrName>
                                        </p:attrNameLst>
                                      </p:cBhvr>
                                      <p:to>
                                        <p:strVal val="visible"/>
                                      </p:to>
                                    </p:set>
                                    <p:anim calcmode="lin" valueType="num">
                                      <p:cBhvr additive="base">
                                        <p:cTn id="53" dur="500" fill="hold"/>
                                        <p:tgtEl>
                                          <p:spTgt spid="265223"/>
                                        </p:tgtEl>
                                        <p:attrNameLst>
                                          <p:attrName>ppt_x</p:attrName>
                                        </p:attrNameLst>
                                      </p:cBhvr>
                                      <p:tavLst>
                                        <p:tav tm="0">
                                          <p:val>
                                            <p:strVal val="#ppt_x"/>
                                          </p:val>
                                        </p:tav>
                                        <p:tav tm="100000">
                                          <p:val>
                                            <p:strVal val="#ppt_x"/>
                                          </p:val>
                                        </p:tav>
                                      </p:tavLst>
                                    </p:anim>
                                    <p:anim calcmode="lin" valueType="num">
                                      <p:cBhvr additive="base">
                                        <p:cTn id="54" dur="500" fill="hold"/>
                                        <p:tgtEl>
                                          <p:spTgt spid="265223"/>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65239"/>
                                        </p:tgtEl>
                                        <p:attrNameLst>
                                          <p:attrName>style.visibility</p:attrName>
                                        </p:attrNameLst>
                                      </p:cBhvr>
                                      <p:to>
                                        <p:strVal val="visible"/>
                                      </p:to>
                                    </p:set>
                                    <p:animEffect transition="in" filter="fade">
                                      <p:cBhvr>
                                        <p:cTn id="59" dur="1000"/>
                                        <p:tgtEl>
                                          <p:spTgt spid="265239"/>
                                        </p:tgtEl>
                                      </p:cBhvr>
                                    </p:animEffect>
                                    <p:anim calcmode="lin" valueType="num">
                                      <p:cBhvr>
                                        <p:cTn id="60" dur="1000" fill="hold"/>
                                        <p:tgtEl>
                                          <p:spTgt spid="265239"/>
                                        </p:tgtEl>
                                        <p:attrNameLst>
                                          <p:attrName>ppt_x</p:attrName>
                                        </p:attrNameLst>
                                      </p:cBhvr>
                                      <p:tavLst>
                                        <p:tav tm="0">
                                          <p:val>
                                            <p:strVal val="#ppt_x"/>
                                          </p:val>
                                        </p:tav>
                                        <p:tav tm="100000">
                                          <p:val>
                                            <p:strVal val="#ppt_x"/>
                                          </p:val>
                                        </p:tav>
                                      </p:tavLst>
                                    </p:anim>
                                    <p:anim calcmode="lin" valueType="num">
                                      <p:cBhvr>
                                        <p:cTn id="61" dur="1000" fill="hold"/>
                                        <p:tgtEl>
                                          <p:spTgt spid="265239"/>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65224"/>
                                        </p:tgtEl>
                                        <p:attrNameLst>
                                          <p:attrName>style.visibility</p:attrName>
                                        </p:attrNameLst>
                                      </p:cBhvr>
                                      <p:to>
                                        <p:strVal val="visible"/>
                                      </p:to>
                                    </p:set>
                                    <p:anim calcmode="lin" valueType="num">
                                      <p:cBhvr additive="base">
                                        <p:cTn id="66" dur="500" fill="hold"/>
                                        <p:tgtEl>
                                          <p:spTgt spid="265224"/>
                                        </p:tgtEl>
                                        <p:attrNameLst>
                                          <p:attrName>ppt_x</p:attrName>
                                        </p:attrNameLst>
                                      </p:cBhvr>
                                      <p:tavLst>
                                        <p:tav tm="0">
                                          <p:val>
                                            <p:strVal val="#ppt_x"/>
                                          </p:val>
                                        </p:tav>
                                        <p:tav tm="100000">
                                          <p:val>
                                            <p:strVal val="#ppt_x"/>
                                          </p:val>
                                        </p:tav>
                                      </p:tavLst>
                                    </p:anim>
                                    <p:anim calcmode="lin" valueType="num">
                                      <p:cBhvr additive="base">
                                        <p:cTn id="67" dur="500" fill="hold"/>
                                        <p:tgtEl>
                                          <p:spTgt spid="265224"/>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265240"/>
                                        </p:tgtEl>
                                        <p:attrNameLst>
                                          <p:attrName>style.visibility</p:attrName>
                                        </p:attrNameLst>
                                      </p:cBhvr>
                                      <p:to>
                                        <p:strVal val="visible"/>
                                      </p:to>
                                    </p:set>
                                    <p:animEffect transition="in" filter="fade">
                                      <p:cBhvr>
                                        <p:cTn id="72" dur="1000"/>
                                        <p:tgtEl>
                                          <p:spTgt spid="265240"/>
                                        </p:tgtEl>
                                      </p:cBhvr>
                                    </p:animEffect>
                                    <p:anim calcmode="lin" valueType="num">
                                      <p:cBhvr>
                                        <p:cTn id="73" dur="1000" fill="hold"/>
                                        <p:tgtEl>
                                          <p:spTgt spid="265240"/>
                                        </p:tgtEl>
                                        <p:attrNameLst>
                                          <p:attrName>ppt_x</p:attrName>
                                        </p:attrNameLst>
                                      </p:cBhvr>
                                      <p:tavLst>
                                        <p:tav tm="0">
                                          <p:val>
                                            <p:strVal val="#ppt_x"/>
                                          </p:val>
                                        </p:tav>
                                        <p:tav tm="100000">
                                          <p:val>
                                            <p:strVal val="#ppt_x"/>
                                          </p:val>
                                        </p:tav>
                                      </p:tavLst>
                                    </p:anim>
                                    <p:anim calcmode="lin" valueType="num">
                                      <p:cBhvr>
                                        <p:cTn id="74" dur="1000" fill="hold"/>
                                        <p:tgtEl>
                                          <p:spTgt spid="265240"/>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65225"/>
                                        </p:tgtEl>
                                        <p:attrNameLst>
                                          <p:attrName>style.visibility</p:attrName>
                                        </p:attrNameLst>
                                      </p:cBhvr>
                                      <p:to>
                                        <p:strVal val="visible"/>
                                      </p:to>
                                    </p:set>
                                    <p:anim calcmode="lin" valueType="num">
                                      <p:cBhvr additive="base">
                                        <p:cTn id="79" dur="500" fill="hold"/>
                                        <p:tgtEl>
                                          <p:spTgt spid="265225"/>
                                        </p:tgtEl>
                                        <p:attrNameLst>
                                          <p:attrName>ppt_x</p:attrName>
                                        </p:attrNameLst>
                                      </p:cBhvr>
                                      <p:tavLst>
                                        <p:tav tm="0">
                                          <p:val>
                                            <p:strVal val="#ppt_x"/>
                                          </p:val>
                                        </p:tav>
                                        <p:tav tm="100000">
                                          <p:val>
                                            <p:strVal val="#ppt_x"/>
                                          </p:val>
                                        </p:tav>
                                      </p:tavLst>
                                    </p:anim>
                                    <p:anim calcmode="lin" valueType="num">
                                      <p:cBhvr additive="base">
                                        <p:cTn id="80" dur="500" fill="hold"/>
                                        <p:tgtEl>
                                          <p:spTgt spid="26522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265247"/>
                                        </p:tgtEl>
                                        <p:attrNameLst>
                                          <p:attrName>style.visibility</p:attrName>
                                        </p:attrNameLst>
                                      </p:cBhvr>
                                      <p:to>
                                        <p:strVal val="visible"/>
                                      </p:to>
                                    </p:set>
                                    <p:animEffect transition="in" filter="fade">
                                      <p:cBhvr>
                                        <p:cTn id="85" dur="1000"/>
                                        <p:tgtEl>
                                          <p:spTgt spid="265247"/>
                                        </p:tgtEl>
                                      </p:cBhvr>
                                    </p:animEffect>
                                    <p:anim calcmode="lin" valueType="num">
                                      <p:cBhvr>
                                        <p:cTn id="86" dur="1000" fill="hold"/>
                                        <p:tgtEl>
                                          <p:spTgt spid="265247"/>
                                        </p:tgtEl>
                                        <p:attrNameLst>
                                          <p:attrName>ppt_x</p:attrName>
                                        </p:attrNameLst>
                                      </p:cBhvr>
                                      <p:tavLst>
                                        <p:tav tm="0">
                                          <p:val>
                                            <p:strVal val="#ppt_x"/>
                                          </p:val>
                                        </p:tav>
                                        <p:tav tm="100000">
                                          <p:val>
                                            <p:strVal val="#ppt_x"/>
                                          </p:val>
                                        </p:tav>
                                      </p:tavLst>
                                    </p:anim>
                                    <p:anim calcmode="lin" valueType="num">
                                      <p:cBhvr>
                                        <p:cTn id="87" dur="1000" fill="hold"/>
                                        <p:tgtEl>
                                          <p:spTgt spid="265247"/>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265232"/>
                                        </p:tgtEl>
                                        <p:attrNameLst>
                                          <p:attrName>style.visibility</p:attrName>
                                        </p:attrNameLst>
                                      </p:cBhvr>
                                      <p:to>
                                        <p:strVal val="visible"/>
                                      </p:to>
                                    </p:set>
                                    <p:anim calcmode="lin" valueType="num">
                                      <p:cBhvr additive="base">
                                        <p:cTn id="92" dur="500" fill="hold"/>
                                        <p:tgtEl>
                                          <p:spTgt spid="265232"/>
                                        </p:tgtEl>
                                        <p:attrNameLst>
                                          <p:attrName>ppt_x</p:attrName>
                                        </p:attrNameLst>
                                      </p:cBhvr>
                                      <p:tavLst>
                                        <p:tav tm="0">
                                          <p:val>
                                            <p:strVal val="#ppt_x"/>
                                          </p:val>
                                        </p:tav>
                                        <p:tav tm="100000">
                                          <p:val>
                                            <p:strVal val="#ppt_x"/>
                                          </p:val>
                                        </p:tav>
                                      </p:tavLst>
                                    </p:anim>
                                    <p:anim calcmode="lin" valueType="num">
                                      <p:cBhvr additive="base">
                                        <p:cTn id="93" dur="500" fill="hold"/>
                                        <p:tgtEl>
                                          <p:spTgt spid="265232"/>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265246"/>
                                        </p:tgtEl>
                                        <p:attrNameLst>
                                          <p:attrName>style.visibility</p:attrName>
                                        </p:attrNameLst>
                                      </p:cBhvr>
                                      <p:to>
                                        <p:strVal val="visible"/>
                                      </p:to>
                                    </p:set>
                                    <p:animEffect transition="in" filter="fade">
                                      <p:cBhvr>
                                        <p:cTn id="98" dur="1000"/>
                                        <p:tgtEl>
                                          <p:spTgt spid="265246"/>
                                        </p:tgtEl>
                                      </p:cBhvr>
                                    </p:animEffect>
                                    <p:anim calcmode="lin" valueType="num">
                                      <p:cBhvr>
                                        <p:cTn id="99" dur="1000" fill="hold"/>
                                        <p:tgtEl>
                                          <p:spTgt spid="265246"/>
                                        </p:tgtEl>
                                        <p:attrNameLst>
                                          <p:attrName>ppt_x</p:attrName>
                                        </p:attrNameLst>
                                      </p:cBhvr>
                                      <p:tavLst>
                                        <p:tav tm="0">
                                          <p:val>
                                            <p:strVal val="#ppt_x"/>
                                          </p:val>
                                        </p:tav>
                                        <p:tav tm="100000">
                                          <p:val>
                                            <p:strVal val="#ppt_x"/>
                                          </p:val>
                                        </p:tav>
                                      </p:tavLst>
                                    </p:anim>
                                    <p:anim calcmode="lin" valueType="num">
                                      <p:cBhvr>
                                        <p:cTn id="100" dur="1000" fill="hold"/>
                                        <p:tgtEl>
                                          <p:spTgt spid="265246"/>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65231"/>
                                        </p:tgtEl>
                                        <p:attrNameLst>
                                          <p:attrName>style.visibility</p:attrName>
                                        </p:attrNameLst>
                                      </p:cBhvr>
                                      <p:to>
                                        <p:strVal val="visible"/>
                                      </p:to>
                                    </p:set>
                                    <p:anim calcmode="lin" valueType="num">
                                      <p:cBhvr additive="base">
                                        <p:cTn id="105" dur="500" fill="hold"/>
                                        <p:tgtEl>
                                          <p:spTgt spid="265231"/>
                                        </p:tgtEl>
                                        <p:attrNameLst>
                                          <p:attrName>ppt_x</p:attrName>
                                        </p:attrNameLst>
                                      </p:cBhvr>
                                      <p:tavLst>
                                        <p:tav tm="0">
                                          <p:val>
                                            <p:strVal val="#ppt_x"/>
                                          </p:val>
                                        </p:tav>
                                        <p:tav tm="100000">
                                          <p:val>
                                            <p:strVal val="#ppt_x"/>
                                          </p:val>
                                        </p:tav>
                                      </p:tavLst>
                                    </p:anim>
                                    <p:anim calcmode="lin" valueType="num">
                                      <p:cBhvr additive="base">
                                        <p:cTn id="106" dur="500" fill="hold"/>
                                        <p:tgtEl>
                                          <p:spTgt spid="265231"/>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265245"/>
                                        </p:tgtEl>
                                        <p:attrNameLst>
                                          <p:attrName>style.visibility</p:attrName>
                                        </p:attrNameLst>
                                      </p:cBhvr>
                                      <p:to>
                                        <p:strVal val="visible"/>
                                      </p:to>
                                    </p:set>
                                    <p:animEffect transition="in" filter="fade">
                                      <p:cBhvr>
                                        <p:cTn id="111" dur="1000"/>
                                        <p:tgtEl>
                                          <p:spTgt spid="265245"/>
                                        </p:tgtEl>
                                      </p:cBhvr>
                                    </p:animEffect>
                                    <p:anim calcmode="lin" valueType="num">
                                      <p:cBhvr>
                                        <p:cTn id="112" dur="1000" fill="hold"/>
                                        <p:tgtEl>
                                          <p:spTgt spid="265245"/>
                                        </p:tgtEl>
                                        <p:attrNameLst>
                                          <p:attrName>ppt_x</p:attrName>
                                        </p:attrNameLst>
                                      </p:cBhvr>
                                      <p:tavLst>
                                        <p:tav tm="0">
                                          <p:val>
                                            <p:strVal val="#ppt_x"/>
                                          </p:val>
                                        </p:tav>
                                        <p:tav tm="100000">
                                          <p:val>
                                            <p:strVal val="#ppt_x"/>
                                          </p:val>
                                        </p:tav>
                                      </p:tavLst>
                                    </p:anim>
                                    <p:anim calcmode="lin" valueType="num">
                                      <p:cBhvr>
                                        <p:cTn id="113" dur="1000" fill="hold"/>
                                        <p:tgtEl>
                                          <p:spTgt spid="265245"/>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265230"/>
                                        </p:tgtEl>
                                        <p:attrNameLst>
                                          <p:attrName>style.visibility</p:attrName>
                                        </p:attrNameLst>
                                      </p:cBhvr>
                                      <p:to>
                                        <p:strVal val="visible"/>
                                      </p:to>
                                    </p:set>
                                    <p:anim calcmode="lin" valueType="num">
                                      <p:cBhvr additive="base">
                                        <p:cTn id="118" dur="500" fill="hold"/>
                                        <p:tgtEl>
                                          <p:spTgt spid="265230"/>
                                        </p:tgtEl>
                                        <p:attrNameLst>
                                          <p:attrName>ppt_x</p:attrName>
                                        </p:attrNameLst>
                                      </p:cBhvr>
                                      <p:tavLst>
                                        <p:tav tm="0">
                                          <p:val>
                                            <p:strVal val="#ppt_x"/>
                                          </p:val>
                                        </p:tav>
                                        <p:tav tm="100000">
                                          <p:val>
                                            <p:strVal val="#ppt_x"/>
                                          </p:val>
                                        </p:tav>
                                      </p:tavLst>
                                    </p:anim>
                                    <p:anim calcmode="lin" valueType="num">
                                      <p:cBhvr additive="base">
                                        <p:cTn id="119" dur="500" fill="hold"/>
                                        <p:tgtEl>
                                          <p:spTgt spid="265230"/>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42" presetClass="entr" presetSubtype="0" fill="hold" grpId="0" nodeType="clickEffect">
                                  <p:stCondLst>
                                    <p:cond delay="0"/>
                                  </p:stCondLst>
                                  <p:childTnLst>
                                    <p:set>
                                      <p:cBhvr>
                                        <p:cTn id="123" dur="1" fill="hold">
                                          <p:stCondLst>
                                            <p:cond delay="0"/>
                                          </p:stCondLst>
                                        </p:cTn>
                                        <p:tgtEl>
                                          <p:spTgt spid="265244"/>
                                        </p:tgtEl>
                                        <p:attrNameLst>
                                          <p:attrName>style.visibility</p:attrName>
                                        </p:attrNameLst>
                                      </p:cBhvr>
                                      <p:to>
                                        <p:strVal val="visible"/>
                                      </p:to>
                                    </p:set>
                                    <p:animEffect transition="in" filter="fade">
                                      <p:cBhvr>
                                        <p:cTn id="124" dur="1000"/>
                                        <p:tgtEl>
                                          <p:spTgt spid="265244"/>
                                        </p:tgtEl>
                                      </p:cBhvr>
                                    </p:animEffect>
                                    <p:anim calcmode="lin" valueType="num">
                                      <p:cBhvr>
                                        <p:cTn id="125" dur="1000" fill="hold"/>
                                        <p:tgtEl>
                                          <p:spTgt spid="265244"/>
                                        </p:tgtEl>
                                        <p:attrNameLst>
                                          <p:attrName>ppt_x</p:attrName>
                                        </p:attrNameLst>
                                      </p:cBhvr>
                                      <p:tavLst>
                                        <p:tav tm="0">
                                          <p:val>
                                            <p:strVal val="#ppt_x"/>
                                          </p:val>
                                        </p:tav>
                                        <p:tav tm="100000">
                                          <p:val>
                                            <p:strVal val="#ppt_x"/>
                                          </p:val>
                                        </p:tav>
                                      </p:tavLst>
                                    </p:anim>
                                    <p:anim calcmode="lin" valueType="num">
                                      <p:cBhvr>
                                        <p:cTn id="126" dur="1000" fill="hold"/>
                                        <p:tgtEl>
                                          <p:spTgt spid="265244"/>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grpId="0" nodeType="clickEffect">
                                  <p:stCondLst>
                                    <p:cond delay="0"/>
                                  </p:stCondLst>
                                  <p:childTnLst>
                                    <p:set>
                                      <p:cBhvr>
                                        <p:cTn id="130" dur="1" fill="hold">
                                          <p:stCondLst>
                                            <p:cond delay="0"/>
                                          </p:stCondLst>
                                        </p:cTn>
                                        <p:tgtEl>
                                          <p:spTgt spid="265229"/>
                                        </p:tgtEl>
                                        <p:attrNameLst>
                                          <p:attrName>style.visibility</p:attrName>
                                        </p:attrNameLst>
                                      </p:cBhvr>
                                      <p:to>
                                        <p:strVal val="visible"/>
                                      </p:to>
                                    </p:set>
                                    <p:anim calcmode="lin" valueType="num">
                                      <p:cBhvr additive="base">
                                        <p:cTn id="131" dur="500" fill="hold"/>
                                        <p:tgtEl>
                                          <p:spTgt spid="265229"/>
                                        </p:tgtEl>
                                        <p:attrNameLst>
                                          <p:attrName>ppt_x</p:attrName>
                                        </p:attrNameLst>
                                      </p:cBhvr>
                                      <p:tavLst>
                                        <p:tav tm="0">
                                          <p:val>
                                            <p:strVal val="#ppt_x"/>
                                          </p:val>
                                        </p:tav>
                                        <p:tav tm="100000">
                                          <p:val>
                                            <p:strVal val="#ppt_x"/>
                                          </p:val>
                                        </p:tav>
                                      </p:tavLst>
                                    </p:anim>
                                    <p:anim calcmode="lin" valueType="num">
                                      <p:cBhvr additive="base">
                                        <p:cTn id="132" dur="500" fill="hold"/>
                                        <p:tgtEl>
                                          <p:spTgt spid="265229"/>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42" presetClass="entr" presetSubtype="0" fill="hold" grpId="0" nodeType="clickEffect">
                                  <p:stCondLst>
                                    <p:cond delay="0"/>
                                  </p:stCondLst>
                                  <p:childTnLst>
                                    <p:set>
                                      <p:cBhvr>
                                        <p:cTn id="136" dur="1" fill="hold">
                                          <p:stCondLst>
                                            <p:cond delay="0"/>
                                          </p:stCondLst>
                                        </p:cTn>
                                        <p:tgtEl>
                                          <p:spTgt spid="265243"/>
                                        </p:tgtEl>
                                        <p:attrNameLst>
                                          <p:attrName>style.visibility</p:attrName>
                                        </p:attrNameLst>
                                      </p:cBhvr>
                                      <p:to>
                                        <p:strVal val="visible"/>
                                      </p:to>
                                    </p:set>
                                    <p:animEffect transition="in" filter="fade">
                                      <p:cBhvr>
                                        <p:cTn id="137" dur="1000"/>
                                        <p:tgtEl>
                                          <p:spTgt spid="265243"/>
                                        </p:tgtEl>
                                      </p:cBhvr>
                                    </p:animEffect>
                                    <p:anim calcmode="lin" valueType="num">
                                      <p:cBhvr>
                                        <p:cTn id="138" dur="1000" fill="hold"/>
                                        <p:tgtEl>
                                          <p:spTgt spid="265243"/>
                                        </p:tgtEl>
                                        <p:attrNameLst>
                                          <p:attrName>ppt_x</p:attrName>
                                        </p:attrNameLst>
                                      </p:cBhvr>
                                      <p:tavLst>
                                        <p:tav tm="0">
                                          <p:val>
                                            <p:strVal val="#ppt_x"/>
                                          </p:val>
                                        </p:tav>
                                        <p:tav tm="100000">
                                          <p:val>
                                            <p:strVal val="#ppt_x"/>
                                          </p:val>
                                        </p:tav>
                                      </p:tavLst>
                                    </p:anim>
                                    <p:anim calcmode="lin" valueType="num">
                                      <p:cBhvr>
                                        <p:cTn id="139" dur="1000" fill="hold"/>
                                        <p:tgtEl>
                                          <p:spTgt spid="265243"/>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2" presetClass="entr" presetSubtype="4" fill="hold" grpId="0" nodeType="clickEffect">
                                  <p:stCondLst>
                                    <p:cond delay="0"/>
                                  </p:stCondLst>
                                  <p:childTnLst>
                                    <p:set>
                                      <p:cBhvr>
                                        <p:cTn id="143" dur="1" fill="hold">
                                          <p:stCondLst>
                                            <p:cond delay="0"/>
                                          </p:stCondLst>
                                        </p:cTn>
                                        <p:tgtEl>
                                          <p:spTgt spid="265228"/>
                                        </p:tgtEl>
                                        <p:attrNameLst>
                                          <p:attrName>style.visibility</p:attrName>
                                        </p:attrNameLst>
                                      </p:cBhvr>
                                      <p:to>
                                        <p:strVal val="visible"/>
                                      </p:to>
                                    </p:set>
                                    <p:anim calcmode="lin" valueType="num">
                                      <p:cBhvr additive="base">
                                        <p:cTn id="144" dur="500" fill="hold"/>
                                        <p:tgtEl>
                                          <p:spTgt spid="265228"/>
                                        </p:tgtEl>
                                        <p:attrNameLst>
                                          <p:attrName>ppt_x</p:attrName>
                                        </p:attrNameLst>
                                      </p:cBhvr>
                                      <p:tavLst>
                                        <p:tav tm="0">
                                          <p:val>
                                            <p:strVal val="#ppt_x"/>
                                          </p:val>
                                        </p:tav>
                                        <p:tav tm="100000">
                                          <p:val>
                                            <p:strVal val="#ppt_x"/>
                                          </p:val>
                                        </p:tav>
                                      </p:tavLst>
                                    </p:anim>
                                    <p:anim calcmode="lin" valueType="num">
                                      <p:cBhvr additive="base">
                                        <p:cTn id="145" dur="500" fill="hold"/>
                                        <p:tgtEl>
                                          <p:spTgt spid="265228"/>
                                        </p:tgtEl>
                                        <p:attrNameLst>
                                          <p:attrName>ppt_y</p:attrName>
                                        </p:attrNameLst>
                                      </p:cBhvr>
                                      <p:tavLst>
                                        <p:tav tm="0">
                                          <p:val>
                                            <p:strVal val="1+#ppt_h/2"/>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42" presetClass="entr" presetSubtype="0" fill="hold" grpId="0" nodeType="clickEffect">
                                  <p:stCondLst>
                                    <p:cond delay="0"/>
                                  </p:stCondLst>
                                  <p:childTnLst>
                                    <p:set>
                                      <p:cBhvr>
                                        <p:cTn id="149" dur="1" fill="hold">
                                          <p:stCondLst>
                                            <p:cond delay="0"/>
                                          </p:stCondLst>
                                        </p:cTn>
                                        <p:tgtEl>
                                          <p:spTgt spid="265242"/>
                                        </p:tgtEl>
                                        <p:attrNameLst>
                                          <p:attrName>style.visibility</p:attrName>
                                        </p:attrNameLst>
                                      </p:cBhvr>
                                      <p:to>
                                        <p:strVal val="visible"/>
                                      </p:to>
                                    </p:set>
                                    <p:animEffect transition="in" filter="fade">
                                      <p:cBhvr>
                                        <p:cTn id="150" dur="1000"/>
                                        <p:tgtEl>
                                          <p:spTgt spid="265242"/>
                                        </p:tgtEl>
                                      </p:cBhvr>
                                    </p:animEffect>
                                    <p:anim calcmode="lin" valueType="num">
                                      <p:cBhvr>
                                        <p:cTn id="151" dur="1000" fill="hold"/>
                                        <p:tgtEl>
                                          <p:spTgt spid="265242"/>
                                        </p:tgtEl>
                                        <p:attrNameLst>
                                          <p:attrName>ppt_x</p:attrName>
                                        </p:attrNameLst>
                                      </p:cBhvr>
                                      <p:tavLst>
                                        <p:tav tm="0">
                                          <p:val>
                                            <p:strVal val="#ppt_x"/>
                                          </p:val>
                                        </p:tav>
                                        <p:tav tm="100000">
                                          <p:val>
                                            <p:strVal val="#ppt_x"/>
                                          </p:val>
                                        </p:tav>
                                      </p:tavLst>
                                    </p:anim>
                                    <p:anim calcmode="lin" valueType="num">
                                      <p:cBhvr>
                                        <p:cTn id="152" dur="1000" fill="hold"/>
                                        <p:tgtEl>
                                          <p:spTgt spid="265242"/>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265227"/>
                                        </p:tgtEl>
                                        <p:attrNameLst>
                                          <p:attrName>style.visibility</p:attrName>
                                        </p:attrNameLst>
                                      </p:cBhvr>
                                      <p:to>
                                        <p:strVal val="visible"/>
                                      </p:to>
                                    </p:set>
                                    <p:anim calcmode="lin" valueType="num">
                                      <p:cBhvr additive="base">
                                        <p:cTn id="157" dur="500" fill="hold"/>
                                        <p:tgtEl>
                                          <p:spTgt spid="265227"/>
                                        </p:tgtEl>
                                        <p:attrNameLst>
                                          <p:attrName>ppt_x</p:attrName>
                                        </p:attrNameLst>
                                      </p:cBhvr>
                                      <p:tavLst>
                                        <p:tav tm="0">
                                          <p:val>
                                            <p:strVal val="#ppt_x"/>
                                          </p:val>
                                        </p:tav>
                                        <p:tav tm="100000">
                                          <p:val>
                                            <p:strVal val="#ppt_x"/>
                                          </p:val>
                                        </p:tav>
                                      </p:tavLst>
                                    </p:anim>
                                    <p:anim calcmode="lin" valueType="num">
                                      <p:cBhvr additive="base">
                                        <p:cTn id="158" dur="500" fill="hold"/>
                                        <p:tgtEl>
                                          <p:spTgt spid="265227"/>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42" presetClass="entr" presetSubtype="0" fill="hold" grpId="0" nodeType="clickEffect">
                                  <p:stCondLst>
                                    <p:cond delay="0"/>
                                  </p:stCondLst>
                                  <p:childTnLst>
                                    <p:set>
                                      <p:cBhvr>
                                        <p:cTn id="162" dur="1" fill="hold">
                                          <p:stCondLst>
                                            <p:cond delay="0"/>
                                          </p:stCondLst>
                                        </p:cTn>
                                        <p:tgtEl>
                                          <p:spTgt spid="265241"/>
                                        </p:tgtEl>
                                        <p:attrNameLst>
                                          <p:attrName>style.visibility</p:attrName>
                                        </p:attrNameLst>
                                      </p:cBhvr>
                                      <p:to>
                                        <p:strVal val="visible"/>
                                      </p:to>
                                    </p:set>
                                    <p:animEffect transition="in" filter="fade">
                                      <p:cBhvr>
                                        <p:cTn id="163" dur="1000"/>
                                        <p:tgtEl>
                                          <p:spTgt spid="265241"/>
                                        </p:tgtEl>
                                      </p:cBhvr>
                                    </p:animEffect>
                                    <p:anim calcmode="lin" valueType="num">
                                      <p:cBhvr>
                                        <p:cTn id="164" dur="1000" fill="hold"/>
                                        <p:tgtEl>
                                          <p:spTgt spid="265241"/>
                                        </p:tgtEl>
                                        <p:attrNameLst>
                                          <p:attrName>ppt_x</p:attrName>
                                        </p:attrNameLst>
                                      </p:cBhvr>
                                      <p:tavLst>
                                        <p:tav tm="0">
                                          <p:val>
                                            <p:strVal val="#ppt_x"/>
                                          </p:val>
                                        </p:tav>
                                        <p:tav tm="100000">
                                          <p:val>
                                            <p:strVal val="#ppt_x"/>
                                          </p:val>
                                        </p:tav>
                                      </p:tavLst>
                                    </p:anim>
                                    <p:anim calcmode="lin" valueType="num">
                                      <p:cBhvr>
                                        <p:cTn id="165" dur="1000" fill="hold"/>
                                        <p:tgtEl>
                                          <p:spTgt spid="265241"/>
                                        </p:tgtEl>
                                        <p:attrNameLst>
                                          <p:attrName>ppt_y</p:attrName>
                                        </p:attrNameLst>
                                      </p:cBhvr>
                                      <p:tavLst>
                                        <p:tav tm="0">
                                          <p:val>
                                            <p:strVal val="#ppt_y+.1"/>
                                          </p:val>
                                        </p:tav>
                                        <p:tav tm="100000">
                                          <p:val>
                                            <p:strVal val="#ppt_y"/>
                                          </p:val>
                                        </p:tav>
                                      </p:tavLst>
                                    </p:anim>
                                  </p:childTnLst>
                                </p:cTn>
                              </p:par>
                            </p:childTnLst>
                          </p:cTn>
                        </p:par>
                      </p:childTnLst>
                    </p:cTn>
                  </p:par>
                  <p:par>
                    <p:cTn id="166" fill="hold">
                      <p:stCondLst>
                        <p:cond delay="indefinite"/>
                      </p:stCondLst>
                      <p:childTnLst>
                        <p:par>
                          <p:cTn id="167" fill="hold">
                            <p:stCondLst>
                              <p:cond delay="0"/>
                            </p:stCondLst>
                            <p:childTnLst>
                              <p:par>
                                <p:cTn id="168" presetID="2" presetClass="entr" presetSubtype="4" fill="hold" grpId="0" nodeType="clickEffect">
                                  <p:stCondLst>
                                    <p:cond delay="0"/>
                                  </p:stCondLst>
                                  <p:childTnLst>
                                    <p:set>
                                      <p:cBhvr>
                                        <p:cTn id="169" dur="1" fill="hold">
                                          <p:stCondLst>
                                            <p:cond delay="0"/>
                                          </p:stCondLst>
                                        </p:cTn>
                                        <p:tgtEl>
                                          <p:spTgt spid="265226"/>
                                        </p:tgtEl>
                                        <p:attrNameLst>
                                          <p:attrName>style.visibility</p:attrName>
                                        </p:attrNameLst>
                                      </p:cBhvr>
                                      <p:to>
                                        <p:strVal val="visible"/>
                                      </p:to>
                                    </p:set>
                                    <p:anim calcmode="lin" valueType="num">
                                      <p:cBhvr additive="base">
                                        <p:cTn id="170" dur="500" fill="hold"/>
                                        <p:tgtEl>
                                          <p:spTgt spid="265226"/>
                                        </p:tgtEl>
                                        <p:attrNameLst>
                                          <p:attrName>ppt_x</p:attrName>
                                        </p:attrNameLst>
                                      </p:cBhvr>
                                      <p:tavLst>
                                        <p:tav tm="0">
                                          <p:val>
                                            <p:strVal val="#ppt_x"/>
                                          </p:val>
                                        </p:tav>
                                        <p:tav tm="100000">
                                          <p:val>
                                            <p:strVal val="#ppt_x"/>
                                          </p:val>
                                        </p:tav>
                                      </p:tavLst>
                                    </p:anim>
                                    <p:anim calcmode="lin" valueType="num">
                                      <p:cBhvr additive="base">
                                        <p:cTn id="171" dur="500" fill="hold"/>
                                        <p:tgtEl>
                                          <p:spTgt spid="265226"/>
                                        </p:tgtEl>
                                        <p:attrNameLst>
                                          <p:attrName>ppt_y</p:attrName>
                                        </p:attrNameLst>
                                      </p:cBhvr>
                                      <p:tavLst>
                                        <p:tav tm="0">
                                          <p:val>
                                            <p:strVal val="1+#ppt_h/2"/>
                                          </p:val>
                                        </p:tav>
                                        <p:tav tm="100000">
                                          <p:val>
                                            <p:strVal val="#ppt_y"/>
                                          </p:val>
                                        </p:tav>
                                      </p:tavLst>
                                    </p:anim>
                                  </p:childTnLst>
                                </p:cTn>
                              </p:par>
                            </p:childTnLst>
                          </p:cTn>
                        </p:par>
                      </p:childTnLst>
                    </p:cTn>
                  </p:par>
                  <p:par>
                    <p:cTn id="172" fill="hold">
                      <p:stCondLst>
                        <p:cond delay="indefinite"/>
                      </p:stCondLst>
                      <p:childTnLst>
                        <p:par>
                          <p:cTn id="173" fill="hold">
                            <p:stCondLst>
                              <p:cond delay="0"/>
                            </p:stCondLst>
                            <p:childTnLst>
                              <p:par>
                                <p:cTn id="174" presetID="42" presetClass="entr" presetSubtype="0" fill="hold" grpId="0" nodeType="clickEffect">
                                  <p:stCondLst>
                                    <p:cond delay="0"/>
                                  </p:stCondLst>
                                  <p:childTnLst>
                                    <p:set>
                                      <p:cBhvr>
                                        <p:cTn id="175" dur="1" fill="hold">
                                          <p:stCondLst>
                                            <p:cond delay="0"/>
                                          </p:stCondLst>
                                        </p:cTn>
                                        <p:tgtEl>
                                          <p:spTgt spid="265248"/>
                                        </p:tgtEl>
                                        <p:attrNameLst>
                                          <p:attrName>style.visibility</p:attrName>
                                        </p:attrNameLst>
                                      </p:cBhvr>
                                      <p:to>
                                        <p:strVal val="visible"/>
                                      </p:to>
                                    </p:set>
                                    <p:animEffect transition="in" filter="fade">
                                      <p:cBhvr>
                                        <p:cTn id="176" dur="1000"/>
                                        <p:tgtEl>
                                          <p:spTgt spid="265248"/>
                                        </p:tgtEl>
                                      </p:cBhvr>
                                    </p:animEffect>
                                    <p:anim calcmode="lin" valueType="num">
                                      <p:cBhvr>
                                        <p:cTn id="177" dur="1000" fill="hold"/>
                                        <p:tgtEl>
                                          <p:spTgt spid="265248"/>
                                        </p:tgtEl>
                                        <p:attrNameLst>
                                          <p:attrName>ppt_x</p:attrName>
                                        </p:attrNameLst>
                                      </p:cBhvr>
                                      <p:tavLst>
                                        <p:tav tm="0">
                                          <p:val>
                                            <p:strVal val="#ppt_x"/>
                                          </p:val>
                                        </p:tav>
                                        <p:tav tm="100000">
                                          <p:val>
                                            <p:strVal val="#ppt_x"/>
                                          </p:val>
                                        </p:tav>
                                      </p:tavLst>
                                    </p:anim>
                                    <p:anim calcmode="lin" valueType="num">
                                      <p:cBhvr>
                                        <p:cTn id="178" dur="1000" fill="hold"/>
                                        <p:tgtEl>
                                          <p:spTgt spid="265248"/>
                                        </p:tgtEl>
                                        <p:attrNameLst>
                                          <p:attrName>ppt_y</p:attrName>
                                        </p:attrNameLst>
                                      </p:cBhvr>
                                      <p:tavLst>
                                        <p:tav tm="0">
                                          <p:val>
                                            <p:strVal val="#ppt_y+.1"/>
                                          </p:val>
                                        </p:tav>
                                        <p:tav tm="100000">
                                          <p:val>
                                            <p:strVal val="#ppt_y"/>
                                          </p:val>
                                        </p:tav>
                                      </p:tavLst>
                                    </p:anim>
                                  </p:childTnLst>
                                </p:cTn>
                              </p:par>
                            </p:childTnLst>
                          </p:cTn>
                        </p:par>
                      </p:childTnLst>
                    </p:cTn>
                  </p:par>
                  <p:par>
                    <p:cTn id="179" fill="hold">
                      <p:stCondLst>
                        <p:cond delay="indefinite"/>
                      </p:stCondLst>
                      <p:childTnLst>
                        <p:par>
                          <p:cTn id="180" fill="hold">
                            <p:stCondLst>
                              <p:cond delay="0"/>
                            </p:stCondLst>
                            <p:childTnLst>
                              <p:par>
                                <p:cTn id="181" presetID="2" presetClass="entr" presetSubtype="4" fill="hold" grpId="0" nodeType="clickEffect">
                                  <p:stCondLst>
                                    <p:cond delay="0"/>
                                  </p:stCondLst>
                                  <p:childTnLst>
                                    <p:set>
                                      <p:cBhvr>
                                        <p:cTn id="182" dur="1" fill="hold">
                                          <p:stCondLst>
                                            <p:cond delay="0"/>
                                          </p:stCondLst>
                                        </p:cTn>
                                        <p:tgtEl>
                                          <p:spTgt spid="265233"/>
                                        </p:tgtEl>
                                        <p:attrNameLst>
                                          <p:attrName>style.visibility</p:attrName>
                                        </p:attrNameLst>
                                      </p:cBhvr>
                                      <p:to>
                                        <p:strVal val="visible"/>
                                      </p:to>
                                    </p:set>
                                    <p:anim calcmode="lin" valueType="num">
                                      <p:cBhvr additive="base">
                                        <p:cTn id="183" dur="500" fill="hold"/>
                                        <p:tgtEl>
                                          <p:spTgt spid="265233"/>
                                        </p:tgtEl>
                                        <p:attrNameLst>
                                          <p:attrName>ppt_x</p:attrName>
                                        </p:attrNameLst>
                                      </p:cBhvr>
                                      <p:tavLst>
                                        <p:tav tm="0">
                                          <p:val>
                                            <p:strVal val="#ppt_x"/>
                                          </p:val>
                                        </p:tav>
                                        <p:tav tm="100000">
                                          <p:val>
                                            <p:strVal val="#ppt_x"/>
                                          </p:val>
                                        </p:tav>
                                      </p:tavLst>
                                    </p:anim>
                                    <p:anim calcmode="lin" valueType="num">
                                      <p:cBhvr additive="base">
                                        <p:cTn id="184" dur="500" fill="hold"/>
                                        <p:tgtEl>
                                          <p:spTgt spid="265233"/>
                                        </p:tgtEl>
                                        <p:attrNameLst>
                                          <p:attrName>ppt_y</p:attrName>
                                        </p:attrNameLst>
                                      </p:cBhvr>
                                      <p:tavLst>
                                        <p:tav tm="0">
                                          <p:val>
                                            <p:strVal val="1+#ppt_h/2"/>
                                          </p:val>
                                        </p:tav>
                                        <p:tav tm="100000">
                                          <p:val>
                                            <p:strVal val="#ppt_y"/>
                                          </p:val>
                                        </p:tav>
                                      </p:tavLst>
                                    </p:anim>
                                  </p:childTnLst>
                                </p:cTn>
                              </p:par>
                            </p:childTnLst>
                          </p:cTn>
                        </p:par>
                      </p:childTnLst>
                    </p:cTn>
                  </p:par>
                  <p:par>
                    <p:cTn id="185" fill="hold">
                      <p:stCondLst>
                        <p:cond delay="indefinite"/>
                      </p:stCondLst>
                      <p:childTnLst>
                        <p:par>
                          <p:cTn id="186" fill="hold">
                            <p:stCondLst>
                              <p:cond delay="0"/>
                            </p:stCondLst>
                            <p:childTnLst>
                              <p:par>
                                <p:cTn id="187" presetID="42" presetClass="entr" presetSubtype="0" fill="hold" grpId="0" nodeType="clickEffect">
                                  <p:stCondLst>
                                    <p:cond delay="0"/>
                                  </p:stCondLst>
                                  <p:childTnLst>
                                    <p:set>
                                      <p:cBhvr>
                                        <p:cTn id="188" dur="1" fill="hold">
                                          <p:stCondLst>
                                            <p:cond delay="0"/>
                                          </p:stCondLst>
                                        </p:cTn>
                                        <p:tgtEl>
                                          <p:spTgt spid="265249"/>
                                        </p:tgtEl>
                                        <p:attrNameLst>
                                          <p:attrName>style.visibility</p:attrName>
                                        </p:attrNameLst>
                                      </p:cBhvr>
                                      <p:to>
                                        <p:strVal val="visible"/>
                                      </p:to>
                                    </p:set>
                                    <p:animEffect transition="in" filter="fade">
                                      <p:cBhvr>
                                        <p:cTn id="189" dur="1000"/>
                                        <p:tgtEl>
                                          <p:spTgt spid="265249"/>
                                        </p:tgtEl>
                                      </p:cBhvr>
                                    </p:animEffect>
                                    <p:anim calcmode="lin" valueType="num">
                                      <p:cBhvr>
                                        <p:cTn id="190" dur="1000" fill="hold"/>
                                        <p:tgtEl>
                                          <p:spTgt spid="265249"/>
                                        </p:tgtEl>
                                        <p:attrNameLst>
                                          <p:attrName>ppt_x</p:attrName>
                                        </p:attrNameLst>
                                      </p:cBhvr>
                                      <p:tavLst>
                                        <p:tav tm="0">
                                          <p:val>
                                            <p:strVal val="#ppt_x"/>
                                          </p:val>
                                        </p:tav>
                                        <p:tav tm="100000">
                                          <p:val>
                                            <p:strVal val="#ppt_x"/>
                                          </p:val>
                                        </p:tav>
                                      </p:tavLst>
                                    </p:anim>
                                    <p:anim calcmode="lin" valueType="num">
                                      <p:cBhvr>
                                        <p:cTn id="191" dur="1000" fill="hold"/>
                                        <p:tgtEl>
                                          <p:spTgt spid="265249"/>
                                        </p:tgtEl>
                                        <p:attrNameLst>
                                          <p:attrName>ppt_y</p:attrName>
                                        </p:attrNameLst>
                                      </p:cBhvr>
                                      <p:tavLst>
                                        <p:tav tm="0">
                                          <p:val>
                                            <p:strVal val="#ppt_y+.1"/>
                                          </p:val>
                                        </p:tav>
                                        <p:tav tm="100000">
                                          <p:val>
                                            <p:strVal val="#ppt_y"/>
                                          </p:val>
                                        </p:tav>
                                      </p:tavLst>
                                    </p:anim>
                                  </p:childTnLst>
                                </p:cTn>
                              </p:par>
                            </p:childTnLst>
                          </p:cTn>
                        </p:par>
                      </p:childTnLst>
                    </p:cTn>
                  </p:par>
                  <p:par>
                    <p:cTn id="192" fill="hold">
                      <p:stCondLst>
                        <p:cond delay="indefinite"/>
                      </p:stCondLst>
                      <p:childTnLst>
                        <p:par>
                          <p:cTn id="193" fill="hold">
                            <p:stCondLst>
                              <p:cond delay="0"/>
                            </p:stCondLst>
                            <p:childTnLst>
                              <p:par>
                                <p:cTn id="194" presetID="2" presetClass="entr" presetSubtype="4" fill="hold" grpId="0" nodeType="clickEffect">
                                  <p:stCondLst>
                                    <p:cond delay="0"/>
                                  </p:stCondLst>
                                  <p:childTnLst>
                                    <p:set>
                                      <p:cBhvr>
                                        <p:cTn id="195" dur="1" fill="hold">
                                          <p:stCondLst>
                                            <p:cond delay="0"/>
                                          </p:stCondLst>
                                        </p:cTn>
                                        <p:tgtEl>
                                          <p:spTgt spid="265235"/>
                                        </p:tgtEl>
                                        <p:attrNameLst>
                                          <p:attrName>style.visibility</p:attrName>
                                        </p:attrNameLst>
                                      </p:cBhvr>
                                      <p:to>
                                        <p:strVal val="visible"/>
                                      </p:to>
                                    </p:set>
                                    <p:anim calcmode="lin" valueType="num">
                                      <p:cBhvr additive="base">
                                        <p:cTn id="196" dur="500" fill="hold"/>
                                        <p:tgtEl>
                                          <p:spTgt spid="265235"/>
                                        </p:tgtEl>
                                        <p:attrNameLst>
                                          <p:attrName>ppt_x</p:attrName>
                                        </p:attrNameLst>
                                      </p:cBhvr>
                                      <p:tavLst>
                                        <p:tav tm="0">
                                          <p:val>
                                            <p:strVal val="#ppt_x"/>
                                          </p:val>
                                        </p:tav>
                                        <p:tav tm="100000">
                                          <p:val>
                                            <p:strVal val="#ppt_x"/>
                                          </p:val>
                                        </p:tav>
                                      </p:tavLst>
                                    </p:anim>
                                    <p:anim calcmode="lin" valueType="num">
                                      <p:cBhvr additive="base">
                                        <p:cTn id="197" dur="500" fill="hold"/>
                                        <p:tgtEl>
                                          <p:spTgt spid="265235"/>
                                        </p:tgtEl>
                                        <p:attrNameLst>
                                          <p:attrName>ppt_y</p:attrName>
                                        </p:attrNameLst>
                                      </p:cBhvr>
                                      <p:tavLst>
                                        <p:tav tm="0">
                                          <p:val>
                                            <p:strVal val="1+#ppt_h/2"/>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2" presetClass="entr" presetSubtype="0" fill="hold" grpId="0" nodeType="clickEffect">
                                  <p:stCondLst>
                                    <p:cond delay="0"/>
                                  </p:stCondLst>
                                  <p:childTnLst>
                                    <p:set>
                                      <p:cBhvr>
                                        <p:cTn id="201" dur="1" fill="hold">
                                          <p:stCondLst>
                                            <p:cond delay="0"/>
                                          </p:stCondLst>
                                        </p:cTn>
                                        <p:tgtEl>
                                          <p:spTgt spid="265250"/>
                                        </p:tgtEl>
                                        <p:attrNameLst>
                                          <p:attrName>style.visibility</p:attrName>
                                        </p:attrNameLst>
                                      </p:cBhvr>
                                      <p:to>
                                        <p:strVal val="visible"/>
                                      </p:to>
                                    </p:set>
                                    <p:animEffect transition="in" filter="fade">
                                      <p:cBhvr>
                                        <p:cTn id="202" dur="1000"/>
                                        <p:tgtEl>
                                          <p:spTgt spid="265250"/>
                                        </p:tgtEl>
                                      </p:cBhvr>
                                    </p:animEffect>
                                    <p:anim calcmode="lin" valueType="num">
                                      <p:cBhvr>
                                        <p:cTn id="203" dur="1000" fill="hold"/>
                                        <p:tgtEl>
                                          <p:spTgt spid="265250"/>
                                        </p:tgtEl>
                                        <p:attrNameLst>
                                          <p:attrName>ppt_x</p:attrName>
                                        </p:attrNameLst>
                                      </p:cBhvr>
                                      <p:tavLst>
                                        <p:tav tm="0">
                                          <p:val>
                                            <p:strVal val="#ppt_x"/>
                                          </p:val>
                                        </p:tav>
                                        <p:tav tm="100000">
                                          <p:val>
                                            <p:strVal val="#ppt_x"/>
                                          </p:val>
                                        </p:tav>
                                      </p:tavLst>
                                    </p:anim>
                                    <p:anim calcmode="lin" valueType="num">
                                      <p:cBhvr>
                                        <p:cTn id="204" dur="1000" fill="hold"/>
                                        <p:tgtEl>
                                          <p:spTgt spid="265250"/>
                                        </p:tgtEl>
                                        <p:attrNameLst>
                                          <p:attrName>ppt_y</p:attrName>
                                        </p:attrNameLst>
                                      </p:cBhvr>
                                      <p:tavLst>
                                        <p:tav tm="0">
                                          <p:val>
                                            <p:strVal val="#ppt_y+.1"/>
                                          </p:val>
                                        </p:tav>
                                        <p:tav tm="100000">
                                          <p:val>
                                            <p:strVal val="#ppt_y"/>
                                          </p:val>
                                        </p:tav>
                                      </p:tavLst>
                                    </p:anim>
                                  </p:childTnLst>
                                </p:cTn>
                              </p:par>
                            </p:childTnLst>
                          </p:cTn>
                        </p:par>
                      </p:childTnLst>
                    </p:cTn>
                  </p:par>
                  <p:par>
                    <p:cTn id="205" fill="hold">
                      <p:stCondLst>
                        <p:cond delay="indefinite"/>
                      </p:stCondLst>
                      <p:childTnLst>
                        <p:par>
                          <p:cTn id="206" fill="hold">
                            <p:stCondLst>
                              <p:cond delay="0"/>
                            </p:stCondLst>
                            <p:childTnLst>
                              <p:par>
                                <p:cTn id="207" presetID="2" presetClass="entr" presetSubtype="4" fill="hold" grpId="0" nodeType="clickEffect">
                                  <p:stCondLst>
                                    <p:cond delay="0"/>
                                  </p:stCondLst>
                                  <p:childTnLst>
                                    <p:set>
                                      <p:cBhvr>
                                        <p:cTn id="208" dur="1" fill="hold">
                                          <p:stCondLst>
                                            <p:cond delay="0"/>
                                          </p:stCondLst>
                                        </p:cTn>
                                        <p:tgtEl>
                                          <p:spTgt spid="265234"/>
                                        </p:tgtEl>
                                        <p:attrNameLst>
                                          <p:attrName>style.visibility</p:attrName>
                                        </p:attrNameLst>
                                      </p:cBhvr>
                                      <p:to>
                                        <p:strVal val="visible"/>
                                      </p:to>
                                    </p:set>
                                    <p:anim calcmode="lin" valueType="num">
                                      <p:cBhvr additive="base">
                                        <p:cTn id="209" dur="500" fill="hold"/>
                                        <p:tgtEl>
                                          <p:spTgt spid="265234"/>
                                        </p:tgtEl>
                                        <p:attrNameLst>
                                          <p:attrName>ppt_x</p:attrName>
                                        </p:attrNameLst>
                                      </p:cBhvr>
                                      <p:tavLst>
                                        <p:tav tm="0">
                                          <p:val>
                                            <p:strVal val="#ppt_x"/>
                                          </p:val>
                                        </p:tav>
                                        <p:tav tm="100000">
                                          <p:val>
                                            <p:strVal val="#ppt_x"/>
                                          </p:val>
                                        </p:tav>
                                      </p:tavLst>
                                    </p:anim>
                                    <p:anim calcmode="lin" valueType="num">
                                      <p:cBhvr additive="base">
                                        <p:cTn id="210" dur="500" fill="hold"/>
                                        <p:tgtEl>
                                          <p:spTgt spid="2652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1" grpId="0"/>
      <p:bldP spid="265222" grpId="0"/>
      <p:bldP spid="265223" grpId="0"/>
      <p:bldP spid="265224" grpId="0"/>
      <p:bldP spid="265225" grpId="0"/>
      <p:bldP spid="265226" grpId="0"/>
      <p:bldP spid="265227" grpId="0"/>
      <p:bldP spid="265228" grpId="0"/>
      <p:bldP spid="265229" grpId="0"/>
      <p:bldP spid="265230" grpId="0"/>
      <p:bldP spid="265231" grpId="0"/>
      <p:bldP spid="265232" grpId="0"/>
      <p:bldP spid="265233" grpId="0"/>
      <p:bldP spid="265234" grpId="0"/>
      <p:bldP spid="265235" grpId="0"/>
      <p:bldP spid="265236" grpId="0" animBg="1"/>
      <p:bldP spid="265237" grpId="0" animBg="1"/>
      <p:bldP spid="265238" grpId="0" animBg="1"/>
      <p:bldP spid="265239" grpId="0" animBg="1"/>
      <p:bldP spid="265240" grpId="0" animBg="1"/>
      <p:bldP spid="265241" grpId="0" animBg="1"/>
      <p:bldP spid="265242" grpId="0" animBg="1"/>
      <p:bldP spid="265243" grpId="0" animBg="1"/>
      <p:bldP spid="265244" grpId="0" animBg="1"/>
      <p:bldP spid="265245" grpId="0" animBg="1"/>
      <p:bldP spid="265246" grpId="0" animBg="1"/>
      <p:bldP spid="265247" grpId="0" animBg="1"/>
      <p:bldP spid="265248" grpId="0" animBg="1"/>
      <p:bldP spid="265249" grpId="0" animBg="1"/>
      <p:bldP spid="26525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6" name="Rectangle 4"/>
          <p:cNvSpPr>
            <a:spLocks noChangeArrowheads="1"/>
          </p:cNvSpPr>
          <p:nvPr/>
        </p:nvSpPr>
        <p:spPr bwMode="auto">
          <a:xfrm>
            <a:off x="4067175" y="6042025"/>
            <a:ext cx="1420813" cy="396875"/>
          </a:xfrm>
          <a:prstGeom prst="rect">
            <a:avLst/>
          </a:prstGeom>
          <a:noFill/>
          <a:ln w="9525">
            <a:noFill/>
            <a:miter lim="800000"/>
            <a:headEnd/>
            <a:tailEnd/>
          </a:ln>
        </p:spPr>
        <p:txBody>
          <a:bodyPr wrap="none">
            <a:spAutoFit/>
          </a:bodyPr>
          <a:lstStyle/>
          <a:p>
            <a:r>
              <a:rPr lang="en-US" sz="2000" b="1"/>
              <a:t>MIRSHAB</a:t>
            </a:r>
            <a:endParaRPr lang="ru-RU" sz="2000" b="1"/>
          </a:p>
        </p:txBody>
      </p:sp>
      <p:sp>
        <p:nvSpPr>
          <p:cNvPr id="269317" name="Rectangle 5"/>
          <p:cNvSpPr>
            <a:spLocks noChangeArrowheads="1"/>
          </p:cNvSpPr>
          <p:nvPr/>
        </p:nvSpPr>
        <p:spPr bwMode="auto">
          <a:xfrm>
            <a:off x="1762125" y="5491163"/>
            <a:ext cx="1925638" cy="396875"/>
          </a:xfrm>
          <a:prstGeom prst="rect">
            <a:avLst/>
          </a:prstGeom>
          <a:noFill/>
          <a:ln w="9525">
            <a:noFill/>
            <a:miter lim="800000"/>
            <a:headEnd/>
            <a:tailEnd/>
          </a:ln>
        </p:spPr>
        <p:txBody>
          <a:bodyPr wrap="none">
            <a:spAutoFit/>
          </a:bodyPr>
          <a:lstStyle/>
          <a:p>
            <a:r>
              <a:rPr lang="en-US" sz="2000" b="1"/>
              <a:t>BAHODIRLAR</a:t>
            </a:r>
            <a:endParaRPr lang="ru-RU" sz="2000" b="1"/>
          </a:p>
        </p:txBody>
      </p:sp>
      <p:sp>
        <p:nvSpPr>
          <p:cNvPr id="269318" name="Rectangle 6"/>
          <p:cNvSpPr>
            <a:spLocks noChangeArrowheads="1"/>
          </p:cNvSpPr>
          <p:nvPr/>
        </p:nvSpPr>
        <p:spPr bwMode="auto">
          <a:xfrm>
            <a:off x="5795963" y="5491163"/>
            <a:ext cx="1627187" cy="396875"/>
          </a:xfrm>
          <a:prstGeom prst="rect">
            <a:avLst/>
          </a:prstGeom>
          <a:noFill/>
          <a:ln w="9525">
            <a:noFill/>
            <a:miter lim="800000"/>
            <a:headEnd/>
            <a:tailEnd/>
          </a:ln>
        </p:spPr>
        <p:txBody>
          <a:bodyPr wrap="none">
            <a:spAutoFit/>
          </a:bodyPr>
          <a:lstStyle/>
          <a:p>
            <a:r>
              <a:rPr lang="en-US" sz="2000" b="1"/>
              <a:t>TUNQOTAR</a:t>
            </a:r>
            <a:endParaRPr lang="ru-RU" sz="2000" b="1"/>
          </a:p>
        </p:txBody>
      </p:sp>
      <p:sp>
        <p:nvSpPr>
          <p:cNvPr id="269319" name="Rectangle 7"/>
          <p:cNvSpPr>
            <a:spLocks noChangeArrowheads="1"/>
          </p:cNvSpPr>
          <p:nvPr/>
        </p:nvSpPr>
        <p:spPr bwMode="auto">
          <a:xfrm>
            <a:off x="3490913" y="1962150"/>
            <a:ext cx="1727200" cy="396875"/>
          </a:xfrm>
          <a:prstGeom prst="rect">
            <a:avLst/>
          </a:prstGeom>
          <a:noFill/>
          <a:ln w="9525">
            <a:noFill/>
            <a:miter lim="800000"/>
            <a:headEnd/>
            <a:tailEnd/>
          </a:ln>
        </p:spPr>
        <p:txBody>
          <a:bodyPr wrap="none">
            <a:spAutoFit/>
          </a:bodyPr>
          <a:lstStyle/>
          <a:p>
            <a:r>
              <a:rPr lang="en-US" sz="2000" b="1"/>
              <a:t>HUKUMDOR</a:t>
            </a:r>
            <a:endParaRPr lang="ru-RU" sz="2000" b="1"/>
          </a:p>
        </p:txBody>
      </p:sp>
      <p:sp>
        <p:nvSpPr>
          <p:cNvPr id="269320" name="Rectangle 8"/>
          <p:cNvSpPr>
            <a:spLocks noChangeArrowheads="1"/>
          </p:cNvSpPr>
          <p:nvPr/>
        </p:nvSpPr>
        <p:spPr bwMode="auto">
          <a:xfrm>
            <a:off x="1330325" y="4841875"/>
            <a:ext cx="1490663" cy="396875"/>
          </a:xfrm>
          <a:prstGeom prst="rect">
            <a:avLst/>
          </a:prstGeom>
          <a:noFill/>
          <a:ln w="9525">
            <a:noFill/>
            <a:miter lim="800000"/>
            <a:headEnd/>
            <a:tailEnd/>
          </a:ln>
        </p:spPr>
        <p:txBody>
          <a:bodyPr wrap="none">
            <a:spAutoFit/>
          </a:bodyPr>
          <a:lstStyle/>
          <a:p>
            <a:r>
              <a:rPr lang="en-US" sz="2000" b="1"/>
              <a:t>O’NBOSHI</a:t>
            </a:r>
            <a:endParaRPr lang="ru-RU" sz="2000" b="1"/>
          </a:p>
        </p:txBody>
      </p:sp>
      <p:sp>
        <p:nvSpPr>
          <p:cNvPr id="269321" name="Rectangle 9"/>
          <p:cNvSpPr>
            <a:spLocks noChangeArrowheads="1"/>
          </p:cNvSpPr>
          <p:nvPr/>
        </p:nvSpPr>
        <p:spPr bwMode="auto">
          <a:xfrm>
            <a:off x="6154738" y="4841875"/>
            <a:ext cx="2079625" cy="396875"/>
          </a:xfrm>
          <a:prstGeom prst="rect">
            <a:avLst/>
          </a:prstGeom>
          <a:noFill/>
          <a:ln w="9525">
            <a:noFill/>
            <a:miter lim="800000"/>
            <a:headEnd/>
            <a:tailEnd/>
          </a:ln>
        </p:spPr>
        <p:txBody>
          <a:bodyPr wrap="none">
            <a:spAutoFit/>
          </a:bodyPr>
          <a:lstStyle/>
          <a:p>
            <a:r>
              <a:rPr lang="en-US" sz="2000" b="1"/>
              <a:t>QORAVULBEGI</a:t>
            </a:r>
            <a:endParaRPr lang="ru-RU" sz="2000" b="1"/>
          </a:p>
        </p:txBody>
      </p:sp>
      <p:sp>
        <p:nvSpPr>
          <p:cNvPr id="269322" name="Rectangle 10"/>
          <p:cNvSpPr>
            <a:spLocks noChangeArrowheads="1"/>
          </p:cNvSpPr>
          <p:nvPr/>
        </p:nvSpPr>
        <p:spPr bwMode="auto">
          <a:xfrm>
            <a:off x="1042988" y="4194175"/>
            <a:ext cx="1546225" cy="396875"/>
          </a:xfrm>
          <a:prstGeom prst="rect">
            <a:avLst/>
          </a:prstGeom>
          <a:noFill/>
          <a:ln w="9525">
            <a:noFill/>
            <a:miter lim="800000"/>
            <a:headEnd/>
            <a:tailEnd/>
          </a:ln>
        </p:spPr>
        <p:txBody>
          <a:bodyPr wrap="none">
            <a:spAutoFit/>
          </a:bodyPr>
          <a:lstStyle/>
          <a:p>
            <a:r>
              <a:rPr lang="en-US" sz="2000" b="1"/>
              <a:t>YUZBOSHI</a:t>
            </a:r>
            <a:endParaRPr lang="ru-RU" sz="2000" b="1"/>
          </a:p>
        </p:txBody>
      </p:sp>
      <p:sp>
        <p:nvSpPr>
          <p:cNvPr id="269323" name="Rectangle 11"/>
          <p:cNvSpPr>
            <a:spLocks noChangeArrowheads="1"/>
          </p:cNvSpPr>
          <p:nvPr/>
        </p:nvSpPr>
        <p:spPr bwMode="auto">
          <a:xfrm>
            <a:off x="538163" y="3475038"/>
            <a:ext cx="1763712" cy="396875"/>
          </a:xfrm>
          <a:prstGeom prst="rect">
            <a:avLst/>
          </a:prstGeom>
          <a:noFill/>
          <a:ln w="9525">
            <a:noFill/>
            <a:miter lim="800000"/>
            <a:headEnd/>
            <a:tailEnd/>
          </a:ln>
        </p:spPr>
        <p:txBody>
          <a:bodyPr wrap="none">
            <a:spAutoFit/>
          </a:bodyPr>
          <a:lstStyle/>
          <a:p>
            <a:r>
              <a:rPr lang="en-US" sz="2000" b="1"/>
              <a:t>MINGBOSHI</a:t>
            </a:r>
            <a:endParaRPr lang="ru-RU" sz="2000" b="1"/>
          </a:p>
        </p:txBody>
      </p:sp>
      <p:sp>
        <p:nvSpPr>
          <p:cNvPr id="269324" name="Rectangle 12"/>
          <p:cNvSpPr>
            <a:spLocks noChangeArrowheads="1"/>
          </p:cNvSpPr>
          <p:nvPr/>
        </p:nvSpPr>
        <p:spPr bwMode="auto">
          <a:xfrm>
            <a:off x="250825" y="2825750"/>
            <a:ext cx="1657350" cy="396875"/>
          </a:xfrm>
          <a:prstGeom prst="rect">
            <a:avLst/>
          </a:prstGeom>
          <a:noFill/>
          <a:ln w="9525">
            <a:noFill/>
            <a:miter lim="800000"/>
            <a:headEnd/>
            <a:tailEnd/>
          </a:ln>
        </p:spPr>
        <p:txBody>
          <a:bodyPr>
            <a:spAutoFit/>
          </a:bodyPr>
          <a:lstStyle/>
          <a:p>
            <a:r>
              <a:rPr lang="en-US" sz="2000" b="1"/>
              <a:t>AMIRLAR</a:t>
            </a:r>
            <a:endParaRPr lang="ru-RU" sz="2000" b="1"/>
          </a:p>
        </p:txBody>
      </p:sp>
      <p:sp>
        <p:nvSpPr>
          <p:cNvPr id="269325" name="Rectangle 13"/>
          <p:cNvSpPr>
            <a:spLocks noChangeArrowheads="1"/>
          </p:cNvSpPr>
          <p:nvPr/>
        </p:nvSpPr>
        <p:spPr bwMode="auto">
          <a:xfrm>
            <a:off x="3275013" y="3041650"/>
            <a:ext cx="2303462" cy="396875"/>
          </a:xfrm>
          <a:prstGeom prst="rect">
            <a:avLst/>
          </a:prstGeom>
          <a:noFill/>
          <a:ln w="9525">
            <a:noFill/>
            <a:miter lim="800000"/>
            <a:headEnd/>
            <a:tailEnd/>
          </a:ln>
        </p:spPr>
        <p:txBody>
          <a:bodyPr wrap="none">
            <a:spAutoFit/>
          </a:bodyPr>
          <a:lstStyle/>
          <a:p>
            <a:r>
              <a:rPr lang="en-US" sz="2000" b="1"/>
              <a:t>AMIRUL-UMARO</a:t>
            </a:r>
            <a:endParaRPr lang="ru-RU" sz="2000" b="1"/>
          </a:p>
        </p:txBody>
      </p:sp>
      <p:sp>
        <p:nvSpPr>
          <p:cNvPr id="269326" name="Rectangle 14"/>
          <p:cNvSpPr>
            <a:spLocks noChangeArrowheads="1"/>
          </p:cNvSpPr>
          <p:nvPr/>
        </p:nvSpPr>
        <p:spPr bwMode="auto">
          <a:xfrm>
            <a:off x="7307263" y="3114675"/>
            <a:ext cx="1366837" cy="396875"/>
          </a:xfrm>
          <a:prstGeom prst="rect">
            <a:avLst/>
          </a:prstGeom>
          <a:noFill/>
          <a:ln w="9525">
            <a:noFill/>
            <a:miter lim="800000"/>
            <a:headEnd/>
            <a:tailEnd/>
          </a:ln>
        </p:spPr>
        <p:txBody>
          <a:bodyPr wrap="none">
            <a:spAutoFit/>
          </a:bodyPr>
          <a:lstStyle/>
          <a:p>
            <a:r>
              <a:rPr lang="en-US" sz="2000" b="1"/>
              <a:t>TAVOCHI</a:t>
            </a:r>
            <a:endParaRPr lang="ru-RU" sz="2000" b="1"/>
          </a:p>
        </p:txBody>
      </p:sp>
      <p:sp>
        <p:nvSpPr>
          <p:cNvPr id="269327" name="Rectangle 15"/>
          <p:cNvSpPr>
            <a:spLocks noChangeArrowheads="1"/>
          </p:cNvSpPr>
          <p:nvPr/>
        </p:nvSpPr>
        <p:spPr bwMode="auto">
          <a:xfrm>
            <a:off x="7091363" y="3690938"/>
            <a:ext cx="1376362" cy="396875"/>
          </a:xfrm>
          <a:prstGeom prst="rect">
            <a:avLst/>
          </a:prstGeom>
          <a:noFill/>
          <a:ln w="9525">
            <a:noFill/>
            <a:miter lim="800000"/>
            <a:headEnd/>
            <a:tailEnd/>
          </a:ln>
        </p:spPr>
        <p:txBody>
          <a:bodyPr wrap="none">
            <a:spAutoFit/>
          </a:bodyPr>
          <a:lstStyle/>
          <a:p>
            <a:r>
              <a:rPr lang="en-US" sz="2000" b="1"/>
              <a:t>DORUG’A</a:t>
            </a:r>
            <a:endParaRPr lang="ru-RU" sz="2000" b="1"/>
          </a:p>
        </p:txBody>
      </p:sp>
      <p:sp>
        <p:nvSpPr>
          <p:cNvPr id="269328" name="Rectangle 16"/>
          <p:cNvSpPr>
            <a:spLocks noChangeArrowheads="1"/>
          </p:cNvSpPr>
          <p:nvPr/>
        </p:nvSpPr>
        <p:spPr bwMode="auto">
          <a:xfrm>
            <a:off x="6731000" y="4267200"/>
            <a:ext cx="1216025" cy="396875"/>
          </a:xfrm>
          <a:prstGeom prst="rect">
            <a:avLst/>
          </a:prstGeom>
          <a:noFill/>
          <a:ln w="9525">
            <a:noFill/>
            <a:miter lim="800000"/>
            <a:headEnd/>
            <a:tailEnd/>
          </a:ln>
        </p:spPr>
        <p:txBody>
          <a:bodyPr wrap="none">
            <a:spAutoFit/>
          </a:bodyPr>
          <a:lstStyle/>
          <a:p>
            <a:r>
              <a:rPr lang="en-US" sz="2000" b="1"/>
              <a:t>KUTVOL</a:t>
            </a:r>
            <a:endParaRPr lang="ru-RU" sz="2000" b="1"/>
          </a:p>
        </p:txBody>
      </p:sp>
      <p:sp>
        <p:nvSpPr>
          <p:cNvPr id="269329" name="Rectangle 17"/>
          <p:cNvSpPr>
            <a:spLocks noChangeArrowheads="1"/>
          </p:cNvSpPr>
          <p:nvPr/>
        </p:nvSpPr>
        <p:spPr bwMode="auto">
          <a:xfrm>
            <a:off x="611883" y="1340768"/>
            <a:ext cx="7416800" cy="4572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p>
            <a:pPr algn="ctr">
              <a:defRPr/>
            </a:pPr>
            <a:r>
              <a:rPr lang="en-US" sz="24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TEMURIYLAR  HARBIY  BOSHQARUV  </a:t>
            </a:r>
            <a:r>
              <a:rPr lang="en-GB" sz="24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a:t>
            </a:r>
            <a:r>
              <a:rPr lang="en-US" sz="24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TIZIMI</a:t>
            </a:r>
          </a:p>
        </p:txBody>
      </p:sp>
      <p:sp>
        <p:nvSpPr>
          <p:cNvPr id="269330" name="Line 18"/>
          <p:cNvSpPr>
            <a:spLocks noChangeShapeType="1"/>
          </p:cNvSpPr>
          <p:nvPr/>
        </p:nvSpPr>
        <p:spPr bwMode="auto">
          <a:xfrm>
            <a:off x="4283075" y="2251075"/>
            <a:ext cx="0" cy="863600"/>
          </a:xfrm>
          <a:prstGeom prst="line">
            <a:avLst/>
          </a:prstGeom>
          <a:noFill/>
          <a:ln w="9525">
            <a:solidFill>
              <a:schemeClr val="tx1"/>
            </a:solidFill>
            <a:round/>
            <a:headEnd/>
            <a:tailEnd type="triangle" w="med" len="med"/>
          </a:ln>
        </p:spPr>
        <p:txBody>
          <a:bodyPr/>
          <a:lstStyle/>
          <a:p>
            <a:endParaRPr lang="ru-RU"/>
          </a:p>
        </p:txBody>
      </p:sp>
      <p:sp>
        <p:nvSpPr>
          <p:cNvPr id="269331" name="Line 19"/>
          <p:cNvSpPr>
            <a:spLocks noChangeShapeType="1"/>
          </p:cNvSpPr>
          <p:nvPr/>
        </p:nvSpPr>
        <p:spPr bwMode="auto">
          <a:xfrm flipH="1" flipV="1">
            <a:off x="1619250" y="3041650"/>
            <a:ext cx="1727200" cy="144463"/>
          </a:xfrm>
          <a:prstGeom prst="line">
            <a:avLst/>
          </a:prstGeom>
          <a:noFill/>
          <a:ln w="9525">
            <a:solidFill>
              <a:schemeClr val="tx1"/>
            </a:solidFill>
            <a:round/>
            <a:headEnd/>
            <a:tailEnd type="triangle" w="med" len="med"/>
          </a:ln>
        </p:spPr>
        <p:txBody>
          <a:bodyPr/>
          <a:lstStyle/>
          <a:p>
            <a:endParaRPr lang="ru-RU"/>
          </a:p>
        </p:txBody>
      </p:sp>
      <p:sp>
        <p:nvSpPr>
          <p:cNvPr id="269332" name="Line 20"/>
          <p:cNvSpPr>
            <a:spLocks noChangeShapeType="1"/>
          </p:cNvSpPr>
          <p:nvPr/>
        </p:nvSpPr>
        <p:spPr bwMode="auto">
          <a:xfrm flipH="1">
            <a:off x="2195513" y="3330575"/>
            <a:ext cx="1150937" cy="360363"/>
          </a:xfrm>
          <a:prstGeom prst="line">
            <a:avLst/>
          </a:prstGeom>
          <a:noFill/>
          <a:ln w="9525">
            <a:solidFill>
              <a:schemeClr val="tx1"/>
            </a:solidFill>
            <a:round/>
            <a:headEnd/>
            <a:tailEnd type="triangle" w="med" len="med"/>
          </a:ln>
        </p:spPr>
        <p:txBody>
          <a:bodyPr/>
          <a:lstStyle/>
          <a:p>
            <a:endParaRPr lang="ru-RU"/>
          </a:p>
        </p:txBody>
      </p:sp>
      <p:sp>
        <p:nvSpPr>
          <p:cNvPr id="269334" name="Line 22"/>
          <p:cNvSpPr>
            <a:spLocks noChangeShapeType="1"/>
          </p:cNvSpPr>
          <p:nvPr/>
        </p:nvSpPr>
        <p:spPr bwMode="auto">
          <a:xfrm flipH="1">
            <a:off x="2482850" y="3330575"/>
            <a:ext cx="1079500" cy="1079500"/>
          </a:xfrm>
          <a:prstGeom prst="line">
            <a:avLst/>
          </a:prstGeom>
          <a:noFill/>
          <a:ln w="9525">
            <a:solidFill>
              <a:schemeClr val="tx1"/>
            </a:solidFill>
            <a:round/>
            <a:headEnd/>
            <a:tailEnd type="triangle" w="med" len="med"/>
          </a:ln>
        </p:spPr>
        <p:txBody>
          <a:bodyPr/>
          <a:lstStyle/>
          <a:p>
            <a:endParaRPr lang="ru-RU"/>
          </a:p>
        </p:txBody>
      </p:sp>
      <p:sp>
        <p:nvSpPr>
          <p:cNvPr id="269335" name="Line 23"/>
          <p:cNvSpPr>
            <a:spLocks noChangeShapeType="1"/>
          </p:cNvSpPr>
          <p:nvPr/>
        </p:nvSpPr>
        <p:spPr bwMode="auto">
          <a:xfrm flipH="1">
            <a:off x="2770188" y="3330575"/>
            <a:ext cx="1008062" cy="1655763"/>
          </a:xfrm>
          <a:prstGeom prst="line">
            <a:avLst/>
          </a:prstGeom>
          <a:noFill/>
          <a:ln w="9525">
            <a:solidFill>
              <a:schemeClr val="tx1"/>
            </a:solidFill>
            <a:round/>
            <a:headEnd/>
            <a:tailEnd type="triangle" w="med" len="med"/>
          </a:ln>
        </p:spPr>
        <p:txBody>
          <a:bodyPr/>
          <a:lstStyle/>
          <a:p>
            <a:endParaRPr lang="ru-RU"/>
          </a:p>
        </p:txBody>
      </p:sp>
      <p:sp>
        <p:nvSpPr>
          <p:cNvPr id="269336" name="Line 24"/>
          <p:cNvSpPr>
            <a:spLocks noChangeShapeType="1"/>
          </p:cNvSpPr>
          <p:nvPr/>
        </p:nvSpPr>
        <p:spPr bwMode="auto">
          <a:xfrm flipH="1">
            <a:off x="3346450" y="3330575"/>
            <a:ext cx="720725" cy="2232025"/>
          </a:xfrm>
          <a:prstGeom prst="line">
            <a:avLst/>
          </a:prstGeom>
          <a:noFill/>
          <a:ln w="9525">
            <a:solidFill>
              <a:schemeClr val="tx1"/>
            </a:solidFill>
            <a:round/>
            <a:headEnd/>
            <a:tailEnd type="triangle" w="med" len="med"/>
          </a:ln>
        </p:spPr>
        <p:txBody>
          <a:bodyPr/>
          <a:lstStyle/>
          <a:p>
            <a:endParaRPr lang="ru-RU"/>
          </a:p>
        </p:txBody>
      </p:sp>
      <p:sp>
        <p:nvSpPr>
          <p:cNvPr id="269337" name="Line 25"/>
          <p:cNvSpPr>
            <a:spLocks noChangeShapeType="1"/>
          </p:cNvSpPr>
          <p:nvPr/>
        </p:nvSpPr>
        <p:spPr bwMode="auto">
          <a:xfrm>
            <a:off x="4354513" y="3330575"/>
            <a:ext cx="0" cy="2808288"/>
          </a:xfrm>
          <a:prstGeom prst="line">
            <a:avLst/>
          </a:prstGeom>
          <a:noFill/>
          <a:ln w="9525">
            <a:solidFill>
              <a:schemeClr val="tx1"/>
            </a:solidFill>
            <a:round/>
            <a:headEnd/>
            <a:tailEnd type="triangle" w="med" len="med"/>
          </a:ln>
        </p:spPr>
        <p:txBody>
          <a:bodyPr/>
          <a:lstStyle/>
          <a:p>
            <a:endParaRPr lang="ru-RU"/>
          </a:p>
        </p:txBody>
      </p:sp>
      <p:sp>
        <p:nvSpPr>
          <p:cNvPr id="269338" name="Line 26"/>
          <p:cNvSpPr>
            <a:spLocks noChangeShapeType="1"/>
          </p:cNvSpPr>
          <p:nvPr/>
        </p:nvSpPr>
        <p:spPr bwMode="auto">
          <a:xfrm>
            <a:off x="5651500" y="3259138"/>
            <a:ext cx="1800225" cy="71437"/>
          </a:xfrm>
          <a:prstGeom prst="line">
            <a:avLst/>
          </a:prstGeom>
          <a:noFill/>
          <a:ln w="9525">
            <a:solidFill>
              <a:schemeClr val="tx1"/>
            </a:solidFill>
            <a:round/>
            <a:headEnd/>
            <a:tailEnd type="triangle" w="med" len="med"/>
          </a:ln>
        </p:spPr>
        <p:txBody>
          <a:bodyPr/>
          <a:lstStyle/>
          <a:p>
            <a:endParaRPr lang="ru-RU"/>
          </a:p>
        </p:txBody>
      </p:sp>
      <p:sp>
        <p:nvSpPr>
          <p:cNvPr id="269339" name="Line 27"/>
          <p:cNvSpPr>
            <a:spLocks noChangeShapeType="1"/>
          </p:cNvSpPr>
          <p:nvPr/>
        </p:nvSpPr>
        <p:spPr bwMode="auto">
          <a:xfrm>
            <a:off x="5578475" y="3330575"/>
            <a:ext cx="1657350" cy="576263"/>
          </a:xfrm>
          <a:prstGeom prst="line">
            <a:avLst/>
          </a:prstGeom>
          <a:noFill/>
          <a:ln w="9525">
            <a:solidFill>
              <a:schemeClr val="tx1"/>
            </a:solidFill>
            <a:round/>
            <a:headEnd/>
            <a:tailEnd type="triangle" w="med" len="med"/>
          </a:ln>
        </p:spPr>
        <p:txBody>
          <a:bodyPr/>
          <a:lstStyle/>
          <a:p>
            <a:endParaRPr lang="ru-RU"/>
          </a:p>
        </p:txBody>
      </p:sp>
      <p:sp>
        <p:nvSpPr>
          <p:cNvPr id="269340" name="Line 28"/>
          <p:cNvSpPr>
            <a:spLocks noChangeShapeType="1"/>
          </p:cNvSpPr>
          <p:nvPr/>
        </p:nvSpPr>
        <p:spPr bwMode="auto">
          <a:xfrm>
            <a:off x="5291138" y="3330575"/>
            <a:ext cx="1512887" cy="1152525"/>
          </a:xfrm>
          <a:prstGeom prst="line">
            <a:avLst/>
          </a:prstGeom>
          <a:noFill/>
          <a:ln w="9525">
            <a:solidFill>
              <a:schemeClr val="tx1"/>
            </a:solidFill>
            <a:round/>
            <a:headEnd/>
            <a:tailEnd type="triangle" w="med" len="med"/>
          </a:ln>
        </p:spPr>
        <p:txBody>
          <a:bodyPr/>
          <a:lstStyle/>
          <a:p>
            <a:endParaRPr lang="ru-RU"/>
          </a:p>
        </p:txBody>
      </p:sp>
      <p:sp>
        <p:nvSpPr>
          <p:cNvPr id="269341" name="Line 29"/>
          <p:cNvSpPr>
            <a:spLocks noChangeShapeType="1"/>
          </p:cNvSpPr>
          <p:nvPr/>
        </p:nvSpPr>
        <p:spPr bwMode="auto">
          <a:xfrm>
            <a:off x="5075238" y="3330575"/>
            <a:ext cx="1152525" cy="1655763"/>
          </a:xfrm>
          <a:prstGeom prst="line">
            <a:avLst/>
          </a:prstGeom>
          <a:noFill/>
          <a:ln w="9525">
            <a:solidFill>
              <a:schemeClr val="tx1"/>
            </a:solidFill>
            <a:round/>
            <a:headEnd/>
            <a:tailEnd type="triangle" w="med" len="med"/>
          </a:ln>
        </p:spPr>
        <p:txBody>
          <a:bodyPr/>
          <a:lstStyle/>
          <a:p>
            <a:endParaRPr lang="ru-RU"/>
          </a:p>
        </p:txBody>
      </p:sp>
      <p:sp>
        <p:nvSpPr>
          <p:cNvPr id="269342" name="Line 30"/>
          <p:cNvSpPr>
            <a:spLocks noChangeShapeType="1"/>
          </p:cNvSpPr>
          <p:nvPr/>
        </p:nvSpPr>
        <p:spPr bwMode="auto">
          <a:xfrm>
            <a:off x="4859338" y="3402013"/>
            <a:ext cx="1079500" cy="2305050"/>
          </a:xfrm>
          <a:prstGeom prst="line">
            <a:avLst/>
          </a:prstGeom>
          <a:noFill/>
          <a:ln w="9525">
            <a:solidFill>
              <a:schemeClr val="tx1"/>
            </a:solidFill>
            <a:round/>
            <a:headEnd/>
            <a:tailEnd type="triangle" w="med" len="med"/>
          </a:ln>
        </p:spPr>
        <p:txBody>
          <a:bodyPr/>
          <a:lstStyle/>
          <a:p>
            <a:endParaRPr lang="ru-RU"/>
          </a:p>
        </p:txBody>
      </p:sp>
      <p:sp>
        <p:nvSpPr>
          <p:cNvPr id="29" name="Прямоугольник 28"/>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ransition spd="slow">
    <p:dissolv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69329"/>
                                        </p:tgtEl>
                                        <p:attrNameLst>
                                          <p:attrName>style.visibility</p:attrName>
                                        </p:attrNameLst>
                                      </p:cBhvr>
                                      <p:to>
                                        <p:strVal val="visible"/>
                                      </p:to>
                                    </p:set>
                                    <p:animEffect transition="in" filter="wipe(down)">
                                      <p:cBhvr>
                                        <p:cTn id="14" dur="500"/>
                                        <p:tgtEl>
                                          <p:spTgt spid="26932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69319"/>
                                        </p:tgtEl>
                                        <p:attrNameLst>
                                          <p:attrName>style.visibility</p:attrName>
                                        </p:attrNameLst>
                                      </p:cBhvr>
                                      <p:to>
                                        <p:strVal val="visible"/>
                                      </p:to>
                                    </p:set>
                                    <p:animEffect transition="in" filter="fade">
                                      <p:cBhvr>
                                        <p:cTn id="19" dur="500"/>
                                        <p:tgtEl>
                                          <p:spTgt spid="26931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69330"/>
                                        </p:tgtEl>
                                        <p:attrNameLst>
                                          <p:attrName>style.visibility</p:attrName>
                                        </p:attrNameLst>
                                      </p:cBhvr>
                                      <p:to>
                                        <p:strVal val="visible"/>
                                      </p:to>
                                    </p:set>
                                    <p:animEffect transition="in" filter="fade">
                                      <p:cBhvr>
                                        <p:cTn id="24" dur="1000"/>
                                        <p:tgtEl>
                                          <p:spTgt spid="269330"/>
                                        </p:tgtEl>
                                      </p:cBhvr>
                                    </p:animEffect>
                                    <p:anim calcmode="lin" valueType="num">
                                      <p:cBhvr>
                                        <p:cTn id="25" dur="1000" fill="hold"/>
                                        <p:tgtEl>
                                          <p:spTgt spid="269330"/>
                                        </p:tgtEl>
                                        <p:attrNameLst>
                                          <p:attrName>ppt_x</p:attrName>
                                        </p:attrNameLst>
                                      </p:cBhvr>
                                      <p:tavLst>
                                        <p:tav tm="0">
                                          <p:val>
                                            <p:strVal val="#ppt_x"/>
                                          </p:val>
                                        </p:tav>
                                        <p:tav tm="100000">
                                          <p:val>
                                            <p:strVal val="#ppt_x"/>
                                          </p:val>
                                        </p:tav>
                                      </p:tavLst>
                                    </p:anim>
                                    <p:anim calcmode="lin" valueType="num">
                                      <p:cBhvr>
                                        <p:cTn id="26" dur="1000" fill="hold"/>
                                        <p:tgtEl>
                                          <p:spTgt spid="26933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69325"/>
                                        </p:tgtEl>
                                        <p:attrNameLst>
                                          <p:attrName>style.visibility</p:attrName>
                                        </p:attrNameLst>
                                      </p:cBhvr>
                                      <p:to>
                                        <p:strVal val="visible"/>
                                      </p:to>
                                    </p:set>
                                    <p:animEffect transition="in" filter="fade">
                                      <p:cBhvr>
                                        <p:cTn id="31" dur="1000"/>
                                        <p:tgtEl>
                                          <p:spTgt spid="269325"/>
                                        </p:tgtEl>
                                      </p:cBhvr>
                                    </p:animEffect>
                                    <p:anim calcmode="lin" valueType="num">
                                      <p:cBhvr>
                                        <p:cTn id="32" dur="1000" fill="hold"/>
                                        <p:tgtEl>
                                          <p:spTgt spid="269325"/>
                                        </p:tgtEl>
                                        <p:attrNameLst>
                                          <p:attrName>ppt_x</p:attrName>
                                        </p:attrNameLst>
                                      </p:cBhvr>
                                      <p:tavLst>
                                        <p:tav tm="0">
                                          <p:val>
                                            <p:strVal val="#ppt_x"/>
                                          </p:val>
                                        </p:tav>
                                        <p:tav tm="100000">
                                          <p:val>
                                            <p:strVal val="#ppt_x"/>
                                          </p:val>
                                        </p:tav>
                                      </p:tavLst>
                                    </p:anim>
                                    <p:anim calcmode="lin" valueType="num">
                                      <p:cBhvr>
                                        <p:cTn id="33" dur="1000" fill="hold"/>
                                        <p:tgtEl>
                                          <p:spTgt spid="26932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69331"/>
                                        </p:tgtEl>
                                        <p:attrNameLst>
                                          <p:attrName>style.visibility</p:attrName>
                                        </p:attrNameLst>
                                      </p:cBhvr>
                                      <p:to>
                                        <p:strVal val="visible"/>
                                      </p:to>
                                    </p:set>
                                    <p:animEffect transition="in" filter="fade">
                                      <p:cBhvr>
                                        <p:cTn id="38" dur="1000"/>
                                        <p:tgtEl>
                                          <p:spTgt spid="269331"/>
                                        </p:tgtEl>
                                      </p:cBhvr>
                                    </p:animEffect>
                                    <p:anim calcmode="lin" valueType="num">
                                      <p:cBhvr>
                                        <p:cTn id="39" dur="1000" fill="hold"/>
                                        <p:tgtEl>
                                          <p:spTgt spid="269331"/>
                                        </p:tgtEl>
                                        <p:attrNameLst>
                                          <p:attrName>ppt_x</p:attrName>
                                        </p:attrNameLst>
                                      </p:cBhvr>
                                      <p:tavLst>
                                        <p:tav tm="0">
                                          <p:val>
                                            <p:strVal val="#ppt_x"/>
                                          </p:val>
                                        </p:tav>
                                        <p:tav tm="100000">
                                          <p:val>
                                            <p:strVal val="#ppt_x"/>
                                          </p:val>
                                        </p:tav>
                                      </p:tavLst>
                                    </p:anim>
                                    <p:anim calcmode="lin" valueType="num">
                                      <p:cBhvr>
                                        <p:cTn id="40" dur="1000" fill="hold"/>
                                        <p:tgtEl>
                                          <p:spTgt spid="269331"/>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69324"/>
                                        </p:tgtEl>
                                        <p:attrNameLst>
                                          <p:attrName>style.visibility</p:attrName>
                                        </p:attrNameLst>
                                      </p:cBhvr>
                                      <p:to>
                                        <p:strVal val="visible"/>
                                      </p:to>
                                    </p:set>
                                    <p:animEffect transition="in" filter="wipe(down)">
                                      <p:cBhvr>
                                        <p:cTn id="45" dur="500"/>
                                        <p:tgtEl>
                                          <p:spTgt spid="269324"/>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269332"/>
                                        </p:tgtEl>
                                        <p:attrNameLst>
                                          <p:attrName>style.visibility</p:attrName>
                                        </p:attrNameLst>
                                      </p:cBhvr>
                                      <p:to>
                                        <p:strVal val="visible"/>
                                      </p:to>
                                    </p:set>
                                    <p:animEffect transition="in" filter="fade">
                                      <p:cBhvr>
                                        <p:cTn id="50" dur="1000"/>
                                        <p:tgtEl>
                                          <p:spTgt spid="269332"/>
                                        </p:tgtEl>
                                      </p:cBhvr>
                                    </p:animEffect>
                                    <p:anim calcmode="lin" valueType="num">
                                      <p:cBhvr>
                                        <p:cTn id="51" dur="1000" fill="hold"/>
                                        <p:tgtEl>
                                          <p:spTgt spid="269332"/>
                                        </p:tgtEl>
                                        <p:attrNameLst>
                                          <p:attrName>ppt_x</p:attrName>
                                        </p:attrNameLst>
                                      </p:cBhvr>
                                      <p:tavLst>
                                        <p:tav tm="0">
                                          <p:val>
                                            <p:strVal val="#ppt_x"/>
                                          </p:val>
                                        </p:tav>
                                        <p:tav tm="100000">
                                          <p:val>
                                            <p:strVal val="#ppt_x"/>
                                          </p:val>
                                        </p:tav>
                                      </p:tavLst>
                                    </p:anim>
                                    <p:anim calcmode="lin" valueType="num">
                                      <p:cBhvr>
                                        <p:cTn id="52" dur="1000" fill="hold"/>
                                        <p:tgtEl>
                                          <p:spTgt spid="269332"/>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69323"/>
                                        </p:tgtEl>
                                        <p:attrNameLst>
                                          <p:attrName>style.visibility</p:attrName>
                                        </p:attrNameLst>
                                      </p:cBhvr>
                                      <p:to>
                                        <p:strVal val="visible"/>
                                      </p:to>
                                    </p:set>
                                    <p:animEffect transition="in" filter="wipe(down)">
                                      <p:cBhvr>
                                        <p:cTn id="57" dur="500"/>
                                        <p:tgtEl>
                                          <p:spTgt spid="269323"/>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69334"/>
                                        </p:tgtEl>
                                        <p:attrNameLst>
                                          <p:attrName>style.visibility</p:attrName>
                                        </p:attrNameLst>
                                      </p:cBhvr>
                                      <p:to>
                                        <p:strVal val="visible"/>
                                      </p:to>
                                    </p:set>
                                    <p:animEffect transition="in" filter="fade">
                                      <p:cBhvr>
                                        <p:cTn id="62" dur="1000"/>
                                        <p:tgtEl>
                                          <p:spTgt spid="269334"/>
                                        </p:tgtEl>
                                      </p:cBhvr>
                                    </p:animEffect>
                                    <p:anim calcmode="lin" valueType="num">
                                      <p:cBhvr>
                                        <p:cTn id="63" dur="1000" fill="hold"/>
                                        <p:tgtEl>
                                          <p:spTgt spid="269334"/>
                                        </p:tgtEl>
                                        <p:attrNameLst>
                                          <p:attrName>ppt_x</p:attrName>
                                        </p:attrNameLst>
                                      </p:cBhvr>
                                      <p:tavLst>
                                        <p:tav tm="0">
                                          <p:val>
                                            <p:strVal val="#ppt_x"/>
                                          </p:val>
                                        </p:tav>
                                        <p:tav tm="100000">
                                          <p:val>
                                            <p:strVal val="#ppt_x"/>
                                          </p:val>
                                        </p:tav>
                                      </p:tavLst>
                                    </p:anim>
                                    <p:anim calcmode="lin" valueType="num">
                                      <p:cBhvr>
                                        <p:cTn id="64" dur="1000" fill="hold"/>
                                        <p:tgtEl>
                                          <p:spTgt spid="269334"/>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269322"/>
                                        </p:tgtEl>
                                        <p:attrNameLst>
                                          <p:attrName>style.visibility</p:attrName>
                                        </p:attrNameLst>
                                      </p:cBhvr>
                                      <p:to>
                                        <p:strVal val="visible"/>
                                      </p:to>
                                    </p:set>
                                    <p:animEffect transition="in" filter="wipe(down)">
                                      <p:cBhvr>
                                        <p:cTn id="69" dur="500"/>
                                        <p:tgtEl>
                                          <p:spTgt spid="269322"/>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69335"/>
                                        </p:tgtEl>
                                        <p:attrNameLst>
                                          <p:attrName>style.visibility</p:attrName>
                                        </p:attrNameLst>
                                      </p:cBhvr>
                                      <p:to>
                                        <p:strVal val="visible"/>
                                      </p:to>
                                    </p:set>
                                    <p:animEffect transition="in" filter="fade">
                                      <p:cBhvr>
                                        <p:cTn id="74" dur="1000"/>
                                        <p:tgtEl>
                                          <p:spTgt spid="269335"/>
                                        </p:tgtEl>
                                      </p:cBhvr>
                                    </p:animEffect>
                                    <p:anim calcmode="lin" valueType="num">
                                      <p:cBhvr>
                                        <p:cTn id="75" dur="1000" fill="hold"/>
                                        <p:tgtEl>
                                          <p:spTgt spid="269335"/>
                                        </p:tgtEl>
                                        <p:attrNameLst>
                                          <p:attrName>ppt_x</p:attrName>
                                        </p:attrNameLst>
                                      </p:cBhvr>
                                      <p:tavLst>
                                        <p:tav tm="0">
                                          <p:val>
                                            <p:strVal val="#ppt_x"/>
                                          </p:val>
                                        </p:tav>
                                        <p:tav tm="100000">
                                          <p:val>
                                            <p:strVal val="#ppt_x"/>
                                          </p:val>
                                        </p:tav>
                                      </p:tavLst>
                                    </p:anim>
                                    <p:anim calcmode="lin" valueType="num">
                                      <p:cBhvr>
                                        <p:cTn id="76" dur="1000" fill="hold"/>
                                        <p:tgtEl>
                                          <p:spTgt spid="269335"/>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269320"/>
                                        </p:tgtEl>
                                        <p:attrNameLst>
                                          <p:attrName>style.visibility</p:attrName>
                                        </p:attrNameLst>
                                      </p:cBhvr>
                                      <p:to>
                                        <p:strVal val="visible"/>
                                      </p:to>
                                    </p:set>
                                    <p:animEffect transition="in" filter="wipe(down)">
                                      <p:cBhvr>
                                        <p:cTn id="81" dur="500"/>
                                        <p:tgtEl>
                                          <p:spTgt spid="269320"/>
                                        </p:tgtEl>
                                      </p:cBhvr>
                                    </p:animEffect>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269336"/>
                                        </p:tgtEl>
                                        <p:attrNameLst>
                                          <p:attrName>style.visibility</p:attrName>
                                        </p:attrNameLst>
                                      </p:cBhvr>
                                      <p:to>
                                        <p:strVal val="visible"/>
                                      </p:to>
                                    </p:set>
                                    <p:animEffect transition="in" filter="fade">
                                      <p:cBhvr>
                                        <p:cTn id="86" dur="1000"/>
                                        <p:tgtEl>
                                          <p:spTgt spid="269336"/>
                                        </p:tgtEl>
                                      </p:cBhvr>
                                    </p:animEffect>
                                    <p:anim calcmode="lin" valueType="num">
                                      <p:cBhvr>
                                        <p:cTn id="87" dur="1000" fill="hold"/>
                                        <p:tgtEl>
                                          <p:spTgt spid="269336"/>
                                        </p:tgtEl>
                                        <p:attrNameLst>
                                          <p:attrName>ppt_x</p:attrName>
                                        </p:attrNameLst>
                                      </p:cBhvr>
                                      <p:tavLst>
                                        <p:tav tm="0">
                                          <p:val>
                                            <p:strVal val="#ppt_x"/>
                                          </p:val>
                                        </p:tav>
                                        <p:tav tm="100000">
                                          <p:val>
                                            <p:strVal val="#ppt_x"/>
                                          </p:val>
                                        </p:tav>
                                      </p:tavLst>
                                    </p:anim>
                                    <p:anim calcmode="lin" valueType="num">
                                      <p:cBhvr>
                                        <p:cTn id="88" dur="1000" fill="hold"/>
                                        <p:tgtEl>
                                          <p:spTgt spid="269336"/>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grpId="0" nodeType="clickEffect">
                                  <p:stCondLst>
                                    <p:cond delay="0"/>
                                  </p:stCondLst>
                                  <p:childTnLst>
                                    <p:set>
                                      <p:cBhvr>
                                        <p:cTn id="92" dur="1" fill="hold">
                                          <p:stCondLst>
                                            <p:cond delay="0"/>
                                          </p:stCondLst>
                                        </p:cTn>
                                        <p:tgtEl>
                                          <p:spTgt spid="269317"/>
                                        </p:tgtEl>
                                        <p:attrNameLst>
                                          <p:attrName>style.visibility</p:attrName>
                                        </p:attrNameLst>
                                      </p:cBhvr>
                                      <p:to>
                                        <p:strVal val="visible"/>
                                      </p:to>
                                    </p:set>
                                    <p:animEffect transition="in" filter="wipe(down)">
                                      <p:cBhvr>
                                        <p:cTn id="93" dur="500"/>
                                        <p:tgtEl>
                                          <p:spTgt spid="269317"/>
                                        </p:tgtEl>
                                      </p:cBhvr>
                                    </p:animEffect>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269337"/>
                                        </p:tgtEl>
                                        <p:attrNameLst>
                                          <p:attrName>style.visibility</p:attrName>
                                        </p:attrNameLst>
                                      </p:cBhvr>
                                      <p:to>
                                        <p:strVal val="visible"/>
                                      </p:to>
                                    </p:set>
                                    <p:animEffect transition="in" filter="fade">
                                      <p:cBhvr>
                                        <p:cTn id="98" dur="1000"/>
                                        <p:tgtEl>
                                          <p:spTgt spid="269337"/>
                                        </p:tgtEl>
                                      </p:cBhvr>
                                    </p:animEffect>
                                    <p:anim calcmode="lin" valueType="num">
                                      <p:cBhvr>
                                        <p:cTn id="99" dur="1000" fill="hold"/>
                                        <p:tgtEl>
                                          <p:spTgt spid="269337"/>
                                        </p:tgtEl>
                                        <p:attrNameLst>
                                          <p:attrName>ppt_x</p:attrName>
                                        </p:attrNameLst>
                                      </p:cBhvr>
                                      <p:tavLst>
                                        <p:tav tm="0">
                                          <p:val>
                                            <p:strVal val="#ppt_x"/>
                                          </p:val>
                                        </p:tav>
                                        <p:tav tm="100000">
                                          <p:val>
                                            <p:strVal val="#ppt_x"/>
                                          </p:val>
                                        </p:tav>
                                      </p:tavLst>
                                    </p:anim>
                                    <p:anim calcmode="lin" valueType="num">
                                      <p:cBhvr>
                                        <p:cTn id="100" dur="1000" fill="hold"/>
                                        <p:tgtEl>
                                          <p:spTgt spid="269337"/>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2" presetClass="entr" presetSubtype="4" fill="hold" grpId="0" nodeType="clickEffect">
                                  <p:stCondLst>
                                    <p:cond delay="0"/>
                                  </p:stCondLst>
                                  <p:childTnLst>
                                    <p:set>
                                      <p:cBhvr>
                                        <p:cTn id="104" dur="1" fill="hold">
                                          <p:stCondLst>
                                            <p:cond delay="0"/>
                                          </p:stCondLst>
                                        </p:cTn>
                                        <p:tgtEl>
                                          <p:spTgt spid="269316"/>
                                        </p:tgtEl>
                                        <p:attrNameLst>
                                          <p:attrName>style.visibility</p:attrName>
                                        </p:attrNameLst>
                                      </p:cBhvr>
                                      <p:to>
                                        <p:strVal val="visible"/>
                                      </p:to>
                                    </p:set>
                                    <p:animEffect transition="in" filter="wipe(down)">
                                      <p:cBhvr>
                                        <p:cTn id="105" dur="500"/>
                                        <p:tgtEl>
                                          <p:spTgt spid="269316"/>
                                        </p:tgtEl>
                                      </p:cBhvr>
                                    </p:animEffect>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269342"/>
                                        </p:tgtEl>
                                        <p:attrNameLst>
                                          <p:attrName>style.visibility</p:attrName>
                                        </p:attrNameLst>
                                      </p:cBhvr>
                                      <p:to>
                                        <p:strVal val="visible"/>
                                      </p:to>
                                    </p:set>
                                    <p:animEffect transition="in" filter="fade">
                                      <p:cBhvr>
                                        <p:cTn id="110" dur="1000"/>
                                        <p:tgtEl>
                                          <p:spTgt spid="269342"/>
                                        </p:tgtEl>
                                      </p:cBhvr>
                                    </p:animEffect>
                                    <p:anim calcmode="lin" valueType="num">
                                      <p:cBhvr>
                                        <p:cTn id="111" dur="1000" fill="hold"/>
                                        <p:tgtEl>
                                          <p:spTgt spid="269342"/>
                                        </p:tgtEl>
                                        <p:attrNameLst>
                                          <p:attrName>ppt_x</p:attrName>
                                        </p:attrNameLst>
                                      </p:cBhvr>
                                      <p:tavLst>
                                        <p:tav tm="0">
                                          <p:val>
                                            <p:strVal val="#ppt_x"/>
                                          </p:val>
                                        </p:tav>
                                        <p:tav tm="100000">
                                          <p:val>
                                            <p:strVal val="#ppt_x"/>
                                          </p:val>
                                        </p:tav>
                                      </p:tavLst>
                                    </p:anim>
                                    <p:anim calcmode="lin" valueType="num">
                                      <p:cBhvr>
                                        <p:cTn id="112" dur="1000" fill="hold"/>
                                        <p:tgtEl>
                                          <p:spTgt spid="269342"/>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269318"/>
                                        </p:tgtEl>
                                        <p:attrNameLst>
                                          <p:attrName>style.visibility</p:attrName>
                                        </p:attrNameLst>
                                      </p:cBhvr>
                                      <p:to>
                                        <p:strVal val="visible"/>
                                      </p:to>
                                    </p:set>
                                    <p:animEffect transition="in" filter="wipe(down)">
                                      <p:cBhvr>
                                        <p:cTn id="117" dur="500"/>
                                        <p:tgtEl>
                                          <p:spTgt spid="269318"/>
                                        </p:tgtEl>
                                      </p:cBhvr>
                                    </p:animEffect>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grpId="0" nodeType="clickEffect">
                                  <p:stCondLst>
                                    <p:cond delay="0"/>
                                  </p:stCondLst>
                                  <p:childTnLst>
                                    <p:set>
                                      <p:cBhvr>
                                        <p:cTn id="121" dur="1" fill="hold">
                                          <p:stCondLst>
                                            <p:cond delay="0"/>
                                          </p:stCondLst>
                                        </p:cTn>
                                        <p:tgtEl>
                                          <p:spTgt spid="269341"/>
                                        </p:tgtEl>
                                        <p:attrNameLst>
                                          <p:attrName>style.visibility</p:attrName>
                                        </p:attrNameLst>
                                      </p:cBhvr>
                                      <p:to>
                                        <p:strVal val="visible"/>
                                      </p:to>
                                    </p:set>
                                    <p:animEffect transition="in" filter="fade">
                                      <p:cBhvr>
                                        <p:cTn id="122" dur="1000"/>
                                        <p:tgtEl>
                                          <p:spTgt spid="269341"/>
                                        </p:tgtEl>
                                      </p:cBhvr>
                                    </p:animEffect>
                                    <p:anim calcmode="lin" valueType="num">
                                      <p:cBhvr>
                                        <p:cTn id="123" dur="1000" fill="hold"/>
                                        <p:tgtEl>
                                          <p:spTgt spid="269341"/>
                                        </p:tgtEl>
                                        <p:attrNameLst>
                                          <p:attrName>ppt_x</p:attrName>
                                        </p:attrNameLst>
                                      </p:cBhvr>
                                      <p:tavLst>
                                        <p:tav tm="0">
                                          <p:val>
                                            <p:strVal val="#ppt_x"/>
                                          </p:val>
                                        </p:tav>
                                        <p:tav tm="100000">
                                          <p:val>
                                            <p:strVal val="#ppt_x"/>
                                          </p:val>
                                        </p:tav>
                                      </p:tavLst>
                                    </p:anim>
                                    <p:anim calcmode="lin" valueType="num">
                                      <p:cBhvr>
                                        <p:cTn id="124" dur="1000" fill="hold"/>
                                        <p:tgtEl>
                                          <p:spTgt spid="269341"/>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2" presetClass="entr" presetSubtype="4" fill="hold" grpId="0" nodeType="clickEffect">
                                  <p:stCondLst>
                                    <p:cond delay="0"/>
                                  </p:stCondLst>
                                  <p:childTnLst>
                                    <p:set>
                                      <p:cBhvr>
                                        <p:cTn id="128" dur="1" fill="hold">
                                          <p:stCondLst>
                                            <p:cond delay="0"/>
                                          </p:stCondLst>
                                        </p:cTn>
                                        <p:tgtEl>
                                          <p:spTgt spid="269321"/>
                                        </p:tgtEl>
                                        <p:attrNameLst>
                                          <p:attrName>style.visibility</p:attrName>
                                        </p:attrNameLst>
                                      </p:cBhvr>
                                      <p:to>
                                        <p:strVal val="visible"/>
                                      </p:to>
                                    </p:set>
                                    <p:animEffect transition="in" filter="wipe(down)">
                                      <p:cBhvr>
                                        <p:cTn id="129" dur="500"/>
                                        <p:tgtEl>
                                          <p:spTgt spid="269321"/>
                                        </p:tgtEl>
                                      </p:cBhvr>
                                    </p:animEffect>
                                  </p:childTnLst>
                                </p:cTn>
                              </p:par>
                            </p:childTnLst>
                          </p:cTn>
                        </p:par>
                      </p:childTnLst>
                    </p:cTn>
                  </p:par>
                  <p:par>
                    <p:cTn id="130" fill="hold">
                      <p:stCondLst>
                        <p:cond delay="indefinite"/>
                      </p:stCondLst>
                      <p:childTnLst>
                        <p:par>
                          <p:cTn id="131" fill="hold">
                            <p:stCondLst>
                              <p:cond delay="0"/>
                            </p:stCondLst>
                            <p:childTnLst>
                              <p:par>
                                <p:cTn id="132" presetID="42" presetClass="entr" presetSubtype="0" fill="hold" grpId="0" nodeType="clickEffect">
                                  <p:stCondLst>
                                    <p:cond delay="0"/>
                                  </p:stCondLst>
                                  <p:childTnLst>
                                    <p:set>
                                      <p:cBhvr>
                                        <p:cTn id="133" dur="1" fill="hold">
                                          <p:stCondLst>
                                            <p:cond delay="0"/>
                                          </p:stCondLst>
                                        </p:cTn>
                                        <p:tgtEl>
                                          <p:spTgt spid="269340"/>
                                        </p:tgtEl>
                                        <p:attrNameLst>
                                          <p:attrName>style.visibility</p:attrName>
                                        </p:attrNameLst>
                                      </p:cBhvr>
                                      <p:to>
                                        <p:strVal val="visible"/>
                                      </p:to>
                                    </p:set>
                                    <p:animEffect transition="in" filter="fade">
                                      <p:cBhvr>
                                        <p:cTn id="134" dur="1000"/>
                                        <p:tgtEl>
                                          <p:spTgt spid="269340"/>
                                        </p:tgtEl>
                                      </p:cBhvr>
                                    </p:animEffect>
                                    <p:anim calcmode="lin" valueType="num">
                                      <p:cBhvr>
                                        <p:cTn id="135" dur="1000" fill="hold"/>
                                        <p:tgtEl>
                                          <p:spTgt spid="269340"/>
                                        </p:tgtEl>
                                        <p:attrNameLst>
                                          <p:attrName>ppt_x</p:attrName>
                                        </p:attrNameLst>
                                      </p:cBhvr>
                                      <p:tavLst>
                                        <p:tav tm="0">
                                          <p:val>
                                            <p:strVal val="#ppt_x"/>
                                          </p:val>
                                        </p:tav>
                                        <p:tav tm="100000">
                                          <p:val>
                                            <p:strVal val="#ppt_x"/>
                                          </p:val>
                                        </p:tav>
                                      </p:tavLst>
                                    </p:anim>
                                    <p:anim calcmode="lin" valueType="num">
                                      <p:cBhvr>
                                        <p:cTn id="136" dur="1000" fill="hold"/>
                                        <p:tgtEl>
                                          <p:spTgt spid="269340"/>
                                        </p:tgtEl>
                                        <p:attrNameLst>
                                          <p:attrName>ppt_y</p:attrName>
                                        </p:attrNameLst>
                                      </p:cBhvr>
                                      <p:tavLst>
                                        <p:tav tm="0">
                                          <p:val>
                                            <p:strVal val="#ppt_y+.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2" presetClass="entr" presetSubtype="4" fill="hold" grpId="0" nodeType="clickEffect">
                                  <p:stCondLst>
                                    <p:cond delay="0"/>
                                  </p:stCondLst>
                                  <p:childTnLst>
                                    <p:set>
                                      <p:cBhvr>
                                        <p:cTn id="140" dur="1" fill="hold">
                                          <p:stCondLst>
                                            <p:cond delay="0"/>
                                          </p:stCondLst>
                                        </p:cTn>
                                        <p:tgtEl>
                                          <p:spTgt spid="269328"/>
                                        </p:tgtEl>
                                        <p:attrNameLst>
                                          <p:attrName>style.visibility</p:attrName>
                                        </p:attrNameLst>
                                      </p:cBhvr>
                                      <p:to>
                                        <p:strVal val="visible"/>
                                      </p:to>
                                    </p:set>
                                    <p:animEffect transition="in" filter="wipe(down)">
                                      <p:cBhvr>
                                        <p:cTn id="141" dur="500"/>
                                        <p:tgtEl>
                                          <p:spTgt spid="269328"/>
                                        </p:tgtEl>
                                      </p:cBhvr>
                                    </p:animEffect>
                                  </p:childTnLst>
                                </p:cTn>
                              </p:par>
                            </p:childTnLst>
                          </p:cTn>
                        </p:par>
                      </p:childTnLst>
                    </p:cTn>
                  </p:par>
                  <p:par>
                    <p:cTn id="142" fill="hold">
                      <p:stCondLst>
                        <p:cond delay="indefinite"/>
                      </p:stCondLst>
                      <p:childTnLst>
                        <p:par>
                          <p:cTn id="143" fill="hold">
                            <p:stCondLst>
                              <p:cond delay="0"/>
                            </p:stCondLst>
                            <p:childTnLst>
                              <p:par>
                                <p:cTn id="144" presetID="42" presetClass="entr" presetSubtype="0" fill="hold" grpId="0" nodeType="clickEffect">
                                  <p:stCondLst>
                                    <p:cond delay="0"/>
                                  </p:stCondLst>
                                  <p:childTnLst>
                                    <p:set>
                                      <p:cBhvr>
                                        <p:cTn id="145" dur="1" fill="hold">
                                          <p:stCondLst>
                                            <p:cond delay="0"/>
                                          </p:stCondLst>
                                        </p:cTn>
                                        <p:tgtEl>
                                          <p:spTgt spid="269339"/>
                                        </p:tgtEl>
                                        <p:attrNameLst>
                                          <p:attrName>style.visibility</p:attrName>
                                        </p:attrNameLst>
                                      </p:cBhvr>
                                      <p:to>
                                        <p:strVal val="visible"/>
                                      </p:to>
                                    </p:set>
                                    <p:animEffect transition="in" filter="fade">
                                      <p:cBhvr>
                                        <p:cTn id="146" dur="1000"/>
                                        <p:tgtEl>
                                          <p:spTgt spid="269339"/>
                                        </p:tgtEl>
                                      </p:cBhvr>
                                    </p:animEffect>
                                    <p:anim calcmode="lin" valueType="num">
                                      <p:cBhvr>
                                        <p:cTn id="147" dur="1000" fill="hold"/>
                                        <p:tgtEl>
                                          <p:spTgt spid="269339"/>
                                        </p:tgtEl>
                                        <p:attrNameLst>
                                          <p:attrName>ppt_x</p:attrName>
                                        </p:attrNameLst>
                                      </p:cBhvr>
                                      <p:tavLst>
                                        <p:tav tm="0">
                                          <p:val>
                                            <p:strVal val="#ppt_x"/>
                                          </p:val>
                                        </p:tav>
                                        <p:tav tm="100000">
                                          <p:val>
                                            <p:strVal val="#ppt_x"/>
                                          </p:val>
                                        </p:tav>
                                      </p:tavLst>
                                    </p:anim>
                                    <p:anim calcmode="lin" valueType="num">
                                      <p:cBhvr>
                                        <p:cTn id="148" dur="1000" fill="hold"/>
                                        <p:tgtEl>
                                          <p:spTgt spid="269339"/>
                                        </p:tgtEl>
                                        <p:attrNameLst>
                                          <p:attrName>ppt_y</p:attrName>
                                        </p:attrNameLst>
                                      </p:cBhvr>
                                      <p:tavLst>
                                        <p:tav tm="0">
                                          <p:val>
                                            <p:strVal val="#ppt_y+.1"/>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22" presetClass="entr" presetSubtype="4" fill="hold" grpId="0" nodeType="clickEffect">
                                  <p:stCondLst>
                                    <p:cond delay="0"/>
                                  </p:stCondLst>
                                  <p:childTnLst>
                                    <p:set>
                                      <p:cBhvr>
                                        <p:cTn id="152" dur="1" fill="hold">
                                          <p:stCondLst>
                                            <p:cond delay="0"/>
                                          </p:stCondLst>
                                        </p:cTn>
                                        <p:tgtEl>
                                          <p:spTgt spid="269327"/>
                                        </p:tgtEl>
                                        <p:attrNameLst>
                                          <p:attrName>style.visibility</p:attrName>
                                        </p:attrNameLst>
                                      </p:cBhvr>
                                      <p:to>
                                        <p:strVal val="visible"/>
                                      </p:to>
                                    </p:set>
                                    <p:animEffect transition="in" filter="wipe(down)">
                                      <p:cBhvr>
                                        <p:cTn id="153" dur="500"/>
                                        <p:tgtEl>
                                          <p:spTgt spid="269327"/>
                                        </p:tgtEl>
                                      </p:cBhvr>
                                    </p:animEffect>
                                  </p:childTnLst>
                                </p:cTn>
                              </p:par>
                            </p:childTnLst>
                          </p:cTn>
                        </p:par>
                      </p:childTnLst>
                    </p:cTn>
                  </p:par>
                  <p:par>
                    <p:cTn id="154" fill="hold">
                      <p:stCondLst>
                        <p:cond delay="indefinite"/>
                      </p:stCondLst>
                      <p:childTnLst>
                        <p:par>
                          <p:cTn id="155" fill="hold">
                            <p:stCondLst>
                              <p:cond delay="0"/>
                            </p:stCondLst>
                            <p:childTnLst>
                              <p:par>
                                <p:cTn id="156" presetID="42" presetClass="entr" presetSubtype="0" fill="hold" grpId="0" nodeType="clickEffect">
                                  <p:stCondLst>
                                    <p:cond delay="0"/>
                                  </p:stCondLst>
                                  <p:childTnLst>
                                    <p:set>
                                      <p:cBhvr>
                                        <p:cTn id="157" dur="1" fill="hold">
                                          <p:stCondLst>
                                            <p:cond delay="0"/>
                                          </p:stCondLst>
                                        </p:cTn>
                                        <p:tgtEl>
                                          <p:spTgt spid="269338"/>
                                        </p:tgtEl>
                                        <p:attrNameLst>
                                          <p:attrName>style.visibility</p:attrName>
                                        </p:attrNameLst>
                                      </p:cBhvr>
                                      <p:to>
                                        <p:strVal val="visible"/>
                                      </p:to>
                                    </p:set>
                                    <p:animEffect transition="in" filter="fade">
                                      <p:cBhvr>
                                        <p:cTn id="158" dur="1000"/>
                                        <p:tgtEl>
                                          <p:spTgt spid="269338"/>
                                        </p:tgtEl>
                                      </p:cBhvr>
                                    </p:animEffect>
                                    <p:anim calcmode="lin" valueType="num">
                                      <p:cBhvr>
                                        <p:cTn id="159" dur="1000" fill="hold"/>
                                        <p:tgtEl>
                                          <p:spTgt spid="269338"/>
                                        </p:tgtEl>
                                        <p:attrNameLst>
                                          <p:attrName>ppt_x</p:attrName>
                                        </p:attrNameLst>
                                      </p:cBhvr>
                                      <p:tavLst>
                                        <p:tav tm="0">
                                          <p:val>
                                            <p:strVal val="#ppt_x"/>
                                          </p:val>
                                        </p:tav>
                                        <p:tav tm="100000">
                                          <p:val>
                                            <p:strVal val="#ppt_x"/>
                                          </p:val>
                                        </p:tav>
                                      </p:tavLst>
                                    </p:anim>
                                    <p:anim calcmode="lin" valueType="num">
                                      <p:cBhvr>
                                        <p:cTn id="160" dur="1000" fill="hold"/>
                                        <p:tgtEl>
                                          <p:spTgt spid="269338"/>
                                        </p:tgtEl>
                                        <p:attrNameLst>
                                          <p:attrName>ppt_y</p:attrName>
                                        </p:attrNameLst>
                                      </p:cBhvr>
                                      <p:tavLst>
                                        <p:tav tm="0">
                                          <p:val>
                                            <p:strVal val="#ppt_y+.1"/>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22" presetClass="entr" presetSubtype="4" fill="hold" grpId="0" nodeType="clickEffect">
                                  <p:stCondLst>
                                    <p:cond delay="0"/>
                                  </p:stCondLst>
                                  <p:childTnLst>
                                    <p:set>
                                      <p:cBhvr>
                                        <p:cTn id="164" dur="1" fill="hold">
                                          <p:stCondLst>
                                            <p:cond delay="0"/>
                                          </p:stCondLst>
                                        </p:cTn>
                                        <p:tgtEl>
                                          <p:spTgt spid="269326"/>
                                        </p:tgtEl>
                                        <p:attrNameLst>
                                          <p:attrName>style.visibility</p:attrName>
                                        </p:attrNameLst>
                                      </p:cBhvr>
                                      <p:to>
                                        <p:strVal val="visible"/>
                                      </p:to>
                                    </p:set>
                                    <p:animEffect transition="in" filter="wipe(down)">
                                      <p:cBhvr>
                                        <p:cTn id="165" dur="500"/>
                                        <p:tgtEl>
                                          <p:spTgt spid="269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6" grpId="0"/>
      <p:bldP spid="269317" grpId="0"/>
      <p:bldP spid="269318" grpId="0"/>
      <p:bldP spid="269319" grpId="0"/>
      <p:bldP spid="269320" grpId="0"/>
      <p:bldP spid="269321" grpId="0"/>
      <p:bldP spid="269322" grpId="0"/>
      <p:bldP spid="269323" grpId="0"/>
      <p:bldP spid="269324" grpId="0"/>
      <p:bldP spid="269325" grpId="0"/>
      <p:bldP spid="269326" grpId="0"/>
      <p:bldP spid="269327" grpId="0"/>
      <p:bldP spid="269328" grpId="0"/>
      <p:bldP spid="269330" grpId="0" animBg="1"/>
      <p:bldP spid="269331" grpId="0" animBg="1"/>
      <p:bldP spid="269332" grpId="0" animBg="1"/>
      <p:bldP spid="269334" grpId="0" animBg="1"/>
      <p:bldP spid="269335" grpId="0" animBg="1"/>
      <p:bldP spid="269336" grpId="0" animBg="1"/>
      <p:bldP spid="269337" grpId="0" animBg="1"/>
      <p:bldP spid="269338" grpId="0" animBg="1"/>
      <p:bldP spid="269339" grpId="0" animBg="1"/>
      <p:bldP spid="269340" grpId="0" animBg="1"/>
      <p:bldP spid="269341" grpId="0" animBg="1"/>
      <p:bldP spid="26934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8" name="Rectangle 4"/>
          <p:cNvSpPr>
            <a:spLocks noChangeArrowheads="1"/>
          </p:cNvSpPr>
          <p:nvPr/>
        </p:nvSpPr>
        <p:spPr bwMode="auto">
          <a:xfrm>
            <a:off x="1148991" y="1000274"/>
            <a:ext cx="7060331" cy="46166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algn="ctr">
              <a:defRPr/>
            </a:pP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TEMURIYLAR   DAVRI  BOSHQARUV  TIZIMI</a:t>
            </a:r>
          </a:p>
        </p:txBody>
      </p:sp>
      <p:sp>
        <p:nvSpPr>
          <p:cNvPr id="277509" name="Rectangle 5"/>
          <p:cNvSpPr>
            <a:spLocks noChangeArrowheads="1"/>
          </p:cNvSpPr>
          <p:nvPr/>
        </p:nvSpPr>
        <p:spPr bwMode="auto">
          <a:xfrm>
            <a:off x="3871913" y="1695450"/>
            <a:ext cx="1833562" cy="457200"/>
          </a:xfrm>
          <a:prstGeom prst="rect">
            <a:avLst/>
          </a:prstGeom>
          <a:noFill/>
          <a:ln w="9525">
            <a:noFill/>
            <a:miter lim="800000"/>
            <a:headEnd/>
            <a:tailEnd/>
          </a:ln>
        </p:spPr>
        <p:txBody>
          <a:bodyPr>
            <a:spAutoFit/>
          </a:bodyPr>
          <a:lstStyle/>
          <a:p>
            <a:pPr algn="ctr"/>
            <a:r>
              <a:rPr lang="en-US" sz="2400"/>
              <a:t>HUKMDOR</a:t>
            </a:r>
            <a:endParaRPr lang="ru-RU" sz="2400"/>
          </a:p>
        </p:txBody>
      </p:sp>
      <p:sp>
        <p:nvSpPr>
          <p:cNvPr id="277510" name="Rectangle 6"/>
          <p:cNvSpPr>
            <a:spLocks noChangeArrowheads="1"/>
          </p:cNvSpPr>
          <p:nvPr/>
        </p:nvSpPr>
        <p:spPr bwMode="auto">
          <a:xfrm>
            <a:off x="1063625" y="2343150"/>
            <a:ext cx="2363788" cy="366713"/>
          </a:xfrm>
          <a:prstGeom prst="rect">
            <a:avLst/>
          </a:prstGeom>
          <a:noFill/>
          <a:ln w="9525">
            <a:noFill/>
            <a:miter lim="800000"/>
            <a:headEnd/>
            <a:tailEnd/>
          </a:ln>
        </p:spPr>
        <p:txBody>
          <a:bodyPr wrap="none">
            <a:spAutoFit/>
          </a:bodyPr>
          <a:lstStyle/>
          <a:p>
            <a:r>
              <a:rPr lang="en-US" b="1"/>
              <a:t>DINIY HOKIMIYAT</a:t>
            </a:r>
            <a:endParaRPr lang="ru-RU" b="1"/>
          </a:p>
        </p:txBody>
      </p:sp>
      <p:sp>
        <p:nvSpPr>
          <p:cNvPr id="277511" name="Rectangle 7"/>
          <p:cNvSpPr>
            <a:spLocks noChangeArrowheads="1"/>
          </p:cNvSpPr>
          <p:nvPr/>
        </p:nvSpPr>
        <p:spPr bwMode="auto">
          <a:xfrm>
            <a:off x="-52388" y="2990850"/>
            <a:ext cx="1763713" cy="366713"/>
          </a:xfrm>
          <a:prstGeom prst="rect">
            <a:avLst/>
          </a:prstGeom>
          <a:noFill/>
          <a:ln w="9525">
            <a:noFill/>
            <a:miter lim="800000"/>
            <a:headEnd/>
            <a:tailEnd/>
          </a:ln>
        </p:spPr>
        <p:txBody>
          <a:bodyPr>
            <a:spAutoFit/>
          </a:bodyPr>
          <a:lstStyle/>
          <a:p>
            <a:r>
              <a:rPr lang="en-US" b="1"/>
              <a:t>Shayxulislom</a:t>
            </a:r>
          </a:p>
        </p:txBody>
      </p:sp>
      <p:sp>
        <p:nvSpPr>
          <p:cNvPr id="277512" name="Rectangle 8"/>
          <p:cNvSpPr>
            <a:spLocks noChangeArrowheads="1"/>
          </p:cNvSpPr>
          <p:nvPr/>
        </p:nvSpPr>
        <p:spPr bwMode="auto">
          <a:xfrm>
            <a:off x="198438" y="3640138"/>
            <a:ext cx="827087" cy="366712"/>
          </a:xfrm>
          <a:prstGeom prst="rect">
            <a:avLst/>
          </a:prstGeom>
          <a:noFill/>
          <a:ln w="9525">
            <a:noFill/>
            <a:miter lim="800000"/>
            <a:headEnd/>
            <a:tailEnd/>
          </a:ln>
        </p:spPr>
        <p:txBody>
          <a:bodyPr wrap="none">
            <a:spAutoFit/>
          </a:bodyPr>
          <a:lstStyle/>
          <a:p>
            <a:r>
              <a:rPr lang="en-US" b="1"/>
              <a:t>A’lam</a:t>
            </a:r>
            <a:endParaRPr lang="ru-RU" b="1"/>
          </a:p>
        </p:txBody>
      </p:sp>
      <p:sp>
        <p:nvSpPr>
          <p:cNvPr id="277513" name="Rectangle 9"/>
          <p:cNvSpPr>
            <a:spLocks noChangeArrowheads="1"/>
          </p:cNvSpPr>
          <p:nvPr/>
        </p:nvSpPr>
        <p:spPr bwMode="auto">
          <a:xfrm>
            <a:off x="-52388" y="4216400"/>
            <a:ext cx="1331913" cy="641350"/>
          </a:xfrm>
          <a:prstGeom prst="rect">
            <a:avLst/>
          </a:prstGeom>
          <a:noFill/>
          <a:ln w="9525">
            <a:noFill/>
            <a:miter lim="800000"/>
            <a:headEnd/>
            <a:tailEnd/>
          </a:ln>
        </p:spPr>
        <p:txBody>
          <a:bodyPr>
            <a:spAutoFit/>
          </a:bodyPr>
          <a:lstStyle/>
          <a:p>
            <a:r>
              <a:rPr lang="en-US" b="1"/>
              <a:t>Qozikalon</a:t>
            </a:r>
          </a:p>
          <a:p>
            <a:endParaRPr lang="ru-RU"/>
          </a:p>
        </p:txBody>
      </p:sp>
      <p:sp>
        <p:nvSpPr>
          <p:cNvPr id="277514" name="Rectangle 10"/>
          <p:cNvSpPr>
            <a:spLocks noChangeArrowheads="1"/>
          </p:cNvSpPr>
          <p:nvPr/>
        </p:nvSpPr>
        <p:spPr bwMode="auto">
          <a:xfrm>
            <a:off x="-52388" y="4864100"/>
            <a:ext cx="1763713" cy="366713"/>
          </a:xfrm>
          <a:prstGeom prst="rect">
            <a:avLst/>
          </a:prstGeom>
          <a:noFill/>
          <a:ln w="9525">
            <a:noFill/>
            <a:miter lim="800000"/>
            <a:headEnd/>
            <a:tailEnd/>
          </a:ln>
        </p:spPr>
        <p:txBody>
          <a:bodyPr>
            <a:spAutoFit/>
          </a:bodyPr>
          <a:lstStyle/>
          <a:p>
            <a:r>
              <a:rPr lang="en-US" b="1"/>
              <a:t>Qodiyi ahdos</a:t>
            </a:r>
          </a:p>
        </p:txBody>
      </p:sp>
      <p:sp>
        <p:nvSpPr>
          <p:cNvPr id="277515" name="Rectangle 11"/>
          <p:cNvSpPr>
            <a:spLocks noChangeArrowheads="1"/>
          </p:cNvSpPr>
          <p:nvPr/>
        </p:nvSpPr>
        <p:spPr bwMode="auto">
          <a:xfrm>
            <a:off x="1350963" y="5583238"/>
            <a:ext cx="1439862" cy="366712"/>
          </a:xfrm>
          <a:prstGeom prst="rect">
            <a:avLst/>
          </a:prstGeom>
          <a:noFill/>
          <a:ln w="9525">
            <a:noFill/>
            <a:miter lim="800000"/>
            <a:headEnd/>
            <a:tailEnd/>
          </a:ln>
        </p:spPr>
        <p:txBody>
          <a:bodyPr>
            <a:spAutoFit/>
          </a:bodyPr>
          <a:lstStyle/>
          <a:p>
            <a:r>
              <a:rPr lang="en-US" b="1"/>
              <a:t>Qozi askar</a:t>
            </a:r>
          </a:p>
        </p:txBody>
      </p:sp>
      <p:sp>
        <p:nvSpPr>
          <p:cNvPr id="277516" name="Rectangle 12"/>
          <p:cNvSpPr>
            <a:spLocks noChangeArrowheads="1"/>
          </p:cNvSpPr>
          <p:nvPr/>
        </p:nvSpPr>
        <p:spPr bwMode="auto">
          <a:xfrm>
            <a:off x="2935288" y="2919413"/>
            <a:ext cx="1584325" cy="641350"/>
          </a:xfrm>
          <a:prstGeom prst="rect">
            <a:avLst/>
          </a:prstGeom>
          <a:noFill/>
          <a:ln w="9525">
            <a:noFill/>
            <a:miter lim="800000"/>
            <a:headEnd/>
            <a:tailEnd/>
          </a:ln>
        </p:spPr>
        <p:txBody>
          <a:bodyPr>
            <a:spAutoFit/>
          </a:bodyPr>
          <a:lstStyle/>
          <a:p>
            <a:r>
              <a:rPr lang="en-US" b="1"/>
              <a:t>Sadri a’zam</a:t>
            </a:r>
          </a:p>
          <a:p>
            <a:endParaRPr lang="ru-RU" b="1"/>
          </a:p>
        </p:txBody>
      </p:sp>
      <p:sp>
        <p:nvSpPr>
          <p:cNvPr id="277517" name="Rectangle 13"/>
          <p:cNvSpPr>
            <a:spLocks noChangeArrowheads="1"/>
          </p:cNvSpPr>
          <p:nvPr/>
        </p:nvSpPr>
        <p:spPr bwMode="auto">
          <a:xfrm>
            <a:off x="3151188" y="3567113"/>
            <a:ext cx="1368425" cy="641350"/>
          </a:xfrm>
          <a:prstGeom prst="rect">
            <a:avLst/>
          </a:prstGeom>
          <a:noFill/>
          <a:ln w="9525">
            <a:noFill/>
            <a:miter lim="800000"/>
            <a:headEnd/>
            <a:tailEnd/>
          </a:ln>
        </p:spPr>
        <p:txBody>
          <a:bodyPr>
            <a:spAutoFit/>
          </a:bodyPr>
          <a:lstStyle/>
          <a:p>
            <a:r>
              <a:rPr lang="en-US" b="1"/>
              <a:t>Muhtasib</a:t>
            </a:r>
          </a:p>
          <a:p>
            <a:endParaRPr lang="ru-RU" b="1"/>
          </a:p>
        </p:txBody>
      </p:sp>
      <p:sp>
        <p:nvSpPr>
          <p:cNvPr id="277518" name="Rectangle 14"/>
          <p:cNvSpPr>
            <a:spLocks noChangeArrowheads="1"/>
          </p:cNvSpPr>
          <p:nvPr/>
        </p:nvSpPr>
        <p:spPr bwMode="auto">
          <a:xfrm>
            <a:off x="2935288" y="4216400"/>
            <a:ext cx="1198562" cy="366713"/>
          </a:xfrm>
          <a:prstGeom prst="rect">
            <a:avLst/>
          </a:prstGeom>
          <a:noFill/>
          <a:ln w="9525">
            <a:noFill/>
            <a:miter lim="800000"/>
            <a:headEnd/>
            <a:tailEnd/>
          </a:ln>
        </p:spPr>
        <p:txBody>
          <a:bodyPr wrap="none">
            <a:spAutoFit/>
          </a:bodyPr>
          <a:lstStyle/>
          <a:p>
            <a:r>
              <a:rPr lang="en-US" b="1"/>
              <a:t>Mudarris</a:t>
            </a:r>
          </a:p>
        </p:txBody>
      </p:sp>
      <p:sp>
        <p:nvSpPr>
          <p:cNvPr id="277519" name="Rectangle 15"/>
          <p:cNvSpPr>
            <a:spLocks noChangeArrowheads="1"/>
          </p:cNvSpPr>
          <p:nvPr/>
        </p:nvSpPr>
        <p:spPr bwMode="auto">
          <a:xfrm>
            <a:off x="2647950" y="5008563"/>
            <a:ext cx="1239838" cy="366712"/>
          </a:xfrm>
          <a:prstGeom prst="rect">
            <a:avLst/>
          </a:prstGeom>
          <a:noFill/>
          <a:ln w="9525">
            <a:noFill/>
            <a:miter lim="800000"/>
            <a:headEnd/>
            <a:tailEnd/>
          </a:ln>
        </p:spPr>
        <p:txBody>
          <a:bodyPr wrap="none">
            <a:spAutoFit/>
          </a:bodyPr>
          <a:lstStyle/>
          <a:p>
            <a:r>
              <a:rPr lang="en-US" b="1"/>
              <a:t>Mutavalli</a:t>
            </a:r>
          </a:p>
        </p:txBody>
      </p:sp>
      <p:sp>
        <p:nvSpPr>
          <p:cNvPr id="277520" name="Rectangle 16"/>
          <p:cNvSpPr>
            <a:spLocks noChangeArrowheads="1"/>
          </p:cNvSpPr>
          <p:nvPr/>
        </p:nvSpPr>
        <p:spPr bwMode="auto">
          <a:xfrm>
            <a:off x="5959475" y="2416175"/>
            <a:ext cx="2905125" cy="366713"/>
          </a:xfrm>
          <a:prstGeom prst="rect">
            <a:avLst/>
          </a:prstGeom>
          <a:noFill/>
          <a:ln w="9525">
            <a:noFill/>
            <a:miter lim="800000"/>
            <a:headEnd/>
            <a:tailEnd/>
          </a:ln>
        </p:spPr>
        <p:txBody>
          <a:bodyPr wrap="none">
            <a:spAutoFit/>
          </a:bodyPr>
          <a:lstStyle/>
          <a:p>
            <a:r>
              <a:rPr lang="en-US" b="1"/>
              <a:t>DUNYOVIY HOKIMIYAT</a:t>
            </a:r>
            <a:endParaRPr lang="ru-RU" b="1"/>
          </a:p>
        </p:txBody>
      </p:sp>
      <p:sp>
        <p:nvSpPr>
          <p:cNvPr id="277521" name="Rectangle 17"/>
          <p:cNvSpPr>
            <a:spLocks noChangeArrowheads="1"/>
          </p:cNvSpPr>
          <p:nvPr/>
        </p:nvSpPr>
        <p:spPr bwMode="auto">
          <a:xfrm>
            <a:off x="5167313" y="3135313"/>
            <a:ext cx="1063625" cy="366712"/>
          </a:xfrm>
          <a:prstGeom prst="rect">
            <a:avLst/>
          </a:prstGeom>
          <a:noFill/>
          <a:ln w="9525">
            <a:noFill/>
            <a:miter lim="800000"/>
            <a:headEnd/>
            <a:tailEnd/>
          </a:ln>
        </p:spPr>
        <p:txBody>
          <a:bodyPr wrap="none">
            <a:spAutoFit/>
          </a:bodyPr>
          <a:lstStyle/>
          <a:p>
            <a:r>
              <a:rPr lang="en-US" b="1"/>
              <a:t>Dadxoh</a:t>
            </a:r>
          </a:p>
        </p:txBody>
      </p:sp>
      <p:sp>
        <p:nvSpPr>
          <p:cNvPr id="277522" name="Rectangle 18"/>
          <p:cNvSpPr>
            <a:spLocks noChangeArrowheads="1"/>
          </p:cNvSpPr>
          <p:nvPr/>
        </p:nvSpPr>
        <p:spPr bwMode="auto">
          <a:xfrm>
            <a:off x="4879975" y="3640138"/>
            <a:ext cx="1466850" cy="366712"/>
          </a:xfrm>
          <a:prstGeom prst="rect">
            <a:avLst/>
          </a:prstGeom>
          <a:noFill/>
          <a:ln w="9525">
            <a:noFill/>
            <a:miter lim="800000"/>
            <a:headEnd/>
            <a:tailEnd/>
          </a:ln>
        </p:spPr>
        <p:txBody>
          <a:bodyPr wrap="none">
            <a:spAutoFit/>
          </a:bodyPr>
          <a:lstStyle/>
          <a:p>
            <a:r>
              <a:rPr lang="en-US" b="1"/>
              <a:t>Eshikog’asi</a:t>
            </a:r>
            <a:endParaRPr lang="ru-RU" b="1"/>
          </a:p>
        </p:txBody>
      </p:sp>
      <p:sp>
        <p:nvSpPr>
          <p:cNvPr id="277523" name="Rectangle 19"/>
          <p:cNvSpPr>
            <a:spLocks noChangeArrowheads="1"/>
          </p:cNvSpPr>
          <p:nvPr/>
        </p:nvSpPr>
        <p:spPr bwMode="auto">
          <a:xfrm>
            <a:off x="5024438" y="4216400"/>
            <a:ext cx="1079500" cy="366713"/>
          </a:xfrm>
          <a:prstGeom prst="rect">
            <a:avLst/>
          </a:prstGeom>
          <a:noFill/>
          <a:ln w="9525">
            <a:noFill/>
            <a:miter lim="800000"/>
            <a:headEnd/>
            <a:tailEnd/>
          </a:ln>
        </p:spPr>
        <p:txBody>
          <a:bodyPr wrap="none">
            <a:spAutoFit/>
          </a:bodyPr>
          <a:lstStyle/>
          <a:p>
            <a:r>
              <a:rPr lang="en-US" b="1"/>
              <a:t>Yasovul</a:t>
            </a:r>
          </a:p>
        </p:txBody>
      </p:sp>
      <p:sp>
        <p:nvSpPr>
          <p:cNvPr id="277524" name="Rectangle 20"/>
          <p:cNvSpPr>
            <a:spLocks noChangeArrowheads="1"/>
          </p:cNvSpPr>
          <p:nvPr/>
        </p:nvSpPr>
        <p:spPr bwMode="auto">
          <a:xfrm>
            <a:off x="5024438" y="4791075"/>
            <a:ext cx="1252537" cy="366713"/>
          </a:xfrm>
          <a:prstGeom prst="rect">
            <a:avLst/>
          </a:prstGeom>
          <a:noFill/>
          <a:ln w="9525">
            <a:noFill/>
            <a:miter lim="800000"/>
            <a:headEnd/>
            <a:tailEnd/>
          </a:ln>
        </p:spPr>
        <p:txBody>
          <a:bodyPr wrap="none">
            <a:spAutoFit/>
          </a:bodyPr>
          <a:lstStyle/>
          <a:p>
            <a:r>
              <a:rPr lang="en-US" b="1"/>
              <a:t>Qalaqchi</a:t>
            </a:r>
            <a:r>
              <a:rPr lang="en-US"/>
              <a:t> </a:t>
            </a:r>
          </a:p>
        </p:txBody>
      </p:sp>
      <p:sp>
        <p:nvSpPr>
          <p:cNvPr id="277525" name="Rectangle 21"/>
          <p:cNvSpPr>
            <a:spLocks noChangeArrowheads="1"/>
          </p:cNvSpPr>
          <p:nvPr/>
        </p:nvSpPr>
        <p:spPr bwMode="auto">
          <a:xfrm>
            <a:off x="6032500" y="5511800"/>
            <a:ext cx="1068388" cy="366713"/>
          </a:xfrm>
          <a:prstGeom prst="rect">
            <a:avLst/>
          </a:prstGeom>
          <a:noFill/>
          <a:ln w="9525">
            <a:noFill/>
            <a:miter lim="800000"/>
            <a:headEnd/>
            <a:tailEnd/>
          </a:ln>
        </p:spPr>
        <p:txBody>
          <a:bodyPr wrap="none">
            <a:spAutoFit/>
          </a:bodyPr>
          <a:lstStyle/>
          <a:p>
            <a:r>
              <a:rPr lang="en-US" b="1"/>
              <a:t>Tavochi</a:t>
            </a:r>
          </a:p>
        </p:txBody>
      </p:sp>
      <p:sp>
        <p:nvSpPr>
          <p:cNvPr id="277526" name="Rectangle 22"/>
          <p:cNvSpPr>
            <a:spLocks noChangeArrowheads="1"/>
          </p:cNvSpPr>
          <p:nvPr/>
        </p:nvSpPr>
        <p:spPr bwMode="auto">
          <a:xfrm>
            <a:off x="8012113" y="3173413"/>
            <a:ext cx="1009650" cy="369887"/>
          </a:xfrm>
          <a:prstGeom prst="rect">
            <a:avLst/>
          </a:prstGeom>
          <a:noFill/>
          <a:ln w="9525">
            <a:noFill/>
            <a:miter lim="800000"/>
            <a:headEnd/>
            <a:tailEnd/>
          </a:ln>
        </p:spPr>
        <p:txBody>
          <a:bodyPr>
            <a:spAutoFit/>
          </a:bodyPr>
          <a:lstStyle/>
          <a:p>
            <a:r>
              <a:rPr lang="en-US" b="1"/>
              <a:t>Hokim</a:t>
            </a:r>
          </a:p>
        </p:txBody>
      </p:sp>
      <p:sp>
        <p:nvSpPr>
          <p:cNvPr id="277527" name="Rectangle 23"/>
          <p:cNvSpPr>
            <a:spLocks noChangeArrowheads="1"/>
          </p:cNvSpPr>
          <p:nvPr/>
        </p:nvSpPr>
        <p:spPr bwMode="auto">
          <a:xfrm>
            <a:off x="7832725" y="3711575"/>
            <a:ext cx="1189038" cy="366713"/>
          </a:xfrm>
          <a:prstGeom prst="rect">
            <a:avLst/>
          </a:prstGeom>
          <a:noFill/>
          <a:ln w="9525">
            <a:noFill/>
            <a:miter lim="800000"/>
            <a:headEnd/>
            <a:tailEnd/>
          </a:ln>
        </p:spPr>
        <p:txBody>
          <a:bodyPr wrap="none">
            <a:spAutoFit/>
          </a:bodyPr>
          <a:lstStyle/>
          <a:p>
            <a:r>
              <a:rPr lang="en-US" b="1"/>
              <a:t>Muhassil</a:t>
            </a:r>
            <a:endParaRPr lang="ru-RU" b="1"/>
          </a:p>
        </p:txBody>
      </p:sp>
      <p:sp>
        <p:nvSpPr>
          <p:cNvPr id="277528" name="Rectangle 24"/>
          <p:cNvSpPr>
            <a:spLocks noChangeArrowheads="1"/>
          </p:cNvSpPr>
          <p:nvPr/>
        </p:nvSpPr>
        <p:spPr bwMode="auto">
          <a:xfrm>
            <a:off x="7832725" y="4359275"/>
            <a:ext cx="1117600" cy="366713"/>
          </a:xfrm>
          <a:prstGeom prst="rect">
            <a:avLst/>
          </a:prstGeom>
          <a:noFill/>
          <a:ln w="9525">
            <a:noFill/>
            <a:miter lim="800000"/>
            <a:headEnd/>
            <a:tailEnd/>
          </a:ln>
        </p:spPr>
        <p:txBody>
          <a:bodyPr wrap="none">
            <a:spAutoFit/>
          </a:bodyPr>
          <a:lstStyle/>
          <a:p>
            <a:r>
              <a:rPr lang="en-US" b="1"/>
              <a:t>Oqsoqol</a:t>
            </a:r>
            <a:endParaRPr lang="ru-RU" b="1"/>
          </a:p>
        </p:txBody>
      </p:sp>
      <p:sp>
        <p:nvSpPr>
          <p:cNvPr id="277529" name="Rectangle 25"/>
          <p:cNvSpPr>
            <a:spLocks noChangeArrowheads="1"/>
          </p:cNvSpPr>
          <p:nvPr/>
        </p:nvSpPr>
        <p:spPr bwMode="auto">
          <a:xfrm>
            <a:off x="7904163" y="4935538"/>
            <a:ext cx="1087437" cy="366712"/>
          </a:xfrm>
          <a:prstGeom prst="rect">
            <a:avLst/>
          </a:prstGeom>
          <a:noFill/>
          <a:ln w="9525">
            <a:noFill/>
            <a:miter lim="800000"/>
            <a:headEnd/>
            <a:tailEnd/>
          </a:ln>
        </p:spPr>
        <p:txBody>
          <a:bodyPr wrap="none">
            <a:spAutoFit/>
          </a:bodyPr>
          <a:lstStyle/>
          <a:p>
            <a:r>
              <a:rPr lang="en-US" b="1"/>
              <a:t>Dorug’a</a:t>
            </a:r>
            <a:endParaRPr lang="ru-RU" b="1"/>
          </a:p>
        </p:txBody>
      </p:sp>
      <p:sp>
        <p:nvSpPr>
          <p:cNvPr id="277530" name="Rectangle 26"/>
          <p:cNvSpPr>
            <a:spLocks noChangeArrowheads="1"/>
          </p:cNvSpPr>
          <p:nvPr/>
        </p:nvSpPr>
        <p:spPr bwMode="auto">
          <a:xfrm>
            <a:off x="7183438" y="5511800"/>
            <a:ext cx="942975" cy="366713"/>
          </a:xfrm>
          <a:prstGeom prst="rect">
            <a:avLst/>
          </a:prstGeom>
          <a:noFill/>
          <a:ln w="9525">
            <a:noFill/>
            <a:miter lim="800000"/>
            <a:headEnd/>
            <a:tailEnd/>
          </a:ln>
        </p:spPr>
        <p:txBody>
          <a:bodyPr wrap="none">
            <a:spAutoFit/>
          </a:bodyPr>
          <a:lstStyle/>
          <a:p>
            <a:r>
              <a:rPr lang="en-US" b="1"/>
              <a:t>Qutvol</a:t>
            </a:r>
            <a:endParaRPr lang="ru-RU" b="1"/>
          </a:p>
        </p:txBody>
      </p:sp>
      <p:sp>
        <p:nvSpPr>
          <p:cNvPr id="277531" name="Line 27"/>
          <p:cNvSpPr>
            <a:spLocks noChangeShapeType="1"/>
          </p:cNvSpPr>
          <p:nvPr/>
        </p:nvSpPr>
        <p:spPr bwMode="auto">
          <a:xfrm flipH="1">
            <a:off x="2287588" y="1911350"/>
            <a:ext cx="1727200" cy="504825"/>
          </a:xfrm>
          <a:prstGeom prst="line">
            <a:avLst/>
          </a:prstGeom>
          <a:noFill/>
          <a:ln w="9525">
            <a:solidFill>
              <a:schemeClr val="tx1"/>
            </a:solidFill>
            <a:round/>
            <a:headEnd/>
            <a:tailEnd type="triangle" w="med" len="med"/>
          </a:ln>
        </p:spPr>
        <p:txBody>
          <a:bodyPr/>
          <a:lstStyle/>
          <a:p>
            <a:endParaRPr lang="ru-RU"/>
          </a:p>
        </p:txBody>
      </p:sp>
      <p:sp>
        <p:nvSpPr>
          <p:cNvPr id="277532" name="Line 28"/>
          <p:cNvSpPr>
            <a:spLocks noChangeShapeType="1"/>
          </p:cNvSpPr>
          <p:nvPr/>
        </p:nvSpPr>
        <p:spPr bwMode="auto">
          <a:xfrm>
            <a:off x="5599113" y="1911350"/>
            <a:ext cx="2305050" cy="576263"/>
          </a:xfrm>
          <a:prstGeom prst="line">
            <a:avLst/>
          </a:prstGeom>
          <a:noFill/>
          <a:ln w="9525">
            <a:solidFill>
              <a:schemeClr val="tx1"/>
            </a:solidFill>
            <a:round/>
            <a:headEnd/>
            <a:tailEnd type="triangle" w="med" len="med"/>
          </a:ln>
        </p:spPr>
        <p:txBody>
          <a:bodyPr/>
          <a:lstStyle/>
          <a:p>
            <a:endParaRPr lang="ru-RU"/>
          </a:p>
        </p:txBody>
      </p:sp>
      <p:sp>
        <p:nvSpPr>
          <p:cNvPr id="277533" name="Line 29"/>
          <p:cNvSpPr>
            <a:spLocks noChangeShapeType="1"/>
          </p:cNvSpPr>
          <p:nvPr/>
        </p:nvSpPr>
        <p:spPr bwMode="auto">
          <a:xfrm flipH="1">
            <a:off x="558800" y="2632075"/>
            <a:ext cx="576263" cy="431800"/>
          </a:xfrm>
          <a:prstGeom prst="line">
            <a:avLst/>
          </a:prstGeom>
          <a:noFill/>
          <a:ln w="9525">
            <a:solidFill>
              <a:schemeClr val="tx1"/>
            </a:solidFill>
            <a:round/>
            <a:headEnd/>
            <a:tailEnd type="triangle" w="med" len="med"/>
          </a:ln>
        </p:spPr>
        <p:txBody>
          <a:bodyPr/>
          <a:lstStyle/>
          <a:p>
            <a:endParaRPr lang="ru-RU"/>
          </a:p>
        </p:txBody>
      </p:sp>
      <p:sp>
        <p:nvSpPr>
          <p:cNvPr id="277534" name="Line 30"/>
          <p:cNvSpPr>
            <a:spLocks noChangeShapeType="1"/>
          </p:cNvSpPr>
          <p:nvPr/>
        </p:nvSpPr>
        <p:spPr bwMode="auto">
          <a:xfrm>
            <a:off x="3224213" y="2559050"/>
            <a:ext cx="719137" cy="504825"/>
          </a:xfrm>
          <a:prstGeom prst="line">
            <a:avLst/>
          </a:prstGeom>
          <a:noFill/>
          <a:ln w="9525">
            <a:solidFill>
              <a:schemeClr val="tx1"/>
            </a:solidFill>
            <a:round/>
            <a:headEnd/>
            <a:tailEnd type="triangle" w="med" len="med"/>
          </a:ln>
        </p:spPr>
        <p:txBody>
          <a:bodyPr/>
          <a:lstStyle/>
          <a:p>
            <a:endParaRPr lang="ru-RU"/>
          </a:p>
        </p:txBody>
      </p:sp>
      <p:sp>
        <p:nvSpPr>
          <p:cNvPr id="277535" name="Line 31"/>
          <p:cNvSpPr>
            <a:spLocks noChangeShapeType="1"/>
          </p:cNvSpPr>
          <p:nvPr/>
        </p:nvSpPr>
        <p:spPr bwMode="auto">
          <a:xfrm flipH="1">
            <a:off x="919163" y="2632075"/>
            <a:ext cx="1152525" cy="1295400"/>
          </a:xfrm>
          <a:prstGeom prst="line">
            <a:avLst/>
          </a:prstGeom>
          <a:noFill/>
          <a:ln w="9525">
            <a:solidFill>
              <a:schemeClr val="tx1"/>
            </a:solidFill>
            <a:round/>
            <a:headEnd/>
            <a:tailEnd type="triangle" w="med" len="med"/>
          </a:ln>
        </p:spPr>
        <p:txBody>
          <a:bodyPr/>
          <a:lstStyle/>
          <a:p>
            <a:endParaRPr lang="ru-RU"/>
          </a:p>
        </p:txBody>
      </p:sp>
      <p:sp>
        <p:nvSpPr>
          <p:cNvPr id="277536" name="Line 32"/>
          <p:cNvSpPr>
            <a:spLocks noChangeShapeType="1"/>
          </p:cNvSpPr>
          <p:nvPr/>
        </p:nvSpPr>
        <p:spPr bwMode="auto">
          <a:xfrm flipH="1">
            <a:off x="1135063" y="2559050"/>
            <a:ext cx="1081087" cy="1728788"/>
          </a:xfrm>
          <a:prstGeom prst="line">
            <a:avLst/>
          </a:prstGeom>
          <a:noFill/>
          <a:ln w="9525">
            <a:solidFill>
              <a:schemeClr val="tx1"/>
            </a:solidFill>
            <a:round/>
            <a:headEnd/>
            <a:tailEnd type="triangle" w="med" len="med"/>
          </a:ln>
        </p:spPr>
        <p:txBody>
          <a:bodyPr/>
          <a:lstStyle/>
          <a:p>
            <a:endParaRPr lang="ru-RU"/>
          </a:p>
        </p:txBody>
      </p:sp>
      <p:sp>
        <p:nvSpPr>
          <p:cNvPr id="277537" name="Line 33"/>
          <p:cNvSpPr>
            <a:spLocks noChangeShapeType="1"/>
          </p:cNvSpPr>
          <p:nvPr/>
        </p:nvSpPr>
        <p:spPr bwMode="auto">
          <a:xfrm flipH="1">
            <a:off x="1423988" y="2632075"/>
            <a:ext cx="863600" cy="2376488"/>
          </a:xfrm>
          <a:prstGeom prst="line">
            <a:avLst/>
          </a:prstGeom>
          <a:noFill/>
          <a:ln w="9525">
            <a:solidFill>
              <a:schemeClr val="tx1"/>
            </a:solidFill>
            <a:round/>
            <a:headEnd/>
            <a:tailEnd type="triangle" w="med" len="med"/>
          </a:ln>
        </p:spPr>
        <p:txBody>
          <a:bodyPr/>
          <a:lstStyle/>
          <a:p>
            <a:endParaRPr lang="ru-RU"/>
          </a:p>
        </p:txBody>
      </p:sp>
      <p:sp>
        <p:nvSpPr>
          <p:cNvPr id="277538" name="Line 34"/>
          <p:cNvSpPr>
            <a:spLocks noChangeShapeType="1"/>
          </p:cNvSpPr>
          <p:nvPr/>
        </p:nvSpPr>
        <p:spPr bwMode="auto">
          <a:xfrm flipH="1">
            <a:off x="2143125" y="2632075"/>
            <a:ext cx="288925" cy="3095625"/>
          </a:xfrm>
          <a:prstGeom prst="line">
            <a:avLst/>
          </a:prstGeom>
          <a:noFill/>
          <a:ln w="9525">
            <a:solidFill>
              <a:schemeClr val="tx1"/>
            </a:solidFill>
            <a:round/>
            <a:headEnd/>
            <a:tailEnd type="triangle" w="med" len="med"/>
          </a:ln>
        </p:spPr>
        <p:txBody>
          <a:bodyPr/>
          <a:lstStyle/>
          <a:p>
            <a:endParaRPr lang="ru-RU"/>
          </a:p>
        </p:txBody>
      </p:sp>
      <p:sp>
        <p:nvSpPr>
          <p:cNvPr id="277539" name="Line 35"/>
          <p:cNvSpPr>
            <a:spLocks noChangeShapeType="1"/>
          </p:cNvSpPr>
          <p:nvPr/>
        </p:nvSpPr>
        <p:spPr bwMode="auto">
          <a:xfrm>
            <a:off x="2574925" y="2632075"/>
            <a:ext cx="649288" cy="1150938"/>
          </a:xfrm>
          <a:prstGeom prst="line">
            <a:avLst/>
          </a:prstGeom>
          <a:noFill/>
          <a:ln w="9525">
            <a:solidFill>
              <a:schemeClr val="tx1"/>
            </a:solidFill>
            <a:round/>
            <a:headEnd/>
            <a:tailEnd type="triangle" w="med" len="med"/>
          </a:ln>
        </p:spPr>
        <p:txBody>
          <a:bodyPr/>
          <a:lstStyle/>
          <a:p>
            <a:endParaRPr lang="ru-RU"/>
          </a:p>
        </p:txBody>
      </p:sp>
      <p:sp>
        <p:nvSpPr>
          <p:cNvPr id="277540" name="Line 36"/>
          <p:cNvSpPr>
            <a:spLocks noChangeShapeType="1"/>
          </p:cNvSpPr>
          <p:nvPr/>
        </p:nvSpPr>
        <p:spPr bwMode="auto">
          <a:xfrm>
            <a:off x="2503488" y="2703513"/>
            <a:ext cx="576262" cy="1655762"/>
          </a:xfrm>
          <a:prstGeom prst="line">
            <a:avLst/>
          </a:prstGeom>
          <a:noFill/>
          <a:ln w="9525">
            <a:solidFill>
              <a:schemeClr val="tx1"/>
            </a:solidFill>
            <a:round/>
            <a:headEnd/>
            <a:tailEnd type="triangle" w="med" len="med"/>
          </a:ln>
        </p:spPr>
        <p:txBody>
          <a:bodyPr/>
          <a:lstStyle/>
          <a:p>
            <a:endParaRPr lang="ru-RU"/>
          </a:p>
        </p:txBody>
      </p:sp>
      <p:sp>
        <p:nvSpPr>
          <p:cNvPr id="277541" name="Line 37"/>
          <p:cNvSpPr>
            <a:spLocks noChangeShapeType="1"/>
          </p:cNvSpPr>
          <p:nvPr/>
        </p:nvSpPr>
        <p:spPr bwMode="auto">
          <a:xfrm>
            <a:off x="2432050" y="2632075"/>
            <a:ext cx="358775" cy="2519363"/>
          </a:xfrm>
          <a:prstGeom prst="line">
            <a:avLst/>
          </a:prstGeom>
          <a:noFill/>
          <a:ln w="9525">
            <a:solidFill>
              <a:schemeClr val="tx1"/>
            </a:solidFill>
            <a:round/>
            <a:headEnd/>
            <a:tailEnd type="triangle" w="med" len="med"/>
          </a:ln>
        </p:spPr>
        <p:txBody>
          <a:bodyPr/>
          <a:lstStyle/>
          <a:p>
            <a:endParaRPr lang="ru-RU"/>
          </a:p>
        </p:txBody>
      </p:sp>
      <p:sp>
        <p:nvSpPr>
          <p:cNvPr id="277542" name="Line 38"/>
          <p:cNvSpPr>
            <a:spLocks noChangeShapeType="1"/>
          </p:cNvSpPr>
          <p:nvPr/>
        </p:nvSpPr>
        <p:spPr bwMode="auto">
          <a:xfrm flipH="1">
            <a:off x="5743575" y="2703513"/>
            <a:ext cx="1081088" cy="504825"/>
          </a:xfrm>
          <a:prstGeom prst="line">
            <a:avLst/>
          </a:prstGeom>
          <a:noFill/>
          <a:ln w="9525">
            <a:solidFill>
              <a:schemeClr val="tx1"/>
            </a:solidFill>
            <a:round/>
            <a:headEnd/>
            <a:tailEnd type="triangle" w="med" len="med"/>
          </a:ln>
        </p:spPr>
        <p:txBody>
          <a:bodyPr/>
          <a:lstStyle/>
          <a:p>
            <a:endParaRPr lang="ru-RU"/>
          </a:p>
        </p:txBody>
      </p:sp>
      <p:sp>
        <p:nvSpPr>
          <p:cNvPr id="277543" name="Line 39"/>
          <p:cNvSpPr>
            <a:spLocks noChangeShapeType="1"/>
          </p:cNvSpPr>
          <p:nvPr/>
        </p:nvSpPr>
        <p:spPr bwMode="auto">
          <a:xfrm>
            <a:off x="7399338" y="2703513"/>
            <a:ext cx="1223962" cy="576262"/>
          </a:xfrm>
          <a:prstGeom prst="line">
            <a:avLst/>
          </a:prstGeom>
          <a:noFill/>
          <a:ln w="9525">
            <a:solidFill>
              <a:schemeClr val="tx1"/>
            </a:solidFill>
            <a:round/>
            <a:headEnd/>
            <a:tailEnd type="triangle" w="med" len="med"/>
          </a:ln>
        </p:spPr>
        <p:txBody>
          <a:bodyPr/>
          <a:lstStyle/>
          <a:p>
            <a:endParaRPr lang="ru-RU"/>
          </a:p>
        </p:txBody>
      </p:sp>
      <p:sp>
        <p:nvSpPr>
          <p:cNvPr id="277544" name="Line 40"/>
          <p:cNvSpPr>
            <a:spLocks noChangeShapeType="1"/>
          </p:cNvSpPr>
          <p:nvPr/>
        </p:nvSpPr>
        <p:spPr bwMode="auto">
          <a:xfrm flipH="1">
            <a:off x="6248400" y="2703513"/>
            <a:ext cx="719138" cy="1008062"/>
          </a:xfrm>
          <a:prstGeom prst="line">
            <a:avLst/>
          </a:prstGeom>
          <a:noFill/>
          <a:ln w="9525">
            <a:solidFill>
              <a:schemeClr val="tx1"/>
            </a:solidFill>
            <a:round/>
            <a:headEnd/>
            <a:tailEnd type="triangle" w="med" len="med"/>
          </a:ln>
        </p:spPr>
        <p:txBody>
          <a:bodyPr/>
          <a:lstStyle/>
          <a:p>
            <a:endParaRPr lang="ru-RU"/>
          </a:p>
        </p:txBody>
      </p:sp>
      <p:sp>
        <p:nvSpPr>
          <p:cNvPr id="277545" name="Line 41"/>
          <p:cNvSpPr>
            <a:spLocks noChangeShapeType="1"/>
          </p:cNvSpPr>
          <p:nvPr/>
        </p:nvSpPr>
        <p:spPr bwMode="auto">
          <a:xfrm flipH="1">
            <a:off x="6032500" y="2703513"/>
            <a:ext cx="1079500" cy="1655762"/>
          </a:xfrm>
          <a:prstGeom prst="line">
            <a:avLst/>
          </a:prstGeom>
          <a:noFill/>
          <a:ln w="9525">
            <a:solidFill>
              <a:schemeClr val="tx1"/>
            </a:solidFill>
            <a:round/>
            <a:headEnd/>
            <a:tailEnd type="triangle" w="med" len="med"/>
          </a:ln>
        </p:spPr>
        <p:txBody>
          <a:bodyPr/>
          <a:lstStyle/>
          <a:p>
            <a:endParaRPr lang="ru-RU"/>
          </a:p>
        </p:txBody>
      </p:sp>
      <p:sp>
        <p:nvSpPr>
          <p:cNvPr id="277546" name="Line 42"/>
          <p:cNvSpPr>
            <a:spLocks noChangeShapeType="1"/>
          </p:cNvSpPr>
          <p:nvPr/>
        </p:nvSpPr>
        <p:spPr bwMode="auto">
          <a:xfrm flipH="1">
            <a:off x="6103938" y="2703513"/>
            <a:ext cx="1152525" cy="2232025"/>
          </a:xfrm>
          <a:prstGeom prst="line">
            <a:avLst/>
          </a:prstGeom>
          <a:noFill/>
          <a:ln w="9525">
            <a:solidFill>
              <a:schemeClr val="tx1"/>
            </a:solidFill>
            <a:round/>
            <a:headEnd/>
            <a:tailEnd type="triangle" w="med" len="med"/>
          </a:ln>
        </p:spPr>
        <p:txBody>
          <a:bodyPr/>
          <a:lstStyle/>
          <a:p>
            <a:endParaRPr lang="ru-RU"/>
          </a:p>
        </p:txBody>
      </p:sp>
      <p:sp>
        <p:nvSpPr>
          <p:cNvPr id="277547" name="Line 43"/>
          <p:cNvSpPr>
            <a:spLocks noChangeShapeType="1"/>
          </p:cNvSpPr>
          <p:nvPr/>
        </p:nvSpPr>
        <p:spPr bwMode="auto">
          <a:xfrm flipH="1">
            <a:off x="6607175" y="2632075"/>
            <a:ext cx="649288" cy="2951163"/>
          </a:xfrm>
          <a:prstGeom prst="line">
            <a:avLst/>
          </a:prstGeom>
          <a:noFill/>
          <a:ln w="9525">
            <a:solidFill>
              <a:schemeClr val="tx1"/>
            </a:solidFill>
            <a:round/>
            <a:headEnd/>
            <a:tailEnd type="triangle" w="med" len="med"/>
          </a:ln>
        </p:spPr>
        <p:txBody>
          <a:bodyPr/>
          <a:lstStyle/>
          <a:p>
            <a:endParaRPr lang="ru-RU"/>
          </a:p>
        </p:txBody>
      </p:sp>
      <p:sp>
        <p:nvSpPr>
          <p:cNvPr id="277549" name="Line 45"/>
          <p:cNvSpPr>
            <a:spLocks noChangeShapeType="1"/>
          </p:cNvSpPr>
          <p:nvPr/>
        </p:nvSpPr>
        <p:spPr bwMode="auto">
          <a:xfrm>
            <a:off x="7256463" y="2774950"/>
            <a:ext cx="647700" cy="1081088"/>
          </a:xfrm>
          <a:prstGeom prst="line">
            <a:avLst/>
          </a:prstGeom>
          <a:noFill/>
          <a:ln w="9525">
            <a:solidFill>
              <a:schemeClr val="tx1"/>
            </a:solidFill>
            <a:round/>
            <a:headEnd/>
            <a:tailEnd type="triangle" w="med" len="med"/>
          </a:ln>
        </p:spPr>
        <p:txBody>
          <a:bodyPr/>
          <a:lstStyle/>
          <a:p>
            <a:endParaRPr lang="ru-RU"/>
          </a:p>
        </p:txBody>
      </p:sp>
      <p:sp>
        <p:nvSpPr>
          <p:cNvPr id="277550" name="Line 46"/>
          <p:cNvSpPr>
            <a:spLocks noChangeShapeType="1"/>
          </p:cNvSpPr>
          <p:nvPr/>
        </p:nvSpPr>
        <p:spPr bwMode="auto">
          <a:xfrm>
            <a:off x="7256463" y="2847975"/>
            <a:ext cx="719137" cy="1655763"/>
          </a:xfrm>
          <a:prstGeom prst="line">
            <a:avLst/>
          </a:prstGeom>
          <a:noFill/>
          <a:ln w="9525">
            <a:solidFill>
              <a:schemeClr val="tx1"/>
            </a:solidFill>
            <a:round/>
            <a:headEnd/>
            <a:tailEnd type="triangle" w="med" len="med"/>
          </a:ln>
        </p:spPr>
        <p:txBody>
          <a:bodyPr/>
          <a:lstStyle/>
          <a:p>
            <a:endParaRPr lang="ru-RU"/>
          </a:p>
        </p:txBody>
      </p:sp>
      <p:sp>
        <p:nvSpPr>
          <p:cNvPr id="277551" name="Line 47"/>
          <p:cNvSpPr>
            <a:spLocks noChangeShapeType="1"/>
          </p:cNvSpPr>
          <p:nvPr/>
        </p:nvSpPr>
        <p:spPr bwMode="auto">
          <a:xfrm>
            <a:off x="7256463" y="2847975"/>
            <a:ext cx="719137" cy="2232025"/>
          </a:xfrm>
          <a:prstGeom prst="line">
            <a:avLst/>
          </a:prstGeom>
          <a:noFill/>
          <a:ln w="9525">
            <a:solidFill>
              <a:schemeClr val="tx1"/>
            </a:solidFill>
            <a:round/>
            <a:headEnd/>
            <a:tailEnd type="triangle" w="med" len="med"/>
          </a:ln>
        </p:spPr>
        <p:txBody>
          <a:bodyPr/>
          <a:lstStyle/>
          <a:p>
            <a:endParaRPr lang="ru-RU"/>
          </a:p>
        </p:txBody>
      </p:sp>
      <p:sp>
        <p:nvSpPr>
          <p:cNvPr id="277552" name="Line 48"/>
          <p:cNvSpPr>
            <a:spLocks noChangeShapeType="1"/>
          </p:cNvSpPr>
          <p:nvPr/>
        </p:nvSpPr>
        <p:spPr bwMode="auto">
          <a:xfrm>
            <a:off x="7256463" y="2919413"/>
            <a:ext cx="287337" cy="2663825"/>
          </a:xfrm>
          <a:prstGeom prst="line">
            <a:avLst/>
          </a:prstGeom>
          <a:noFill/>
          <a:ln w="9525">
            <a:solidFill>
              <a:schemeClr val="tx1"/>
            </a:solidFill>
            <a:round/>
            <a:headEnd/>
            <a:tailEnd type="triangle" w="med" len="med"/>
          </a:ln>
        </p:spPr>
        <p:txBody>
          <a:bodyPr/>
          <a:lstStyle/>
          <a:p>
            <a:endParaRPr lang="ru-RU"/>
          </a:p>
        </p:txBody>
      </p:sp>
      <p:sp>
        <p:nvSpPr>
          <p:cNvPr id="50" name="Прямоугольник 49"/>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77508"/>
                                        </p:tgtEl>
                                        <p:attrNameLst>
                                          <p:attrName>style.visibility</p:attrName>
                                        </p:attrNameLst>
                                      </p:cBhvr>
                                      <p:to>
                                        <p:strVal val="visible"/>
                                      </p:to>
                                    </p:set>
                                    <p:animEffect transition="in" filter="randombar(horizontal)">
                                      <p:cBhvr>
                                        <p:cTn id="14" dur="500"/>
                                        <p:tgtEl>
                                          <p:spTgt spid="277508"/>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277510"/>
                                        </p:tgtEl>
                                        <p:attrNameLst>
                                          <p:attrName>style.visibility</p:attrName>
                                        </p:attrNameLst>
                                      </p:cBhvr>
                                      <p:to>
                                        <p:strVal val="visible"/>
                                      </p:to>
                                    </p:set>
                                    <p:animEffect transition="in" filter="wheel(1)">
                                      <p:cBhvr>
                                        <p:cTn id="19" dur="2000"/>
                                        <p:tgtEl>
                                          <p:spTgt spid="277510"/>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277511"/>
                                        </p:tgtEl>
                                        <p:attrNameLst>
                                          <p:attrName>style.visibility</p:attrName>
                                        </p:attrNameLst>
                                      </p:cBhvr>
                                      <p:to>
                                        <p:strVal val="visible"/>
                                      </p:to>
                                    </p:set>
                                    <p:animEffect transition="in" filter="wheel(1)">
                                      <p:cBhvr>
                                        <p:cTn id="22" dur="2000"/>
                                        <p:tgtEl>
                                          <p:spTgt spid="277511"/>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277512"/>
                                        </p:tgtEl>
                                        <p:attrNameLst>
                                          <p:attrName>style.visibility</p:attrName>
                                        </p:attrNameLst>
                                      </p:cBhvr>
                                      <p:to>
                                        <p:strVal val="visible"/>
                                      </p:to>
                                    </p:set>
                                    <p:animEffect transition="in" filter="wheel(1)">
                                      <p:cBhvr>
                                        <p:cTn id="25" dur="2000"/>
                                        <p:tgtEl>
                                          <p:spTgt spid="277512"/>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277513"/>
                                        </p:tgtEl>
                                        <p:attrNameLst>
                                          <p:attrName>style.visibility</p:attrName>
                                        </p:attrNameLst>
                                      </p:cBhvr>
                                      <p:to>
                                        <p:strVal val="visible"/>
                                      </p:to>
                                    </p:set>
                                    <p:animEffect transition="in" filter="wheel(1)">
                                      <p:cBhvr>
                                        <p:cTn id="28" dur="2000"/>
                                        <p:tgtEl>
                                          <p:spTgt spid="277513"/>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277514"/>
                                        </p:tgtEl>
                                        <p:attrNameLst>
                                          <p:attrName>style.visibility</p:attrName>
                                        </p:attrNameLst>
                                      </p:cBhvr>
                                      <p:to>
                                        <p:strVal val="visible"/>
                                      </p:to>
                                    </p:set>
                                    <p:animEffect transition="in" filter="wheel(1)">
                                      <p:cBhvr>
                                        <p:cTn id="31" dur="2000"/>
                                        <p:tgtEl>
                                          <p:spTgt spid="277514"/>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277515"/>
                                        </p:tgtEl>
                                        <p:attrNameLst>
                                          <p:attrName>style.visibility</p:attrName>
                                        </p:attrNameLst>
                                      </p:cBhvr>
                                      <p:to>
                                        <p:strVal val="visible"/>
                                      </p:to>
                                    </p:set>
                                    <p:animEffect transition="in" filter="wheel(1)">
                                      <p:cBhvr>
                                        <p:cTn id="34" dur="2000"/>
                                        <p:tgtEl>
                                          <p:spTgt spid="277515"/>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277516"/>
                                        </p:tgtEl>
                                        <p:attrNameLst>
                                          <p:attrName>style.visibility</p:attrName>
                                        </p:attrNameLst>
                                      </p:cBhvr>
                                      <p:to>
                                        <p:strVal val="visible"/>
                                      </p:to>
                                    </p:set>
                                    <p:animEffect transition="in" filter="wheel(1)">
                                      <p:cBhvr>
                                        <p:cTn id="37" dur="2000"/>
                                        <p:tgtEl>
                                          <p:spTgt spid="277516"/>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277517"/>
                                        </p:tgtEl>
                                        <p:attrNameLst>
                                          <p:attrName>style.visibility</p:attrName>
                                        </p:attrNameLst>
                                      </p:cBhvr>
                                      <p:to>
                                        <p:strVal val="visible"/>
                                      </p:to>
                                    </p:set>
                                    <p:animEffect transition="in" filter="wheel(1)">
                                      <p:cBhvr>
                                        <p:cTn id="40" dur="2000"/>
                                        <p:tgtEl>
                                          <p:spTgt spid="277517"/>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277518"/>
                                        </p:tgtEl>
                                        <p:attrNameLst>
                                          <p:attrName>style.visibility</p:attrName>
                                        </p:attrNameLst>
                                      </p:cBhvr>
                                      <p:to>
                                        <p:strVal val="visible"/>
                                      </p:to>
                                    </p:set>
                                    <p:animEffect transition="in" filter="wheel(1)">
                                      <p:cBhvr>
                                        <p:cTn id="43" dur="2000"/>
                                        <p:tgtEl>
                                          <p:spTgt spid="277518"/>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277519"/>
                                        </p:tgtEl>
                                        <p:attrNameLst>
                                          <p:attrName>style.visibility</p:attrName>
                                        </p:attrNameLst>
                                      </p:cBhvr>
                                      <p:to>
                                        <p:strVal val="visible"/>
                                      </p:to>
                                    </p:set>
                                    <p:animEffect transition="in" filter="wheel(1)">
                                      <p:cBhvr>
                                        <p:cTn id="46" dur="2000"/>
                                        <p:tgtEl>
                                          <p:spTgt spid="277519"/>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277520"/>
                                        </p:tgtEl>
                                        <p:attrNameLst>
                                          <p:attrName>style.visibility</p:attrName>
                                        </p:attrNameLst>
                                      </p:cBhvr>
                                      <p:to>
                                        <p:strVal val="visible"/>
                                      </p:to>
                                    </p:set>
                                    <p:animEffect transition="in" filter="wheel(1)">
                                      <p:cBhvr>
                                        <p:cTn id="49" dur="2000"/>
                                        <p:tgtEl>
                                          <p:spTgt spid="277520"/>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277521"/>
                                        </p:tgtEl>
                                        <p:attrNameLst>
                                          <p:attrName>style.visibility</p:attrName>
                                        </p:attrNameLst>
                                      </p:cBhvr>
                                      <p:to>
                                        <p:strVal val="visible"/>
                                      </p:to>
                                    </p:set>
                                    <p:animEffect transition="in" filter="wheel(1)">
                                      <p:cBhvr>
                                        <p:cTn id="52" dur="2000"/>
                                        <p:tgtEl>
                                          <p:spTgt spid="277521"/>
                                        </p:tgtEl>
                                      </p:cBhvr>
                                    </p:animEffect>
                                  </p:childTnLst>
                                </p:cTn>
                              </p:par>
                              <p:par>
                                <p:cTn id="53" presetID="21" presetClass="entr" presetSubtype="1" fill="hold" grpId="0" nodeType="withEffect">
                                  <p:stCondLst>
                                    <p:cond delay="0"/>
                                  </p:stCondLst>
                                  <p:childTnLst>
                                    <p:set>
                                      <p:cBhvr>
                                        <p:cTn id="54" dur="1" fill="hold">
                                          <p:stCondLst>
                                            <p:cond delay="0"/>
                                          </p:stCondLst>
                                        </p:cTn>
                                        <p:tgtEl>
                                          <p:spTgt spid="277522"/>
                                        </p:tgtEl>
                                        <p:attrNameLst>
                                          <p:attrName>style.visibility</p:attrName>
                                        </p:attrNameLst>
                                      </p:cBhvr>
                                      <p:to>
                                        <p:strVal val="visible"/>
                                      </p:to>
                                    </p:set>
                                    <p:animEffect transition="in" filter="wheel(1)">
                                      <p:cBhvr>
                                        <p:cTn id="55" dur="2000"/>
                                        <p:tgtEl>
                                          <p:spTgt spid="277522"/>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277523"/>
                                        </p:tgtEl>
                                        <p:attrNameLst>
                                          <p:attrName>style.visibility</p:attrName>
                                        </p:attrNameLst>
                                      </p:cBhvr>
                                      <p:to>
                                        <p:strVal val="visible"/>
                                      </p:to>
                                    </p:set>
                                    <p:animEffect transition="in" filter="wheel(1)">
                                      <p:cBhvr>
                                        <p:cTn id="58" dur="2000"/>
                                        <p:tgtEl>
                                          <p:spTgt spid="277523"/>
                                        </p:tgtEl>
                                      </p:cBhvr>
                                    </p:animEffect>
                                  </p:childTnLst>
                                </p:cTn>
                              </p:par>
                              <p:par>
                                <p:cTn id="59" presetID="21" presetClass="entr" presetSubtype="1" fill="hold" grpId="0" nodeType="withEffect">
                                  <p:stCondLst>
                                    <p:cond delay="0"/>
                                  </p:stCondLst>
                                  <p:childTnLst>
                                    <p:set>
                                      <p:cBhvr>
                                        <p:cTn id="60" dur="1" fill="hold">
                                          <p:stCondLst>
                                            <p:cond delay="0"/>
                                          </p:stCondLst>
                                        </p:cTn>
                                        <p:tgtEl>
                                          <p:spTgt spid="277524"/>
                                        </p:tgtEl>
                                        <p:attrNameLst>
                                          <p:attrName>style.visibility</p:attrName>
                                        </p:attrNameLst>
                                      </p:cBhvr>
                                      <p:to>
                                        <p:strVal val="visible"/>
                                      </p:to>
                                    </p:set>
                                    <p:animEffect transition="in" filter="wheel(1)">
                                      <p:cBhvr>
                                        <p:cTn id="61" dur="2000"/>
                                        <p:tgtEl>
                                          <p:spTgt spid="277524"/>
                                        </p:tgtEl>
                                      </p:cBhvr>
                                    </p:animEffect>
                                  </p:childTnLst>
                                </p:cTn>
                              </p:par>
                              <p:par>
                                <p:cTn id="62" presetID="21" presetClass="entr" presetSubtype="1" fill="hold" grpId="0" nodeType="withEffect">
                                  <p:stCondLst>
                                    <p:cond delay="0"/>
                                  </p:stCondLst>
                                  <p:childTnLst>
                                    <p:set>
                                      <p:cBhvr>
                                        <p:cTn id="63" dur="1" fill="hold">
                                          <p:stCondLst>
                                            <p:cond delay="0"/>
                                          </p:stCondLst>
                                        </p:cTn>
                                        <p:tgtEl>
                                          <p:spTgt spid="277525"/>
                                        </p:tgtEl>
                                        <p:attrNameLst>
                                          <p:attrName>style.visibility</p:attrName>
                                        </p:attrNameLst>
                                      </p:cBhvr>
                                      <p:to>
                                        <p:strVal val="visible"/>
                                      </p:to>
                                    </p:set>
                                    <p:animEffect transition="in" filter="wheel(1)">
                                      <p:cBhvr>
                                        <p:cTn id="64" dur="2000"/>
                                        <p:tgtEl>
                                          <p:spTgt spid="277525"/>
                                        </p:tgtEl>
                                      </p:cBhvr>
                                    </p:animEffect>
                                  </p:childTnLst>
                                </p:cTn>
                              </p:par>
                              <p:par>
                                <p:cTn id="65" presetID="21" presetClass="entr" presetSubtype="1" fill="hold" grpId="0" nodeType="withEffect">
                                  <p:stCondLst>
                                    <p:cond delay="0"/>
                                  </p:stCondLst>
                                  <p:childTnLst>
                                    <p:set>
                                      <p:cBhvr>
                                        <p:cTn id="66" dur="1" fill="hold">
                                          <p:stCondLst>
                                            <p:cond delay="0"/>
                                          </p:stCondLst>
                                        </p:cTn>
                                        <p:tgtEl>
                                          <p:spTgt spid="277526"/>
                                        </p:tgtEl>
                                        <p:attrNameLst>
                                          <p:attrName>style.visibility</p:attrName>
                                        </p:attrNameLst>
                                      </p:cBhvr>
                                      <p:to>
                                        <p:strVal val="visible"/>
                                      </p:to>
                                    </p:set>
                                    <p:animEffect transition="in" filter="wheel(1)">
                                      <p:cBhvr>
                                        <p:cTn id="67" dur="2000"/>
                                        <p:tgtEl>
                                          <p:spTgt spid="277526"/>
                                        </p:tgtEl>
                                      </p:cBhvr>
                                    </p:animEffect>
                                  </p:childTnLst>
                                </p:cTn>
                              </p:par>
                              <p:par>
                                <p:cTn id="68" presetID="21" presetClass="entr" presetSubtype="1" fill="hold" grpId="0" nodeType="withEffect">
                                  <p:stCondLst>
                                    <p:cond delay="0"/>
                                  </p:stCondLst>
                                  <p:childTnLst>
                                    <p:set>
                                      <p:cBhvr>
                                        <p:cTn id="69" dur="1" fill="hold">
                                          <p:stCondLst>
                                            <p:cond delay="0"/>
                                          </p:stCondLst>
                                        </p:cTn>
                                        <p:tgtEl>
                                          <p:spTgt spid="277527"/>
                                        </p:tgtEl>
                                        <p:attrNameLst>
                                          <p:attrName>style.visibility</p:attrName>
                                        </p:attrNameLst>
                                      </p:cBhvr>
                                      <p:to>
                                        <p:strVal val="visible"/>
                                      </p:to>
                                    </p:set>
                                    <p:animEffect transition="in" filter="wheel(1)">
                                      <p:cBhvr>
                                        <p:cTn id="70" dur="2000"/>
                                        <p:tgtEl>
                                          <p:spTgt spid="277527"/>
                                        </p:tgtEl>
                                      </p:cBhvr>
                                    </p:animEffect>
                                  </p:childTnLst>
                                </p:cTn>
                              </p:par>
                              <p:par>
                                <p:cTn id="71" presetID="21" presetClass="entr" presetSubtype="1" fill="hold" grpId="0" nodeType="withEffect">
                                  <p:stCondLst>
                                    <p:cond delay="0"/>
                                  </p:stCondLst>
                                  <p:childTnLst>
                                    <p:set>
                                      <p:cBhvr>
                                        <p:cTn id="72" dur="1" fill="hold">
                                          <p:stCondLst>
                                            <p:cond delay="0"/>
                                          </p:stCondLst>
                                        </p:cTn>
                                        <p:tgtEl>
                                          <p:spTgt spid="277528"/>
                                        </p:tgtEl>
                                        <p:attrNameLst>
                                          <p:attrName>style.visibility</p:attrName>
                                        </p:attrNameLst>
                                      </p:cBhvr>
                                      <p:to>
                                        <p:strVal val="visible"/>
                                      </p:to>
                                    </p:set>
                                    <p:animEffect transition="in" filter="wheel(1)">
                                      <p:cBhvr>
                                        <p:cTn id="73" dur="2000"/>
                                        <p:tgtEl>
                                          <p:spTgt spid="277528"/>
                                        </p:tgtEl>
                                      </p:cBhvr>
                                    </p:animEffect>
                                  </p:childTnLst>
                                </p:cTn>
                              </p:par>
                              <p:par>
                                <p:cTn id="74" presetID="21" presetClass="entr" presetSubtype="1" fill="hold" grpId="0" nodeType="withEffect">
                                  <p:stCondLst>
                                    <p:cond delay="0"/>
                                  </p:stCondLst>
                                  <p:childTnLst>
                                    <p:set>
                                      <p:cBhvr>
                                        <p:cTn id="75" dur="1" fill="hold">
                                          <p:stCondLst>
                                            <p:cond delay="0"/>
                                          </p:stCondLst>
                                        </p:cTn>
                                        <p:tgtEl>
                                          <p:spTgt spid="277529"/>
                                        </p:tgtEl>
                                        <p:attrNameLst>
                                          <p:attrName>style.visibility</p:attrName>
                                        </p:attrNameLst>
                                      </p:cBhvr>
                                      <p:to>
                                        <p:strVal val="visible"/>
                                      </p:to>
                                    </p:set>
                                    <p:animEffect transition="in" filter="wheel(1)">
                                      <p:cBhvr>
                                        <p:cTn id="76" dur="2000"/>
                                        <p:tgtEl>
                                          <p:spTgt spid="277529"/>
                                        </p:tgtEl>
                                      </p:cBhvr>
                                    </p:animEffect>
                                  </p:childTnLst>
                                </p:cTn>
                              </p:par>
                              <p:par>
                                <p:cTn id="77" presetID="21" presetClass="entr" presetSubtype="1" fill="hold" grpId="0" nodeType="withEffect">
                                  <p:stCondLst>
                                    <p:cond delay="0"/>
                                  </p:stCondLst>
                                  <p:childTnLst>
                                    <p:set>
                                      <p:cBhvr>
                                        <p:cTn id="78" dur="1" fill="hold">
                                          <p:stCondLst>
                                            <p:cond delay="0"/>
                                          </p:stCondLst>
                                        </p:cTn>
                                        <p:tgtEl>
                                          <p:spTgt spid="277530"/>
                                        </p:tgtEl>
                                        <p:attrNameLst>
                                          <p:attrName>style.visibility</p:attrName>
                                        </p:attrNameLst>
                                      </p:cBhvr>
                                      <p:to>
                                        <p:strVal val="visible"/>
                                      </p:to>
                                    </p:set>
                                    <p:animEffect transition="in" filter="wheel(1)">
                                      <p:cBhvr>
                                        <p:cTn id="79" dur="2000"/>
                                        <p:tgtEl>
                                          <p:spTgt spid="277530"/>
                                        </p:tgtEl>
                                      </p:cBhvr>
                                    </p:animEffect>
                                  </p:childTnLst>
                                </p:cTn>
                              </p:par>
                              <p:par>
                                <p:cTn id="80" presetID="21" presetClass="entr" presetSubtype="1" fill="hold" grpId="0" nodeType="withEffect">
                                  <p:stCondLst>
                                    <p:cond delay="0"/>
                                  </p:stCondLst>
                                  <p:childTnLst>
                                    <p:set>
                                      <p:cBhvr>
                                        <p:cTn id="81" dur="1" fill="hold">
                                          <p:stCondLst>
                                            <p:cond delay="0"/>
                                          </p:stCondLst>
                                        </p:cTn>
                                        <p:tgtEl>
                                          <p:spTgt spid="277531"/>
                                        </p:tgtEl>
                                        <p:attrNameLst>
                                          <p:attrName>style.visibility</p:attrName>
                                        </p:attrNameLst>
                                      </p:cBhvr>
                                      <p:to>
                                        <p:strVal val="visible"/>
                                      </p:to>
                                    </p:set>
                                    <p:animEffect transition="in" filter="wheel(1)">
                                      <p:cBhvr>
                                        <p:cTn id="82" dur="2000"/>
                                        <p:tgtEl>
                                          <p:spTgt spid="277531"/>
                                        </p:tgtEl>
                                      </p:cBhvr>
                                    </p:animEffect>
                                  </p:childTnLst>
                                </p:cTn>
                              </p:par>
                              <p:par>
                                <p:cTn id="83" presetID="21" presetClass="entr" presetSubtype="1" fill="hold" grpId="0" nodeType="withEffect">
                                  <p:stCondLst>
                                    <p:cond delay="0"/>
                                  </p:stCondLst>
                                  <p:childTnLst>
                                    <p:set>
                                      <p:cBhvr>
                                        <p:cTn id="84" dur="1" fill="hold">
                                          <p:stCondLst>
                                            <p:cond delay="0"/>
                                          </p:stCondLst>
                                        </p:cTn>
                                        <p:tgtEl>
                                          <p:spTgt spid="277532"/>
                                        </p:tgtEl>
                                        <p:attrNameLst>
                                          <p:attrName>style.visibility</p:attrName>
                                        </p:attrNameLst>
                                      </p:cBhvr>
                                      <p:to>
                                        <p:strVal val="visible"/>
                                      </p:to>
                                    </p:set>
                                    <p:animEffect transition="in" filter="wheel(1)">
                                      <p:cBhvr>
                                        <p:cTn id="85" dur="2000"/>
                                        <p:tgtEl>
                                          <p:spTgt spid="277532"/>
                                        </p:tgtEl>
                                      </p:cBhvr>
                                    </p:animEffect>
                                  </p:childTnLst>
                                </p:cTn>
                              </p:par>
                              <p:par>
                                <p:cTn id="86" presetID="21" presetClass="entr" presetSubtype="1" fill="hold" grpId="0" nodeType="withEffect">
                                  <p:stCondLst>
                                    <p:cond delay="0"/>
                                  </p:stCondLst>
                                  <p:childTnLst>
                                    <p:set>
                                      <p:cBhvr>
                                        <p:cTn id="87" dur="1" fill="hold">
                                          <p:stCondLst>
                                            <p:cond delay="0"/>
                                          </p:stCondLst>
                                        </p:cTn>
                                        <p:tgtEl>
                                          <p:spTgt spid="277533"/>
                                        </p:tgtEl>
                                        <p:attrNameLst>
                                          <p:attrName>style.visibility</p:attrName>
                                        </p:attrNameLst>
                                      </p:cBhvr>
                                      <p:to>
                                        <p:strVal val="visible"/>
                                      </p:to>
                                    </p:set>
                                    <p:animEffect transition="in" filter="wheel(1)">
                                      <p:cBhvr>
                                        <p:cTn id="88" dur="2000"/>
                                        <p:tgtEl>
                                          <p:spTgt spid="277533"/>
                                        </p:tgtEl>
                                      </p:cBhvr>
                                    </p:animEffect>
                                  </p:childTnLst>
                                </p:cTn>
                              </p:par>
                              <p:par>
                                <p:cTn id="89" presetID="21" presetClass="entr" presetSubtype="1" fill="hold" grpId="0" nodeType="withEffect">
                                  <p:stCondLst>
                                    <p:cond delay="0"/>
                                  </p:stCondLst>
                                  <p:childTnLst>
                                    <p:set>
                                      <p:cBhvr>
                                        <p:cTn id="90" dur="1" fill="hold">
                                          <p:stCondLst>
                                            <p:cond delay="0"/>
                                          </p:stCondLst>
                                        </p:cTn>
                                        <p:tgtEl>
                                          <p:spTgt spid="277534"/>
                                        </p:tgtEl>
                                        <p:attrNameLst>
                                          <p:attrName>style.visibility</p:attrName>
                                        </p:attrNameLst>
                                      </p:cBhvr>
                                      <p:to>
                                        <p:strVal val="visible"/>
                                      </p:to>
                                    </p:set>
                                    <p:animEffect transition="in" filter="wheel(1)">
                                      <p:cBhvr>
                                        <p:cTn id="91" dur="2000"/>
                                        <p:tgtEl>
                                          <p:spTgt spid="277534"/>
                                        </p:tgtEl>
                                      </p:cBhvr>
                                    </p:animEffect>
                                  </p:childTnLst>
                                </p:cTn>
                              </p:par>
                              <p:par>
                                <p:cTn id="92" presetID="21" presetClass="entr" presetSubtype="1" fill="hold" grpId="0" nodeType="withEffect">
                                  <p:stCondLst>
                                    <p:cond delay="0"/>
                                  </p:stCondLst>
                                  <p:childTnLst>
                                    <p:set>
                                      <p:cBhvr>
                                        <p:cTn id="93" dur="1" fill="hold">
                                          <p:stCondLst>
                                            <p:cond delay="0"/>
                                          </p:stCondLst>
                                        </p:cTn>
                                        <p:tgtEl>
                                          <p:spTgt spid="277535"/>
                                        </p:tgtEl>
                                        <p:attrNameLst>
                                          <p:attrName>style.visibility</p:attrName>
                                        </p:attrNameLst>
                                      </p:cBhvr>
                                      <p:to>
                                        <p:strVal val="visible"/>
                                      </p:to>
                                    </p:set>
                                    <p:animEffect transition="in" filter="wheel(1)">
                                      <p:cBhvr>
                                        <p:cTn id="94" dur="2000"/>
                                        <p:tgtEl>
                                          <p:spTgt spid="277535"/>
                                        </p:tgtEl>
                                      </p:cBhvr>
                                    </p:animEffect>
                                  </p:childTnLst>
                                </p:cTn>
                              </p:par>
                              <p:par>
                                <p:cTn id="95" presetID="21" presetClass="entr" presetSubtype="1" fill="hold" grpId="0" nodeType="withEffect">
                                  <p:stCondLst>
                                    <p:cond delay="0"/>
                                  </p:stCondLst>
                                  <p:childTnLst>
                                    <p:set>
                                      <p:cBhvr>
                                        <p:cTn id="96" dur="1" fill="hold">
                                          <p:stCondLst>
                                            <p:cond delay="0"/>
                                          </p:stCondLst>
                                        </p:cTn>
                                        <p:tgtEl>
                                          <p:spTgt spid="277536"/>
                                        </p:tgtEl>
                                        <p:attrNameLst>
                                          <p:attrName>style.visibility</p:attrName>
                                        </p:attrNameLst>
                                      </p:cBhvr>
                                      <p:to>
                                        <p:strVal val="visible"/>
                                      </p:to>
                                    </p:set>
                                    <p:animEffect transition="in" filter="wheel(1)">
                                      <p:cBhvr>
                                        <p:cTn id="97" dur="2000"/>
                                        <p:tgtEl>
                                          <p:spTgt spid="277536"/>
                                        </p:tgtEl>
                                      </p:cBhvr>
                                    </p:animEffect>
                                  </p:childTnLst>
                                </p:cTn>
                              </p:par>
                              <p:par>
                                <p:cTn id="98" presetID="21" presetClass="entr" presetSubtype="1" fill="hold" grpId="0" nodeType="withEffect">
                                  <p:stCondLst>
                                    <p:cond delay="0"/>
                                  </p:stCondLst>
                                  <p:childTnLst>
                                    <p:set>
                                      <p:cBhvr>
                                        <p:cTn id="99" dur="1" fill="hold">
                                          <p:stCondLst>
                                            <p:cond delay="0"/>
                                          </p:stCondLst>
                                        </p:cTn>
                                        <p:tgtEl>
                                          <p:spTgt spid="277537"/>
                                        </p:tgtEl>
                                        <p:attrNameLst>
                                          <p:attrName>style.visibility</p:attrName>
                                        </p:attrNameLst>
                                      </p:cBhvr>
                                      <p:to>
                                        <p:strVal val="visible"/>
                                      </p:to>
                                    </p:set>
                                    <p:animEffect transition="in" filter="wheel(1)">
                                      <p:cBhvr>
                                        <p:cTn id="100" dur="2000"/>
                                        <p:tgtEl>
                                          <p:spTgt spid="277537"/>
                                        </p:tgtEl>
                                      </p:cBhvr>
                                    </p:animEffect>
                                  </p:childTnLst>
                                </p:cTn>
                              </p:par>
                              <p:par>
                                <p:cTn id="101" presetID="21" presetClass="entr" presetSubtype="1" fill="hold" grpId="0" nodeType="withEffect">
                                  <p:stCondLst>
                                    <p:cond delay="0"/>
                                  </p:stCondLst>
                                  <p:childTnLst>
                                    <p:set>
                                      <p:cBhvr>
                                        <p:cTn id="102" dur="1" fill="hold">
                                          <p:stCondLst>
                                            <p:cond delay="0"/>
                                          </p:stCondLst>
                                        </p:cTn>
                                        <p:tgtEl>
                                          <p:spTgt spid="277538"/>
                                        </p:tgtEl>
                                        <p:attrNameLst>
                                          <p:attrName>style.visibility</p:attrName>
                                        </p:attrNameLst>
                                      </p:cBhvr>
                                      <p:to>
                                        <p:strVal val="visible"/>
                                      </p:to>
                                    </p:set>
                                    <p:animEffect transition="in" filter="wheel(1)">
                                      <p:cBhvr>
                                        <p:cTn id="103" dur="2000"/>
                                        <p:tgtEl>
                                          <p:spTgt spid="277538"/>
                                        </p:tgtEl>
                                      </p:cBhvr>
                                    </p:animEffect>
                                  </p:childTnLst>
                                </p:cTn>
                              </p:par>
                              <p:par>
                                <p:cTn id="104" presetID="21" presetClass="entr" presetSubtype="1" fill="hold" grpId="0" nodeType="withEffect">
                                  <p:stCondLst>
                                    <p:cond delay="0"/>
                                  </p:stCondLst>
                                  <p:childTnLst>
                                    <p:set>
                                      <p:cBhvr>
                                        <p:cTn id="105" dur="1" fill="hold">
                                          <p:stCondLst>
                                            <p:cond delay="0"/>
                                          </p:stCondLst>
                                        </p:cTn>
                                        <p:tgtEl>
                                          <p:spTgt spid="277539"/>
                                        </p:tgtEl>
                                        <p:attrNameLst>
                                          <p:attrName>style.visibility</p:attrName>
                                        </p:attrNameLst>
                                      </p:cBhvr>
                                      <p:to>
                                        <p:strVal val="visible"/>
                                      </p:to>
                                    </p:set>
                                    <p:animEffect transition="in" filter="wheel(1)">
                                      <p:cBhvr>
                                        <p:cTn id="106" dur="2000"/>
                                        <p:tgtEl>
                                          <p:spTgt spid="277539"/>
                                        </p:tgtEl>
                                      </p:cBhvr>
                                    </p:animEffect>
                                  </p:childTnLst>
                                </p:cTn>
                              </p:par>
                              <p:par>
                                <p:cTn id="107" presetID="21" presetClass="entr" presetSubtype="1" fill="hold" grpId="0" nodeType="withEffect">
                                  <p:stCondLst>
                                    <p:cond delay="0"/>
                                  </p:stCondLst>
                                  <p:childTnLst>
                                    <p:set>
                                      <p:cBhvr>
                                        <p:cTn id="108" dur="1" fill="hold">
                                          <p:stCondLst>
                                            <p:cond delay="0"/>
                                          </p:stCondLst>
                                        </p:cTn>
                                        <p:tgtEl>
                                          <p:spTgt spid="277540"/>
                                        </p:tgtEl>
                                        <p:attrNameLst>
                                          <p:attrName>style.visibility</p:attrName>
                                        </p:attrNameLst>
                                      </p:cBhvr>
                                      <p:to>
                                        <p:strVal val="visible"/>
                                      </p:to>
                                    </p:set>
                                    <p:animEffect transition="in" filter="wheel(1)">
                                      <p:cBhvr>
                                        <p:cTn id="109" dur="2000"/>
                                        <p:tgtEl>
                                          <p:spTgt spid="277540"/>
                                        </p:tgtEl>
                                      </p:cBhvr>
                                    </p:animEffect>
                                  </p:childTnLst>
                                </p:cTn>
                              </p:par>
                              <p:par>
                                <p:cTn id="110" presetID="21" presetClass="entr" presetSubtype="1" fill="hold" grpId="0" nodeType="withEffect">
                                  <p:stCondLst>
                                    <p:cond delay="0"/>
                                  </p:stCondLst>
                                  <p:childTnLst>
                                    <p:set>
                                      <p:cBhvr>
                                        <p:cTn id="111" dur="1" fill="hold">
                                          <p:stCondLst>
                                            <p:cond delay="0"/>
                                          </p:stCondLst>
                                        </p:cTn>
                                        <p:tgtEl>
                                          <p:spTgt spid="277541"/>
                                        </p:tgtEl>
                                        <p:attrNameLst>
                                          <p:attrName>style.visibility</p:attrName>
                                        </p:attrNameLst>
                                      </p:cBhvr>
                                      <p:to>
                                        <p:strVal val="visible"/>
                                      </p:to>
                                    </p:set>
                                    <p:animEffect transition="in" filter="wheel(1)">
                                      <p:cBhvr>
                                        <p:cTn id="112" dur="2000"/>
                                        <p:tgtEl>
                                          <p:spTgt spid="277541"/>
                                        </p:tgtEl>
                                      </p:cBhvr>
                                    </p:animEffect>
                                  </p:childTnLst>
                                </p:cTn>
                              </p:par>
                              <p:par>
                                <p:cTn id="113" presetID="21" presetClass="entr" presetSubtype="1" fill="hold" grpId="0" nodeType="withEffect">
                                  <p:stCondLst>
                                    <p:cond delay="0"/>
                                  </p:stCondLst>
                                  <p:childTnLst>
                                    <p:set>
                                      <p:cBhvr>
                                        <p:cTn id="114" dur="1" fill="hold">
                                          <p:stCondLst>
                                            <p:cond delay="0"/>
                                          </p:stCondLst>
                                        </p:cTn>
                                        <p:tgtEl>
                                          <p:spTgt spid="277542"/>
                                        </p:tgtEl>
                                        <p:attrNameLst>
                                          <p:attrName>style.visibility</p:attrName>
                                        </p:attrNameLst>
                                      </p:cBhvr>
                                      <p:to>
                                        <p:strVal val="visible"/>
                                      </p:to>
                                    </p:set>
                                    <p:animEffect transition="in" filter="wheel(1)">
                                      <p:cBhvr>
                                        <p:cTn id="115" dur="2000"/>
                                        <p:tgtEl>
                                          <p:spTgt spid="277542"/>
                                        </p:tgtEl>
                                      </p:cBhvr>
                                    </p:animEffect>
                                  </p:childTnLst>
                                </p:cTn>
                              </p:par>
                              <p:par>
                                <p:cTn id="116" presetID="21" presetClass="entr" presetSubtype="1" fill="hold" grpId="0" nodeType="withEffect">
                                  <p:stCondLst>
                                    <p:cond delay="0"/>
                                  </p:stCondLst>
                                  <p:childTnLst>
                                    <p:set>
                                      <p:cBhvr>
                                        <p:cTn id="117" dur="1" fill="hold">
                                          <p:stCondLst>
                                            <p:cond delay="0"/>
                                          </p:stCondLst>
                                        </p:cTn>
                                        <p:tgtEl>
                                          <p:spTgt spid="277543"/>
                                        </p:tgtEl>
                                        <p:attrNameLst>
                                          <p:attrName>style.visibility</p:attrName>
                                        </p:attrNameLst>
                                      </p:cBhvr>
                                      <p:to>
                                        <p:strVal val="visible"/>
                                      </p:to>
                                    </p:set>
                                    <p:animEffect transition="in" filter="wheel(1)">
                                      <p:cBhvr>
                                        <p:cTn id="118" dur="2000"/>
                                        <p:tgtEl>
                                          <p:spTgt spid="277543"/>
                                        </p:tgtEl>
                                      </p:cBhvr>
                                    </p:animEffect>
                                  </p:childTnLst>
                                </p:cTn>
                              </p:par>
                              <p:par>
                                <p:cTn id="119" presetID="21" presetClass="entr" presetSubtype="1" fill="hold" grpId="0" nodeType="withEffect">
                                  <p:stCondLst>
                                    <p:cond delay="0"/>
                                  </p:stCondLst>
                                  <p:childTnLst>
                                    <p:set>
                                      <p:cBhvr>
                                        <p:cTn id="120" dur="1" fill="hold">
                                          <p:stCondLst>
                                            <p:cond delay="0"/>
                                          </p:stCondLst>
                                        </p:cTn>
                                        <p:tgtEl>
                                          <p:spTgt spid="277544"/>
                                        </p:tgtEl>
                                        <p:attrNameLst>
                                          <p:attrName>style.visibility</p:attrName>
                                        </p:attrNameLst>
                                      </p:cBhvr>
                                      <p:to>
                                        <p:strVal val="visible"/>
                                      </p:to>
                                    </p:set>
                                    <p:animEffect transition="in" filter="wheel(1)">
                                      <p:cBhvr>
                                        <p:cTn id="121" dur="2000"/>
                                        <p:tgtEl>
                                          <p:spTgt spid="277544"/>
                                        </p:tgtEl>
                                      </p:cBhvr>
                                    </p:animEffect>
                                  </p:childTnLst>
                                </p:cTn>
                              </p:par>
                              <p:par>
                                <p:cTn id="122" presetID="21" presetClass="entr" presetSubtype="1" fill="hold" grpId="0" nodeType="withEffect">
                                  <p:stCondLst>
                                    <p:cond delay="0"/>
                                  </p:stCondLst>
                                  <p:childTnLst>
                                    <p:set>
                                      <p:cBhvr>
                                        <p:cTn id="123" dur="1" fill="hold">
                                          <p:stCondLst>
                                            <p:cond delay="0"/>
                                          </p:stCondLst>
                                        </p:cTn>
                                        <p:tgtEl>
                                          <p:spTgt spid="277545"/>
                                        </p:tgtEl>
                                        <p:attrNameLst>
                                          <p:attrName>style.visibility</p:attrName>
                                        </p:attrNameLst>
                                      </p:cBhvr>
                                      <p:to>
                                        <p:strVal val="visible"/>
                                      </p:to>
                                    </p:set>
                                    <p:animEffect transition="in" filter="wheel(1)">
                                      <p:cBhvr>
                                        <p:cTn id="124" dur="2000"/>
                                        <p:tgtEl>
                                          <p:spTgt spid="277545"/>
                                        </p:tgtEl>
                                      </p:cBhvr>
                                    </p:animEffect>
                                  </p:childTnLst>
                                </p:cTn>
                              </p:par>
                              <p:par>
                                <p:cTn id="125" presetID="21" presetClass="entr" presetSubtype="1" fill="hold" grpId="0" nodeType="withEffect">
                                  <p:stCondLst>
                                    <p:cond delay="0"/>
                                  </p:stCondLst>
                                  <p:childTnLst>
                                    <p:set>
                                      <p:cBhvr>
                                        <p:cTn id="126" dur="1" fill="hold">
                                          <p:stCondLst>
                                            <p:cond delay="0"/>
                                          </p:stCondLst>
                                        </p:cTn>
                                        <p:tgtEl>
                                          <p:spTgt spid="277546"/>
                                        </p:tgtEl>
                                        <p:attrNameLst>
                                          <p:attrName>style.visibility</p:attrName>
                                        </p:attrNameLst>
                                      </p:cBhvr>
                                      <p:to>
                                        <p:strVal val="visible"/>
                                      </p:to>
                                    </p:set>
                                    <p:animEffect transition="in" filter="wheel(1)">
                                      <p:cBhvr>
                                        <p:cTn id="127" dur="2000"/>
                                        <p:tgtEl>
                                          <p:spTgt spid="277546"/>
                                        </p:tgtEl>
                                      </p:cBhvr>
                                    </p:animEffect>
                                  </p:childTnLst>
                                </p:cTn>
                              </p:par>
                              <p:par>
                                <p:cTn id="128" presetID="21" presetClass="entr" presetSubtype="1" fill="hold" grpId="0" nodeType="withEffect">
                                  <p:stCondLst>
                                    <p:cond delay="0"/>
                                  </p:stCondLst>
                                  <p:childTnLst>
                                    <p:set>
                                      <p:cBhvr>
                                        <p:cTn id="129" dur="1" fill="hold">
                                          <p:stCondLst>
                                            <p:cond delay="0"/>
                                          </p:stCondLst>
                                        </p:cTn>
                                        <p:tgtEl>
                                          <p:spTgt spid="277547"/>
                                        </p:tgtEl>
                                        <p:attrNameLst>
                                          <p:attrName>style.visibility</p:attrName>
                                        </p:attrNameLst>
                                      </p:cBhvr>
                                      <p:to>
                                        <p:strVal val="visible"/>
                                      </p:to>
                                    </p:set>
                                    <p:animEffect transition="in" filter="wheel(1)">
                                      <p:cBhvr>
                                        <p:cTn id="130" dur="2000"/>
                                        <p:tgtEl>
                                          <p:spTgt spid="277547"/>
                                        </p:tgtEl>
                                      </p:cBhvr>
                                    </p:animEffect>
                                  </p:childTnLst>
                                </p:cTn>
                              </p:par>
                              <p:par>
                                <p:cTn id="131" presetID="21" presetClass="entr" presetSubtype="1" fill="hold" grpId="0" nodeType="withEffect">
                                  <p:stCondLst>
                                    <p:cond delay="0"/>
                                  </p:stCondLst>
                                  <p:childTnLst>
                                    <p:set>
                                      <p:cBhvr>
                                        <p:cTn id="132" dur="1" fill="hold">
                                          <p:stCondLst>
                                            <p:cond delay="0"/>
                                          </p:stCondLst>
                                        </p:cTn>
                                        <p:tgtEl>
                                          <p:spTgt spid="277549"/>
                                        </p:tgtEl>
                                        <p:attrNameLst>
                                          <p:attrName>style.visibility</p:attrName>
                                        </p:attrNameLst>
                                      </p:cBhvr>
                                      <p:to>
                                        <p:strVal val="visible"/>
                                      </p:to>
                                    </p:set>
                                    <p:animEffect transition="in" filter="wheel(1)">
                                      <p:cBhvr>
                                        <p:cTn id="133" dur="2000"/>
                                        <p:tgtEl>
                                          <p:spTgt spid="277549"/>
                                        </p:tgtEl>
                                      </p:cBhvr>
                                    </p:animEffect>
                                  </p:childTnLst>
                                </p:cTn>
                              </p:par>
                              <p:par>
                                <p:cTn id="134" presetID="21" presetClass="entr" presetSubtype="1" fill="hold" grpId="0" nodeType="withEffect">
                                  <p:stCondLst>
                                    <p:cond delay="0"/>
                                  </p:stCondLst>
                                  <p:childTnLst>
                                    <p:set>
                                      <p:cBhvr>
                                        <p:cTn id="135" dur="1" fill="hold">
                                          <p:stCondLst>
                                            <p:cond delay="0"/>
                                          </p:stCondLst>
                                        </p:cTn>
                                        <p:tgtEl>
                                          <p:spTgt spid="277550"/>
                                        </p:tgtEl>
                                        <p:attrNameLst>
                                          <p:attrName>style.visibility</p:attrName>
                                        </p:attrNameLst>
                                      </p:cBhvr>
                                      <p:to>
                                        <p:strVal val="visible"/>
                                      </p:to>
                                    </p:set>
                                    <p:animEffect transition="in" filter="wheel(1)">
                                      <p:cBhvr>
                                        <p:cTn id="136" dur="2000"/>
                                        <p:tgtEl>
                                          <p:spTgt spid="277550"/>
                                        </p:tgtEl>
                                      </p:cBhvr>
                                    </p:animEffect>
                                  </p:childTnLst>
                                </p:cTn>
                              </p:par>
                              <p:par>
                                <p:cTn id="137" presetID="21" presetClass="entr" presetSubtype="1" fill="hold" grpId="0" nodeType="withEffect">
                                  <p:stCondLst>
                                    <p:cond delay="0"/>
                                  </p:stCondLst>
                                  <p:childTnLst>
                                    <p:set>
                                      <p:cBhvr>
                                        <p:cTn id="138" dur="1" fill="hold">
                                          <p:stCondLst>
                                            <p:cond delay="0"/>
                                          </p:stCondLst>
                                        </p:cTn>
                                        <p:tgtEl>
                                          <p:spTgt spid="277551"/>
                                        </p:tgtEl>
                                        <p:attrNameLst>
                                          <p:attrName>style.visibility</p:attrName>
                                        </p:attrNameLst>
                                      </p:cBhvr>
                                      <p:to>
                                        <p:strVal val="visible"/>
                                      </p:to>
                                    </p:set>
                                    <p:animEffect transition="in" filter="wheel(1)">
                                      <p:cBhvr>
                                        <p:cTn id="139" dur="2000"/>
                                        <p:tgtEl>
                                          <p:spTgt spid="277551"/>
                                        </p:tgtEl>
                                      </p:cBhvr>
                                    </p:animEffect>
                                  </p:childTnLst>
                                </p:cTn>
                              </p:par>
                              <p:par>
                                <p:cTn id="140" presetID="21" presetClass="entr" presetSubtype="1" fill="hold" grpId="0" nodeType="withEffect">
                                  <p:stCondLst>
                                    <p:cond delay="0"/>
                                  </p:stCondLst>
                                  <p:childTnLst>
                                    <p:set>
                                      <p:cBhvr>
                                        <p:cTn id="141" dur="1" fill="hold">
                                          <p:stCondLst>
                                            <p:cond delay="0"/>
                                          </p:stCondLst>
                                        </p:cTn>
                                        <p:tgtEl>
                                          <p:spTgt spid="277552"/>
                                        </p:tgtEl>
                                        <p:attrNameLst>
                                          <p:attrName>style.visibility</p:attrName>
                                        </p:attrNameLst>
                                      </p:cBhvr>
                                      <p:to>
                                        <p:strVal val="visible"/>
                                      </p:to>
                                    </p:set>
                                    <p:animEffect transition="in" filter="wheel(1)">
                                      <p:cBhvr>
                                        <p:cTn id="142" dur="2000"/>
                                        <p:tgtEl>
                                          <p:spTgt spid="277552"/>
                                        </p:tgtEl>
                                      </p:cBhvr>
                                    </p:animEffect>
                                  </p:childTnLst>
                                </p:cTn>
                              </p:par>
                              <p:par>
                                <p:cTn id="143" presetID="21" presetClass="entr" presetSubtype="1" fill="hold" grpId="0" nodeType="withEffect">
                                  <p:stCondLst>
                                    <p:cond delay="0"/>
                                  </p:stCondLst>
                                  <p:childTnLst>
                                    <p:set>
                                      <p:cBhvr>
                                        <p:cTn id="144" dur="1" fill="hold">
                                          <p:stCondLst>
                                            <p:cond delay="0"/>
                                          </p:stCondLst>
                                        </p:cTn>
                                        <p:tgtEl>
                                          <p:spTgt spid="277509"/>
                                        </p:tgtEl>
                                        <p:attrNameLst>
                                          <p:attrName>style.visibility</p:attrName>
                                        </p:attrNameLst>
                                      </p:cBhvr>
                                      <p:to>
                                        <p:strVal val="visible"/>
                                      </p:to>
                                    </p:set>
                                    <p:animEffect transition="in" filter="wheel(1)">
                                      <p:cBhvr>
                                        <p:cTn id="145" dur="2000"/>
                                        <p:tgtEl>
                                          <p:spTgt spid="277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09" grpId="0"/>
      <p:bldP spid="277510" grpId="0"/>
      <p:bldP spid="277511" grpId="0"/>
      <p:bldP spid="277512" grpId="0"/>
      <p:bldP spid="277513" grpId="0"/>
      <p:bldP spid="277514" grpId="0"/>
      <p:bldP spid="277515" grpId="0"/>
      <p:bldP spid="277516" grpId="0"/>
      <p:bldP spid="277517" grpId="0"/>
      <p:bldP spid="277518" grpId="0"/>
      <p:bldP spid="277519" grpId="0"/>
      <p:bldP spid="277520" grpId="0"/>
      <p:bldP spid="277521" grpId="0"/>
      <p:bldP spid="277522" grpId="0"/>
      <p:bldP spid="277523" grpId="0"/>
      <p:bldP spid="277524" grpId="0"/>
      <p:bldP spid="277525" grpId="0"/>
      <p:bldP spid="277526" grpId="0"/>
      <p:bldP spid="277527" grpId="0"/>
      <p:bldP spid="277528" grpId="0"/>
      <p:bldP spid="277529" grpId="0"/>
      <p:bldP spid="277530" grpId="0"/>
      <p:bldP spid="277531" grpId="0" animBg="1"/>
      <p:bldP spid="277532" grpId="0" animBg="1"/>
      <p:bldP spid="277533" grpId="0" animBg="1"/>
      <p:bldP spid="277534" grpId="0" animBg="1"/>
      <p:bldP spid="277535" grpId="0" animBg="1"/>
      <p:bldP spid="277536" grpId="0" animBg="1"/>
      <p:bldP spid="277537" grpId="0" animBg="1"/>
      <p:bldP spid="277538" grpId="0" animBg="1"/>
      <p:bldP spid="277539" grpId="0" animBg="1"/>
      <p:bldP spid="277540" grpId="0" animBg="1"/>
      <p:bldP spid="277541" grpId="0" animBg="1"/>
      <p:bldP spid="277542" grpId="0" animBg="1"/>
      <p:bldP spid="277543" grpId="0" animBg="1"/>
      <p:bldP spid="277544" grpId="0" animBg="1"/>
      <p:bldP spid="277545" grpId="0" animBg="1"/>
      <p:bldP spid="277546" grpId="0" animBg="1"/>
      <p:bldP spid="277547" grpId="0" animBg="1"/>
      <p:bldP spid="277549" grpId="0" animBg="1"/>
      <p:bldP spid="277550" grpId="0" animBg="1"/>
      <p:bldP spid="277551" grpId="0" animBg="1"/>
      <p:bldP spid="27755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2" name="Прямоугольник 1"/>
          <p:cNvSpPr>
            <a:spLocks noChangeArrowheads="1"/>
          </p:cNvSpPr>
          <p:nvPr/>
        </p:nvSpPr>
        <p:spPr bwMode="auto">
          <a:xfrm>
            <a:off x="250825" y="836613"/>
            <a:ext cx="8785225" cy="1631950"/>
          </a:xfrm>
          <a:prstGeom prst="rect">
            <a:avLst/>
          </a:prstGeom>
          <a:noFill/>
          <a:ln w="9525">
            <a:noFill/>
            <a:miter lim="800000"/>
            <a:headEnd/>
            <a:tailEnd/>
          </a:ln>
        </p:spPr>
        <p:txBody>
          <a:bodyPr>
            <a:spAutoFit/>
          </a:bodyPr>
          <a:lstStyle/>
          <a:p>
            <a:pPr algn="just"/>
            <a:r>
              <a:rPr lang="en-US" sz="2000"/>
              <a:t>                                Uning otasini Amir Tarag'ay va amakisi Xoji Barloslar                               qabilasining Bilar va yirik mulkdor amirlaridan edi.                                                Temur yoshlik chog'laridanoq harbiy ishga nihoyatda qiziqardi.                               U tezda mohir suvoriy va qo'rqmas jangchi sifatida butun Qashqadaryo vohasiga taniladi. Uning atrofida</a:t>
            </a:r>
            <a:endParaRPr lang="ru-RU" sz="2000"/>
          </a:p>
        </p:txBody>
      </p:sp>
      <p:sp>
        <p:nvSpPr>
          <p:cNvPr id="3" name="Прямоугольник 2"/>
          <p:cNvSpPr>
            <a:spLocks noChangeArrowheads="1"/>
          </p:cNvSpPr>
          <p:nvPr/>
        </p:nvSpPr>
        <p:spPr bwMode="auto">
          <a:xfrm>
            <a:off x="144463" y="2468563"/>
            <a:ext cx="4525962" cy="2862262"/>
          </a:xfrm>
          <a:prstGeom prst="rect">
            <a:avLst/>
          </a:prstGeom>
          <a:noFill/>
          <a:ln w="9525">
            <a:noFill/>
            <a:miter lim="800000"/>
            <a:headEnd/>
            <a:tailEnd/>
          </a:ln>
        </p:spPr>
        <p:txBody>
          <a:bodyPr>
            <a:spAutoFit/>
          </a:bodyPr>
          <a:lstStyle/>
          <a:p>
            <a:pPr algn="just"/>
            <a:r>
              <a:rPr lang="en-US" sz="2000"/>
              <a:t>Barlos qabilasidan chiqqan jangchi yoshlar to'plana boshlaydilar. Temur qo'l ostidagi navkarlar bilan ayrim amirlarga xizmat qiladi. Janglarda chiniqadi. 1360-1361 yillarda Chig'atoy xonidan bo'lgan Mug'uliston xoni Tug'luq Temur Movarounnahrdagi og'ir siyosiy vaziyatdan foydalanib, uni bo'ysundirishga harakat qiladi. </a:t>
            </a:r>
            <a:endParaRPr lang="ru-RU" sz="2000"/>
          </a:p>
        </p:txBody>
      </p:sp>
      <p:pic>
        <p:nvPicPr>
          <p:cNvPr id="8" name="Picture 4" descr="Эргашева Ю 01 033"/>
          <p:cNvPicPr>
            <a:picLocks noChangeAspect="1" noChangeArrowheads="1"/>
          </p:cNvPicPr>
          <p:nvPr/>
        </p:nvPicPr>
        <p:blipFill>
          <a:blip r:embed="rId3"/>
          <a:srcRect/>
          <a:stretch>
            <a:fillRect/>
          </a:stretch>
        </p:blipFill>
        <p:spPr bwMode="auto">
          <a:xfrm>
            <a:off x="4816475" y="2124075"/>
            <a:ext cx="4211638" cy="3287713"/>
          </a:xfrm>
          <a:prstGeom prst="rect">
            <a:avLst/>
          </a:prstGeom>
          <a:noFill/>
          <a:ln w="9525">
            <a:noFill/>
            <a:miter lim="800000"/>
            <a:headEnd/>
            <a:tailEnd/>
          </a:ln>
        </p:spPr>
      </p:pic>
      <p:sp>
        <p:nvSpPr>
          <p:cNvPr id="4" name="Прямоугольник 3"/>
          <p:cNvSpPr>
            <a:spLocks noChangeArrowheads="1"/>
          </p:cNvSpPr>
          <p:nvPr/>
        </p:nvSpPr>
        <p:spPr bwMode="auto">
          <a:xfrm>
            <a:off x="252413" y="5589588"/>
            <a:ext cx="8804275" cy="1016000"/>
          </a:xfrm>
          <a:prstGeom prst="rect">
            <a:avLst/>
          </a:prstGeom>
          <a:noFill/>
          <a:ln w="9525">
            <a:noFill/>
            <a:miter lim="800000"/>
            <a:headEnd/>
            <a:tailEnd/>
          </a:ln>
        </p:spPr>
        <p:txBody>
          <a:bodyPr>
            <a:spAutoFit/>
          </a:bodyPr>
          <a:lstStyle/>
          <a:p>
            <a:pPr algn="just"/>
            <a:r>
              <a:rPr lang="en-US" sz="2000"/>
              <a:t>U hech qanday qarshiliksiz Qashqadaryo vohasiga bostirib kiradi. O'sha vaqtlarda Qashqadaryo viloyatining hokimi Xoji Barlos dushmanga qarshi kurashish o'rniga Xurosonga qochadi va o'sha yerda o'ldiriladi. </a:t>
            </a:r>
            <a:endParaRPr lang="ru-RU" sz="2000"/>
          </a:p>
        </p:txBody>
      </p:sp>
    </p:spTree>
  </p:cSld>
  <p:clrMapOvr>
    <a:masterClrMapping/>
  </p:clrMapOvr>
  <p:transition spd="slow">
    <p:cover/>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2" name="Прямоугольник 1"/>
          <p:cNvSpPr>
            <a:spLocks noChangeArrowheads="1"/>
          </p:cNvSpPr>
          <p:nvPr/>
        </p:nvSpPr>
        <p:spPr bwMode="auto">
          <a:xfrm>
            <a:off x="107950" y="981075"/>
            <a:ext cx="8918575" cy="5586413"/>
          </a:xfrm>
          <a:prstGeom prst="rect">
            <a:avLst/>
          </a:prstGeom>
          <a:noFill/>
          <a:ln w="9525">
            <a:noFill/>
            <a:miter lim="800000"/>
            <a:headEnd/>
            <a:tailEnd/>
          </a:ln>
        </p:spPr>
        <p:txBody>
          <a:bodyPr>
            <a:spAutoFit/>
          </a:bodyPr>
          <a:lstStyle/>
          <a:p>
            <a:pPr algn="just"/>
            <a:r>
              <a:rPr lang="en-US" sz="2100"/>
              <a:t>	Temur amakisining viloyatini qo'ldan bermaslik maqsadida Tug'luq Temur ishonchini qozonib uning xizmatiga o'tadi va Kesh viloyatiga hokim bo'lib tayinlanishga muvaffaq bo'ladi.  Mug'uliston xoni Tug'luq Temur o'g'li Ilyosxo'jani Movarounnahrning hokimi qilib yuboradi. </a:t>
            </a:r>
          </a:p>
          <a:p>
            <a:pPr algn="just"/>
            <a:r>
              <a:rPr lang="en-US" sz="2100"/>
              <a:t>	Ammo Temur unga xizmat qilishni  istamaydi va Balx hokimi Amir Husayn ibn Mussalon ibn Qozog'on bilan ittifoq tuzadi. Temur Husaynning singlisi O'ljaoy Turkon og'aga uylangach ularning ittifoqi qarindoshlik aloqalari tufayli yanada mustah kamlanadi. Temur avval o'zboshimcha amirlarga qarshi ichki so'ngra Mug'ullarga qarshi tashqi kurash olib boradi. 	Seyistondagi janglarda qo'l va oyog'idan yarador bo'lib, bir umrga oqsoq bo'lib qoladi. Temur o'smirlik yillaridanoq Qur'onni yod bilgan uni ulamolar intiqom qilishib quvvai xotirasiga tassannolar o'qishgan. Temur 16-18 yoshida qilichbozlik, nayzabozlik va shikor qilish san'atini mohirona egallaydi. 20 yoshida esa abjir chavandoz bo'lib yetishadi. Endi u o'z vaqtini tengqurlari bilan o'tkazishni boshlaydi. Sohibqiron Amir Temur tarixan o'ta murakkab vaziyatda, XIV  asrning 60-yillarida siyosat maydoniga chiqadi. </a:t>
            </a:r>
            <a:endParaRPr lang="ru-RU" sz="2100"/>
          </a:p>
        </p:txBody>
      </p:sp>
    </p:spTree>
  </p:cSld>
  <p:clrMapOvr>
    <a:masterClrMapping/>
  </p:clrMapOvr>
  <p:transition spd="slow">
    <p:push dir="u"/>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Эргашева Ю 01 031"/>
          <p:cNvPicPr>
            <a:picLocks noChangeAspect="1" noChangeArrowheads="1"/>
          </p:cNvPicPr>
          <p:nvPr/>
        </p:nvPicPr>
        <p:blipFill>
          <a:blip r:embed="rId2"/>
          <a:srcRect/>
          <a:stretch>
            <a:fillRect/>
          </a:stretch>
        </p:blipFill>
        <p:spPr bwMode="auto">
          <a:xfrm>
            <a:off x="5003800" y="104775"/>
            <a:ext cx="3879850" cy="2603500"/>
          </a:xfrm>
          <a:prstGeom prst="rect">
            <a:avLst/>
          </a:prstGeom>
          <a:noFill/>
          <a:ln w="9525">
            <a:noFill/>
            <a:miter lim="800000"/>
            <a:headEnd/>
            <a:tailEnd/>
          </a:ln>
        </p:spPr>
      </p:pic>
      <p:pic>
        <p:nvPicPr>
          <p:cNvPr id="5" name="Picture 2" descr="Эргашева Ю 01 029"/>
          <p:cNvPicPr>
            <a:picLocks noChangeAspect="1" noChangeArrowheads="1"/>
          </p:cNvPicPr>
          <p:nvPr/>
        </p:nvPicPr>
        <p:blipFill>
          <a:blip r:embed="rId3"/>
          <a:srcRect/>
          <a:stretch>
            <a:fillRect/>
          </a:stretch>
        </p:blipFill>
        <p:spPr bwMode="auto">
          <a:xfrm>
            <a:off x="1376363" y="725488"/>
            <a:ext cx="3340100" cy="1982787"/>
          </a:xfrm>
          <a:prstGeom prst="rect">
            <a:avLst/>
          </a:prstGeom>
          <a:noFill/>
          <a:ln w="9525">
            <a:noFill/>
            <a:miter lim="800000"/>
            <a:headEnd/>
            <a:tailEnd/>
          </a:ln>
        </p:spPr>
      </p:pic>
      <p:sp>
        <p:nvSpPr>
          <p:cNvPr id="6" name="Прямоугольник 5"/>
          <p:cNvSpPr>
            <a:spLocks noChangeArrowheads="1"/>
          </p:cNvSpPr>
          <p:nvPr/>
        </p:nvSpPr>
        <p:spPr bwMode="auto">
          <a:xfrm>
            <a:off x="88900" y="2781300"/>
            <a:ext cx="8875713" cy="3970338"/>
          </a:xfrm>
          <a:prstGeom prst="rect">
            <a:avLst/>
          </a:prstGeom>
          <a:noFill/>
          <a:ln w="9525">
            <a:noFill/>
            <a:miter lim="800000"/>
            <a:headEnd/>
            <a:tailEnd/>
          </a:ln>
        </p:spPr>
        <p:txBody>
          <a:bodyPr>
            <a:spAutoFit/>
          </a:bodyPr>
          <a:lstStyle/>
          <a:p>
            <a:pPr algn="just"/>
            <a:r>
              <a:rPr lang="en-US"/>
              <a:t>	Amir Temurning Samarqand taxti uchun kurashish davri 1361-1370 yillarni o'z ichiga oladi. Bu maqsadga erishish yo'lidagi qadamni u o'z xotinining akasi Balx viloyatining hokimi Amir Husayn bilan yaqinlashib Ilyosxo'jaga qarshi kurash boshlaydi. Temur Movaroun nahr ni mug'ullar zulmidan ozod qilishni va markazlashgan kuchli davlat tuzishni o'z oldiga bosh  maqsad qilib qo'ygandi. Shuning uchun u Ilyosxo'ja qo'l ostida bo'lishni istamas edi. </a:t>
            </a:r>
          </a:p>
          <a:p>
            <a:pPr algn="just"/>
            <a:r>
              <a:rPr lang="en-US"/>
              <a:t>	Temurning bu yuldagi xatti harakatlari to'g'risida Ilyosxo'ja otasi Tug'luq Temurga xat yozib «Temur bizga qarshi isyon tig'ini ko'tardi» degan. Xon o'z navbatida Temurni o'ldirish to'g'risida  yorliq jo'natadi, lekin bu yorliq Temur qo'liga tushib qoladi. Bu hujjatdan xabar topgan Temur mug'ullarga qarshi qat'iy choralar ko'rish uchun jasur va qat'iatli jangchilarni to'plashga qaror qiladi. Temur o'z yigitlari bilan birgalikda Badaxshon tomon chekinib, maslakdoshlar qidirib, so'ng Badaxshondan Xorazm tomon yuradi. Xorazm sari yo'l olgan Temur yo'l-yo'lakay Balxda to'xtab uncha katta bo'lmagan kuch bilan Amir Husaynni o'z yo'liga tortadi.</a:t>
            </a:r>
            <a:endParaRPr lang="ru-RU"/>
          </a:p>
        </p:txBody>
      </p:sp>
      <p:sp>
        <p:nvSpPr>
          <p:cNvPr id="7" name="Прямоугольник 6"/>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1)">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628" name="Picture 4" descr="Эргашева Ю 01 033"/>
          <p:cNvPicPr>
            <a:picLocks noChangeAspect="1" noChangeArrowheads="1"/>
          </p:cNvPicPr>
          <p:nvPr/>
        </p:nvPicPr>
        <p:blipFill>
          <a:blip r:embed="rId3"/>
          <a:srcRect/>
          <a:stretch>
            <a:fillRect/>
          </a:stretch>
        </p:blipFill>
        <p:spPr bwMode="auto">
          <a:xfrm>
            <a:off x="128588" y="120650"/>
            <a:ext cx="8929687" cy="6183313"/>
          </a:xfrm>
          <a:prstGeom prst="rect">
            <a:avLst/>
          </a:prstGeom>
          <a:noFill/>
          <a:ln w="9525">
            <a:noFill/>
            <a:miter lim="800000"/>
            <a:headEnd/>
            <a:tailEnd/>
          </a:ln>
        </p:spPr>
      </p:pic>
      <p:sp>
        <p:nvSpPr>
          <p:cNvPr id="4" name="Прямоугольник 3"/>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Прямоугольник 5"/>
          <p:cNvSpPr/>
          <p:nvPr/>
        </p:nvSpPr>
        <p:spPr>
          <a:xfrm>
            <a:off x="215516" y="5041990"/>
            <a:ext cx="8676964" cy="1261884"/>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Agar </a:t>
            </a:r>
            <a:r>
              <a:rPr lang="en-US" sz="2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bizning</a:t>
            </a: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2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kuch</a:t>
            </a: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2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qudratimizga</a:t>
            </a: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2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shubxa</a:t>
            </a: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2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qilsangiz</a:t>
            </a: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biz </a:t>
            </a:r>
            <a:r>
              <a:rPr lang="en-US" sz="2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qurdirgan</a:t>
            </a: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2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binolarga</a:t>
            </a: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2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boqing</a:t>
            </a: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p>
          <a:p>
            <a:pPr algn="just">
              <a:defRPr/>
            </a:pP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28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Amir </a:t>
            </a:r>
            <a:r>
              <a:rPr lang="en-US" sz="28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temur</a:t>
            </a:r>
            <a:endParaRPr lang="ru-RU" sz="28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82628"/>
                                        </p:tgtEl>
                                        <p:attrNameLst>
                                          <p:attrName>style.visibility</p:attrName>
                                        </p:attrNameLst>
                                      </p:cBhvr>
                                      <p:to>
                                        <p:strVal val="visible"/>
                                      </p:to>
                                    </p:set>
                                    <p:animEffect transition="in" filter="barn(inVertical)">
                                      <p:cBhvr>
                                        <p:cTn id="14" dur="500"/>
                                        <p:tgtEl>
                                          <p:spTgt spid="282628"/>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anim calcmode="lin" valueType="num">
                                      <p:cBhvr>
                                        <p:cTn id="20" dur="2000" fill="hold"/>
                                        <p:tgtEl>
                                          <p:spTgt spid="6"/>
                                        </p:tgtEl>
                                        <p:attrNameLst>
                                          <p:attrName>ppt_w</p:attrName>
                                        </p:attrNameLst>
                                      </p:cBhvr>
                                      <p:tavLst>
                                        <p:tav tm="0" fmla="#ppt_w*sin(2.5*pi*$)">
                                          <p:val>
                                            <p:fltVal val="0"/>
                                          </p:val>
                                        </p:tav>
                                        <p:tav tm="100000">
                                          <p:val>
                                            <p:fltVal val="1"/>
                                          </p:val>
                                        </p:tav>
                                      </p:tavLst>
                                    </p:anim>
                                    <p:anim calcmode="lin" valueType="num">
                                      <p:cBhvr>
                                        <p:cTn id="21"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676" name="Picture 4" descr="Эргашева Ю 01 034"/>
          <p:cNvPicPr>
            <a:picLocks noChangeAspect="1" noChangeArrowheads="1"/>
          </p:cNvPicPr>
          <p:nvPr/>
        </p:nvPicPr>
        <p:blipFill>
          <a:blip r:embed="rId3"/>
          <a:srcRect/>
          <a:stretch>
            <a:fillRect/>
          </a:stretch>
        </p:blipFill>
        <p:spPr bwMode="auto">
          <a:xfrm>
            <a:off x="142875" y="144463"/>
            <a:ext cx="4814888" cy="3789362"/>
          </a:xfrm>
          <a:prstGeom prst="rect">
            <a:avLst/>
          </a:prstGeom>
          <a:noFill/>
          <a:ln w="9525">
            <a:noFill/>
            <a:miter lim="800000"/>
            <a:headEnd/>
            <a:tailEnd/>
          </a:ln>
        </p:spPr>
      </p:pic>
      <p:sp>
        <p:nvSpPr>
          <p:cNvPr id="4" name="Прямоугольник 3"/>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2" name="Прямоугольник 1"/>
          <p:cNvSpPr>
            <a:spLocks noChangeArrowheads="1"/>
          </p:cNvSpPr>
          <p:nvPr/>
        </p:nvSpPr>
        <p:spPr bwMode="auto">
          <a:xfrm>
            <a:off x="4957763" y="88900"/>
            <a:ext cx="4156075" cy="3138488"/>
          </a:xfrm>
          <a:prstGeom prst="rect">
            <a:avLst/>
          </a:prstGeom>
          <a:noFill/>
          <a:ln w="9525">
            <a:noFill/>
            <a:miter lim="800000"/>
            <a:headEnd/>
            <a:tailEnd/>
          </a:ln>
        </p:spPr>
        <p:txBody>
          <a:bodyPr>
            <a:spAutoFit/>
          </a:bodyPr>
          <a:lstStyle/>
          <a:p>
            <a:pPr algn="just"/>
            <a:r>
              <a:rPr lang="en-US"/>
              <a:t>	XV asrda temuriylar davlati Xitoy, Hindiston, Tibet va boshqa qo'shni mamlakatlar bilan savdo aloqalari olib boradi. Shunisi ham borki, XV asrda xususan uning birinchi yarmida mamlakatning iqtisodiy jihatdan ravnaq topishi, ayniqsa hunarmandchilik va ichki savdoning rivojlanishi ma'lum darajada shu davrda o'tkazilgan pul islohoti bilan bog'liq edi. </a:t>
            </a:r>
            <a:endParaRPr lang="ru-RU"/>
          </a:p>
        </p:txBody>
      </p:sp>
      <p:sp>
        <p:nvSpPr>
          <p:cNvPr id="3" name="Прямоугольник 2"/>
          <p:cNvSpPr>
            <a:spLocks noChangeArrowheads="1"/>
          </p:cNvSpPr>
          <p:nvPr/>
        </p:nvSpPr>
        <p:spPr bwMode="auto">
          <a:xfrm>
            <a:off x="4957763" y="3108325"/>
            <a:ext cx="4156075" cy="923925"/>
          </a:xfrm>
          <a:prstGeom prst="rect">
            <a:avLst/>
          </a:prstGeom>
          <a:noFill/>
          <a:ln w="9525">
            <a:noFill/>
            <a:miter lim="800000"/>
            <a:headEnd/>
            <a:tailEnd/>
          </a:ln>
        </p:spPr>
        <p:txBody>
          <a:bodyPr>
            <a:spAutoFit/>
          </a:bodyPr>
          <a:lstStyle/>
          <a:p>
            <a:pPr algn="just"/>
            <a:r>
              <a:rPr lang="en-US"/>
              <a:t>	Amir Temur va uning vafotidan keyin Temuriy shahzodalar o'rtasida boshlangan o'zaro kurashlar</a:t>
            </a:r>
            <a:endParaRPr lang="ru-RU"/>
          </a:p>
        </p:txBody>
      </p:sp>
      <p:sp>
        <p:nvSpPr>
          <p:cNvPr id="5" name="Прямоугольник 4"/>
          <p:cNvSpPr>
            <a:spLocks noChangeArrowheads="1"/>
          </p:cNvSpPr>
          <p:nvPr/>
        </p:nvSpPr>
        <p:spPr bwMode="auto">
          <a:xfrm>
            <a:off x="34925" y="3957638"/>
            <a:ext cx="8996363" cy="1200150"/>
          </a:xfrm>
          <a:prstGeom prst="rect">
            <a:avLst/>
          </a:prstGeom>
          <a:noFill/>
          <a:ln w="9525">
            <a:noFill/>
            <a:miter lim="800000"/>
            <a:headEnd/>
            <a:tailEnd/>
          </a:ln>
        </p:spPr>
        <p:txBody>
          <a:bodyPr>
            <a:spAutoFit/>
          </a:bodyPr>
          <a:lstStyle/>
          <a:p>
            <a:pPr algn="just"/>
            <a:r>
              <a:rPr lang="en-US"/>
              <a:t>va harbiy yurishlar mamlakatning ichki hayotiga salbiy ta'sir etsada, biroq Shohruh, Ulug'bek, Abdusaid, Sulton Husayn  hukmronlik qilgan davrlarda mamlakatda ma'lum darajada qaror topgan osoyishtalik tufayli ilgaridan davom etib kelayotgan an'analar asosida ilm-fan va madaniyat yanada jonlanadi.</a:t>
            </a:r>
            <a:endParaRPr lang="ru-RU"/>
          </a:p>
        </p:txBody>
      </p:sp>
      <p:sp>
        <p:nvSpPr>
          <p:cNvPr id="6" name="Прямоугольник 5"/>
          <p:cNvSpPr>
            <a:spLocks noChangeArrowheads="1"/>
          </p:cNvSpPr>
          <p:nvPr/>
        </p:nvSpPr>
        <p:spPr bwMode="auto">
          <a:xfrm>
            <a:off x="117475" y="5170488"/>
            <a:ext cx="8775700" cy="922337"/>
          </a:xfrm>
          <a:prstGeom prst="rect">
            <a:avLst/>
          </a:prstGeom>
          <a:noFill/>
          <a:ln w="9525">
            <a:noFill/>
            <a:miter lim="800000"/>
            <a:headEnd/>
            <a:tailEnd/>
          </a:ln>
        </p:spPr>
        <p:txBody>
          <a:bodyPr>
            <a:spAutoFit/>
          </a:bodyPr>
          <a:lstStyle/>
          <a:p>
            <a:pPr algn="just"/>
            <a:r>
              <a:rPr lang="en-US"/>
              <a:t>	XV asrda Samarqand va Hirotda me'morchilik, naqqoshlik, tasviriy san'at, adabiyot yuksak darajada taraqqiy etadi. Temuriy hukmdorlar orasida ayniqsa Ulug'bek bobosi Temur kabi mamlakatda qurilish ishlariga katta ahamiyat beradi.</a:t>
            </a:r>
            <a:endParaRPr lang="ru-RU"/>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84676"/>
                                        </p:tgtEl>
                                        <p:attrNameLst>
                                          <p:attrName>style.visibility</p:attrName>
                                        </p:attrNameLst>
                                      </p:cBhvr>
                                      <p:to>
                                        <p:strVal val="visible"/>
                                      </p:to>
                                    </p:set>
                                    <p:animEffect transition="in" filter="barn(inVertical)">
                                      <p:cBhvr>
                                        <p:cTn id="19" dur="500"/>
                                        <p:tgtEl>
                                          <p:spTgt spid="28467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edia\Фотоалбом\тарихий\F (45).GIF"/>
          <p:cNvPicPr>
            <a:picLocks noChangeAspect="1" noChangeArrowheads="1"/>
          </p:cNvPicPr>
          <p:nvPr/>
        </p:nvPicPr>
        <p:blipFill>
          <a:blip r:embed="rId3"/>
          <a:srcRect/>
          <a:stretch>
            <a:fillRect/>
          </a:stretch>
        </p:blipFill>
        <p:spPr bwMode="auto">
          <a:xfrm>
            <a:off x="4643438" y="133350"/>
            <a:ext cx="4305300" cy="3800475"/>
          </a:xfrm>
          <a:prstGeom prst="rect">
            <a:avLst/>
          </a:prstGeom>
          <a:noFill/>
          <a:ln w="9525">
            <a:noFill/>
            <a:miter lim="800000"/>
            <a:headEnd/>
            <a:tailEnd/>
          </a:ln>
        </p:spPr>
      </p:pic>
      <p:sp>
        <p:nvSpPr>
          <p:cNvPr id="7" name="Прямоугольник 6"/>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2" name="Прямоугольник 1"/>
          <p:cNvSpPr>
            <a:spLocks noChangeArrowheads="1"/>
          </p:cNvSpPr>
          <p:nvPr/>
        </p:nvSpPr>
        <p:spPr bwMode="auto">
          <a:xfrm>
            <a:off x="34925" y="908050"/>
            <a:ext cx="4557713" cy="3140075"/>
          </a:xfrm>
          <a:prstGeom prst="rect">
            <a:avLst/>
          </a:prstGeom>
          <a:noFill/>
          <a:ln w="9525">
            <a:noFill/>
            <a:miter lim="800000"/>
            <a:headEnd/>
            <a:tailEnd/>
          </a:ln>
        </p:spPr>
        <p:txBody>
          <a:bodyPr>
            <a:spAutoFit/>
          </a:bodyPr>
          <a:lstStyle/>
          <a:p>
            <a:pPr algn="just"/>
            <a:r>
              <a:rPr lang="en-US"/>
              <a:t>	«Tuzuki Temuriy» (Temur tuzuklari), «Malfizoti Temuriy» (Temuriyning aytganlari) va «Voqeoti Temuriy» (Temurning boshidan kechirganlari) nomlari bilan atalmish bu asarlar e'tiborga molik tarixiy manbaalar jumlasidandir. Bu asarlarning nusxalari, qo'lyozmalari ham, toshbosmalari ham ko'p tarqalgan, «Temur tuzuklari»-podsholarning turish-turmush va ahlok-odob normalarini belgilovchi risoladir. </a:t>
            </a:r>
            <a:endParaRPr lang="ru-RU"/>
          </a:p>
        </p:txBody>
      </p:sp>
      <p:sp>
        <p:nvSpPr>
          <p:cNvPr id="3" name="Прямоугольник 2"/>
          <p:cNvSpPr>
            <a:spLocks noChangeArrowheads="1"/>
          </p:cNvSpPr>
          <p:nvPr/>
        </p:nvSpPr>
        <p:spPr bwMode="auto">
          <a:xfrm>
            <a:off x="60325" y="3933825"/>
            <a:ext cx="8832850" cy="2862263"/>
          </a:xfrm>
          <a:prstGeom prst="rect">
            <a:avLst/>
          </a:prstGeom>
          <a:noFill/>
          <a:ln w="9525">
            <a:noFill/>
            <a:miter lim="800000"/>
            <a:headEnd/>
            <a:tailEnd/>
          </a:ln>
        </p:spPr>
        <p:txBody>
          <a:bodyPr>
            <a:spAutoFit/>
          </a:bodyPr>
          <a:lstStyle/>
          <a:p>
            <a:pPr algn="just"/>
            <a:r>
              <a:rPr lang="en-US"/>
              <a:t>Asar ikki qismdan iborat: birinchi qismda jahon tarixida mashhur Fotih sarkarda va iste'dodli davlat arbobi sifatida nom qoldirgan Amir Temurning 7 yoshidan to vafotigacha (1405 yil 18 fevral) qadar kechgan hayoti va ijtimoiy-siyosiy faoliyati aniqroq qilib aytganda, uning Movarounnahrda markaziy hokimiyatni qo'lga kiritishi, feodal tarqoqlikka barham berishi va markazlashgan davlat tuzishi, qo'shni yurt va mamlakatlarni, jumladan: Eron va Afg'onistonni o'z tasarrufiga kiritish, Oltin O'rda hukmdori To'xtamishxon (1376-1395), butun Yevropaga qo'rquv va dahshat solgan Turkiya Sultoni Boyazid Yil dirim (1389-1402)ga qarshi va nihoyat, Buyuk Jahongirning Ozarbay jon, Gruziya, Hindistonga qilgan harbiy yurishlari ixcham tarzda bayon etilgan.</a:t>
            </a:r>
            <a:endParaRPr lang="ru-RU"/>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randombar(horizontal)">
                                      <p:cBhvr>
                                        <p:cTn id="14" dur="5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ircle(in)">
                                      <p:cBhvr>
                                        <p:cTn id="2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a:spLocks noChangeArrowheads="1"/>
          </p:cNvSpPr>
          <p:nvPr/>
        </p:nvSpPr>
        <p:spPr bwMode="auto">
          <a:xfrm>
            <a:off x="117475" y="1166813"/>
            <a:ext cx="8847138" cy="1631950"/>
          </a:xfrm>
          <a:prstGeom prst="rect">
            <a:avLst/>
          </a:prstGeom>
          <a:noFill/>
          <a:ln w="9525">
            <a:noFill/>
            <a:miter lim="800000"/>
            <a:headEnd/>
            <a:tailEnd/>
          </a:ln>
        </p:spPr>
        <p:txBody>
          <a:bodyPr>
            <a:spAutoFit/>
          </a:bodyPr>
          <a:lstStyle/>
          <a:p>
            <a:pPr algn="just"/>
            <a:r>
              <a:rPr lang="en-US" sz="2000"/>
              <a:t>	«Temur tuzuklari» Amir Temurning tarixi uning zamonida, aniqrog'i         1342-1405 yillar orasida Movarounnahrning ijtimoiy-siyosiy ahvoli Temur va temuriylar davlati hamda, qo'shinining tuzilishi, o'sha yillarda Temur davlatining qo'shni mamla kat lar va xalqlar bilan bo'lgan munosabatlari haqida hikoya qiladi. Davlat asosini 12 toifa:</a:t>
            </a:r>
            <a:endParaRPr lang="ru-RU" sz="2000"/>
          </a:p>
        </p:txBody>
      </p:sp>
      <p:sp>
        <p:nvSpPr>
          <p:cNvPr id="5" name="Прямоугольник 4"/>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Прямоугольник 5"/>
          <p:cNvSpPr>
            <a:spLocks noChangeArrowheads="1"/>
          </p:cNvSpPr>
          <p:nvPr/>
        </p:nvSpPr>
        <p:spPr bwMode="auto">
          <a:xfrm>
            <a:off x="107950" y="2781300"/>
            <a:ext cx="8845550" cy="3784600"/>
          </a:xfrm>
          <a:prstGeom prst="rect">
            <a:avLst/>
          </a:prstGeom>
          <a:noFill/>
          <a:ln w="9525">
            <a:noFill/>
            <a:miter lim="800000"/>
            <a:headEnd/>
            <a:tailEnd/>
          </a:ln>
        </p:spPr>
        <p:txBody>
          <a:bodyPr>
            <a:spAutoFit/>
          </a:bodyPr>
          <a:lstStyle/>
          <a:p>
            <a:r>
              <a:rPr lang="en-US" sz="2000"/>
              <a:t>1.          Sayidlar, ulamo, mashoyiq, fozil kishilar;</a:t>
            </a:r>
            <a:endParaRPr lang="ru-RU" sz="2000"/>
          </a:p>
          <a:p>
            <a:r>
              <a:rPr lang="en-US" sz="2000"/>
              <a:t>2.          Ishbilarmon, donishmand odamlar;</a:t>
            </a:r>
            <a:endParaRPr lang="ru-RU" sz="2000"/>
          </a:p>
          <a:p>
            <a:r>
              <a:rPr lang="en-US" sz="2000"/>
              <a:t>3.          Xudojo'y, tarkidunyo qilgan kishilar;</a:t>
            </a:r>
            <a:endParaRPr lang="ru-RU" sz="2000"/>
          </a:p>
          <a:p>
            <a:r>
              <a:rPr lang="en-US" sz="2000"/>
              <a:t>4.          No'yonlar, amirlar, mingboshilar;</a:t>
            </a:r>
            <a:endParaRPr lang="ru-RU" sz="2000"/>
          </a:p>
          <a:p>
            <a:r>
              <a:rPr lang="en-US" sz="2000"/>
              <a:t>5.          Sipoh va raiyat;</a:t>
            </a:r>
            <a:endParaRPr lang="ru-RU" sz="2000"/>
          </a:p>
          <a:p>
            <a:r>
              <a:rPr lang="en-US" sz="2000"/>
              <a:t>6.          Maxsus ishonchli kishilar;</a:t>
            </a:r>
            <a:endParaRPr lang="ru-RU" sz="2000"/>
          </a:p>
          <a:p>
            <a:r>
              <a:rPr lang="en-US" sz="2000"/>
              <a:t>7.          Vazirlar, sarkotiblar;</a:t>
            </a:r>
            <a:endParaRPr lang="ru-RU" sz="2000"/>
          </a:p>
          <a:p>
            <a:r>
              <a:rPr lang="en-US" sz="2000"/>
              <a:t>8.          Hakimlar, tabiblar, munajjimlar;</a:t>
            </a:r>
            <a:endParaRPr lang="ru-RU" sz="2000"/>
          </a:p>
          <a:p>
            <a:r>
              <a:rPr lang="en-US" sz="2000"/>
              <a:t>9.          Tavsir va hadis olimlari;</a:t>
            </a:r>
            <a:endParaRPr lang="ru-RU" sz="2000"/>
          </a:p>
          <a:p>
            <a:r>
              <a:rPr lang="en-US" sz="2000"/>
              <a:t>10.        Ahli hunar san'atchilar;</a:t>
            </a:r>
            <a:endParaRPr lang="ru-RU" sz="2000"/>
          </a:p>
          <a:p>
            <a:r>
              <a:rPr lang="en-US" sz="2000"/>
              <a:t>11.        Sufiylar;</a:t>
            </a:r>
            <a:endParaRPr lang="ru-RU" sz="2000"/>
          </a:p>
          <a:p>
            <a:r>
              <a:rPr lang="fr-FR" sz="2000"/>
              <a:t>12.        Sayyohlar va savdogarlarni tashkil etadi.</a:t>
            </a:r>
            <a:endParaRPr lang="ru-RU" sz="2000"/>
          </a:p>
        </p:txBody>
      </p:sp>
      <p:pic>
        <p:nvPicPr>
          <p:cNvPr id="7" name="Picture 2" descr="D:\media\Фотоалбом\тарихий\F (49).GIF"/>
          <p:cNvPicPr>
            <a:picLocks noChangeAspect="1" noChangeArrowheads="1"/>
          </p:cNvPicPr>
          <p:nvPr/>
        </p:nvPicPr>
        <p:blipFill>
          <a:blip r:embed="rId2"/>
          <a:srcRect/>
          <a:stretch>
            <a:fillRect/>
          </a:stretch>
        </p:blipFill>
        <p:spPr bwMode="auto">
          <a:xfrm>
            <a:off x="5805488" y="2519363"/>
            <a:ext cx="3084512" cy="4078287"/>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anim calcmode="lin" valueType="num">
                                      <p:cBhvr>
                                        <p:cTn id="15" dur="2000" fill="hold"/>
                                        <p:tgtEl>
                                          <p:spTgt spid="4"/>
                                        </p:tgtEl>
                                        <p:attrNameLst>
                                          <p:attrName>ppt_w</p:attrName>
                                        </p:attrNameLst>
                                      </p:cBhvr>
                                      <p:tavLst>
                                        <p:tav tm="0" fmla="#ppt_w*sin(2.5*pi*$)">
                                          <p:val>
                                            <p:fltVal val="0"/>
                                          </p:val>
                                        </p:tav>
                                        <p:tav tm="100000">
                                          <p:val>
                                            <p:fltVal val="1"/>
                                          </p:val>
                                        </p:tav>
                                      </p:tavLst>
                                    </p:anim>
                                    <p:anim calcmode="lin" valueType="num">
                                      <p:cBhvr>
                                        <p:cTn id="16"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fltVal val="0"/>
                                          </p:val>
                                        </p:tav>
                                        <p:tav tm="100000">
                                          <p:val>
                                            <p:strVal val="#ppt_w"/>
                                          </p:val>
                                        </p:tav>
                                      </p:tavLst>
                                    </p:anim>
                                    <p:anim calcmode="lin" valueType="num">
                                      <p:cBhvr>
                                        <p:cTn id="28" dur="1000" fill="hold"/>
                                        <p:tgtEl>
                                          <p:spTgt spid="7"/>
                                        </p:tgtEl>
                                        <p:attrNameLst>
                                          <p:attrName>ppt_h</p:attrName>
                                        </p:attrNameLst>
                                      </p:cBhvr>
                                      <p:tavLst>
                                        <p:tav tm="0">
                                          <p:val>
                                            <p:fltVal val="0"/>
                                          </p:val>
                                        </p:tav>
                                        <p:tav tm="100000">
                                          <p:val>
                                            <p:strVal val="#ppt_h"/>
                                          </p:val>
                                        </p:tav>
                                      </p:tavLst>
                                    </p:anim>
                                    <p:anim calcmode="lin" valueType="num">
                                      <p:cBhvr>
                                        <p:cTn id="29" dur="1000" fill="hold"/>
                                        <p:tgtEl>
                                          <p:spTgt spid="7"/>
                                        </p:tgtEl>
                                        <p:attrNameLst>
                                          <p:attrName>style.rotation</p:attrName>
                                        </p:attrNameLst>
                                      </p:cBhvr>
                                      <p:tavLst>
                                        <p:tav tm="0">
                                          <p:val>
                                            <p:fltVal val="90"/>
                                          </p:val>
                                        </p:tav>
                                        <p:tav tm="100000">
                                          <p:val>
                                            <p:fltVal val="0"/>
                                          </p:val>
                                        </p:tav>
                                      </p:tavLst>
                                    </p:anim>
                                    <p:animEffect transition="in" filter="fade">
                                      <p:cBhvr>
                                        <p:cTn id="3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268257" y="489372"/>
            <a:ext cx="8462745" cy="1584176"/>
          </a:xfrm>
          <a:prstGeom prst="rect">
            <a:avLst/>
          </a:prstGeom>
        </p:spPr>
        <p:style>
          <a:lnRef idx="2">
            <a:schemeClr val="accent6"/>
          </a:lnRef>
          <a:fillRef idx="1">
            <a:schemeClr val="lt1"/>
          </a:fillRef>
          <a:effectRef idx="0">
            <a:schemeClr val="accent6"/>
          </a:effectRef>
          <a:fontRef idx="minor">
            <a:schemeClr val="dk1"/>
          </a:fontRef>
        </p:style>
        <p:txBody>
          <a:bodyPr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18288" indent="0" algn="ctr">
              <a:lnSpc>
                <a:spcPct val="90000"/>
              </a:lnSpc>
              <a:buFont typeface="Wingdings" pitchFamily="2" charset="2"/>
              <a:buNone/>
              <a:defRPr/>
            </a:pPr>
            <a:r>
              <a:rPr lang="en-US" sz="28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amir</a:t>
            </a: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28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temur</a:t>
            </a: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28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davrida</a:t>
            </a: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28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o`zbek</a:t>
            </a:r>
            <a:r>
              <a:rPr lang="ru-RU"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28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davlatchiligi</a:t>
            </a: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t>
            </a:r>
          </a:p>
          <a:p>
            <a:pPr marL="18288" indent="0" algn="ctr">
              <a:lnSpc>
                <a:spcPct val="90000"/>
              </a:lnSpc>
              <a:buFont typeface="Wingdings" pitchFamily="2" charset="2"/>
              <a:buNone/>
              <a:defRPr/>
            </a:pP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“TEMUR TUZUKLARI “ VA HOZIRGI ZAMON.</a:t>
            </a:r>
            <a:endParaRPr lang="ru-RU"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Text Box 6"/>
          <p:cNvSpPr txBox="1">
            <a:spLocks noChangeArrowheads="1"/>
          </p:cNvSpPr>
          <p:nvPr/>
        </p:nvSpPr>
        <p:spPr bwMode="auto">
          <a:xfrm>
            <a:off x="430213" y="2708275"/>
            <a:ext cx="7921625" cy="3324225"/>
          </a:xfrm>
          <a:prstGeom prst="rect">
            <a:avLst/>
          </a:prstGeom>
          <a:noFill/>
          <a:ln w="9525">
            <a:noFill/>
            <a:miter lim="800000"/>
            <a:headEnd/>
            <a:tailEnd/>
          </a:ln>
        </p:spPr>
        <p:txBody>
          <a:bodyPr>
            <a:spAutoFit/>
          </a:bodyPr>
          <a:lstStyle/>
          <a:p>
            <a:pPr marL="342900" indent="-342900" algn="just"/>
            <a:r>
              <a:rPr lang="ru-RU" sz="2400"/>
              <a:t>1</a:t>
            </a:r>
            <a:r>
              <a:rPr lang="ru-RU" sz="2800"/>
              <a:t>. </a:t>
            </a:r>
            <a:r>
              <a:rPr lang="en-US" sz="2800"/>
              <a:t>Amir  Temurning    markazlashgan    davlat      tuzishi  va  uni   boshqarish tizimi.   </a:t>
            </a:r>
            <a:endParaRPr lang="ru-RU" sz="2800"/>
          </a:p>
          <a:p>
            <a:pPr marL="342900" indent="-342900" algn="just"/>
            <a:r>
              <a:rPr lang="ru-RU" sz="2800"/>
              <a:t>2. </a:t>
            </a:r>
            <a:r>
              <a:rPr lang="en-US" sz="2800"/>
              <a:t>Iqtisodiy  va  madaniy   yuksalishi.</a:t>
            </a:r>
            <a:endParaRPr lang="ru-RU" sz="2800"/>
          </a:p>
          <a:p>
            <a:pPr marL="342900" indent="-342900" algn="just"/>
            <a:r>
              <a:rPr lang="ru-RU" sz="2800"/>
              <a:t>3. </a:t>
            </a:r>
            <a:r>
              <a:rPr lang="en-US" sz="2800"/>
              <a:t>Amir   Temurning  jahongirlik  yurishlari  va  tashqi siyosati.</a:t>
            </a:r>
            <a:endParaRPr lang="ru-RU" sz="2800"/>
          </a:p>
          <a:p>
            <a:pPr marL="342900" indent="-342900" algn="just"/>
            <a:r>
              <a:rPr lang="ru-RU" sz="2800"/>
              <a:t>4. </a:t>
            </a:r>
            <a:r>
              <a:rPr lang="en-US" sz="2800"/>
              <a:t>Amir  Temur   to`zuklari   va   hozirgi  zamon.</a:t>
            </a:r>
            <a:endParaRPr lang="ru-RU" sz="2800"/>
          </a:p>
          <a:p>
            <a:pPr marL="342900" indent="-342900" algn="just">
              <a:spcBef>
                <a:spcPct val="50000"/>
              </a:spcBef>
            </a:pPr>
            <a:endParaRPr lang="ru-RU" sz="280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a:spLocks noChangeArrowheads="1"/>
          </p:cNvSpPr>
          <p:nvPr/>
        </p:nvSpPr>
        <p:spPr bwMode="auto">
          <a:xfrm>
            <a:off x="93663" y="836613"/>
            <a:ext cx="8929687" cy="5648325"/>
          </a:xfrm>
          <a:prstGeom prst="rect">
            <a:avLst/>
          </a:prstGeom>
          <a:noFill/>
          <a:ln w="9525">
            <a:noFill/>
            <a:miter lim="800000"/>
            <a:headEnd/>
            <a:tailEnd/>
          </a:ln>
        </p:spPr>
        <p:txBody>
          <a:bodyPr>
            <a:spAutoFit/>
          </a:bodyPr>
          <a:lstStyle/>
          <a:p>
            <a:pPr algn="just"/>
            <a:r>
              <a:rPr lang="en-US" sz="1900"/>
              <a:t>1. </a:t>
            </a:r>
            <a:r>
              <a:rPr lang="fr-FR" sz="1900">
                <a:solidFill>
                  <a:srgbClr val="FFFF00"/>
                </a:solidFill>
              </a:rPr>
              <a:t>Karimov I.A. </a:t>
            </a:r>
            <a:r>
              <a:rPr lang="fr-FR" sz="1900"/>
              <a:t>Vatan sajdagoh kabi muqaddasdir. </a:t>
            </a:r>
            <a:r>
              <a:rPr lang="en-US" sz="1900"/>
              <a:t>Asarlar. 3-jild.-T.: O'zbekiston, 1998 y.</a:t>
            </a:r>
            <a:endParaRPr lang="ru-RU" sz="1900"/>
          </a:p>
          <a:p>
            <a:pPr algn="just"/>
            <a:r>
              <a:rPr lang="en-US" sz="1900"/>
              <a:t>2. </a:t>
            </a:r>
            <a:r>
              <a:rPr lang="en-US" sz="1900">
                <a:solidFill>
                  <a:srgbClr val="FFFF00"/>
                </a:solidFill>
              </a:rPr>
              <a:t>Karimov I.A. </a:t>
            </a:r>
            <a:r>
              <a:rPr lang="en-US" sz="1900"/>
              <a:t>Amir Temur davridagi bunyodkorlik va hamkorlik ruhi bizga namuna bo'laversin. Asarlar. 4-jild.-T.: O'zbekiston,1998 y. I.A.Karimov. Tarixiy xotirasiz kelajak yo'q. Toshkent: 1998 y</a:t>
            </a:r>
            <a:endParaRPr lang="ru-RU" sz="1900"/>
          </a:p>
          <a:p>
            <a:pPr algn="just"/>
            <a:r>
              <a:rPr lang="en-US" sz="1900"/>
              <a:t>3. </a:t>
            </a:r>
            <a:r>
              <a:rPr lang="en-US" sz="1900">
                <a:solidFill>
                  <a:srgbClr val="FFFF00"/>
                </a:solidFill>
              </a:rPr>
              <a:t>I.A.Karimov. </a:t>
            </a:r>
            <a:r>
              <a:rPr lang="en-US" sz="1900"/>
              <a:t>O'zbekiston buyuk kelajak sari. Toshkent: 1998 y.</a:t>
            </a:r>
            <a:endParaRPr lang="ru-RU" sz="1900"/>
          </a:p>
          <a:p>
            <a:pPr algn="just"/>
            <a:r>
              <a:rPr lang="en-US" sz="1900"/>
              <a:t>4. </a:t>
            </a:r>
            <a:r>
              <a:rPr lang="en-US" sz="1900">
                <a:solidFill>
                  <a:srgbClr val="FFFF00"/>
                </a:solidFill>
              </a:rPr>
              <a:t>Giyasiddin Ali. </a:t>
            </a:r>
            <a:r>
              <a:rPr lang="en-US" sz="1900"/>
              <a:t>«Dnevnik poxoda Timura v Indiyu. Moskva, «IVL», 1958.</a:t>
            </a:r>
            <a:endParaRPr lang="ru-RU" sz="1900"/>
          </a:p>
          <a:p>
            <a:pPr algn="just"/>
            <a:r>
              <a:rPr lang="en-US" sz="1900"/>
              <a:t>5. </a:t>
            </a:r>
            <a:r>
              <a:rPr lang="en-US" sz="1900">
                <a:solidFill>
                  <a:srgbClr val="FFFF00"/>
                </a:solidFill>
              </a:rPr>
              <a:t>Grekov B.D., Yakubovskiy A.YU.</a:t>
            </a:r>
            <a:r>
              <a:rPr lang="en-US" sz="1900"/>
              <a:t> Oltin O'rda va uning qulashi T.:1964y</a:t>
            </a:r>
            <a:endParaRPr lang="ru-RU" sz="1900"/>
          </a:p>
          <a:p>
            <a:pPr algn="just"/>
            <a:r>
              <a:rPr lang="en-US" sz="1900"/>
              <a:t>6. </a:t>
            </a:r>
            <a:r>
              <a:rPr lang="fr-FR" sz="1900">
                <a:solidFill>
                  <a:srgbClr val="FFFF00"/>
                </a:solidFill>
              </a:rPr>
              <a:t>Ibn Arabshoh. </a:t>
            </a:r>
            <a:r>
              <a:rPr lang="fr-FR" sz="1900"/>
              <a:t>Amir Temur tarixi. </a:t>
            </a:r>
            <a:r>
              <a:rPr lang="en-US" sz="1900"/>
              <a:t>1-2 jild.-T.: Mehnat, 1992 y.</a:t>
            </a:r>
            <a:endParaRPr lang="ru-RU" sz="1900"/>
          </a:p>
          <a:p>
            <a:pPr algn="just"/>
            <a:r>
              <a:rPr lang="fr-FR" sz="1900"/>
              <a:t>7. </a:t>
            </a:r>
            <a:r>
              <a:rPr lang="fr-FR" sz="1900">
                <a:solidFill>
                  <a:srgbClr val="FFFF00"/>
                </a:solidFill>
              </a:rPr>
              <a:t>Muhammadjonov </a:t>
            </a:r>
            <a:r>
              <a:rPr lang="fr-FR" sz="1900"/>
              <a:t>Amir Temur va temuriylar davri.-T.: 1996 y.</a:t>
            </a:r>
            <a:endParaRPr lang="ru-RU" sz="1900"/>
          </a:p>
          <a:p>
            <a:pPr algn="just"/>
            <a:r>
              <a:rPr lang="fr-FR" sz="1900"/>
              <a:t>8. </a:t>
            </a:r>
            <a:r>
              <a:rPr lang="fr-FR" sz="1900">
                <a:solidFill>
                  <a:srgbClr val="FFFF00"/>
                </a:solidFill>
              </a:rPr>
              <a:t>Mo'minov I. </a:t>
            </a:r>
            <a:r>
              <a:rPr lang="fr-FR" sz="1900"/>
              <a:t>Amir Temurning O'rta Osiyo tarixida tutgan o'rni va roli.-T.: Fan, 1993 y.</a:t>
            </a:r>
            <a:endParaRPr lang="ru-RU" sz="1900"/>
          </a:p>
          <a:p>
            <a:pPr algn="just"/>
            <a:r>
              <a:rPr lang="en-US" sz="1900"/>
              <a:t>8. </a:t>
            </a:r>
            <a:r>
              <a:rPr lang="en-US" sz="1900">
                <a:solidFill>
                  <a:srgbClr val="FFFF00"/>
                </a:solidFill>
              </a:rPr>
              <a:t>Nizomiddin Shomiy. </a:t>
            </a:r>
            <a:r>
              <a:rPr lang="en-US" sz="1900"/>
              <a:t>Zafarnoma.-T.: O'zbekiston,1996 y.</a:t>
            </a:r>
            <a:endParaRPr lang="ru-RU" sz="1900"/>
          </a:p>
          <a:p>
            <a:pPr algn="just"/>
            <a:r>
              <a:rPr lang="fr-FR" sz="1900"/>
              <a:t>9. Temur va Ulug'bek davri tarixi.-T.:Qomuslar Bosh Tahririyati,1996y</a:t>
            </a:r>
            <a:endParaRPr lang="ru-RU" sz="1900"/>
          </a:p>
          <a:p>
            <a:pPr algn="just"/>
            <a:r>
              <a:rPr lang="en-US" sz="1900"/>
              <a:t>10. </a:t>
            </a:r>
            <a:r>
              <a:rPr lang="en-US" sz="1900">
                <a:solidFill>
                  <a:srgbClr val="FFFF00"/>
                </a:solidFill>
              </a:rPr>
              <a:t>Sharafuddin Ali Yazdiy. </a:t>
            </a:r>
            <a:r>
              <a:rPr lang="en-US" sz="1900"/>
              <a:t>Zafarnoma.-T.: Sharq, 1994 y.</a:t>
            </a:r>
            <a:endParaRPr lang="ru-RU" sz="1900"/>
          </a:p>
          <a:p>
            <a:pPr algn="just"/>
            <a:r>
              <a:rPr lang="fr-FR" sz="1900"/>
              <a:t>11. </a:t>
            </a:r>
            <a:r>
              <a:rPr lang="fr-FR" sz="1900">
                <a:solidFill>
                  <a:srgbClr val="FFFF00"/>
                </a:solidFill>
              </a:rPr>
              <a:t>Muhammadjonov</a:t>
            </a:r>
            <a:r>
              <a:rPr lang="fr-FR" sz="1900">
                <a:solidFill>
                  <a:srgbClr val="FF0000"/>
                </a:solidFill>
              </a:rPr>
              <a:t> </a:t>
            </a:r>
            <a:r>
              <a:rPr lang="fr-FR" sz="1900"/>
              <a:t>Amir Temur va temuriylar saltanati.</a:t>
            </a:r>
            <a:endParaRPr lang="ru-RU" sz="1900"/>
          </a:p>
          <a:p>
            <a:pPr algn="just"/>
            <a:r>
              <a:rPr lang="en-US" sz="1900"/>
              <a:t>12. </a:t>
            </a:r>
            <a:r>
              <a:rPr lang="en-US" sz="1900">
                <a:solidFill>
                  <a:srgbClr val="FFFF00"/>
                </a:solidFill>
              </a:rPr>
              <a:t>Karimov SH., Shamsutdinov R. </a:t>
            </a:r>
            <a:r>
              <a:rPr lang="en-US" sz="1900"/>
              <a:t>Vatan tarixi. Toshkent: 1997 yil.</a:t>
            </a:r>
            <a:endParaRPr lang="ru-RU" sz="1900"/>
          </a:p>
          <a:p>
            <a:pPr algn="just"/>
            <a:r>
              <a:rPr lang="en-US" sz="1900"/>
              <a:t>13. </a:t>
            </a:r>
            <a:r>
              <a:rPr lang="en-US" sz="1900">
                <a:solidFill>
                  <a:srgbClr val="FFFF00"/>
                </a:solidFill>
              </a:rPr>
              <a:t>Ahmedov B. </a:t>
            </a:r>
            <a:r>
              <a:rPr lang="en-US" sz="1900"/>
              <a:t>Sohibqiron Temur. Toshkent: 1996 yil.</a:t>
            </a:r>
            <a:endParaRPr lang="ru-RU" sz="1900"/>
          </a:p>
          <a:p>
            <a:pPr algn="just"/>
            <a:r>
              <a:rPr lang="en-US" sz="1900"/>
              <a:t>14. Temur tuzuklari. Toshkent: 1991 yil</a:t>
            </a:r>
            <a:endParaRPr lang="ru-RU" sz="1900"/>
          </a:p>
        </p:txBody>
      </p:sp>
      <p:sp>
        <p:nvSpPr>
          <p:cNvPr id="6" name="Прямоугольник 5"/>
          <p:cNvSpPr/>
          <p:nvPr/>
        </p:nvSpPr>
        <p:spPr>
          <a:xfrm>
            <a:off x="467544" y="260648"/>
            <a:ext cx="8352928" cy="40011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FOYDALANILGAN MANBA VA ADABIYOTLAR RO'YXATI:</a:t>
            </a:r>
            <a:endParaRPr lang="ru-RU"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22" name="Picture 2" descr="13_1"/>
          <p:cNvPicPr>
            <a:picLocks noChangeAspect="1" noChangeArrowheads="1"/>
          </p:cNvPicPr>
          <p:nvPr/>
        </p:nvPicPr>
        <p:blipFill>
          <a:blip r:embed="rId3"/>
          <a:srcRect/>
          <a:stretch>
            <a:fillRect/>
          </a:stretch>
        </p:blipFill>
        <p:spPr bwMode="auto">
          <a:xfrm>
            <a:off x="4716463" y="620713"/>
            <a:ext cx="4356100" cy="2879725"/>
          </a:xfrm>
          <a:prstGeom prst="rect">
            <a:avLst/>
          </a:prstGeom>
          <a:noFill/>
          <a:ln w="9525">
            <a:noFill/>
            <a:miter lim="800000"/>
            <a:headEnd/>
            <a:tailEnd/>
          </a:ln>
        </p:spPr>
      </p:pic>
      <p:sp>
        <p:nvSpPr>
          <p:cNvPr id="4" name="Прямоугольник 3"/>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2" name="Прямоугольник 1"/>
          <p:cNvSpPr>
            <a:spLocks noChangeArrowheads="1"/>
          </p:cNvSpPr>
          <p:nvPr/>
        </p:nvSpPr>
        <p:spPr bwMode="auto">
          <a:xfrm>
            <a:off x="136525" y="3795713"/>
            <a:ext cx="8910638" cy="2586037"/>
          </a:xfrm>
          <a:prstGeom prst="rect">
            <a:avLst/>
          </a:prstGeom>
          <a:noFill/>
          <a:ln w="9525">
            <a:noFill/>
            <a:miter lim="800000"/>
            <a:headEnd/>
            <a:tailEnd/>
          </a:ln>
        </p:spPr>
        <p:txBody>
          <a:bodyPr>
            <a:spAutoFit/>
          </a:bodyPr>
          <a:lstStyle/>
          <a:p>
            <a:pPr algn="just"/>
            <a:r>
              <a:rPr lang="en-US">
                <a:latin typeface="Times New Roman" pitchFamily="18" charset="0"/>
                <a:cs typeface="Times New Roman" pitchFamily="18" charset="0"/>
              </a:rPr>
              <a:t>	Ayniqsa, ma'naviy merosimiz ko'rgan zararni til bilan ifoda etish qiyin. Yozma manbaalar, nodir kitoblar yondirildi, oyoq ostlarida toptaldi. Mug'ullar va fan va madaniyat arboblari, olimu fuzalolar, shoir va yozuvchilar xalqimizning ming-minglab ulug' farzandlarni yoppasiga qirib tashladilar. Madaniy hayotga shu qadar katta zarba berildiki,  uni XIV asrning yarmilariga qadar ham tiklab bo'lmadi. XIII asrning ikkinchi yarmi va XIV asrning boshlaridan e'tiboran shahar va qishloqlarda xo'jalik hayotining jonlanishi bilan madaniy sohada ham ba'zi-bir tarmoqlarning oyoqqa tura boshlashi ko'zga tashlandi. </a:t>
            </a:r>
          </a:p>
          <a:p>
            <a:pPr algn="just"/>
            <a:r>
              <a:rPr lang="en-US">
                <a:latin typeface="Times New Roman" pitchFamily="18" charset="0"/>
                <a:cs typeface="Times New Roman" pitchFamily="18" charset="0"/>
              </a:rPr>
              <a:t>	XIII asr va XIV asrning birinchi yarmida moddiy madaniyat bilan bir qatorda manaviy madaniyatda ham xalq o'z intilishi va qiziqishlarini ifoda etgan.</a:t>
            </a:r>
            <a:endParaRPr lang="ru-RU">
              <a:latin typeface="Times New Roman" pitchFamily="18" charset="0"/>
              <a:cs typeface="Times New Roman" pitchFamily="18" charset="0"/>
            </a:endParaRPr>
          </a:p>
        </p:txBody>
      </p:sp>
      <p:sp>
        <p:nvSpPr>
          <p:cNvPr id="3" name="Прямоугольник 2"/>
          <p:cNvSpPr>
            <a:spLocks noChangeArrowheads="1"/>
          </p:cNvSpPr>
          <p:nvPr/>
        </p:nvSpPr>
        <p:spPr bwMode="auto">
          <a:xfrm>
            <a:off x="107950" y="1276350"/>
            <a:ext cx="4572000" cy="2584450"/>
          </a:xfrm>
          <a:prstGeom prst="rect">
            <a:avLst/>
          </a:prstGeom>
          <a:noFill/>
          <a:ln w="9525">
            <a:noFill/>
            <a:miter lim="800000"/>
            <a:headEnd/>
            <a:tailEnd/>
          </a:ln>
        </p:spPr>
        <p:txBody>
          <a:bodyPr>
            <a:spAutoFit/>
          </a:bodyPr>
          <a:lstStyle/>
          <a:p>
            <a:pPr algn="just"/>
            <a:r>
              <a:rPr lang="en-US">
                <a:latin typeface="Times New Roman" pitchFamily="18" charset="0"/>
                <a:cs typeface="Times New Roman" pitchFamily="18" charset="0"/>
              </a:rPr>
              <a:t>	Mug'ullar  bosqini o'lkamizning moddiy va ma'naviy madaniyati taraqqiyotini bir necha yuz yillar orqaga surib yubordi. Asrlar davomida xalqimizning aql-zakovati bilan bunyod etilgan guzar, shahar va  qishloqlar, osmono'par tarixiy qurilish obidalar, binokorlik va me'morchilik san'atining nodir va betakror nusxalar yer bilan yakson qilindi. Ularning kuli ko'kka sovirildi. </a:t>
            </a:r>
            <a:endParaRPr lang="ru-RU">
              <a:latin typeface="Times New Roman" pitchFamily="18" charset="0"/>
              <a:cs typeface="Times New Roman" pitchFamily="18" charset="0"/>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86722"/>
                                        </p:tgtEl>
                                        <p:attrNameLst>
                                          <p:attrName>style.visibility</p:attrName>
                                        </p:attrNameLst>
                                      </p:cBhvr>
                                      <p:to>
                                        <p:strVal val="visible"/>
                                      </p:to>
                                    </p:set>
                                    <p:animEffect transition="in" filter="barn(inVertical)">
                                      <p:cBhvr>
                                        <p:cTn id="19" dur="500"/>
                                        <p:tgtEl>
                                          <p:spTgt spid="286722"/>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descr="Эргашева Ю 01 030"/>
          <p:cNvPicPr>
            <a:picLocks noChangeAspect="1" noChangeArrowheads="1"/>
          </p:cNvPicPr>
          <p:nvPr/>
        </p:nvPicPr>
        <p:blipFill>
          <a:blip r:embed="rId3"/>
          <a:srcRect/>
          <a:stretch>
            <a:fillRect/>
          </a:stretch>
        </p:blipFill>
        <p:spPr bwMode="auto">
          <a:xfrm>
            <a:off x="107950" y="715963"/>
            <a:ext cx="8837613" cy="5592762"/>
          </a:xfrm>
          <a:prstGeom prst="rect">
            <a:avLst/>
          </a:prstGeom>
          <a:noFill/>
          <a:ln w="9525">
            <a:noFill/>
            <a:miter lim="800000"/>
            <a:headEnd/>
            <a:tailEnd/>
          </a:ln>
        </p:spPr>
      </p:pic>
      <p:sp>
        <p:nvSpPr>
          <p:cNvPr id="4" name="Прямоугольник 3"/>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6" name="Picture 2" descr="Эргашева Ю 01 027"/>
          <p:cNvPicPr>
            <a:picLocks noChangeAspect="1" noChangeArrowheads="1"/>
          </p:cNvPicPr>
          <p:nvPr/>
        </p:nvPicPr>
        <p:blipFill>
          <a:blip r:embed="rId3"/>
          <a:srcRect/>
          <a:stretch>
            <a:fillRect/>
          </a:stretch>
        </p:blipFill>
        <p:spPr bwMode="auto">
          <a:xfrm>
            <a:off x="3132138" y="120650"/>
            <a:ext cx="5753100" cy="4222750"/>
          </a:xfrm>
          <a:prstGeom prst="rect">
            <a:avLst/>
          </a:prstGeom>
          <a:noFill/>
          <a:ln w="9525">
            <a:noFill/>
            <a:miter lim="800000"/>
            <a:headEnd/>
            <a:tailEnd/>
          </a:ln>
        </p:spPr>
      </p:pic>
      <p:sp>
        <p:nvSpPr>
          <p:cNvPr id="2" name="Прямоугольник 1"/>
          <p:cNvSpPr>
            <a:spLocks noChangeArrowheads="1"/>
          </p:cNvSpPr>
          <p:nvPr/>
        </p:nvSpPr>
        <p:spPr bwMode="auto">
          <a:xfrm>
            <a:off x="261938" y="4432300"/>
            <a:ext cx="8558212" cy="2309813"/>
          </a:xfrm>
          <a:prstGeom prst="rect">
            <a:avLst/>
          </a:prstGeom>
          <a:noFill/>
          <a:ln w="9525">
            <a:noFill/>
            <a:miter lim="800000"/>
            <a:headEnd/>
            <a:tailEnd/>
          </a:ln>
        </p:spPr>
        <p:txBody>
          <a:bodyPr>
            <a:spAutoFit/>
          </a:bodyPr>
          <a:lstStyle/>
          <a:p>
            <a:pPr algn="just"/>
            <a:r>
              <a:rPr lang="en-US" sz="2400"/>
              <a:t>	Ozodlik, hurlikka va erkka tashna ulug' avlod-ajdodlarimiz mug'ullar zulmiga qarshi kurashdilar, ma'rifatga, ziyoga va nurga intildilar, nihoyat bosqinchi galalarni vatanimiz hududidan uloqtirib tashladilar. Jonajon ona tariximizning bu oltin davri ulug' bobokalonimiz Sohibqiron Amir Temurning faoliyati bilan bog'liqdir.</a:t>
            </a:r>
            <a:endParaRPr lang="ru-RU" sz="2400"/>
          </a:p>
        </p:txBody>
      </p:sp>
      <p:pic>
        <p:nvPicPr>
          <p:cNvPr id="1026" name="Picture 2" descr="D:\media\Фотоалбом\тарихий\F (49).GIF"/>
          <p:cNvPicPr>
            <a:picLocks noChangeAspect="1" noChangeArrowheads="1"/>
          </p:cNvPicPr>
          <p:nvPr/>
        </p:nvPicPr>
        <p:blipFill>
          <a:blip r:embed="rId4"/>
          <a:srcRect/>
          <a:stretch>
            <a:fillRect/>
          </a:stretch>
        </p:blipFill>
        <p:spPr bwMode="auto">
          <a:xfrm>
            <a:off x="250825" y="836613"/>
            <a:ext cx="2654300" cy="3506787"/>
          </a:xfrm>
          <a:prstGeom prst="rect">
            <a:avLst/>
          </a:prstGeom>
          <a:noFill/>
          <a:ln w="9525">
            <a:noFill/>
            <a:miter lim="800000"/>
            <a:headEnd/>
            <a:tailEnd/>
          </a:ln>
        </p:spPr>
      </p:pic>
      <p:sp>
        <p:nvSpPr>
          <p:cNvPr id="4" name="Прямоугольник 3"/>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72386"/>
                                        </p:tgtEl>
                                        <p:attrNameLst>
                                          <p:attrName>style.visibility</p:attrName>
                                        </p:attrNameLst>
                                      </p:cBhvr>
                                      <p:to>
                                        <p:strVal val="visible"/>
                                      </p:to>
                                    </p:set>
                                    <p:animEffect transition="in" filter="wipe(down)">
                                      <p:cBhvr>
                                        <p:cTn id="14" dur="500"/>
                                        <p:tgtEl>
                                          <p:spTgt spid="27238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78" name="Picture 2" descr="Эргашева Ю 01 032"/>
          <p:cNvPicPr>
            <a:picLocks noChangeAspect="1" noChangeArrowheads="1"/>
          </p:cNvPicPr>
          <p:nvPr/>
        </p:nvPicPr>
        <p:blipFill>
          <a:blip r:embed="rId3"/>
          <a:srcRect/>
          <a:stretch>
            <a:fillRect/>
          </a:stretch>
        </p:blipFill>
        <p:spPr bwMode="auto">
          <a:xfrm>
            <a:off x="323850" y="333375"/>
            <a:ext cx="8496300" cy="6264275"/>
          </a:xfrm>
          <a:prstGeom prst="rect">
            <a:avLst/>
          </a:prstGeom>
          <a:noFill/>
          <a:ln w="9525">
            <a:noFill/>
            <a:miter lim="800000"/>
            <a:headEnd/>
            <a:tailEnd/>
          </a:ln>
        </p:spPr>
      </p:pic>
      <p:sp>
        <p:nvSpPr>
          <p:cNvPr id="4" name="Прямоугольник 3"/>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280578"/>
                                        </p:tgtEl>
                                        <p:attrNameLst>
                                          <p:attrName>style.visibility</p:attrName>
                                        </p:attrNameLst>
                                      </p:cBhvr>
                                      <p:to>
                                        <p:strVal val="visible"/>
                                      </p:to>
                                    </p:set>
                                    <p:animEffect transition="in" filter="wipe(down)">
                                      <p:cBhvr>
                                        <p:cTn id="14" dur="580">
                                          <p:stCondLst>
                                            <p:cond delay="0"/>
                                          </p:stCondLst>
                                        </p:cTn>
                                        <p:tgtEl>
                                          <p:spTgt spid="280578"/>
                                        </p:tgtEl>
                                      </p:cBhvr>
                                    </p:animEffect>
                                    <p:anim calcmode="lin" valueType="num">
                                      <p:cBhvr>
                                        <p:cTn id="15" dur="1822" tmFilter="0,0; 0.14,0.36; 0.43,0.73; 0.71,0.91; 1.0,1.0">
                                          <p:stCondLst>
                                            <p:cond delay="0"/>
                                          </p:stCondLst>
                                        </p:cTn>
                                        <p:tgtEl>
                                          <p:spTgt spid="28057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8057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8057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8057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80578"/>
                                        </p:tgtEl>
                                        <p:attrNameLst>
                                          <p:attrName>ppt_y</p:attrName>
                                        </p:attrNameLst>
                                      </p:cBhvr>
                                      <p:tavLst>
                                        <p:tav tm="0" fmla="#ppt_y-sin(pi*$)/81">
                                          <p:val>
                                            <p:fltVal val="0"/>
                                          </p:val>
                                        </p:tav>
                                        <p:tav tm="100000">
                                          <p:val>
                                            <p:fltVal val="1"/>
                                          </p:val>
                                        </p:tav>
                                      </p:tavLst>
                                    </p:anim>
                                    <p:animScale>
                                      <p:cBhvr>
                                        <p:cTn id="20" dur="26">
                                          <p:stCondLst>
                                            <p:cond delay="650"/>
                                          </p:stCondLst>
                                        </p:cTn>
                                        <p:tgtEl>
                                          <p:spTgt spid="280578"/>
                                        </p:tgtEl>
                                      </p:cBhvr>
                                      <p:to x="100000" y="60000"/>
                                    </p:animScale>
                                    <p:animScale>
                                      <p:cBhvr>
                                        <p:cTn id="21" dur="166" decel="50000">
                                          <p:stCondLst>
                                            <p:cond delay="676"/>
                                          </p:stCondLst>
                                        </p:cTn>
                                        <p:tgtEl>
                                          <p:spTgt spid="280578"/>
                                        </p:tgtEl>
                                      </p:cBhvr>
                                      <p:to x="100000" y="100000"/>
                                    </p:animScale>
                                    <p:animScale>
                                      <p:cBhvr>
                                        <p:cTn id="22" dur="26">
                                          <p:stCondLst>
                                            <p:cond delay="1312"/>
                                          </p:stCondLst>
                                        </p:cTn>
                                        <p:tgtEl>
                                          <p:spTgt spid="280578"/>
                                        </p:tgtEl>
                                      </p:cBhvr>
                                      <p:to x="100000" y="80000"/>
                                    </p:animScale>
                                    <p:animScale>
                                      <p:cBhvr>
                                        <p:cTn id="23" dur="166" decel="50000">
                                          <p:stCondLst>
                                            <p:cond delay="1338"/>
                                          </p:stCondLst>
                                        </p:cTn>
                                        <p:tgtEl>
                                          <p:spTgt spid="280578"/>
                                        </p:tgtEl>
                                      </p:cBhvr>
                                      <p:to x="100000" y="100000"/>
                                    </p:animScale>
                                    <p:animScale>
                                      <p:cBhvr>
                                        <p:cTn id="24" dur="26">
                                          <p:stCondLst>
                                            <p:cond delay="1642"/>
                                          </p:stCondLst>
                                        </p:cTn>
                                        <p:tgtEl>
                                          <p:spTgt spid="280578"/>
                                        </p:tgtEl>
                                      </p:cBhvr>
                                      <p:to x="100000" y="90000"/>
                                    </p:animScale>
                                    <p:animScale>
                                      <p:cBhvr>
                                        <p:cTn id="25" dur="166" decel="50000">
                                          <p:stCondLst>
                                            <p:cond delay="1668"/>
                                          </p:stCondLst>
                                        </p:cTn>
                                        <p:tgtEl>
                                          <p:spTgt spid="280578"/>
                                        </p:tgtEl>
                                      </p:cBhvr>
                                      <p:to x="100000" y="100000"/>
                                    </p:animScale>
                                    <p:animScale>
                                      <p:cBhvr>
                                        <p:cTn id="26" dur="26">
                                          <p:stCondLst>
                                            <p:cond delay="1808"/>
                                          </p:stCondLst>
                                        </p:cTn>
                                        <p:tgtEl>
                                          <p:spTgt spid="280578"/>
                                        </p:tgtEl>
                                      </p:cBhvr>
                                      <p:to x="100000" y="95000"/>
                                    </p:animScale>
                                    <p:animScale>
                                      <p:cBhvr>
                                        <p:cTn id="27" dur="166" decel="50000">
                                          <p:stCondLst>
                                            <p:cond delay="1834"/>
                                          </p:stCondLst>
                                        </p:cTn>
                                        <p:tgtEl>
                                          <p:spTgt spid="28057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602" name="Picture 2" descr="Эргашева Ю 01 028"/>
          <p:cNvPicPr>
            <a:picLocks noChangeAspect="1" noChangeArrowheads="1"/>
          </p:cNvPicPr>
          <p:nvPr/>
        </p:nvPicPr>
        <p:blipFill>
          <a:blip r:embed="rId3"/>
          <a:srcRect/>
          <a:stretch>
            <a:fillRect/>
          </a:stretch>
        </p:blipFill>
        <p:spPr bwMode="auto">
          <a:xfrm>
            <a:off x="139700" y="120650"/>
            <a:ext cx="5153025" cy="4100513"/>
          </a:xfrm>
          <a:prstGeom prst="rect">
            <a:avLst/>
          </a:prstGeom>
          <a:noFill/>
          <a:ln w="9525">
            <a:noFill/>
            <a:miter lim="800000"/>
            <a:headEnd/>
            <a:tailEnd/>
          </a:ln>
        </p:spPr>
      </p:pic>
      <p:sp>
        <p:nvSpPr>
          <p:cNvPr id="4" name="Прямоугольник 3"/>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2" name="Прямоугольник 1"/>
          <p:cNvSpPr>
            <a:spLocks noChangeArrowheads="1"/>
          </p:cNvSpPr>
          <p:nvPr/>
        </p:nvSpPr>
        <p:spPr bwMode="auto">
          <a:xfrm>
            <a:off x="5364163" y="44450"/>
            <a:ext cx="3633787" cy="4402138"/>
          </a:xfrm>
          <a:prstGeom prst="rect">
            <a:avLst/>
          </a:prstGeom>
          <a:noFill/>
          <a:ln w="9525">
            <a:noFill/>
            <a:miter lim="800000"/>
            <a:headEnd/>
            <a:tailEnd/>
          </a:ln>
        </p:spPr>
        <p:txBody>
          <a:bodyPr>
            <a:spAutoFit/>
          </a:bodyPr>
          <a:lstStyle/>
          <a:p>
            <a:pPr algn="just"/>
            <a:r>
              <a:rPr lang="en-US" sz="2000"/>
              <a:t>XIV asr o'rtalarida Chig'atoy ulusi parchalanib, ulusning sharqiy qismi-Sharqiy Turkiston va Yettisuvda turk va mug'ul qabilalarini o'z ichiga olgan Mug'uliston feodal davlati tashkil topadi. 1348 yili Chig'atoy naslidan bo'lgan Tug'luq Temur Mug'uliston xoni qilib ko'tariladi. Mug'uliston amirlarining ulusning g'arbiy qismi-Movarounnahrni ham bosib olishga harakat qiladilar. </a:t>
            </a:r>
            <a:endParaRPr lang="ru-RU" sz="2000"/>
          </a:p>
        </p:txBody>
      </p:sp>
      <p:sp>
        <p:nvSpPr>
          <p:cNvPr id="3" name="Прямоугольник 2"/>
          <p:cNvSpPr>
            <a:spLocks noChangeArrowheads="1"/>
          </p:cNvSpPr>
          <p:nvPr/>
        </p:nvSpPr>
        <p:spPr bwMode="auto">
          <a:xfrm>
            <a:off x="34925" y="4365625"/>
            <a:ext cx="8963025" cy="2138363"/>
          </a:xfrm>
          <a:prstGeom prst="rect">
            <a:avLst/>
          </a:prstGeom>
          <a:noFill/>
          <a:ln w="9525">
            <a:noFill/>
            <a:miter lim="800000"/>
            <a:headEnd/>
            <a:tailEnd/>
          </a:ln>
        </p:spPr>
        <p:txBody>
          <a:bodyPr>
            <a:spAutoFit/>
          </a:bodyPr>
          <a:lstStyle/>
          <a:p>
            <a:pPr algn="just"/>
            <a:r>
              <a:rPr lang="en-US" sz="1900"/>
              <a:t>Bir necha bor Movarounnahr ustiga yurish qilib, uni talab qaytadilar. Mug'ullarning vayronagarchilik yurishlariga qarshi kurash boshlanib ketdi. Mug'ullar istibdodi va zulmga qarshi harakati boshlandi. Mana shunday ichki o'zaro urushlar qizigan, mug'ullar zulmiga qarshi xalq harakatlari boshlagan bir davrda qisqa vaqt ichida jahon imperiyasi vujudga keltirgan Sohibqiron Temur siyosat maydoniga dastlabki qadamlarini qo'ymoqda edi. Amur Temur 1336 yilda Kesh (Shahrisabz) shahri yaqinida joylashgan Xo'jailg'or qishlog'ida dunyoga keladi.</a:t>
            </a:r>
            <a:endParaRPr lang="ru-RU" sz="1900"/>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81602"/>
                                        </p:tgtEl>
                                        <p:attrNameLst>
                                          <p:attrName>style.visibility</p:attrName>
                                        </p:attrNameLst>
                                      </p:cBhvr>
                                      <p:to>
                                        <p:strVal val="visible"/>
                                      </p:to>
                                    </p:set>
                                    <p:anim calcmode="lin" valueType="num">
                                      <p:cBhvr additive="base">
                                        <p:cTn id="14" dur="500" fill="hold"/>
                                        <p:tgtEl>
                                          <p:spTgt spid="281602"/>
                                        </p:tgtEl>
                                        <p:attrNameLst>
                                          <p:attrName>ppt_x</p:attrName>
                                        </p:attrNameLst>
                                      </p:cBhvr>
                                      <p:tavLst>
                                        <p:tav tm="0">
                                          <p:val>
                                            <p:strVal val="#ppt_x"/>
                                          </p:val>
                                        </p:tav>
                                        <p:tav tm="100000">
                                          <p:val>
                                            <p:strVal val="#ppt_x"/>
                                          </p:val>
                                        </p:tav>
                                      </p:tavLst>
                                    </p:anim>
                                    <p:anim calcmode="lin" valueType="num">
                                      <p:cBhvr additive="base">
                                        <p:cTn id="15" dur="500" fill="hold"/>
                                        <p:tgtEl>
                                          <p:spTgt spid="28160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2" name="Text Box 4"/>
          <p:cNvSpPr txBox="1">
            <a:spLocks noChangeArrowheads="1"/>
          </p:cNvSpPr>
          <p:nvPr/>
        </p:nvSpPr>
        <p:spPr bwMode="auto">
          <a:xfrm>
            <a:off x="2938554" y="230735"/>
            <a:ext cx="5809910" cy="523220"/>
          </a:xfrm>
          <a:prstGeom prst="rect">
            <a:avLst/>
          </a:prstGeom>
          <a:ln>
            <a:headEnd/>
            <a:tailEnd/>
          </a:ln>
        </p:spPr>
        <p:style>
          <a:lnRef idx="3">
            <a:schemeClr val="lt1"/>
          </a:lnRef>
          <a:fillRef idx="1">
            <a:schemeClr val="accent4"/>
          </a:fillRef>
          <a:effectRef idx="1">
            <a:schemeClr val="accent4"/>
          </a:effectRef>
          <a:fontRef idx="minor">
            <a:schemeClr val="lt1"/>
          </a:fontRef>
        </p:style>
        <p:txBody>
          <a:bodyPr>
            <a:spAutoFit/>
          </a:bodyPr>
          <a:lstStyle/>
          <a:p>
            <a:pPr algn="ctr">
              <a:spcBef>
                <a:spcPct val="50000"/>
              </a:spcBef>
              <a:defRPr/>
            </a:pPr>
            <a:r>
              <a:rPr lang="en-US" sz="28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Temuriylar</a:t>
            </a:r>
            <a:r>
              <a:rPr lang="en-US"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r>
              <a:rPr lang="en-US" sz="28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davlati</a:t>
            </a:r>
            <a:r>
              <a:rPr lang="en-US"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r>
              <a:rPr lang="en-US" sz="28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siyosiy</a:t>
            </a:r>
            <a:r>
              <a:rPr lang="en-US"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r>
              <a:rPr lang="en-US" sz="28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tuzumi</a:t>
            </a:r>
            <a:endParaRPr lang="ru-RU"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258054" name="Text Box 6"/>
          <p:cNvSpPr txBox="1">
            <a:spLocks noChangeArrowheads="1"/>
          </p:cNvSpPr>
          <p:nvPr/>
        </p:nvSpPr>
        <p:spPr bwMode="auto">
          <a:xfrm>
            <a:off x="755650" y="1196975"/>
            <a:ext cx="1727200" cy="396875"/>
          </a:xfrm>
          <a:prstGeom prst="rect">
            <a:avLst/>
          </a:prstGeom>
          <a:noFill/>
          <a:ln w="9525">
            <a:noFill/>
            <a:miter lim="800000"/>
            <a:headEnd/>
            <a:tailEnd/>
          </a:ln>
        </p:spPr>
        <p:txBody>
          <a:bodyPr>
            <a:spAutoFit/>
          </a:bodyPr>
          <a:lstStyle/>
          <a:p>
            <a:pPr>
              <a:spcBef>
                <a:spcPct val="50000"/>
              </a:spcBef>
            </a:pPr>
            <a:r>
              <a:rPr lang="ru-RU" sz="2000"/>
              <a:t>Harbiy vazir</a:t>
            </a:r>
          </a:p>
        </p:txBody>
      </p:sp>
      <p:sp>
        <p:nvSpPr>
          <p:cNvPr id="258055" name="Text Box 7"/>
          <p:cNvSpPr txBox="1">
            <a:spLocks noChangeArrowheads="1"/>
          </p:cNvSpPr>
          <p:nvPr/>
        </p:nvSpPr>
        <p:spPr bwMode="auto">
          <a:xfrm>
            <a:off x="3708400" y="908050"/>
            <a:ext cx="1512888" cy="457200"/>
          </a:xfrm>
          <a:prstGeom prst="rect">
            <a:avLst/>
          </a:prstGeom>
          <a:noFill/>
          <a:ln w="9525">
            <a:noFill/>
            <a:miter lim="800000"/>
            <a:headEnd/>
            <a:tailEnd/>
          </a:ln>
        </p:spPr>
        <p:txBody>
          <a:bodyPr>
            <a:spAutoFit/>
          </a:bodyPr>
          <a:lstStyle/>
          <a:p>
            <a:pPr>
              <a:spcBef>
                <a:spcPct val="50000"/>
              </a:spcBef>
            </a:pPr>
            <a:r>
              <a:rPr lang="uz-Cyrl-UZ" sz="2400" b="1"/>
              <a:t>Dargoh</a:t>
            </a:r>
            <a:endParaRPr lang="ru-RU" sz="2400" b="1"/>
          </a:p>
        </p:txBody>
      </p:sp>
      <p:sp>
        <p:nvSpPr>
          <p:cNvPr id="258056" name="Text Box 8"/>
          <p:cNvSpPr txBox="1">
            <a:spLocks noChangeArrowheads="1"/>
          </p:cNvSpPr>
          <p:nvPr/>
        </p:nvSpPr>
        <p:spPr bwMode="auto">
          <a:xfrm>
            <a:off x="6119813" y="1196975"/>
            <a:ext cx="3024187" cy="396875"/>
          </a:xfrm>
          <a:prstGeom prst="rect">
            <a:avLst/>
          </a:prstGeom>
          <a:noFill/>
          <a:ln w="9525">
            <a:noFill/>
            <a:miter lim="800000"/>
            <a:headEnd/>
            <a:tailEnd/>
          </a:ln>
        </p:spPr>
        <p:txBody>
          <a:bodyPr>
            <a:spAutoFit/>
          </a:bodyPr>
          <a:lstStyle/>
          <a:p>
            <a:pPr>
              <a:spcBef>
                <a:spcPct val="50000"/>
              </a:spcBef>
            </a:pPr>
            <a:r>
              <a:rPr lang="en-US" sz="2000"/>
              <a:t>Mulkchilik va soliq vaziri</a:t>
            </a:r>
            <a:endParaRPr lang="ru-RU" sz="2000"/>
          </a:p>
        </p:txBody>
      </p:sp>
      <p:sp>
        <p:nvSpPr>
          <p:cNvPr id="258057" name="Text Box 9"/>
          <p:cNvSpPr txBox="1">
            <a:spLocks noChangeArrowheads="1"/>
          </p:cNvSpPr>
          <p:nvPr/>
        </p:nvSpPr>
        <p:spPr bwMode="auto">
          <a:xfrm>
            <a:off x="395288" y="1844675"/>
            <a:ext cx="1944687" cy="396875"/>
          </a:xfrm>
          <a:prstGeom prst="rect">
            <a:avLst/>
          </a:prstGeom>
          <a:noFill/>
          <a:ln w="9525">
            <a:noFill/>
            <a:miter lim="800000"/>
            <a:headEnd/>
            <a:tailEnd/>
          </a:ln>
        </p:spPr>
        <p:txBody>
          <a:bodyPr>
            <a:spAutoFit/>
          </a:bodyPr>
          <a:lstStyle/>
          <a:p>
            <a:pPr>
              <a:spcBef>
                <a:spcPct val="50000"/>
              </a:spcBef>
            </a:pPr>
            <a:r>
              <a:rPr lang="uz-Cyrl-UZ" sz="2000"/>
              <a:t>Мо</a:t>
            </a:r>
            <a:r>
              <a:rPr lang="en-US" sz="2000"/>
              <a:t>liya </a:t>
            </a:r>
            <a:r>
              <a:rPr lang="uz-Cyrl-UZ" sz="2000"/>
              <a:t> </a:t>
            </a:r>
            <a:r>
              <a:rPr lang="ru-RU" sz="2000"/>
              <a:t>vaziri</a:t>
            </a:r>
          </a:p>
        </p:txBody>
      </p:sp>
      <p:sp>
        <p:nvSpPr>
          <p:cNvPr id="258058" name="Text Box 10"/>
          <p:cNvSpPr txBox="1">
            <a:spLocks noChangeArrowheads="1"/>
          </p:cNvSpPr>
          <p:nvPr/>
        </p:nvSpPr>
        <p:spPr bwMode="auto">
          <a:xfrm>
            <a:off x="3635375" y="2205038"/>
            <a:ext cx="1871663" cy="457200"/>
          </a:xfrm>
          <a:prstGeom prst="rect">
            <a:avLst/>
          </a:prstGeom>
          <a:noFill/>
          <a:ln w="9525">
            <a:noFill/>
            <a:miter lim="800000"/>
            <a:headEnd/>
            <a:tailEnd/>
          </a:ln>
        </p:spPr>
        <p:txBody>
          <a:bodyPr>
            <a:spAutoFit/>
          </a:bodyPr>
          <a:lstStyle/>
          <a:p>
            <a:pPr>
              <a:spcBef>
                <a:spcPct val="50000"/>
              </a:spcBef>
            </a:pPr>
            <a:r>
              <a:rPr lang="uz-Cyrl-UZ" sz="2400" b="1"/>
              <a:t>Bosh </a:t>
            </a:r>
            <a:r>
              <a:rPr lang="ru-RU" sz="2400" b="1"/>
              <a:t>vazir</a:t>
            </a:r>
            <a:r>
              <a:rPr lang="uz-Cyrl-UZ"/>
              <a:t> </a:t>
            </a:r>
            <a:endParaRPr lang="ru-RU"/>
          </a:p>
        </p:txBody>
      </p:sp>
      <p:sp>
        <p:nvSpPr>
          <p:cNvPr id="258059" name="Text Box 11"/>
          <p:cNvSpPr txBox="1">
            <a:spLocks noChangeArrowheads="1"/>
          </p:cNvSpPr>
          <p:nvPr/>
        </p:nvSpPr>
        <p:spPr bwMode="auto">
          <a:xfrm>
            <a:off x="3419475" y="3357563"/>
            <a:ext cx="2087563" cy="457200"/>
          </a:xfrm>
          <a:prstGeom prst="rect">
            <a:avLst/>
          </a:prstGeom>
          <a:noFill/>
          <a:ln w="9525">
            <a:noFill/>
            <a:miter lim="800000"/>
            <a:headEnd/>
            <a:tailEnd/>
          </a:ln>
        </p:spPr>
        <p:txBody>
          <a:bodyPr>
            <a:spAutoFit/>
          </a:bodyPr>
          <a:lstStyle/>
          <a:p>
            <a:pPr>
              <a:spcBef>
                <a:spcPct val="50000"/>
              </a:spcBef>
            </a:pPr>
            <a:r>
              <a:rPr lang="uz-Cyrl-UZ" sz="2400" b="1"/>
              <a:t>Saroy</a:t>
            </a:r>
            <a:r>
              <a:rPr lang="ru-RU" sz="2400" b="1"/>
              <a:t> vaziri</a:t>
            </a:r>
          </a:p>
        </p:txBody>
      </p:sp>
      <p:sp>
        <p:nvSpPr>
          <p:cNvPr id="258060" name="Text Box 12"/>
          <p:cNvSpPr txBox="1">
            <a:spLocks noChangeArrowheads="1"/>
          </p:cNvSpPr>
          <p:nvPr/>
        </p:nvSpPr>
        <p:spPr bwMode="auto">
          <a:xfrm>
            <a:off x="6804025" y="1916113"/>
            <a:ext cx="1296988" cy="396875"/>
          </a:xfrm>
          <a:prstGeom prst="rect">
            <a:avLst/>
          </a:prstGeom>
          <a:noFill/>
          <a:ln w="9525">
            <a:noFill/>
            <a:miter lim="800000"/>
            <a:headEnd/>
            <a:tailEnd/>
          </a:ln>
        </p:spPr>
        <p:txBody>
          <a:bodyPr>
            <a:spAutoFit/>
          </a:bodyPr>
          <a:lstStyle/>
          <a:p>
            <a:pPr>
              <a:spcBef>
                <a:spcPct val="50000"/>
              </a:spcBef>
            </a:pPr>
            <a:r>
              <a:rPr lang="ru-RU" sz="2000"/>
              <a:t>Xolisa</a:t>
            </a:r>
          </a:p>
        </p:txBody>
      </p:sp>
      <p:sp>
        <p:nvSpPr>
          <p:cNvPr id="258061" name="Text Box 13"/>
          <p:cNvSpPr txBox="1">
            <a:spLocks noChangeArrowheads="1"/>
          </p:cNvSpPr>
          <p:nvPr/>
        </p:nvSpPr>
        <p:spPr bwMode="auto">
          <a:xfrm>
            <a:off x="250825" y="3213100"/>
            <a:ext cx="1439863" cy="396875"/>
          </a:xfrm>
          <a:prstGeom prst="rect">
            <a:avLst/>
          </a:prstGeom>
          <a:noFill/>
          <a:ln w="9525">
            <a:noFill/>
            <a:miter lim="800000"/>
            <a:headEnd/>
            <a:tailEnd/>
          </a:ln>
        </p:spPr>
        <p:txBody>
          <a:bodyPr>
            <a:spAutoFit/>
          </a:bodyPr>
          <a:lstStyle/>
          <a:p>
            <a:pPr>
              <a:spcBef>
                <a:spcPct val="50000"/>
              </a:spcBef>
            </a:pPr>
            <a:r>
              <a:rPr lang="uz-Cyrl-UZ" sz="2000"/>
              <a:t>Bosh hojib</a:t>
            </a:r>
            <a:endParaRPr lang="ru-RU" sz="2000"/>
          </a:p>
        </p:txBody>
      </p:sp>
      <p:sp>
        <p:nvSpPr>
          <p:cNvPr id="258062" name="Text Box 14"/>
          <p:cNvSpPr txBox="1">
            <a:spLocks noChangeArrowheads="1"/>
          </p:cNvSpPr>
          <p:nvPr/>
        </p:nvSpPr>
        <p:spPr bwMode="auto">
          <a:xfrm>
            <a:off x="468313" y="3933825"/>
            <a:ext cx="1295400" cy="396875"/>
          </a:xfrm>
          <a:prstGeom prst="rect">
            <a:avLst/>
          </a:prstGeom>
          <a:noFill/>
          <a:ln w="9525">
            <a:noFill/>
            <a:miter lim="800000"/>
            <a:headEnd/>
            <a:tailEnd/>
          </a:ln>
        </p:spPr>
        <p:txBody>
          <a:bodyPr>
            <a:spAutoFit/>
          </a:bodyPr>
          <a:lstStyle/>
          <a:p>
            <a:pPr>
              <a:spcBef>
                <a:spcPct val="50000"/>
              </a:spcBef>
            </a:pPr>
            <a:r>
              <a:rPr lang="uz-Cyrl-UZ" sz="2000"/>
              <a:t>Xazinachi</a:t>
            </a:r>
            <a:endParaRPr lang="ru-RU" sz="2000"/>
          </a:p>
        </p:txBody>
      </p:sp>
      <p:sp>
        <p:nvSpPr>
          <p:cNvPr id="258063" name="Text Box 15"/>
          <p:cNvSpPr txBox="1">
            <a:spLocks noChangeArrowheads="1"/>
          </p:cNvSpPr>
          <p:nvPr/>
        </p:nvSpPr>
        <p:spPr bwMode="auto">
          <a:xfrm>
            <a:off x="827088" y="4365625"/>
            <a:ext cx="1366837" cy="396875"/>
          </a:xfrm>
          <a:prstGeom prst="rect">
            <a:avLst/>
          </a:prstGeom>
          <a:noFill/>
          <a:ln w="9525">
            <a:noFill/>
            <a:miter lim="800000"/>
            <a:headEnd/>
            <a:tailEnd/>
          </a:ln>
        </p:spPr>
        <p:txBody>
          <a:bodyPr>
            <a:spAutoFit/>
          </a:bodyPr>
          <a:lstStyle/>
          <a:p>
            <a:pPr>
              <a:spcBef>
                <a:spcPct val="50000"/>
              </a:spcBef>
            </a:pPr>
            <a:r>
              <a:rPr lang="uz-Cyrl-UZ" sz="2000"/>
              <a:t>Bitikchi</a:t>
            </a:r>
            <a:endParaRPr lang="ru-RU" sz="2000"/>
          </a:p>
        </p:txBody>
      </p:sp>
      <p:sp>
        <p:nvSpPr>
          <p:cNvPr id="258064" name="Text Box 16"/>
          <p:cNvSpPr txBox="1">
            <a:spLocks noChangeArrowheads="1"/>
          </p:cNvSpPr>
          <p:nvPr/>
        </p:nvSpPr>
        <p:spPr bwMode="auto">
          <a:xfrm>
            <a:off x="1042988" y="4868863"/>
            <a:ext cx="1511300" cy="396875"/>
          </a:xfrm>
          <a:prstGeom prst="rect">
            <a:avLst/>
          </a:prstGeom>
          <a:noFill/>
          <a:ln w="9525">
            <a:noFill/>
            <a:miter lim="800000"/>
            <a:headEnd/>
            <a:tailEnd/>
          </a:ln>
        </p:spPr>
        <p:txBody>
          <a:bodyPr>
            <a:spAutoFit/>
          </a:bodyPr>
          <a:lstStyle/>
          <a:p>
            <a:pPr>
              <a:spcBef>
                <a:spcPct val="50000"/>
              </a:spcBef>
            </a:pPr>
            <a:r>
              <a:rPr lang="uz-Cyrl-UZ" sz="2000"/>
              <a:t>Sozanda</a:t>
            </a:r>
            <a:r>
              <a:rPr lang="uz-Cyrl-UZ"/>
              <a:t> </a:t>
            </a:r>
            <a:endParaRPr lang="ru-RU"/>
          </a:p>
        </p:txBody>
      </p:sp>
      <p:sp>
        <p:nvSpPr>
          <p:cNvPr id="258065" name="Text Box 17"/>
          <p:cNvSpPr txBox="1">
            <a:spLocks noChangeArrowheads="1"/>
          </p:cNvSpPr>
          <p:nvPr/>
        </p:nvSpPr>
        <p:spPr bwMode="auto">
          <a:xfrm>
            <a:off x="1403350" y="5373688"/>
            <a:ext cx="1584325" cy="396875"/>
          </a:xfrm>
          <a:prstGeom prst="rect">
            <a:avLst/>
          </a:prstGeom>
          <a:noFill/>
          <a:ln w="9525">
            <a:noFill/>
            <a:miter lim="800000"/>
            <a:headEnd/>
            <a:tailEnd/>
          </a:ln>
        </p:spPr>
        <p:txBody>
          <a:bodyPr>
            <a:spAutoFit/>
          </a:bodyPr>
          <a:lstStyle/>
          <a:p>
            <a:pPr>
              <a:spcBef>
                <a:spcPct val="50000"/>
              </a:spcBef>
            </a:pPr>
            <a:r>
              <a:rPr lang="uz-Cyrl-UZ" sz="2000"/>
              <a:t>Choparlar</a:t>
            </a:r>
            <a:endParaRPr lang="ru-RU" sz="2000"/>
          </a:p>
        </p:txBody>
      </p:sp>
      <p:sp>
        <p:nvSpPr>
          <p:cNvPr id="258066" name="Text Box 18"/>
          <p:cNvSpPr txBox="1">
            <a:spLocks noChangeArrowheads="1"/>
          </p:cNvSpPr>
          <p:nvPr/>
        </p:nvSpPr>
        <p:spPr bwMode="auto">
          <a:xfrm>
            <a:off x="3924300" y="6092825"/>
            <a:ext cx="2016125" cy="457200"/>
          </a:xfrm>
          <a:prstGeom prst="rect">
            <a:avLst/>
          </a:prstGeom>
          <a:noFill/>
          <a:ln w="9525">
            <a:noFill/>
            <a:miter lim="800000"/>
            <a:headEnd/>
            <a:tailEnd/>
          </a:ln>
        </p:spPr>
        <p:txBody>
          <a:bodyPr>
            <a:spAutoFit/>
          </a:bodyPr>
          <a:lstStyle/>
          <a:p>
            <a:pPr>
              <a:spcBef>
                <a:spcPct val="50000"/>
              </a:spcBef>
            </a:pPr>
            <a:r>
              <a:rPr lang="uz-Cyrl-UZ" sz="2400" b="1"/>
              <a:t>Dorichi</a:t>
            </a:r>
            <a:endParaRPr lang="ru-RU" sz="2400" b="1"/>
          </a:p>
        </p:txBody>
      </p:sp>
      <p:sp>
        <p:nvSpPr>
          <p:cNvPr id="258067" name="Text Box 19"/>
          <p:cNvSpPr txBox="1">
            <a:spLocks noChangeArrowheads="1"/>
          </p:cNvSpPr>
          <p:nvPr/>
        </p:nvSpPr>
        <p:spPr bwMode="auto">
          <a:xfrm>
            <a:off x="7524750" y="3429000"/>
            <a:ext cx="1368425" cy="396875"/>
          </a:xfrm>
          <a:prstGeom prst="rect">
            <a:avLst/>
          </a:prstGeom>
          <a:noFill/>
          <a:ln w="9525">
            <a:noFill/>
            <a:miter lim="800000"/>
            <a:headEnd/>
            <a:tailEnd/>
          </a:ln>
        </p:spPr>
        <p:txBody>
          <a:bodyPr>
            <a:spAutoFit/>
          </a:bodyPr>
          <a:lstStyle/>
          <a:p>
            <a:pPr>
              <a:spcBef>
                <a:spcPct val="50000"/>
              </a:spcBef>
            </a:pPr>
            <a:r>
              <a:rPr lang="uz-Cyrl-UZ" sz="2000"/>
              <a:t>Jibachi</a:t>
            </a:r>
            <a:endParaRPr lang="ru-RU" sz="2000"/>
          </a:p>
        </p:txBody>
      </p:sp>
      <p:sp>
        <p:nvSpPr>
          <p:cNvPr id="258068" name="Text Box 20"/>
          <p:cNvSpPr txBox="1">
            <a:spLocks noChangeArrowheads="1"/>
          </p:cNvSpPr>
          <p:nvPr/>
        </p:nvSpPr>
        <p:spPr bwMode="auto">
          <a:xfrm>
            <a:off x="7308850" y="3933825"/>
            <a:ext cx="1511300" cy="396875"/>
          </a:xfrm>
          <a:prstGeom prst="rect">
            <a:avLst/>
          </a:prstGeom>
          <a:noFill/>
          <a:ln w="9525">
            <a:noFill/>
            <a:miter lim="800000"/>
            <a:headEnd/>
            <a:tailEnd/>
          </a:ln>
        </p:spPr>
        <p:txBody>
          <a:bodyPr>
            <a:spAutoFit/>
          </a:bodyPr>
          <a:lstStyle/>
          <a:p>
            <a:pPr>
              <a:spcBef>
                <a:spcPct val="50000"/>
              </a:spcBef>
            </a:pPr>
            <a:r>
              <a:rPr lang="uz-Cyrl-UZ" sz="2000"/>
              <a:t>Qushchi</a:t>
            </a:r>
            <a:endParaRPr lang="ru-RU" sz="2000"/>
          </a:p>
        </p:txBody>
      </p:sp>
      <p:sp>
        <p:nvSpPr>
          <p:cNvPr id="258069" name="Text Box 21"/>
          <p:cNvSpPr txBox="1">
            <a:spLocks noChangeArrowheads="1"/>
          </p:cNvSpPr>
          <p:nvPr/>
        </p:nvSpPr>
        <p:spPr bwMode="auto">
          <a:xfrm>
            <a:off x="7054850" y="4365625"/>
            <a:ext cx="2089150" cy="396875"/>
          </a:xfrm>
          <a:prstGeom prst="rect">
            <a:avLst/>
          </a:prstGeom>
          <a:noFill/>
          <a:ln w="9525">
            <a:noFill/>
            <a:miter lim="800000"/>
            <a:headEnd/>
            <a:tailEnd/>
          </a:ln>
        </p:spPr>
        <p:txBody>
          <a:bodyPr>
            <a:spAutoFit/>
          </a:bodyPr>
          <a:lstStyle/>
          <a:p>
            <a:pPr>
              <a:spcBef>
                <a:spcPct val="50000"/>
              </a:spcBef>
            </a:pPr>
            <a:r>
              <a:rPr lang="uz-Cyrl-UZ" sz="2000"/>
              <a:t>Bakovul</a:t>
            </a:r>
            <a:endParaRPr lang="ru-RU" sz="2000"/>
          </a:p>
        </p:txBody>
      </p:sp>
      <p:sp>
        <p:nvSpPr>
          <p:cNvPr id="258070" name="Text Box 22"/>
          <p:cNvSpPr txBox="1">
            <a:spLocks noChangeArrowheads="1"/>
          </p:cNvSpPr>
          <p:nvPr/>
        </p:nvSpPr>
        <p:spPr bwMode="auto">
          <a:xfrm>
            <a:off x="6516688" y="4797425"/>
            <a:ext cx="2016125" cy="396875"/>
          </a:xfrm>
          <a:prstGeom prst="rect">
            <a:avLst/>
          </a:prstGeom>
          <a:noFill/>
          <a:ln w="9525">
            <a:noFill/>
            <a:miter lim="800000"/>
            <a:headEnd/>
            <a:tailEnd/>
          </a:ln>
        </p:spPr>
        <p:txBody>
          <a:bodyPr>
            <a:spAutoFit/>
          </a:bodyPr>
          <a:lstStyle/>
          <a:p>
            <a:pPr>
              <a:spcBef>
                <a:spcPct val="50000"/>
              </a:spcBef>
            </a:pPr>
            <a:r>
              <a:rPr lang="uz-Cyrl-UZ" sz="2000"/>
              <a:t>Munshilar</a:t>
            </a:r>
            <a:endParaRPr lang="ru-RU" sz="2000"/>
          </a:p>
        </p:txBody>
      </p:sp>
      <p:sp>
        <p:nvSpPr>
          <p:cNvPr id="258071" name="Text Box 23"/>
          <p:cNvSpPr txBox="1">
            <a:spLocks noChangeArrowheads="1"/>
          </p:cNvSpPr>
          <p:nvPr/>
        </p:nvSpPr>
        <p:spPr bwMode="auto">
          <a:xfrm>
            <a:off x="5724525" y="5373688"/>
            <a:ext cx="2305050" cy="396875"/>
          </a:xfrm>
          <a:prstGeom prst="rect">
            <a:avLst/>
          </a:prstGeom>
          <a:noFill/>
          <a:ln w="9525">
            <a:noFill/>
            <a:miter lim="800000"/>
            <a:headEnd/>
            <a:tailEnd/>
          </a:ln>
        </p:spPr>
        <p:txBody>
          <a:bodyPr>
            <a:spAutoFit/>
          </a:bodyPr>
          <a:lstStyle/>
          <a:p>
            <a:pPr>
              <a:spcBef>
                <a:spcPct val="50000"/>
              </a:spcBef>
            </a:pPr>
            <a:r>
              <a:rPr lang="uz-Cyrl-UZ" sz="2000"/>
              <a:t>Tabiblar</a:t>
            </a:r>
            <a:endParaRPr lang="ru-RU" sz="2000"/>
          </a:p>
        </p:txBody>
      </p:sp>
      <p:sp>
        <p:nvSpPr>
          <p:cNvPr id="258072" name="Line 24"/>
          <p:cNvSpPr>
            <a:spLocks noChangeShapeType="1"/>
          </p:cNvSpPr>
          <p:nvPr/>
        </p:nvSpPr>
        <p:spPr bwMode="auto">
          <a:xfrm>
            <a:off x="4284663" y="1268413"/>
            <a:ext cx="0" cy="1081087"/>
          </a:xfrm>
          <a:prstGeom prst="line">
            <a:avLst/>
          </a:prstGeom>
          <a:noFill/>
          <a:ln w="9525">
            <a:solidFill>
              <a:schemeClr val="tx1"/>
            </a:solidFill>
            <a:round/>
            <a:headEnd/>
            <a:tailEnd type="triangle" w="med" len="med"/>
          </a:ln>
        </p:spPr>
        <p:txBody>
          <a:bodyPr/>
          <a:lstStyle/>
          <a:p>
            <a:endParaRPr lang="ru-RU"/>
          </a:p>
        </p:txBody>
      </p:sp>
      <p:sp>
        <p:nvSpPr>
          <p:cNvPr id="258073" name="Line 25"/>
          <p:cNvSpPr>
            <a:spLocks noChangeShapeType="1"/>
          </p:cNvSpPr>
          <p:nvPr/>
        </p:nvSpPr>
        <p:spPr bwMode="auto">
          <a:xfrm>
            <a:off x="4284663" y="2565400"/>
            <a:ext cx="0" cy="935038"/>
          </a:xfrm>
          <a:prstGeom prst="line">
            <a:avLst/>
          </a:prstGeom>
          <a:noFill/>
          <a:ln w="9525">
            <a:solidFill>
              <a:schemeClr val="tx1"/>
            </a:solidFill>
            <a:round/>
            <a:headEnd/>
            <a:tailEnd type="triangle" w="med" len="med"/>
          </a:ln>
        </p:spPr>
        <p:txBody>
          <a:bodyPr/>
          <a:lstStyle/>
          <a:p>
            <a:endParaRPr lang="ru-RU"/>
          </a:p>
        </p:txBody>
      </p:sp>
      <p:sp>
        <p:nvSpPr>
          <p:cNvPr id="258074" name="Line 26"/>
          <p:cNvSpPr>
            <a:spLocks noChangeShapeType="1"/>
          </p:cNvSpPr>
          <p:nvPr/>
        </p:nvSpPr>
        <p:spPr bwMode="auto">
          <a:xfrm>
            <a:off x="4284663" y="3789363"/>
            <a:ext cx="0" cy="2447925"/>
          </a:xfrm>
          <a:prstGeom prst="line">
            <a:avLst/>
          </a:prstGeom>
          <a:noFill/>
          <a:ln w="9525">
            <a:solidFill>
              <a:schemeClr val="tx1"/>
            </a:solidFill>
            <a:round/>
            <a:headEnd/>
            <a:tailEnd type="triangle" w="med" len="med"/>
          </a:ln>
        </p:spPr>
        <p:txBody>
          <a:bodyPr/>
          <a:lstStyle/>
          <a:p>
            <a:endParaRPr lang="ru-RU"/>
          </a:p>
        </p:txBody>
      </p:sp>
      <p:sp>
        <p:nvSpPr>
          <p:cNvPr id="258076" name="Line 28"/>
          <p:cNvSpPr>
            <a:spLocks noChangeShapeType="1"/>
          </p:cNvSpPr>
          <p:nvPr/>
        </p:nvSpPr>
        <p:spPr bwMode="auto">
          <a:xfrm flipH="1" flipV="1">
            <a:off x="2195513" y="1484313"/>
            <a:ext cx="1584325" cy="865187"/>
          </a:xfrm>
          <a:prstGeom prst="line">
            <a:avLst/>
          </a:prstGeom>
          <a:noFill/>
          <a:ln w="9525">
            <a:solidFill>
              <a:schemeClr val="tx1"/>
            </a:solidFill>
            <a:round/>
            <a:headEnd/>
            <a:tailEnd type="triangle" w="med" len="med"/>
          </a:ln>
        </p:spPr>
        <p:txBody>
          <a:bodyPr/>
          <a:lstStyle/>
          <a:p>
            <a:endParaRPr lang="ru-RU"/>
          </a:p>
        </p:txBody>
      </p:sp>
      <p:sp>
        <p:nvSpPr>
          <p:cNvPr id="258077" name="Line 29"/>
          <p:cNvSpPr>
            <a:spLocks noChangeShapeType="1"/>
          </p:cNvSpPr>
          <p:nvPr/>
        </p:nvSpPr>
        <p:spPr bwMode="auto">
          <a:xfrm flipH="1" flipV="1">
            <a:off x="1908175" y="2133600"/>
            <a:ext cx="1800225" cy="287338"/>
          </a:xfrm>
          <a:prstGeom prst="line">
            <a:avLst/>
          </a:prstGeom>
          <a:noFill/>
          <a:ln w="9525">
            <a:solidFill>
              <a:schemeClr val="tx1"/>
            </a:solidFill>
            <a:round/>
            <a:headEnd/>
            <a:tailEnd type="triangle" w="med" len="med"/>
          </a:ln>
        </p:spPr>
        <p:txBody>
          <a:bodyPr/>
          <a:lstStyle/>
          <a:p>
            <a:endParaRPr lang="ru-RU"/>
          </a:p>
        </p:txBody>
      </p:sp>
      <p:sp>
        <p:nvSpPr>
          <p:cNvPr id="258078" name="Line 30"/>
          <p:cNvSpPr>
            <a:spLocks noChangeShapeType="1"/>
          </p:cNvSpPr>
          <p:nvPr/>
        </p:nvSpPr>
        <p:spPr bwMode="auto">
          <a:xfrm flipV="1">
            <a:off x="5364163" y="1557338"/>
            <a:ext cx="1152525" cy="863600"/>
          </a:xfrm>
          <a:prstGeom prst="line">
            <a:avLst/>
          </a:prstGeom>
          <a:noFill/>
          <a:ln w="9525">
            <a:solidFill>
              <a:schemeClr val="tx1"/>
            </a:solidFill>
            <a:round/>
            <a:headEnd/>
            <a:tailEnd type="triangle" w="med" len="med"/>
          </a:ln>
        </p:spPr>
        <p:txBody>
          <a:bodyPr/>
          <a:lstStyle/>
          <a:p>
            <a:endParaRPr lang="ru-RU"/>
          </a:p>
        </p:txBody>
      </p:sp>
      <p:sp>
        <p:nvSpPr>
          <p:cNvPr id="258079" name="Line 31"/>
          <p:cNvSpPr>
            <a:spLocks noChangeShapeType="1"/>
          </p:cNvSpPr>
          <p:nvPr/>
        </p:nvSpPr>
        <p:spPr bwMode="auto">
          <a:xfrm flipV="1">
            <a:off x="5292725" y="2205038"/>
            <a:ext cx="1584325" cy="360362"/>
          </a:xfrm>
          <a:prstGeom prst="line">
            <a:avLst/>
          </a:prstGeom>
          <a:noFill/>
          <a:ln w="9525">
            <a:solidFill>
              <a:schemeClr val="tx1"/>
            </a:solidFill>
            <a:round/>
            <a:headEnd/>
            <a:tailEnd type="triangle" w="med" len="med"/>
          </a:ln>
        </p:spPr>
        <p:txBody>
          <a:bodyPr/>
          <a:lstStyle/>
          <a:p>
            <a:endParaRPr lang="ru-RU"/>
          </a:p>
        </p:txBody>
      </p:sp>
      <p:sp>
        <p:nvSpPr>
          <p:cNvPr id="258080" name="Line 32"/>
          <p:cNvSpPr>
            <a:spLocks noChangeShapeType="1"/>
          </p:cNvSpPr>
          <p:nvPr/>
        </p:nvSpPr>
        <p:spPr bwMode="auto">
          <a:xfrm flipH="1" flipV="1">
            <a:off x="1476375" y="3429000"/>
            <a:ext cx="2016125" cy="215900"/>
          </a:xfrm>
          <a:prstGeom prst="line">
            <a:avLst/>
          </a:prstGeom>
          <a:noFill/>
          <a:ln w="9525">
            <a:solidFill>
              <a:schemeClr val="tx1"/>
            </a:solidFill>
            <a:round/>
            <a:headEnd/>
            <a:tailEnd type="triangle" w="med" len="med"/>
          </a:ln>
        </p:spPr>
        <p:txBody>
          <a:bodyPr/>
          <a:lstStyle/>
          <a:p>
            <a:endParaRPr lang="ru-RU"/>
          </a:p>
        </p:txBody>
      </p:sp>
      <p:sp>
        <p:nvSpPr>
          <p:cNvPr id="258081" name="Line 33"/>
          <p:cNvSpPr>
            <a:spLocks noChangeShapeType="1"/>
          </p:cNvSpPr>
          <p:nvPr/>
        </p:nvSpPr>
        <p:spPr bwMode="auto">
          <a:xfrm flipH="1">
            <a:off x="1619250" y="3716338"/>
            <a:ext cx="2016125" cy="360362"/>
          </a:xfrm>
          <a:prstGeom prst="line">
            <a:avLst/>
          </a:prstGeom>
          <a:noFill/>
          <a:ln w="9525">
            <a:solidFill>
              <a:schemeClr val="tx1"/>
            </a:solidFill>
            <a:round/>
            <a:headEnd/>
            <a:tailEnd type="triangle" w="med" len="med"/>
          </a:ln>
        </p:spPr>
        <p:txBody>
          <a:bodyPr/>
          <a:lstStyle/>
          <a:p>
            <a:endParaRPr lang="ru-RU"/>
          </a:p>
        </p:txBody>
      </p:sp>
      <p:sp>
        <p:nvSpPr>
          <p:cNvPr id="258082" name="Line 34"/>
          <p:cNvSpPr>
            <a:spLocks noChangeShapeType="1"/>
          </p:cNvSpPr>
          <p:nvPr/>
        </p:nvSpPr>
        <p:spPr bwMode="auto">
          <a:xfrm flipH="1">
            <a:off x="1763713" y="3789363"/>
            <a:ext cx="2016125" cy="792162"/>
          </a:xfrm>
          <a:prstGeom prst="line">
            <a:avLst/>
          </a:prstGeom>
          <a:noFill/>
          <a:ln w="9525">
            <a:solidFill>
              <a:schemeClr val="tx1"/>
            </a:solidFill>
            <a:round/>
            <a:headEnd/>
            <a:tailEnd type="triangle" w="med" len="med"/>
          </a:ln>
        </p:spPr>
        <p:txBody>
          <a:bodyPr/>
          <a:lstStyle/>
          <a:p>
            <a:endParaRPr lang="ru-RU"/>
          </a:p>
        </p:txBody>
      </p:sp>
      <p:sp>
        <p:nvSpPr>
          <p:cNvPr id="258083" name="Line 35"/>
          <p:cNvSpPr>
            <a:spLocks noChangeShapeType="1"/>
          </p:cNvSpPr>
          <p:nvPr/>
        </p:nvSpPr>
        <p:spPr bwMode="auto">
          <a:xfrm flipH="1">
            <a:off x="2124075" y="3716338"/>
            <a:ext cx="1871663" cy="1296987"/>
          </a:xfrm>
          <a:prstGeom prst="line">
            <a:avLst/>
          </a:prstGeom>
          <a:noFill/>
          <a:ln w="9525">
            <a:solidFill>
              <a:schemeClr val="tx1"/>
            </a:solidFill>
            <a:round/>
            <a:headEnd/>
            <a:tailEnd type="triangle" w="med" len="med"/>
          </a:ln>
        </p:spPr>
        <p:txBody>
          <a:bodyPr/>
          <a:lstStyle/>
          <a:p>
            <a:endParaRPr lang="ru-RU"/>
          </a:p>
        </p:txBody>
      </p:sp>
      <p:sp>
        <p:nvSpPr>
          <p:cNvPr id="258084" name="Line 36"/>
          <p:cNvSpPr>
            <a:spLocks noChangeShapeType="1"/>
          </p:cNvSpPr>
          <p:nvPr/>
        </p:nvSpPr>
        <p:spPr bwMode="auto">
          <a:xfrm flipH="1">
            <a:off x="2555875" y="3716338"/>
            <a:ext cx="1584325" cy="1728787"/>
          </a:xfrm>
          <a:prstGeom prst="line">
            <a:avLst/>
          </a:prstGeom>
          <a:noFill/>
          <a:ln w="9525">
            <a:solidFill>
              <a:schemeClr val="tx1"/>
            </a:solidFill>
            <a:round/>
            <a:headEnd/>
            <a:tailEnd type="triangle" w="med" len="med"/>
          </a:ln>
        </p:spPr>
        <p:txBody>
          <a:bodyPr/>
          <a:lstStyle/>
          <a:p>
            <a:endParaRPr lang="ru-RU"/>
          </a:p>
        </p:txBody>
      </p:sp>
      <p:sp>
        <p:nvSpPr>
          <p:cNvPr id="258085" name="Line 37"/>
          <p:cNvSpPr>
            <a:spLocks noChangeShapeType="1"/>
          </p:cNvSpPr>
          <p:nvPr/>
        </p:nvSpPr>
        <p:spPr bwMode="auto">
          <a:xfrm>
            <a:off x="4500563" y="3716338"/>
            <a:ext cx="1366837" cy="1728787"/>
          </a:xfrm>
          <a:prstGeom prst="line">
            <a:avLst/>
          </a:prstGeom>
          <a:noFill/>
          <a:ln w="9525">
            <a:solidFill>
              <a:schemeClr val="tx1"/>
            </a:solidFill>
            <a:round/>
            <a:headEnd/>
            <a:tailEnd type="triangle" w="med" len="med"/>
          </a:ln>
        </p:spPr>
        <p:txBody>
          <a:bodyPr/>
          <a:lstStyle/>
          <a:p>
            <a:endParaRPr lang="ru-RU"/>
          </a:p>
        </p:txBody>
      </p:sp>
      <p:sp>
        <p:nvSpPr>
          <p:cNvPr id="258086" name="Line 38"/>
          <p:cNvSpPr>
            <a:spLocks noChangeShapeType="1"/>
          </p:cNvSpPr>
          <p:nvPr/>
        </p:nvSpPr>
        <p:spPr bwMode="auto">
          <a:xfrm>
            <a:off x="4716463" y="3716338"/>
            <a:ext cx="1943100" cy="1296987"/>
          </a:xfrm>
          <a:prstGeom prst="line">
            <a:avLst/>
          </a:prstGeom>
          <a:noFill/>
          <a:ln w="9525">
            <a:solidFill>
              <a:schemeClr val="tx1"/>
            </a:solidFill>
            <a:round/>
            <a:headEnd/>
            <a:tailEnd type="triangle" w="med" len="med"/>
          </a:ln>
        </p:spPr>
        <p:txBody>
          <a:bodyPr/>
          <a:lstStyle/>
          <a:p>
            <a:endParaRPr lang="ru-RU"/>
          </a:p>
        </p:txBody>
      </p:sp>
      <p:sp>
        <p:nvSpPr>
          <p:cNvPr id="258087" name="Line 39"/>
          <p:cNvSpPr>
            <a:spLocks noChangeShapeType="1"/>
          </p:cNvSpPr>
          <p:nvPr/>
        </p:nvSpPr>
        <p:spPr bwMode="auto">
          <a:xfrm>
            <a:off x="5219700" y="3644900"/>
            <a:ext cx="1944688" cy="936625"/>
          </a:xfrm>
          <a:prstGeom prst="line">
            <a:avLst/>
          </a:prstGeom>
          <a:noFill/>
          <a:ln w="9525">
            <a:solidFill>
              <a:schemeClr val="tx1"/>
            </a:solidFill>
            <a:round/>
            <a:headEnd/>
            <a:tailEnd type="triangle" w="med" len="med"/>
          </a:ln>
        </p:spPr>
        <p:txBody>
          <a:bodyPr/>
          <a:lstStyle/>
          <a:p>
            <a:endParaRPr lang="ru-RU"/>
          </a:p>
        </p:txBody>
      </p:sp>
      <p:sp>
        <p:nvSpPr>
          <p:cNvPr id="258088" name="Line 40"/>
          <p:cNvSpPr>
            <a:spLocks noChangeShapeType="1"/>
          </p:cNvSpPr>
          <p:nvPr/>
        </p:nvSpPr>
        <p:spPr bwMode="auto">
          <a:xfrm>
            <a:off x="5292725" y="3573463"/>
            <a:ext cx="2159000" cy="503237"/>
          </a:xfrm>
          <a:prstGeom prst="line">
            <a:avLst/>
          </a:prstGeom>
          <a:noFill/>
          <a:ln w="9525">
            <a:solidFill>
              <a:schemeClr val="tx1"/>
            </a:solidFill>
            <a:round/>
            <a:headEnd/>
            <a:tailEnd type="triangle" w="med" len="med"/>
          </a:ln>
        </p:spPr>
        <p:txBody>
          <a:bodyPr/>
          <a:lstStyle/>
          <a:p>
            <a:endParaRPr lang="ru-RU"/>
          </a:p>
        </p:txBody>
      </p:sp>
      <p:sp>
        <p:nvSpPr>
          <p:cNvPr id="258089" name="Line 41"/>
          <p:cNvSpPr>
            <a:spLocks noChangeShapeType="1"/>
          </p:cNvSpPr>
          <p:nvPr/>
        </p:nvSpPr>
        <p:spPr bwMode="auto">
          <a:xfrm>
            <a:off x="5292725" y="3573463"/>
            <a:ext cx="2374900" cy="0"/>
          </a:xfrm>
          <a:prstGeom prst="line">
            <a:avLst/>
          </a:prstGeom>
          <a:noFill/>
          <a:ln w="9525">
            <a:solidFill>
              <a:schemeClr val="tx1"/>
            </a:solidFill>
            <a:round/>
            <a:headEnd/>
            <a:tailEnd type="triangle" w="med" len="med"/>
          </a:ln>
        </p:spPr>
        <p:txBody>
          <a:bodyPr/>
          <a:lstStyle/>
          <a:p>
            <a:endParaRPr lang="ru-RU"/>
          </a:p>
        </p:txBody>
      </p:sp>
      <p:sp>
        <p:nvSpPr>
          <p:cNvPr id="39" name="Прямоугольник 38"/>
          <p:cNvSpPr/>
          <p:nvPr/>
        </p:nvSpPr>
        <p:spPr>
          <a:xfrm rot="20814326">
            <a:off x="134257" y="427847"/>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ransition spd="slow">
    <p:wheel spokes="1"/>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58052"/>
                                        </p:tgtEl>
                                        <p:attrNameLst>
                                          <p:attrName>style.visibility</p:attrName>
                                        </p:attrNameLst>
                                      </p:cBhvr>
                                      <p:to>
                                        <p:strVal val="visible"/>
                                      </p:to>
                                    </p:set>
                                    <p:animEffect transition="in" filter="fade">
                                      <p:cBhvr>
                                        <p:cTn id="14" dur="500"/>
                                        <p:tgtEl>
                                          <p:spTgt spid="25805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58054"/>
                                        </p:tgtEl>
                                        <p:attrNameLst>
                                          <p:attrName>style.visibility</p:attrName>
                                        </p:attrNameLst>
                                      </p:cBhvr>
                                      <p:to>
                                        <p:strVal val="visible"/>
                                      </p:to>
                                    </p:set>
                                    <p:animEffect transition="in" filter="randombar(horizontal)">
                                      <p:cBhvr>
                                        <p:cTn id="19" dur="500"/>
                                        <p:tgtEl>
                                          <p:spTgt spid="25805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58055"/>
                                        </p:tgtEl>
                                        <p:attrNameLst>
                                          <p:attrName>style.visibility</p:attrName>
                                        </p:attrNameLst>
                                      </p:cBhvr>
                                      <p:to>
                                        <p:strVal val="visible"/>
                                      </p:to>
                                    </p:set>
                                    <p:animEffect transition="in" filter="randombar(horizontal)">
                                      <p:cBhvr>
                                        <p:cTn id="22" dur="500"/>
                                        <p:tgtEl>
                                          <p:spTgt spid="25805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58057"/>
                                        </p:tgtEl>
                                        <p:attrNameLst>
                                          <p:attrName>style.visibility</p:attrName>
                                        </p:attrNameLst>
                                      </p:cBhvr>
                                      <p:to>
                                        <p:strVal val="visible"/>
                                      </p:to>
                                    </p:set>
                                    <p:animEffect transition="in" filter="randombar(horizontal)">
                                      <p:cBhvr>
                                        <p:cTn id="25" dur="500"/>
                                        <p:tgtEl>
                                          <p:spTgt spid="25805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8058"/>
                                        </p:tgtEl>
                                        <p:attrNameLst>
                                          <p:attrName>style.visibility</p:attrName>
                                        </p:attrNameLst>
                                      </p:cBhvr>
                                      <p:to>
                                        <p:strVal val="visible"/>
                                      </p:to>
                                    </p:set>
                                    <p:animEffect transition="in" filter="randombar(horizontal)">
                                      <p:cBhvr>
                                        <p:cTn id="28" dur="500"/>
                                        <p:tgtEl>
                                          <p:spTgt spid="258058"/>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58059"/>
                                        </p:tgtEl>
                                        <p:attrNameLst>
                                          <p:attrName>style.visibility</p:attrName>
                                        </p:attrNameLst>
                                      </p:cBhvr>
                                      <p:to>
                                        <p:strVal val="visible"/>
                                      </p:to>
                                    </p:set>
                                    <p:animEffect transition="in" filter="randombar(horizontal)">
                                      <p:cBhvr>
                                        <p:cTn id="31" dur="500"/>
                                        <p:tgtEl>
                                          <p:spTgt spid="258059"/>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58060"/>
                                        </p:tgtEl>
                                        <p:attrNameLst>
                                          <p:attrName>style.visibility</p:attrName>
                                        </p:attrNameLst>
                                      </p:cBhvr>
                                      <p:to>
                                        <p:strVal val="visible"/>
                                      </p:to>
                                    </p:set>
                                    <p:animEffect transition="in" filter="randombar(horizontal)">
                                      <p:cBhvr>
                                        <p:cTn id="34" dur="500"/>
                                        <p:tgtEl>
                                          <p:spTgt spid="258060"/>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258062"/>
                                        </p:tgtEl>
                                        <p:attrNameLst>
                                          <p:attrName>style.visibility</p:attrName>
                                        </p:attrNameLst>
                                      </p:cBhvr>
                                      <p:to>
                                        <p:strVal val="visible"/>
                                      </p:to>
                                    </p:set>
                                    <p:animEffect transition="in" filter="randombar(horizontal)">
                                      <p:cBhvr>
                                        <p:cTn id="37" dur="500"/>
                                        <p:tgtEl>
                                          <p:spTgt spid="258062"/>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58063"/>
                                        </p:tgtEl>
                                        <p:attrNameLst>
                                          <p:attrName>style.visibility</p:attrName>
                                        </p:attrNameLst>
                                      </p:cBhvr>
                                      <p:to>
                                        <p:strVal val="visible"/>
                                      </p:to>
                                    </p:set>
                                    <p:animEffect transition="in" filter="randombar(horizontal)">
                                      <p:cBhvr>
                                        <p:cTn id="40" dur="500"/>
                                        <p:tgtEl>
                                          <p:spTgt spid="258063"/>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58064"/>
                                        </p:tgtEl>
                                        <p:attrNameLst>
                                          <p:attrName>style.visibility</p:attrName>
                                        </p:attrNameLst>
                                      </p:cBhvr>
                                      <p:to>
                                        <p:strVal val="visible"/>
                                      </p:to>
                                    </p:set>
                                    <p:animEffect transition="in" filter="randombar(horizontal)">
                                      <p:cBhvr>
                                        <p:cTn id="43" dur="500"/>
                                        <p:tgtEl>
                                          <p:spTgt spid="258064"/>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258065"/>
                                        </p:tgtEl>
                                        <p:attrNameLst>
                                          <p:attrName>style.visibility</p:attrName>
                                        </p:attrNameLst>
                                      </p:cBhvr>
                                      <p:to>
                                        <p:strVal val="visible"/>
                                      </p:to>
                                    </p:set>
                                    <p:animEffect transition="in" filter="randombar(horizontal)">
                                      <p:cBhvr>
                                        <p:cTn id="46" dur="500"/>
                                        <p:tgtEl>
                                          <p:spTgt spid="258065"/>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58066"/>
                                        </p:tgtEl>
                                        <p:attrNameLst>
                                          <p:attrName>style.visibility</p:attrName>
                                        </p:attrNameLst>
                                      </p:cBhvr>
                                      <p:to>
                                        <p:strVal val="visible"/>
                                      </p:to>
                                    </p:set>
                                    <p:animEffect transition="in" filter="randombar(horizontal)">
                                      <p:cBhvr>
                                        <p:cTn id="49" dur="500"/>
                                        <p:tgtEl>
                                          <p:spTgt spid="258066"/>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258068"/>
                                        </p:tgtEl>
                                        <p:attrNameLst>
                                          <p:attrName>style.visibility</p:attrName>
                                        </p:attrNameLst>
                                      </p:cBhvr>
                                      <p:to>
                                        <p:strVal val="visible"/>
                                      </p:to>
                                    </p:set>
                                    <p:animEffect transition="in" filter="randombar(horizontal)">
                                      <p:cBhvr>
                                        <p:cTn id="52" dur="500"/>
                                        <p:tgtEl>
                                          <p:spTgt spid="258068"/>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258070"/>
                                        </p:tgtEl>
                                        <p:attrNameLst>
                                          <p:attrName>style.visibility</p:attrName>
                                        </p:attrNameLst>
                                      </p:cBhvr>
                                      <p:to>
                                        <p:strVal val="visible"/>
                                      </p:to>
                                    </p:set>
                                    <p:animEffect transition="in" filter="randombar(horizontal)">
                                      <p:cBhvr>
                                        <p:cTn id="55" dur="500"/>
                                        <p:tgtEl>
                                          <p:spTgt spid="258070"/>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258071"/>
                                        </p:tgtEl>
                                        <p:attrNameLst>
                                          <p:attrName>style.visibility</p:attrName>
                                        </p:attrNameLst>
                                      </p:cBhvr>
                                      <p:to>
                                        <p:strVal val="visible"/>
                                      </p:to>
                                    </p:set>
                                    <p:animEffect transition="in" filter="randombar(horizontal)">
                                      <p:cBhvr>
                                        <p:cTn id="58" dur="500"/>
                                        <p:tgtEl>
                                          <p:spTgt spid="258071"/>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258072"/>
                                        </p:tgtEl>
                                        <p:attrNameLst>
                                          <p:attrName>style.visibility</p:attrName>
                                        </p:attrNameLst>
                                      </p:cBhvr>
                                      <p:to>
                                        <p:strVal val="visible"/>
                                      </p:to>
                                    </p:set>
                                    <p:animEffect transition="in" filter="randombar(horizontal)">
                                      <p:cBhvr>
                                        <p:cTn id="61" dur="500"/>
                                        <p:tgtEl>
                                          <p:spTgt spid="258072"/>
                                        </p:tgtEl>
                                      </p:cBhvr>
                                    </p:animEffect>
                                  </p:childTnLst>
                                </p:cTn>
                              </p:par>
                              <p:par>
                                <p:cTn id="62" presetID="14" presetClass="entr" presetSubtype="10" fill="hold" grpId="0" nodeType="withEffect">
                                  <p:stCondLst>
                                    <p:cond delay="0"/>
                                  </p:stCondLst>
                                  <p:childTnLst>
                                    <p:set>
                                      <p:cBhvr>
                                        <p:cTn id="63" dur="1" fill="hold">
                                          <p:stCondLst>
                                            <p:cond delay="0"/>
                                          </p:stCondLst>
                                        </p:cTn>
                                        <p:tgtEl>
                                          <p:spTgt spid="258073"/>
                                        </p:tgtEl>
                                        <p:attrNameLst>
                                          <p:attrName>style.visibility</p:attrName>
                                        </p:attrNameLst>
                                      </p:cBhvr>
                                      <p:to>
                                        <p:strVal val="visible"/>
                                      </p:to>
                                    </p:set>
                                    <p:animEffect transition="in" filter="randombar(horizontal)">
                                      <p:cBhvr>
                                        <p:cTn id="64" dur="500"/>
                                        <p:tgtEl>
                                          <p:spTgt spid="258073"/>
                                        </p:tgtEl>
                                      </p:cBhvr>
                                    </p:animEffect>
                                  </p:childTnLst>
                                </p:cTn>
                              </p:par>
                              <p:par>
                                <p:cTn id="65" presetID="14" presetClass="entr" presetSubtype="10" fill="hold" grpId="0" nodeType="withEffect">
                                  <p:stCondLst>
                                    <p:cond delay="0"/>
                                  </p:stCondLst>
                                  <p:childTnLst>
                                    <p:set>
                                      <p:cBhvr>
                                        <p:cTn id="66" dur="1" fill="hold">
                                          <p:stCondLst>
                                            <p:cond delay="0"/>
                                          </p:stCondLst>
                                        </p:cTn>
                                        <p:tgtEl>
                                          <p:spTgt spid="258074"/>
                                        </p:tgtEl>
                                        <p:attrNameLst>
                                          <p:attrName>style.visibility</p:attrName>
                                        </p:attrNameLst>
                                      </p:cBhvr>
                                      <p:to>
                                        <p:strVal val="visible"/>
                                      </p:to>
                                    </p:set>
                                    <p:animEffect transition="in" filter="randombar(horizontal)">
                                      <p:cBhvr>
                                        <p:cTn id="67" dur="500"/>
                                        <p:tgtEl>
                                          <p:spTgt spid="258074"/>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258076"/>
                                        </p:tgtEl>
                                        <p:attrNameLst>
                                          <p:attrName>style.visibility</p:attrName>
                                        </p:attrNameLst>
                                      </p:cBhvr>
                                      <p:to>
                                        <p:strVal val="visible"/>
                                      </p:to>
                                    </p:set>
                                    <p:animEffect transition="in" filter="randombar(horizontal)">
                                      <p:cBhvr>
                                        <p:cTn id="70" dur="500"/>
                                        <p:tgtEl>
                                          <p:spTgt spid="258076"/>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258077"/>
                                        </p:tgtEl>
                                        <p:attrNameLst>
                                          <p:attrName>style.visibility</p:attrName>
                                        </p:attrNameLst>
                                      </p:cBhvr>
                                      <p:to>
                                        <p:strVal val="visible"/>
                                      </p:to>
                                    </p:set>
                                    <p:animEffect transition="in" filter="randombar(horizontal)">
                                      <p:cBhvr>
                                        <p:cTn id="73" dur="500"/>
                                        <p:tgtEl>
                                          <p:spTgt spid="258077"/>
                                        </p:tgtEl>
                                      </p:cBhvr>
                                    </p:animEffect>
                                  </p:childTnLst>
                                </p:cTn>
                              </p:par>
                              <p:par>
                                <p:cTn id="74" presetID="14" presetClass="entr" presetSubtype="10" fill="hold" grpId="0" nodeType="withEffect">
                                  <p:stCondLst>
                                    <p:cond delay="0"/>
                                  </p:stCondLst>
                                  <p:childTnLst>
                                    <p:set>
                                      <p:cBhvr>
                                        <p:cTn id="75" dur="1" fill="hold">
                                          <p:stCondLst>
                                            <p:cond delay="0"/>
                                          </p:stCondLst>
                                        </p:cTn>
                                        <p:tgtEl>
                                          <p:spTgt spid="258078"/>
                                        </p:tgtEl>
                                        <p:attrNameLst>
                                          <p:attrName>style.visibility</p:attrName>
                                        </p:attrNameLst>
                                      </p:cBhvr>
                                      <p:to>
                                        <p:strVal val="visible"/>
                                      </p:to>
                                    </p:set>
                                    <p:animEffect transition="in" filter="randombar(horizontal)">
                                      <p:cBhvr>
                                        <p:cTn id="76" dur="500"/>
                                        <p:tgtEl>
                                          <p:spTgt spid="258078"/>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258079"/>
                                        </p:tgtEl>
                                        <p:attrNameLst>
                                          <p:attrName>style.visibility</p:attrName>
                                        </p:attrNameLst>
                                      </p:cBhvr>
                                      <p:to>
                                        <p:strVal val="visible"/>
                                      </p:to>
                                    </p:set>
                                    <p:animEffect transition="in" filter="randombar(horizontal)">
                                      <p:cBhvr>
                                        <p:cTn id="79" dur="500"/>
                                        <p:tgtEl>
                                          <p:spTgt spid="258079"/>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258080"/>
                                        </p:tgtEl>
                                        <p:attrNameLst>
                                          <p:attrName>style.visibility</p:attrName>
                                        </p:attrNameLst>
                                      </p:cBhvr>
                                      <p:to>
                                        <p:strVal val="visible"/>
                                      </p:to>
                                    </p:set>
                                    <p:animEffect transition="in" filter="randombar(horizontal)">
                                      <p:cBhvr>
                                        <p:cTn id="82" dur="500"/>
                                        <p:tgtEl>
                                          <p:spTgt spid="258080"/>
                                        </p:tgtEl>
                                      </p:cBhvr>
                                    </p:animEffect>
                                  </p:childTnLst>
                                </p:cTn>
                              </p:par>
                              <p:par>
                                <p:cTn id="83" presetID="14" presetClass="entr" presetSubtype="10" fill="hold" grpId="0" nodeType="withEffect">
                                  <p:stCondLst>
                                    <p:cond delay="0"/>
                                  </p:stCondLst>
                                  <p:childTnLst>
                                    <p:set>
                                      <p:cBhvr>
                                        <p:cTn id="84" dur="1" fill="hold">
                                          <p:stCondLst>
                                            <p:cond delay="0"/>
                                          </p:stCondLst>
                                        </p:cTn>
                                        <p:tgtEl>
                                          <p:spTgt spid="258081"/>
                                        </p:tgtEl>
                                        <p:attrNameLst>
                                          <p:attrName>style.visibility</p:attrName>
                                        </p:attrNameLst>
                                      </p:cBhvr>
                                      <p:to>
                                        <p:strVal val="visible"/>
                                      </p:to>
                                    </p:set>
                                    <p:animEffect transition="in" filter="randombar(horizontal)">
                                      <p:cBhvr>
                                        <p:cTn id="85" dur="500"/>
                                        <p:tgtEl>
                                          <p:spTgt spid="258081"/>
                                        </p:tgtEl>
                                      </p:cBhvr>
                                    </p:animEffect>
                                  </p:childTnLst>
                                </p:cTn>
                              </p:par>
                              <p:par>
                                <p:cTn id="86" presetID="14" presetClass="entr" presetSubtype="10" fill="hold" grpId="0" nodeType="withEffect">
                                  <p:stCondLst>
                                    <p:cond delay="0"/>
                                  </p:stCondLst>
                                  <p:childTnLst>
                                    <p:set>
                                      <p:cBhvr>
                                        <p:cTn id="87" dur="1" fill="hold">
                                          <p:stCondLst>
                                            <p:cond delay="0"/>
                                          </p:stCondLst>
                                        </p:cTn>
                                        <p:tgtEl>
                                          <p:spTgt spid="258082"/>
                                        </p:tgtEl>
                                        <p:attrNameLst>
                                          <p:attrName>style.visibility</p:attrName>
                                        </p:attrNameLst>
                                      </p:cBhvr>
                                      <p:to>
                                        <p:strVal val="visible"/>
                                      </p:to>
                                    </p:set>
                                    <p:animEffect transition="in" filter="randombar(horizontal)">
                                      <p:cBhvr>
                                        <p:cTn id="88" dur="500"/>
                                        <p:tgtEl>
                                          <p:spTgt spid="258082"/>
                                        </p:tgtEl>
                                      </p:cBhvr>
                                    </p:animEffect>
                                  </p:childTnLst>
                                </p:cTn>
                              </p:par>
                              <p:par>
                                <p:cTn id="89" presetID="14" presetClass="entr" presetSubtype="10" fill="hold" grpId="0" nodeType="withEffect">
                                  <p:stCondLst>
                                    <p:cond delay="0"/>
                                  </p:stCondLst>
                                  <p:childTnLst>
                                    <p:set>
                                      <p:cBhvr>
                                        <p:cTn id="90" dur="1" fill="hold">
                                          <p:stCondLst>
                                            <p:cond delay="0"/>
                                          </p:stCondLst>
                                        </p:cTn>
                                        <p:tgtEl>
                                          <p:spTgt spid="258083"/>
                                        </p:tgtEl>
                                        <p:attrNameLst>
                                          <p:attrName>style.visibility</p:attrName>
                                        </p:attrNameLst>
                                      </p:cBhvr>
                                      <p:to>
                                        <p:strVal val="visible"/>
                                      </p:to>
                                    </p:set>
                                    <p:animEffect transition="in" filter="randombar(horizontal)">
                                      <p:cBhvr>
                                        <p:cTn id="91" dur="500"/>
                                        <p:tgtEl>
                                          <p:spTgt spid="258083"/>
                                        </p:tgtEl>
                                      </p:cBhvr>
                                    </p:animEffect>
                                  </p:childTnLst>
                                </p:cTn>
                              </p:par>
                              <p:par>
                                <p:cTn id="92" presetID="14" presetClass="entr" presetSubtype="10" fill="hold" grpId="0" nodeType="withEffect">
                                  <p:stCondLst>
                                    <p:cond delay="0"/>
                                  </p:stCondLst>
                                  <p:childTnLst>
                                    <p:set>
                                      <p:cBhvr>
                                        <p:cTn id="93" dur="1" fill="hold">
                                          <p:stCondLst>
                                            <p:cond delay="0"/>
                                          </p:stCondLst>
                                        </p:cTn>
                                        <p:tgtEl>
                                          <p:spTgt spid="258084"/>
                                        </p:tgtEl>
                                        <p:attrNameLst>
                                          <p:attrName>style.visibility</p:attrName>
                                        </p:attrNameLst>
                                      </p:cBhvr>
                                      <p:to>
                                        <p:strVal val="visible"/>
                                      </p:to>
                                    </p:set>
                                    <p:animEffect transition="in" filter="randombar(horizontal)">
                                      <p:cBhvr>
                                        <p:cTn id="94" dur="500"/>
                                        <p:tgtEl>
                                          <p:spTgt spid="258084"/>
                                        </p:tgtEl>
                                      </p:cBhvr>
                                    </p:animEffect>
                                  </p:childTnLst>
                                </p:cTn>
                              </p:par>
                              <p:par>
                                <p:cTn id="95" presetID="14" presetClass="entr" presetSubtype="10" fill="hold" grpId="0" nodeType="withEffect">
                                  <p:stCondLst>
                                    <p:cond delay="0"/>
                                  </p:stCondLst>
                                  <p:childTnLst>
                                    <p:set>
                                      <p:cBhvr>
                                        <p:cTn id="96" dur="1" fill="hold">
                                          <p:stCondLst>
                                            <p:cond delay="0"/>
                                          </p:stCondLst>
                                        </p:cTn>
                                        <p:tgtEl>
                                          <p:spTgt spid="258085"/>
                                        </p:tgtEl>
                                        <p:attrNameLst>
                                          <p:attrName>style.visibility</p:attrName>
                                        </p:attrNameLst>
                                      </p:cBhvr>
                                      <p:to>
                                        <p:strVal val="visible"/>
                                      </p:to>
                                    </p:set>
                                    <p:animEffect transition="in" filter="randombar(horizontal)">
                                      <p:cBhvr>
                                        <p:cTn id="97" dur="500"/>
                                        <p:tgtEl>
                                          <p:spTgt spid="258085"/>
                                        </p:tgtEl>
                                      </p:cBhvr>
                                    </p:animEffect>
                                  </p:childTnLst>
                                </p:cTn>
                              </p:par>
                              <p:par>
                                <p:cTn id="98" presetID="14" presetClass="entr" presetSubtype="10" fill="hold" grpId="0" nodeType="withEffect">
                                  <p:stCondLst>
                                    <p:cond delay="0"/>
                                  </p:stCondLst>
                                  <p:childTnLst>
                                    <p:set>
                                      <p:cBhvr>
                                        <p:cTn id="99" dur="1" fill="hold">
                                          <p:stCondLst>
                                            <p:cond delay="0"/>
                                          </p:stCondLst>
                                        </p:cTn>
                                        <p:tgtEl>
                                          <p:spTgt spid="258086"/>
                                        </p:tgtEl>
                                        <p:attrNameLst>
                                          <p:attrName>style.visibility</p:attrName>
                                        </p:attrNameLst>
                                      </p:cBhvr>
                                      <p:to>
                                        <p:strVal val="visible"/>
                                      </p:to>
                                    </p:set>
                                    <p:animEffect transition="in" filter="randombar(horizontal)">
                                      <p:cBhvr>
                                        <p:cTn id="100" dur="500"/>
                                        <p:tgtEl>
                                          <p:spTgt spid="258086"/>
                                        </p:tgtEl>
                                      </p:cBhvr>
                                    </p:animEffect>
                                  </p:childTnLst>
                                </p:cTn>
                              </p:par>
                              <p:par>
                                <p:cTn id="101" presetID="14" presetClass="entr" presetSubtype="10" fill="hold" grpId="0" nodeType="withEffect">
                                  <p:stCondLst>
                                    <p:cond delay="0"/>
                                  </p:stCondLst>
                                  <p:childTnLst>
                                    <p:set>
                                      <p:cBhvr>
                                        <p:cTn id="102" dur="1" fill="hold">
                                          <p:stCondLst>
                                            <p:cond delay="0"/>
                                          </p:stCondLst>
                                        </p:cTn>
                                        <p:tgtEl>
                                          <p:spTgt spid="258087"/>
                                        </p:tgtEl>
                                        <p:attrNameLst>
                                          <p:attrName>style.visibility</p:attrName>
                                        </p:attrNameLst>
                                      </p:cBhvr>
                                      <p:to>
                                        <p:strVal val="visible"/>
                                      </p:to>
                                    </p:set>
                                    <p:animEffect transition="in" filter="randombar(horizontal)">
                                      <p:cBhvr>
                                        <p:cTn id="103" dur="500"/>
                                        <p:tgtEl>
                                          <p:spTgt spid="258087"/>
                                        </p:tgtEl>
                                      </p:cBhvr>
                                    </p:animEffect>
                                  </p:childTnLst>
                                </p:cTn>
                              </p:par>
                              <p:par>
                                <p:cTn id="104" presetID="14" presetClass="entr" presetSubtype="10" fill="hold" grpId="0" nodeType="withEffect">
                                  <p:stCondLst>
                                    <p:cond delay="0"/>
                                  </p:stCondLst>
                                  <p:childTnLst>
                                    <p:set>
                                      <p:cBhvr>
                                        <p:cTn id="105" dur="1" fill="hold">
                                          <p:stCondLst>
                                            <p:cond delay="0"/>
                                          </p:stCondLst>
                                        </p:cTn>
                                        <p:tgtEl>
                                          <p:spTgt spid="258088"/>
                                        </p:tgtEl>
                                        <p:attrNameLst>
                                          <p:attrName>style.visibility</p:attrName>
                                        </p:attrNameLst>
                                      </p:cBhvr>
                                      <p:to>
                                        <p:strVal val="visible"/>
                                      </p:to>
                                    </p:set>
                                    <p:animEffect transition="in" filter="randombar(horizontal)">
                                      <p:cBhvr>
                                        <p:cTn id="106" dur="500"/>
                                        <p:tgtEl>
                                          <p:spTgt spid="258088"/>
                                        </p:tgtEl>
                                      </p:cBhvr>
                                    </p:animEffect>
                                  </p:childTnLst>
                                </p:cTn>
                              </p:par>
                              <p:par>
                                <p:cTn id="107" presetID="14" presetClass="entr" presetSubtype="10" fill="hold" grpId="0" nodeType="withEffect">
                                  <p:stCondLst>
                                    <p:cond delay="0"/>
                                  </p:stCondLst>
                                  <p:childTnLst>
                                    <p:set>
                                      <p:cBhvr>
                                        <p:cTn id="108" dur="1" fill="hold">
                                          <p:stCondLst>
                                            <p:cond delay="0"/>
                                          </p:stCondLst>
                                        </p:cTn>
                                        <p:tgtEl>
                                          <p:spTgt spid="258089"/>
                                        </p:tgtEl>
                                        <p:attrNameLst>
                                          <p:attrName>style.visibility</p:attrName>
                                        </p:attrNameLst>
                                      </p:cBhvr>
                                      <p:to>
                                        <p:strVal val="visible"/>
                                      </p:to>
                                    </p:set>
                                    <p:animEffect transition="in" filter="randombar(horizontal)">
                                      <p:cBhvr>
                                        <p:cTn id="109" dur="500"/>
                                        <p:tgtEl>
                                          <p:spTgt spid="258089"/>
                                        </p:tgtEl>
                                      </p:cBhvr>
                                    </p:animEffect>
                                  </p:childTnLst>
                                </p:cTn>
                              </p:par>
                              <p:par>
                                <p:cTn id="110" presetID="14" presetClass="entr" presetSubtype="10" fill="hold" grpId="0" nodeType="withEffect">
                                  <p:stCondLst>
                                    <p:cond delay="0"/>
                                  </p:stCondLst>
                                  <p:childTnLst>
                                    <p:set>
                                      <p:cBhvr>
                                        <p:cTn id="111" dur="1" fill="hold">
                                          <p:stCondLst>
                                            <p:cond delay="0"/>
                                          </p:stCondLst>
                                        </p:cTn>
                                        <p:tgtEl>
                                          <p:spTgt spid="258061"/>
                                        </p:tgtEl>
                                        <p:attrNameLst>
                                          <p:attrName>style.visibility</p:attrName>
                                        </p:attrNameLst>
                                      </p:cBhvr>
                                      <p:to>
                                        <p:strVal val="visible"/>
                                      </p:to>
                                    </p:set>
                                    <p:animEffect transition="in" filter="randombar(horizontal)">
                                      <p:cBhvr>
                                        <p:cTn id="112" dur="500"/>
                                        <p:tgtEl>
                                          <p:spTgt spid="258061"/>
                                        </p:tgtEl>
                                      </p:cBhvr>
                                    </p:animEffect>
                                  </p:childTnLst>
                                </p:cTn>
                              </p:par>
                              <p:par>
                                <p:cTn id="113" presetID="14" presetClass="entr" presetSubtype="10" fill="hold" grpId="0" nodeType="withEffect">
                                  <p:stCondLst>
                                    <p:cond delay="0"/>
                                  </p:stCondLst>
                                  <p:childTnLst>
                                    <p:set>
                                      <p:cBhvr>
                                        <p:cTn id="114" dur="1" fill="hold">
                                          <p:stCondLst>
                                            <p:cond delay="0"/>
                                          </p:stCondLst>
                                        </p:cTn>
                                        <p:tgtEl>
                                          <p:spTgt spid="258067"/>
                                        </p:tgtEl>
                                        <p:attrNameLst>
                                          <p:attrName>style.visibility</p:attrName>
                                        </p:attrNameLst>
                                      </p:cBhvr>
                                      <p:to>
                                        <p:strVal val="visible"/>
                                      </p:to>
                                    </p:set>
                                    <p:animEffect transition="in" filter="randombar(horizontal)">
                                      <p:cBhvr>
                                        <p:cTn id="115" dur="500"/>
                                        <p:tgtEl>
                                          <p:spTgt spid="258067"/>
                                        </p:tgtEl>
                                      </p:cBhvr>
                                    </p:animEffect>
                                  </p:childTnLst>
                                </p:cTn>
                              </p:par>
                              <p:par>
                                <p:cTn id="116" presetID="14" presetClass="entr" presetSubtype="10" fill="hold" grpId="0" nodeType="withEffect">
                                  <p:stCondLst>
                                    <p:cond delay="0"/>
                                  </p:stCondLst>
                                  <p:childTnLst>
                                    <p:set>
                                      <p:cBhvr>
                                        <p:cTn id="117" dur="1" fill="hold">
                                          <p:stCondLst>
                                            <p:cond delay="0"/>
                                          </p:stCondLst>
                                        </p:cTn>
                                        <p:tgtEl>
                                          <p:spTgt spid="258056"/>
                                        </p:tgtEl>
                                        <p:attrNameLst>
                                          <p:attrName>style.visibility</p:attrName>
                                        </p:attrNameLst>
                                      </p:cBhvr>
                                      <p:to>
                                        <p:strVal val="visible"/>
                                      </p:to>
                                    </p:set>
                                    <p:animEffect transition="in" filter="randombar(horizontal)">
                                      <p:cBhvr>
                                        <p:cTn id="118" dur="500"/>
                                        <p:tgtEl>
                                          <p:spTgt spid="258056"/>
                                        </p:tgtEl>
                                      </p:cBhvr>
                                    </p:animEffect>
                                  </p:childTnLst>
                                </p:cTn>
                              </p:par>
                              <p:par>
                                <p:cTn id="119" presetID="14" presetClass="entr" presetSubtype="10" fill="hold" grpId="0" nodeType="withEffect">
                                  <p:stCondLst>
                                    <p:cond delay="0"/>
                                  </p:stCondLst>
                                  <p:childTnLst>
                                    <p:set>
                                      <p:cBhvr>
                                        <p:cTn id="120" dur="1" fill="hold">
                                          <p:stCondLst>
                                            <p:cond delay="0"/>
                                          </p:stCondLst>
                                        </p:cTn>
                                        <p:tgtEl>
                                          <p:spTgt spid="258069"/>
                                        </p:tgtEl>
                                        <p:attrNameLst>
                                          <p:attrName>style.visibility</p:attrName>
                                        </p:attrNameLst>
                                      </p:cBhvr>
                                      <p:to>
                                        <p:strVal val="visible"/>
                                      </p:to>
                                    </p:set>
                                    <p:animEffect transition="in" filter="randombar(horizontal)">
                                      <p:cBhvr>
                                        <p:cTn id="121" dur="500"/>
                                        <p:tgtEl>
                                          <p:spTgt spid="258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4" grpId="0"/>
      <p:bldP spid="258055" grpId="0"/>
      <p:bldP spid="258056" grpId="0"/>
      <p:bldP spid="258057" grpId="0"/>
      <p:bldP spid="258058" grpId="0"/>
      <p:bldP spid="258059" grpId="0"/>
      <p:bldP spid="258060" grpId="0"/>
      <p:bldP spid="258061" grpId="0"/>
      <p:bldP spid="258062" grpId="0"/>
      <p:bldP spid="258063" grpId="0"/>
      <p:bldP spid="258064" grpId="0"/>
      <p:bldP spid="258065" grpId="0"/>
      <p:bldP spid="258066" grpId="0"/>
      <p:bldP spid="258067" grpId="0"/>
      <p:bldP spid="258068" grpId="0"/>
      <p:bldP spid="258069" grpId="0"/>
      <p:bldP spid="258070" grpId="0"/>
      <p:bldP spid="258071" grpId="0"/>
      <p:bldP spid="258072" grpId="0" animBg="1"/>
      <p:bldP spid="258073" grpId="0" animBg="1"/>
      <p:bldP spid="258074" grpId="0" animBg="1"/>
      <p:bldP spid="258076" grpId="0" animBg="1"/>
      <p:bldP spid="258077" grpId="0" animBg="1"/>
      <p:bldP spid="258078" grpId="0" animBg="1"/>
      <p:bldP spid="258079" grpId="0" animBg="1"/>
      <p:bldP spid="258080" grpId="0" animBg="1"/>
      <p:bldP spid="258081" grpId="0" animBg="1"/>
      <p:bldP spid="258082" grpId="0" animBg="1"/>
      <p:bldP spid="258083" grpId="0" animBg="1"/>
      <p:bldP spid="258084" grpId="0" animBg="1"/>
      <p:bldP spid="258085" grpId="0" animBg="1"/>
      <p:bldP spid="258086" grpId="0" animBg="1"/>
      <p:bldP spid="258087" grpId="0" animBg="1"/>
      <p:bldP spid="258088" grpId="0" animBg="1"/>
      <p:bldP spid="25808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2" name="Text Box 4"/>
          <p:cNvSpPr txBox="1">
            <a:spLocks noChangeArrowheads="1"/>
          </p:cNvSpPr>
          <p:nvPr/>
        </p:nvSpPr>
        <p:spPr bwMode="auto">
          <a:xfrm>
            <a:off x="3106738" y="3216275"/>
            <a:ext cx="2232025" cy="1311275"/>
          </a:xfrm>
          <a:prstGeom prst="rect">
            <a:avLst/>
          </a:prstGeom>
          <a:noFill/>
          <a:ln w="9525">
            <a:noFill/>
            <a:miter lim="800000"/>
            <a:headEnd/>
            <a:tailEnd/>
          </a:ln>
        </p:spPr>
        <p:txBody>
          <a:bodyPr>
            <a:spAutoFit/>
          </a:bodyPr>
          <a:lstStyle/>
          <a:p>
            <a:pPr algn="ctr"/>
            <a:r>
              <a:rPr lang="en-US" sz="3200" b="1"/>
              <a:t>D</a:t>
            </a:r>
            <a:r>
              <a:rPr lang="ru-RU" sz="3200" b="1"/>
              <a:t> </a:t>
            </a:r>
            <a:r>
              <a:rPr lang="en-US" sz="3200" b="1"/>
              <a:t>I N I Y</a:t>
            </a:r>
            <a:endParaRPr lang="ru-RU" sz="3200" b="1"/>
          </a:p>
          <a:p>
            <a:pPr>
              <a:spcBef>
                <a:spcPct val="50000"/>
              </a:spcBef>
            </a:pPr>
            <a:endParaRPr lang="ru-RU" sz="3200" b="1"/>
          </a:p>
        </p:txBody>
      </p:sp>
      <p:sp>
        <p:nvSpPr>
          <p:cNvPr id="263173" name="Rectangle 5"/>
          <p:cNvSpPr>
            <a:spLocks noChangeArrowheads="1"/>
          </p:cNvSpPr>
          <p:nvPr/>
        </p:nvSpPr>
        <p:spPr bwMode="auto">
          <a:xfrm>
            <a:off x="3035300" y="5448300"/>
            <a:ext cx="2951163" cy="519113"/>
          </a:xfrm>
          <a:prstGeom prst="rect">
            <a:avLst/>
          </a:prstGeom>
          <a:noFill/>
          <a:ln w="9525">
            <a:noFill/>
            <a:miter lim="800000"/>
            <a:headEnd/>
            <a:tailEnd/>
          </a:ln>
        </p:spPr>
        <p:txBody>
          <a:bodyPr>
            <a:spAutoFit/>
          </a:bodyPr>
          <a:lstStyle/>
          <a:p>
            <a:r>
              <a:rPr lang="en-US" sz="2800" b="1"/>
              <a:t>M A H A L L I Y</a:t>
            </a:r>
            <a:endParaRPr lang="ru-RU" sz="2800" b="1"/>
          </a:p>
        </p:txBody>
      </p:sp>
      <p:sp>
        <p:nvSpPr>
          <p:cNvPr id="263174" name="Rectangle 6"/>
          <p:cNvSpPr>
            <a:spLocks noChangeArrowheads="1"/>
          </p:cNvSpPr>
          <p:nvPr/>
        </p:nvSpPr>
        <p:spPr bwMode="auto">
          <a:xfrm>
            <a:off x="6418263" y="4511675"/>
            <a:ext cx="1804987" cy="457200"/>
          </a:xfrm>
          <a:prstGeom prst="rect">
            <a:avLst/>
          </a:prstGeom>
          <a:noFill/>
          <a:ln w="9525">
            <a:noFill/>
            <a:miter lim="800000"/>
            <a:headEnd/>
            <a:tailEnd/>
          </a:ln>
        </p:spPr>
        <p:txBody>
          <a:bodyPr wrap="none">
            <a:spAutoFit/>
          </a:bodyPr>
          <a:lstStyle/>
          <a:p>
            <a:r>
              <a:rPr lang="en-US" sz="2400" b="1"/>
              <a:t>R A I YA T </a:t>
            </a:r>
          </a:p>
        </p:txBody>
      </p:sp>
      <p:sp>
        <p:nvSpPr>
          <p:cNvPr id="263175" name="Rectangle 7"/>
          <p:cNvSpPr>
            <a:spLocks noChangeArrowheads="1"/>
          </p:cNvSpPr>
          <p:nvPr/>
        </p:nvSpPr>
        <p:spPr bwMode="auto">
          <a:xfrm>
            <a:off x="6202363" y="2035175"/>
            <a:ext cx="2317750" cy="457200"/>
          </a:xfrm>
          <a:prstGeom prst="rect">
            <a:avLst/>
          </a:prstGeom>
          <a:noFill/>
          <a:ln w="9525">
            <a:noFill/>
            <a:miter lim="800000"/>
            <a:headEnd/>
            <a:tailEnd/>
          </a:ln>
        </p:spPr>
        <p:txBody>
          <a:bodyPr wrap="none">
            <a:spAutoFit/>
          </a:bodyPr>
          <a:lstStyle/>
          <a:p>
            <a:r>
              <a:rPr lang="en-US" sz="2400" b="1"/>
              <a:t>D U N YO V IY</a:t>
            </a:r>
            <a:endParaRPr lang="ru-RU" sz="2400" b="1"/>
          </a:p>
        </p:txBody>
      </p:sp>
      <p:sp>
        <p:nvSpPr>
          <p:cNvPr id="263176" name="Rectangle 8"/>
          <p:cNvSpPr>
            <a:spLocks noChangeArrowheads="1"/>
          </p:cNvSpPr>
          <p:nvPr/>
        </p:nvSpPr>
        <p:spPr bwMode="auto">
          <a:xfrm>
            <a:off x="468313" y="2035175"/>
            <a:ext cx="1852612" cy="457200"/>
          </a:xfrm>
          <a:prstGeom prst="rect">
            <a:avLst/>
          </a:prstGeom>
          <a:noFill/>
          <a:ln w="9525">
            <a:noFill/>
            <a:miter lim="800000"/>
            <a:headEnd/>
            <a:tailEnd/>
          </a:ln>
        </p:spPr>
        <p:txBody>
          <a:bodyPr wrap="none">
            <a:spAutoFit/>
          </a:bodyPr>
          <a:lstStyle/>
          <a:p>
            <a:r>
              <a:rPr lang="en-US" sz="2400" b="1"/>
              <a:t>H A R B I Y</a:t>
            </a:r>
            <a:endParaRPr lang="ru-RU" sz="2400" b="1"/>
          </a:p>
        </p:txBody>
      </p:sp>
      <p:sp>
        <p:nvSpPr>
          <p:cNvPr id="263177" name="Rectangle 9"/>
          <p:cNvSpPr>
            <a:spLocks noChangeArrowheads="1"/>
          </p:cNvSpPr>
          <p:nvPr/>
        </p:nvSpPr>
        <p:spPr bwMode="auto">
          <a:xfrm>
            <a:off x="585788" y="4511675"/>
            <a:ext cx="1657350" cy="1004888"/>
          </a:xfrm>
          <a:prstGeom prst="rect">
            <a:avLst/>
          </a:prstGeom>
          <a:noFill/>
          <a:ln w="9525">
            <a:noFill/>
            <a:miter lim="800000"/>
            <a:headEnd/>
            <a:tailEnd/>
          </a:ln>
        </p:spPr>
        <p:txBody>
          <a:bodyPr>
            <a:spAutoFit/>
          </a:bodyPr>
          <a:lstStyle/>
          <a:p>
            <a:pPr>
              <a:spcBef>
                <a:spcPct val="50000"/>
              </a:spcBef>
            </a:pPr>
            <a:r>
              <a:rPr lang="en-US" sz="2400" b="1"/>
              <a:t>S I P O H</a:t>
            </a:r>
          </a:p>
          <a:p>
            <a:pPr>
              <a:spcBef>
                <a:spcPct val="50000"/>
              </a:spcBef>
            </a:pPr>
            <a:endParaRPr lang="ru-RU" sz="2400" b="1"/>
          </a:p>
        </p:txBody>
      </p:sp>
      <p:sp>
        <p:nvSpPr>
          <p:cNvPr id="263178" name="Rectangle 10"/>
          <p:cNvSpPr>
            <a:spLocks noChangeArrowheads="1"/>
          </p:cNvSpPr>
          <p:nvPr/>
        </p:nvSpPr>
        <p:spPr bwMode="auto">
          <a:xfrm>
            <a:off x="334300" y="1371208"/>
            <a:ext cx="8640762" cy="47705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algn="ctr">
              <a:defRPr/>
            </a:pPr>
            <a:r>
              <a:rPr lang="en-US" sz="25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TEMURIYLAR   DAVLATIDA  BOSHQARUV  TIZIMI</a:t>
            </a:r>
            <a:endParaRPr lang="ru-RU" sz="25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63179" name="Line 11"/>
          <p:cNvSpPr>
            <a:spLocks noChangeShapeType="1"/>
          </p:cNvSpPr>
          <p:nvPr/>
        </p:nvSpPr>
        <p:spPr bwMode="auto">
          <a:xfrm flipH="1">
            <a:off x="1954213" y="3503613"/>
            <a:ext cx="1368425" cy="1081087"/>
          </a:xfrm>
          <a:prstGeom prst="line">
            <a:avLst/>
          </a:prstGeom>
          <a:noFill/>
          <a:ln w="9525">
            <a:solidFill>
              <a:schemeClr val="tx1"/>
            </a:solidFill>
            <a:round/>
            <a:headEnd/>
            <a:tailEnd type="triangle" w="med" len="med"/>
          </a:ln>
        </p:spPr>
        <p:txBody>
          <a:bodyPr/>
          <a:lstStyle/>
          <a:p>
            <a:endParaRPr lang="ru-RU"/>
          </a:p>
        </p:txBody>
      </p:sp>
      <p:sp>
        <p:nvSpPr>
          <p:cNvPr id="263180" name="Line 12"/>
          <p:cNvSpPr>
            <a:spLocks noChangeShapeType="1"/>
          </p:cNvSpPr>
          <p:nvPr/>
        </p:nvSpPr>
        <p:spPr bwMode="auto">
          <a:xfrm>
            <a:off x="5051425" y="3503613"/>
            <a:ext cx="1511300" cy="1081087"/>
          </a:xfrm>
          <a:prstGeom prst="line">
            <a:avLst/>
          </a:prstGeom>
          <a:noFill/>
          <a:ln w="9525">
            <a:solidFill>
              <a:schemeClr val="tx1"/>
            </a:solidFill>
            <a:round/>
            <a:headEnd/>
            <a:tailEnd type="triangle" w="med" len="med"/>
          </a:ln>
        </p:spPr>
        <p:txBody>
          <a:bodyPr/>
          <a:lstStyle/>
          <a:p>
            <a:endParaRPr lang="ru-RU"/>
          </a:p>
        </p:txBody>
      </p:sp>
      <p:sp>
        <p:nvSpPr>
          <p:cNvPr id="263181" name="Line 13"/>
          <p:cNvSpPr>
            <a:spLocks noChangeShapeType="1"/>
          </p:cNvSpPr>
          <p:nvPr/>
        </p:nvSpPr>
        <p:spPr bwMode="auto">
          <a:xfrm flipH="1" flipV="1">
            <a:off x="1954213" y="4872038"/>
            <a:ext cx="1152525" cy="863600"/>
          </a:xfrm>
          <a:prstGeom prst="line">
            <a:avLst/>
          </a:prstGeom>
          <a:noFill/>
          <a:ln w="9525">
            <a:solidFill>
              <a:schemeClr val="tx1"/>
            </a:solidFill>
            <a:round/>
            <a:headEnd/>
            <a:tailEnd type="triangle" w="med" len="med"/>
          </a:ln>
        </p:spPr>
        <p:txBody>
          <a:bodyPr/>
          <a:lstStyle/>
          <a:p>
            <a:endParaRPr lang="ru-RU"/>
          </a:p>
        </p:txBody>
      </p:sp>
      <p:sp>
        <p:nvSpPr>
          <p:cNvPr id="263183" name="Line 15"/>
          <p:cNvSpPr>
            <a:spLocks noChangeShapeType="1"/>
          </p:cNvSpPr>
          <p:nvPr/>
        </p:nvSpPr>
        <p:spPr bwMode="auto">
          <a:xfrm flipV="1">
            <a:off x="5699125" y="4872038"/>
            <a:ext cx="1295400" cy="936625"/>
          </a:xfrm>
          <a:prstGeom prst="line">
            <a:avLst/>
          </a:prstGeom>
          <a:noFill/>
          <a:ln w="9525">
            <a:solidFill>
              <a:schemeClr val="tx1"/>
            </a:solidFill>
            <a:round/>
            <a:headEnd/>
            <a:tailEnd type="triangle" w="med" len="med"/>
          </a:ln>
        </p:spPr>
        <p:txBody>
          <a:bodyPr/>
          <a:lstStyle/>
          <a:p>
            <a:endParaRPr lang="ru-RU"/>
          </a:p>
        </p:txBody>
      </p:sp>
      <p:sp>
        <p:nvSpPr>
          <p:cNvPr id="263184" name="Line 16"/>
          <p:cNvSpPr>
            <a:spLocks noChangeShapeType="1"/>
          </p:cNvSpPr>
          <p:nvPr/>
        </p:nvSpPr>
        <p:spPr bwMode="auto">
          <a:xfrm>
            <a:off x="1306513" y="2420938"/>
            <a:ext cx="0" cy="2163762"/>
          </a:xfrm>
          <a:prstGeom prst="line">
            <a:avLst/>
          </a:prstGeom>
          <a:noFill/>
          <a:ln w="9525">
            <a:solidFill>
              <a:schemeClr val="tx1"/>
            </a:solidFill>
            <a:round/>
            <a:headEnd/>
            <a:tailEnd type="triangle" w="med" len="med"/>
          </a:ln>
        </p:spPr>
        <p:txBody>
          <a:bodyPr/>
          <a:lstStyle/>
          <a:p>
            <a:endParaRPr lang="ru-RU"/>
          </a:p>
        </p:txBody>
      </p:sp>
      <p:sp>
        <p:nvSpPr>
          <p:cNvPr id="263185" name="Line 17"/>
          <p:cNvSpPr>
            <a:spLocks noChangeShapeType="1"/>
          </p:cNvSpPr>
          <p:nvPr/>
        </p:nvSpPr>
        <p:spPr bwMode="auto">
          <a:xfrm>
            <a:off x="7426325" y="2492375"/>
            <a:ext cx="0" cy="2092325"/>
          </a:xfrm>
          <a:prstGeom prst="line">
            <a:avLst/>
          </a:prstGeom>
          <a:noFill/>
          <a:ln w="9525">
            <a:solidFill>
              <a:schemeClr val="tx1"/>
            </a:solidFill>
            <a:round/>
            <a:headEnd/>
            <a:tailEnd type="triangle" w="med" len="med"/>
          </a:ln>
        </p:spPr>
        <p:txBody>
          <a:bodyPr/>
          <a:lstStyle/>
          <a:p>
            <a:endParaRPr lang="ru-RU"/>
          </a:p>
        </p:txBody>
      </p:sp>
      <p:sp>
        <p:nvSpPr>
          <p:cNvPr id="16" name="Прямоугольник 15"/>
          <p:cNvSpPr/>
          <p:nvPr/>
        </p:nvSpPr>
        <p:spPr>
          <a:xfrm rot="20814326">
            <a:off x="67707" y="459830"/>
            <a:ext cx="2765213" cy="46166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defRPr/>
            </a:pP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O’zbekiston</a:t>
            </a:r>
            <a:r>
              <a:rPr lang="en-US"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US" sz="2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tarixi</a:t>
            </a:r>
            <a:endParaRPr lang="ru-RU" sz="2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ransition spd="slow">
    <p:blinds dir="vert"/>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3178"/>
                                        </p:tgtEl>
                                        <p:attrNameLst>
                                          <p:attrName>style.visibility</p:attrName>
                                        </p:attrNameLst>
                                      </p:cBhvr>
                                      <p:to>
                                        <p:strVal val="visible"/>
                                      </p:to>
                                    </p:set>
                                    <p:animEffect transition="in" filter="fade">
                                      <p:cBhvr>
                                        <p:cTn id="14" dur="1000"/>
                                        <p:tgtEl>
                                          <p:spTgt spid="263178"/>
                                        </p:tgtEl>
                                      </p:cBhvr>
                                    </p:animEffect>
                                    <p:anim calcmode="lin" valueType="num">
                                      <p:cBhvr>
                                        <p:cTn id="15" dur="1000" fill="hold"/>
                                        <p:tgtEl>
                                          <p:spTgt spid="263178"/>
                                        </p:tgtEl>
                                        <p:attrNameLst>
                                          <p:attrName>ppt_x</p:attrName>
                                        </p:attrNameLst>
                                      </p:cBhvr>
                                      <p:tavLst>
                                        <p:tav tm="0">
                                          <p:val>
                                            <p:strVal val="#ppt_x"/>
                                          </p:val>
                                        </p:tav>
                                        <p:tav tm="100000">
                                          <p:val>
                                            <p:strVal val="#ppt_x"/>
                                          </p:val>
                                        </p:tav>
                                      </p:tavLst>
                                    </p:anim>
                                    <p:anim calcmode="lin" valueType="num">
                                      <p:cBhvr>
                                        <p:cTn id="16" dur="1000" fill="hold"/>
                                        <p:tgtEl>
                                          <p:spTgt spid="26317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63176"/>
                                        </p:tgtEl>
                                        <p:attrNameLst>
                                          <p:attrName>style.visibility</p:attrName>
                                        </p:attrNameLst>
                                      </p:cBhvr>
                                      <p:to>
                                        <p:strVal val="visible"/>
                                      </p:to>
                                    </p:set>
                                    <p:anim calcmode="lin" valueType="num">
                                      <p:cBhvr additive="base">
                                        <p:cTn id="21" dur="500" fill="hold"/>
                                        <p:tgtEl>
                                          <p:spTgt spid="263176"/>
                                        </p:tgtEl>
                                        <p:attrNameLst>
                                          <p:attrName>ppt_x</p:attrName>
                                        </p:attrNameLst>
                                      </p:cBhvr>
                                      <p:tavLst>
                                        <p:tav tm="0">
                                          <p:val>
                                            <p:strVal val="#ppt_x"/>
                                          </p:val>
                                        </p:tav>
                                        <p:tav tm="100000">
                                          <p:val>
                                            <p:strVal val="#ppt_x"/>
                                          </p:val>
                                        </p:tav>
                                      </p:tavLst>
                                    </p:anim>
                                    <p:anim calcmode="lin" valueType="num">
                                      <p:cBhvr additive="base">
                                        <p:cTn id="22" dur="500" fill="hold"/>
                                        <p:tgtEl>
                                          <p:spTgt spid="26317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3175"/>
                                        </p:tgtEl>
                                        <p:attrNameLst>
                                          <p:attrName>style.visibility</p:attrName>
                                        </p:attrNameLst>
                                      </p:cBhvr>
                                      <p:to>
                                        <p:strVal val="visible"/>
                                      </p:to>
                                    </p:set>
                                    <p:animEffect transition="in" filter="fade">
                                      <p:cBhvr>
                                        <p:cTn id="27" dur="500"/>
                                        <p:tgtEl>
                                          <p:spTgt spid="263175"/>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63184"/>
                                        </p:tgtEl>
                                        <p:attrNameLst>
                                          <p:attrName>style.visibility</p:attrName>
                                        </p:attrNameLst>
                                      </p:cBhvr>
                                      <p:to>
                                        <p:strVal val="visible"/>
                                      </p:to>
                                    </p:set>
                                    <p:animEffect transition="in" filter="fade">
                                      <p:cBhvr>
                                        <p:cTn id="32" dur="1000"/>
                                        <p:tgtEl>
                                          <p:spTgt spid="263184"/>
                                        </p:tgtEl>
                                      </p:cBhvr>
                                    </p:animEffect>
                                    <p:anim calcmode="lin" valueType="num">
                                      <p:cBhvr>
                                        <p:cTn id="33" dur="1000" fill="hold"/>
                                        <p:tgtEl>
                                          <p:spTgt spid="263184"/>
                                        </p:tgtEl>
                                        <p:attrNameLst>
                                          <p:attrName>ppt_x</p:attrName>
                                        </p:attrNameLst>
                                      </p:cBhvr>
                                      <p:tavLst>
                                        <p:tav tm="0">
                                          <p:val>
                                            <p:strVal val="#ppt_x"/>
                                          </p:val>
                                        </p:tav>
                                        <p:tav tm="100000">
                                          <p:val>
                                            <p:strVal val="#ppt_x"/>
                                          </p:val>
                                        </p:tav>
                                      </p:tavLst>
                                    </p:anim>
                                    <p:anim calcmode="lin" valueType="num">
                                      <p:cBhvr>
                                        <p:cTn id="34" dur="1000" fill="hold"/>
                                        <p:tgtEl>
                                          <p:spTgt spid="26318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63185"/>
                                        </p:tgtEl>
                                        <p:attrNameLst>
                                          <p:attrName>style.visibility</p:attrName>
                                        </p:attrNameLst>
                                      </p:cBhvr>
                                      <p:to>
                                        <p:strVal val="visible"/>
                                      </p:to>
                                    </p:set>
                                    <p:animEffect transition="in" filter="fade">
                                      <p:cBhvr>
                                        <p:cTn id="39" dur="1000"/>
                                        <p:tgtEl>
                                          <p:spTgt spid="263185"/>
                                        </p:tgtEl>
                                      </p:cBhvr>
                                    </p:animEffect>
                                    <p:anim calcmode="lin" valueType="num">
                                      <p:cBhvr>
                                        <p:cTn id="40" dur="1000" fill="hold"/>
                                        <p:tgtEl>
                                          <p:spTgt spid="263185"/>
                                        </p:tgtEl>
                                        <p:attrNameLst>
                                          <p:attrName>ppt_x</p:attrName>
                                        </p:attrNameLst>
                                      </p:cBhvr>
                                      <p:tavLst>
                                        <p:tav tm="0">
                                          <p:val>
                                            <p:strVal val="#ppt_x"/>
                                          </p:val>
                                        </p:tav>
                                        <p:tav tm="100000">
                                          <p:val>
                                            <p:strVal val="#ppt_x"/>
                                          </p:val>
                                        </p:tav>
                                      </p:tavLst>
                                    </p:anim>
                                    <p:anim calcmode="lin" valueType="num">
                                      <p:cBhvr>
                                        <p:cTn id="41" dur="1000" fill="hold"/>
                                        <p:tgtEl>
                                          <p:spTgt spid="26318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63172"/>
                                        </p:tgtEl>
                                        <p:attrNameLst>
                                          <p:attrName>style.visibility</p:attrName>
                                        </p:attrNameLst>
                                      </p:cBhvr>
                                      <p:to>
                                        <p:strVal val="visible"/>
                                      </p:to>
                                    </p:set>
                                    <p:animEffect transition="in" filter="barn(inVertical)">
                                      <p:cBhvr>
                                        <p:cTn id="46" dur="500"/>
                                        <p:tgtEl>
                                          <p:spTgt spid="263172"/>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63179"/>
                                        </p:tgtEl>
                                        <p:attrNameLst>
                                          <p:attrName>style.visibility</p:attrName>
                                        </p:attrNameLst>
                                      </p:cBhvr>
                                      <p:to>
                                        <p:strVal val="visible"/>
                                      </p:to>
                                    </p:set>
                                    <p:animEffect transition="in" filter="fade">
                                      <p:cBhvr>
                                        <p:cTn id="51" dur="1000"/>
                                        <p:tgtEl>
                                          <p:spTgt spid="263179"/>
                                        </p:tgtEl>
                                      </p:cBhvr>
                                    </p:animEffect>
                                    <p:anim calcmode="lin" valueType="num">
                                      <p:cBhvr>
                                        <p:cTn id="52" dur="1000" fill="hold"/>
                                        <p:tgtEl>
                                          <p:spTgt spid="263179"/>
                                        </p:tgtEl>
                                        <p:attrNameLst>
                                          <p:attrName>ppt_x</p:attrName>
                                        </p:attrNameLst>
                                      </p:cBhvr>
                                      <p:tavLst>
                                        <p:tav tm="0">
                                          <p:val>
                                            <p:strVal val="#ppt_x"/>
                                          </p:val>
                                        </p:tav>
                                        <p:tav tm="100000">
                                          <p:val>
                                            <p:strVal val="#ppt_x"/>
                                          </p:val>
                                        </p:tav>
                                      </p:tavLst>
                                    </p:anim>
                                    <p:anim calcmode="lin" valueType="num">
                                      <p:cBhvr>
                                        <p:cTn id="53" dur="1000" fill="hold"/>
                                        <p:tgtEl>
                                          <p:spTgt spid="263179"/>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63180"/>
                                        </p:tgtEl>
                                        <p:attrNameLst>
                                          <p:attrName>style.visibility</p:attrName>
                                        </p:attrNameLst>
                                      </p:cBhvr>
                                      <p:to>
                                        <p:strVal val="visible"/>
                                      </p:to>
                                    </p:set>
                                    <p:animEffect transition="in" filter="fade">
                                      <p:cBhvr>
                                        <p:cTn id="58" dur="1000"/>
                                        <p:tgtEl>
                                          <p:spTgt spid="263180"/>
                                        </p:tgtEl>
                                      </p:cBhvr>
                                    </p:animEffect>
                                    <p:anim calcmode="lin" valueType="num">
                                      <p:cBhvr>
                                        <p:cTn id="59" dur="1000" fill="hold"/>
                                        <p:tgtEl>
                                          <p:spTgt spid="263180"/>
                                        </p:tgtEl>
                                        <p:attrNameLst>
                                          <p:attrName>ppt_x</p:attrName>
                                        </p:attrNameLst>
                                      </p:cBhvr>
                                      <p:tavLst>
                                        <p:tav tm="0">
                                          <p:val>
                                            <p:strVal val="#ppt_x"/>
                                          </p:val>
                                        </p:tav>
                                        <p:tav tm="100000">
                                          <p:val>
                                            <p:strVal val="#ppt_x"/>
                                          </p:val>
                                        </p:tav>
                                      </p:tavLst>
                                    </p:anim>
                                    <p:anim calcmode="lin" valueType="num">
                                      <p:cBhvr>
                                        <p:cTn id="60" dur="1000" fill="hold"/>
                                        <p:tgtEl>
                                          <p:spTgt spid="263180"/>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263177"/>
                                        </p:tgtEl>
                                        <p:attrNameLst>
                                          <p:attrName>style.visibility</p:attrName>
                                        </p:attrNameLst>
                                      </p:cBhvr>
                                      <p:to>
                                        <p:strVal val="visible"/>
                                      </p:to>
                                    </p:set>
                                    <p:animEffect transition="in" filter="barn(inVertical)">
                                      <p:cBhvr>
                                        <p:cTn id="65" dur="500"/>
                                        <p:tgtEl>
                                          <p:spTgt spid="263177"/>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263174"/>
                                        </p:tgtEl>
                                        <p:attrNameLst>
                                          <p:attrName>style.visibility</p:attrName>
                                        </p:attrNameLst>
                                      </p:cBhvr>
                                      <p:to>
                                        <p:strVal val="visible"/>
                                      </p:to>
                                    </p:set>
                                    <p:animEffect transition="in" filter="barn(inVertical)">
                                      <p:cBhvr>
                                        <p:cTn id="70" dur="500"/>
                                        <p:tgtEl>
                                          <p:spTgt spid="263174"/>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263173"/>
                                        </p:tgtEl>
                                        <p:attrNameLst>
                                          <p:attrName>style.visibility</p:attrName>
                                        </p:attrNameLst>
                                      </p:cBhvr>
                                      <p:to>
                                        <p:strVal val="visible"/>
                                      </p:to>
                                    </p:set>
                                    <p:animEffect transition="in" filter="wipe(down)">
                                      <p:cBhvr>
                                        <p:cTn id="75" dur="500"/>
                                        <p:tgtEl>
                                          <p:spTgt spid="263173"/>
                                        </p:tgtEl>
                                      </p:cBhvr>
                                    </p:animEffect>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263181"/>
                                        </p:tgtEl>
                                        <p:attrNameLst>
                                          <p:attrName>style.visibility</p:attrName>
                                        </p:attrNameLst>
                                      </p:cBhvr>
                                      <p:to>
                                        <p:strVal val="visible"/>
                                      </p:to>
                                    </p:set>
                                    <p:animEffect transition="in" filter="fade">
                                      <p:cBhvr>
                                        <p:cTn id="80" dur="1000"/>
                                        <p:tgtEl>
                                          <p:spTgt spid="263181"/>
                                        </p:tgtEl>
                                      </p:cBhvr>
                                    </p:animEffect>
                                    <p:anim calcmode="lin" valueType="num">
                                      <p:cBhvr>
                                        <p:cTn id="81" dur="1000" fill="hold"/>
                                        <p:tgtEl>
                                          <p:spTgt spid="263181"/>
                                        </p:tgtEl>
                                        <p:attrNameLst>
                                          <p:attrName>ppt_x</p:attrName>
                                        </p:attrNameLst>
                                      </p:cBhvr>
                                      <p:tavLst>
                                        <p:tav tm="0">
                                          <p:val>
                                            <p:strVal val="#ppt_x"/>
                                          </p:val>
                                        </p:tav>
                                        <p:tav tm="100000">
                                          <p:val>
                                            <p:strVal val="#ppt_x"/>
                                          </p:val>
                                        </p:tav>
                                      </p:tavLst>
                                    </p:anim>
                                    <p:anim calcmode="lin" valueType="num">
                                      <p:cBhvr>
                                        <p:cTn id="82" dur="1000" fill="hold"/>
                                        <p:tgtEl>
                                          <p:spTgt spid="263181"/>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263183"/>
                                        </p:tgtEl>
                                        <p:attrNameLst>
                                          <p:attrName>style.visibility</p:attrName>
                                        </p:attrNameLst>
                                      </p:cBhvr>
                                      <p:to>
                                        <p:strVal val="visible"/>
                                      </p:to>
                                    </p:set>
                                    <p:animEffect transition="in" filter="fade">
                                      <p:cBhvr>
                                        <p:cTn id="87" dur="1000"/>
                                        <p:tgtEl>
                                          <p:spTgt spid="263183"/>
                                        </p:tgtEl>
                                      </p:cBhvr>
                                    </p:animEffect>
                                    <p:anim calcmode="lin" valueType="num">
                                      <p:cBhvr>
                                        <p:cTn id="88" dur="1000" fill="hold"/>
                                        <p:tgtEl>
                                          <p:spTgt spid="263183"/>
                                        </p:tgtEl>
                                        <p:attrNameLst>
                                          <p:attrName>ppt_x</p:attrName>
                                        </p:attrNameLst>
                                      </p:cBhvr>
                                      <p:tavLst>
                                        <p:tav tm="0">
                                          <p:val>
                                            <p:strVal val="#ppt_x"/>
                                          </p:val>
                                        </p:tav>
                                        <p:tav tm="100000">
                                          <p:val>
                                            <p:strVal val="#ppt_x"/>
                                          </p:val>
                                        </p:tav>
                                      </p:tavLst>
                                    </p:anim>
                                    <p:anim calcmode="lin" valueType="num">
                                      <p:cBhvr>
                                        <p:cTn id="89" dur="1000" fill="hold"/>
                                        <p:tgtEl>
                                          <p:spTgt spid="26318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72" grpId="0"/>
      <p:bldP spid="263173" grpId="0"/>
      <p:bldP spid="263174" grpId="0"/>
      <p:bldP spid="263175" grpId="0"/>
      <p:bldP spid="263176" grpId="0"/>
      <p:bldP spid="263177" grpId="0"/>
      <p:bldP spid="263179" grpId="0" animBg="1"/>
      <p:bldP spid="263180" grpId="0" animBg="1"/>
      <p:bldP spid="263181" grpId="0" animBg="1"/>
      <p:bldP spid="263183" grpId="0" animBg="1"/>
      <p:bldP spid="263184" grpId="0" animBg="1"/>
      <p:bldP spid="26318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1777</TotalTime>
  <Words>1362</Words>
  <Application>Microsoft Office PowerPoint</Application>
  <PresentationFormat>Экран (4:3)</PresentationFormat>
  <Paragraphs>135</Paragraphs>
  <Slides>20</Slides>
  <Notes>0</Notes>
  <HiddenSlides>0</HiddenSlides>
  <MMClips>0</MMClips>
  <ScaleCrop>false</ScaleCrop>
  <HeadingPairs>
    <vt:vector size="6" baseType="variant">
      <vt:variant>
        <vt:lpstr>Использованные шрифты</vt:lpstr>
      </vt:variant>
      <vt:variant>
        <vt:i4>6</vt:i4>
      </vt:variant>
      <vt:variant>
        <vt:lpstr>Шаблон оформления</vt:lpstr>
      </vt:variant>
      <vt:variant>
        <vt:i4>6</vt:i4>
      </vt:variant>
      <vt:variant>
        <vt:lpstr>Заголовки слайдов</vt:lpstr>
      </vt:variant>
      <vt:variant>
        <vt:i4>20</vt:i4>
      </vt:variant>
    </vt:vector>
  </HeadingPairs>
  <TitlesOfParts>
    <vt:vector size="32" baseType="lpstr">
      <vt:lpstr>Tahoma</vt:lpstr>
      <vt:lpstr>Arial</vt:lpstr>
      <vt:lpstr>Palatino Linotype</vt:lpstr>
      <vt:lpstr>Wingdings</vt:lpstr>
      <vt:lpstr>Calibri</vt:lpstr>
      <vt:lpstr>Times New Roman</vt:lpstr>
      <vt:lpstr>Базовая</vt:lpstr>
      <vt:lpstr>Базовая</vt:lpstr>
      <vt:lpstr>Базовая</vt:lpstr>
      <vt:lpstr>Базовая</vt:lpstr>
      <vt:lpstr>Базовая</vt:lpstr>
      <vt:lpstr>Базовая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vector>
  </TitlesOfParts>
  <Company>AG System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ЁШЛАР ЙИЛИ дастури</dc:title>
  <dc:creator>user-</dc:creator>
  <cp:lastModifiedBy>User</cp:lastModifiedBy>
  <cp:revision>56</cp:revision>
  <dcterms:created xsi:type="dcterms:W3CDTF">2008-04-11T10:34:37Z</dcterms:created>
  <dcterms:modified xsi:type="dcterms:W3CDTF">2015-12-26T09:36:36Z</dcterms:modified>
</cp:coreProperties>
</file>