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  <p:sldMasterId id="2147483888" r:id="rId2"/>
    <p:sldMasterId id="2147483900" r:id="rId3"/>
    <p:sldMasterId id="2147483912" r:id="rId4"/>
  </p:sldMasterIdLst>
  <p:notesMasterIdLst>
    <p:notesMasterId r:id="rId20"/>
  </p:notesMasterIdLst>
  <p:sldIdLst>
    <p:sldId id="319" r:id="rId5"/>
    <p:sldId id="306" r:id="rId6"/>
    <p:sldId id="281" r:id="rId7"/>
    <p:sldId id="282" r:id="rId8"/>
    <p:sldId id="321" r:id="rId9"/>
    <p:sldId id="322" r:id="rId10"/>
    <p:sldId id="323" r:id="rId11"/>
    <p:sldId id="328" r:id="rId12"/>
    <p:sldId id="283" r:id="rId13"/>
    <p:sldId id="286" r:id="rId14"/>
    <p:sldId id="288" r:id="rId15"/>
    <p:sldId id="324" r:id="rId16"/>
    <p:sldId id="290" r:id="rId17"/>
    <p:sldId id="326" r:id="rId18"/>
    <p:sldId id="327" r:id="rId19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FF0000"/>
    <a:srgbClr val="CC0099"/>
    <a:srgbClr val="3509F1"/>
    <a:srgbClr val="FFFF00"/>
    <a:srgbClr val="F75107"/>
    <a:srgbClr val="FA061D"/>
    <a:srgbClr val="00FF00"/>
    <a:srgbClr val="FF6600"/>
    <a:srgbClr val="35DC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04" autoAdjust="0"/>
    <p:restoredTop sz="94660"/>
  </p:normalViewPr>
  <p:slideViewPr>
    <p:cSldViewPr>
      <p:cViewPr varScale="1">
        <p:scale>
          <a:sx n="47" d="100"/>
          <a:sy n="47" d="100"/>
        </p:scale>
        <p:origin x="588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98FE18-2F81-4C3E-8659-E5942CA2863B}" type="datetimeFigureOut">
              <a:rPr lang="ru-RU" smtClean="0"/>
              <a:t>13.02.2016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C321CD-5C4D-4E44-B6A5-623635C78C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993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321CD-5C4D-4E44-B6A5-623635C78C4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390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94 w 5740"/>
                <a:gd name="T1" fmla="*/ 233 h 4316"/>
                <a:gd name="T2" fmla="*/ 0 w 5740"/>
                <a:gd name="T3" fmla="*/ 233 h 4316"/>
                <a:gd name="T4" fmla="*/ 0 w 5740"/>
                <a:gd name="T5" fmla="*/ 0 h 4316"/>
                <a:gd name="T6" fmla="*/ 5794 w 5740"/>
                <a:gd name="T7" fmla="*/ 0 h 4316"/>
                <a:gd name="T8" fmla="*/ 5794 w 5740"/>
                <a:gd name="T9" fmla="*/ 233 h 4316"/>
                <a:gd name="T10" fmla="*/ 5794 w 5740"/>
                <a:gd name="T11" fmla="*/ 233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2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2 w 382"/>
                  <a:gd name="T19" fmla="*/ 96 h 96"/>
                  <a:gd name="T20" fmla="*/ 266 w 382"/>
                  <a:gd name="T21" fmla="*/ 90 h 96"/>
                  <a:gd name="T22" fmla="*/ 314 w 382"/>
                  <a:gd name="T23" fmla="*/ 84 h 96"/>
                  <a:gd name="T24" fmla="*/ 355 w 382"/>
                  <a:gd name="T25" fmla="*/ 66 h 96"/>
                  <a:gd name="T26" fmla="*/ 385 w 382"/>
                  <a:gd name="T27" fmla="*/ 42 h 96"/>
                  <a:gd name="T28" fmla="*/ 379 w 382"/>
                  <a:gd name="T29" fmla="*/ 42 h 96"/>
                  <a:gd name="T30" fmla="*/ 349 w 382"/>
                  <a:gd name="T31" fmla="*/ 66 h 96"/>
                  <a:gd name="T32" fmla="*/ 308 w 382"/>
                  <a:gd name="T33" fmla="*/ 78 h 96"/>
                  <a:gd name="T34" fmla="*/ 266 w 382"/>
                  <a:gd name="T35" fmla="*/ 90 h 96"/>
                  <a:gd name="T36" fmla="*/ 212 w 382"/>
                  <a:gd name="T37" fmla="*/ 96 h 96"/>
                  <a:gd name="T38" fmla="*/ 212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2 w 185"/>
                  <a:gd name="T5" fmla="*/ 36 h 210"/>
                  <a:gd name="T6" fmla="*/ 158 w 185"/>
                  <a:gd name="T7" fmla="*/ 72 h 210"/>
                  <a:gd name="T8" fmla="*/ 164 w 185"/>
                  <a:gd name="T9" fmla="*/ 90 h 210"/>
                  <a:gd name="T10" fmla="*/ 170 w 185"/>
                  <a:gd name="T11" fmla="*/ 114 h 210"/>
                  <a:gd name="T12" fmla="*/ 164 w 185"/>
                  <a:gd name="T13" fmla="*/ 138 h 210"/>
                  <a:gd name="T14" fmla="*/ 152 w 185"/>
                  <a:gd name="T15" fmla="*/ 162 h 210"/>
                  <a:gd name="T16" fmla="*/ 122 w 185"/>
                  <a:gd name="T17" fmla="*/ 180 h 210"/>
                  <a:gd name="T18" fmla="*/ 90 w 185"/>
                  <a:gd name="T19" fmla="*/ 198 h 210"/>
                  <a:gd name="T20" fmla="*/ 99 w 185"/>
                  <a:gd name="T21" fmla="*/ 210 h 210"/>
                  <a:gd name="T22" fmla="*/ 134 w 185"/>
                  <a:gd name="T23" fmla="*/ 192 h 210"/>
                  <a:gd name="T24" fmla="*/ 164 w 185"/>
                  <a:gd name="T25" fmla="*/ 168 h 210"/>
                  <a:gd name="T26" fmla="*/ 182 w 185"/>
                  <a:gd name="T27" fmla="*/ 144 h 210"/>
                  <a:gd name="T28" fmla="*/ 188 w 185"/>
                  <a:gd name="T29" fmla="*/ 114 h 210"/>
                  <a:gd name="T30" fmla="*/ 182 w 185"/>
                  <a:gd name="T31" fmla="*/ 90 h 210"/>
                  <a:gd name="T32" fmla="*/ 176 w 185"/>
                  <a:gd name="T33" fmla="*/ 66 h 210"/>
                  <a:gd name="T34" fmla="*/ 158 w 185"/>
                  <a:gd name="T35" fmla="*/ 48 h 210"/>
                  <a:gd name="T36" fmla="*/ 134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smtClean="0"/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smtClean="0"/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smtClean="0"/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smtClean="0"/>
                </a:p>
              </p:txBody>
            </p:sp>
          </p:grpSp>
        </p:grpSp>
      </p:grpSp>
      <p:sp>
        <p:nvSpPr>
          <p:cNvPr id="166978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6979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516A0-BC94-49BA-BE7C-3D718F88C7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985288"/>
      </p:ext>
    </p:extLst>
  </p:cSld>
  <p:clrMapOvr>
    <a:masterClrMapping/>
  </p:clrMapOvr>
  <p:transition spd="med">
    <p:check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66E865-C05A-4708-AC74-E57B21747B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870027"/>
      </p:ext>
    </p:extLst>
  </p:cSld>
  <p:clrMapOvr>
    <a:masterClrMapping/>
  </p:clrMapOvr>
  <p:transition spd="med">
    <p:check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FA5E5-7C68-4C69-8B8A-29ADF54864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435248"/>
      </p:ext>
    </p:extLst>
  </p:cSld>
  <p:clrMapOvr>
    <a:masterClrMapping/>
  </p:clrMapOvr>
  <p:transition spd="med">
    <p:check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0510E-5372-4838-B7B7-5A495D22CB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4C899-2248-47F7-AB9D-E745C98FDEB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4536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0510E-5372-4838-B7B7-5A495D22CB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4C899-2248-47F7-AB9D-E745C98FDEB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847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0510E-5372-4838-B7B7-5A495D22CB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4C899-2248-47F7-AB9D-E745C98FDEB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5839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0510E-5372-4838-B7B7-5A495D22CB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4C899-2248-47F7-AB9D-E745C98FDEB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4925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0510E-5372-4838-B7B7-5A495D22CB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4C899-2248-47F7-AB9D-E745C98FDEB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188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0510E-5372-4838-B7B7-5A495D22CB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4C899-2248-47F7-AB9D-E745C98FDEB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6230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0510E-5372-4838-B7B7-5A495D22CB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4C899-2248-47F7-AB9D-E745C98FDEB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6516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0510E-5372-4838-B7B7-5A495D22CB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4C899-2248-47F7-AB9D-E745C98FDEB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305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89F12-8A0F-4E4D-B4B5-58A0D240A4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598794"/>
      </p:ext>
    </p:extLst>
  </p:cSld>
  <p:clrMapOvr>
    <a:masterClrMapping/>
  </p:clrMapOvr>
  <p:transition spd="med">
    <p:checke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0510E-5372-4838-B7B7-5A495D22CB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4C899-2248-47F7-AB9D-E745C98FDEB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54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0510E-5372-4838-B7B7-5A495D22CB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4C899-2248-47F7-AB9D-E745C98FDEB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5932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0510E-5372-4838-B7B7-5A495D22CB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4C899-2248-47F7-AB9D-E745C98FDEB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3763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28600" y="3124200"/>
            <a:ext cx="8564563" cy="390525"/>
            <a:chOff x="144" y="1968"/>
            <a:chExt cx="5395" cy="246"/>
          </a:xfrm>
        </p:grpSpPr>
        <p:sp>
          <p:nvSpPr>
            <p:cNvPr id="5" name="Freeform 3"/>
            <p:cNvSpPr>
              <a:spLocks/>
            </p:cNvSpPr>
            <p:nvPr userDrawn="1"/>
          </p:nvSpPr>
          <p:spPr bwMode="auto">
            <a:xfrm rot="-5400000" flipH="1" flipV="1">
              <a:off x="2794" y="-586"/>
              <a:ext cx="96" cy="5395"/>
            </a:xfrm>
            <a:custGeom>
              <a:avLst/>
              <a:gdLst>
                <a:gd name="T0" fmla="*/ 5 w 1699"/>
                <a:gd name="T1" fmla="*/ 869 h 3264"/>
                <a:gd name="T2" fmla="*/ 12 w 1699"/>
                <a:gd name="T3" fmla="*/ 289 h 3264"/>
                <a:gd name="T4" fmla="*/ 25 w 1699"/>
                <a:gd name="T5" fmla="*/ 53 h 3264"/>
                <a:gd name="T6" fmla="*/ 45 w 1699"/>
                <a:gd name="T7" fmla="*/ 53 h 3264"/>
                <a:gd name="T8" fmla="*/ 68 w 1699"/>
                <a:gd name="T9" fmla="*/ 17 h 3264"/>
                <a:gd name="T10" fmla="*/ 84 w 1699"/>
                <a:gd name="T11" fmla="*/ 41 h 3264"/>
                <a:gd name="T12" fmla="*/ 94 w 1699"/>
                <a:gd name="T13" fmla="*/ 264 h 3264"/>
                <a:gd name="T14" fmla="*/ 94 w 1699"/>
                <a:gd name="T15" fmla="*/ 671 h 3264"/>
                <a:gd name="T16" fmla="*/ 89 w 1699"/>
                <a:gd name="T17" fmla="*/ 1217 h 3264"/>
                <a:gd name="T18" fmla="*/ 88 w 1699"/>
                <a:gd name="T19" fmla="*/ 1945 h 3264"/>
                <a:gd name="T20" fmla="*/ 92 w 1699"/>
                <a:gd name="T21" fmla="*/ 2613 h 3264"/>
                <a:gd name="T22" fmla="*/ 96 w 1699"/>
                <a:gd name="T23" fmla="*/ 3689 h 3264"/>
                <a:gd name="T24" fmla="*/ 90 w 1699"/>
                <a:gd name="T25" fmla="*/ 4678 h 3264"/>
                <a:gd name="T26" fmla="*/ 92 w 1699"/>
                <a:gd name="T27" fmla="*/ 5050 h 3264"/>
                <a:gd name="T28" fmla="*/ 87 w 1699"/>
                <a:gd name="T29" fmla="*/ 5345 h 3264"/>
                <a:gd name="T30" fmla="*/ 75 w 1699"/>
                <a:gd name="T31" fmla="*/ 5345 h 3264"/>
                <a:gd name="T32" fmla="*/ 52 w 1699"/>
                <a:gd name="T33" fmla="*/ 5296 h 3264"/>
                <a:gd name="T34" fmla="*/ 29 w 1699"/>
                <a:gd name="T35" fmla="*/ 5370 h 3264"/>
                <a:gd name="T36" fmla="*/ 8 w 1699"/>
                <a:gd name="T37" fmla="*/ 5235 h 3264"/>
                <a:gd name="T38" fmla="*/ 2 w 1699"/>
                <a:gd name="T39" fmla="*/ 4876 h 3264"/>
                <a:gd name="T40" fmla="*/ 6 w 1699"/>
                <a:gd name="T41" fmla="*/ 4382 h 3264"/>
                <a:gd name="T42" fmla="*/ 6 w 1699"/>
                <a:gd name="T43" fmla="*/ 3689 h 3264"/>
                <a:gd name="T44" fmla="*/ 1 w 1699"/>
                <a:gd name="T45" fmla="*/ 2997 h 3264"/>
                <a:gd name="T46" fmla="*/ 3 w 1699"/>
                <a:gd name="T47" fmla="*/ 2081 h 3264"/>
                <a:gd name="T48" fmla="*/ 3 w 1699"/>
                <a:gd name="T49" fmla="*/ 1512 h 3264"/>
                <a:gd name="T50" fmla="*/ 5 w 1699"/>
                <a:gd name="T51" fmla="*/ 869 h 326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699" h="3264">
                  <a:moveTo>
                    <a:pt x="91" y="526"/>
                  </a:moveTo>
                  <a:cubicBezTo>
                    <a:pt x="116" y="403"/>
                    <a:pt x="152" y="257"/>
                    <a:pt x="211" y="175"/>
                  </a:cubicBezTo>
                  <a:cubicBezTo>
                    <a:pt x="270" y="93"/>
                    <a:pt x="345" y="56"/>
                    <a:pt x="443" y="32"/>
                  </a:cubicBezTo>
                  <a:cubicBezTo>
                    <a:pt x="541" y="8"/>
                    <a:pt x="675" y="36"/>
                    <a:pt x="802" y="32"/>
                  </a:cubicBezTo>
                  <a:cubicBezTo>
                    <a:pt x="929" y="28"/>
                    <a:pt x="1093" y="11"/>
                    <a:pt x="1206" y="10"/>
                  </a:cubicBezTo>
                  <a:cubicBezTo>
                    <a:pt x="1319" y="9"/>
                    <a:pt x="1407" y="0"/>
                    <a:pt x="1482" y="25"/>
                  </a:cubicBezTo>
                  <a:cubicBezTo>
                    <a:pt x="1557" y="50"/>
                    <a:pt x="1626" y="97"/>
                    <a:pt x="1655" y="160"/>
                  </a:cubicBezTo>
                  <a:cubicBezTo>
                    <a:pt x="1684" y="223"/>
                    <a:pt x="1669" y="310"/>
                    <a:pt x="1655" y="406"/>
                  </a:cubicBezTo>
                  <a:cubicBezTo>
                    <a:pt x="1641" y="502"/>
                    <a:pt x="1587" y="608"/>
                    <a:pt x="1572" y="736"/>
                  </a:cubicBezTo>
                  <a:cubicBezTo>
                    <a:pt x="1557" y="864"/>
                    <a:pt x="1555" y="1036"/>
                    <a:pt x="1565" y="1177"/>
                  </a:cubicBezTo>
                  <a:cubicBezTo>
                    <a:pt x="1575" y="1318"/>
                    <a:pt x="1611" y="1405"/>
                    <a:pt x="1632" y="1581"/>
                  </a:cubicBezTo>
                  <a:cubicBezTo>
                    <a:pt x="1653" y="1757"/>
                    <a:pt x="1699" y="2024"/>
                    <a:pt x="1692" y="2232"/>
                  </a:cubicBezTo>
                  <a:cubicBezTo>
                    <a:pt x="1685" y="2440"/>
                    <a:pt x="1598" y="2693"/>
                    <a:pt x="1587" y="2830"/>
                  </a:cubicBezTo>
                  <a:cubicBezTo>
                    <a:pt x="1576" y="2967"/>
                    <a:pt x="1634" y="2988"/>
                    <a:pt x="1625" y="3055"/>
                  </a:cubicBezTo>
                  <a:cubicBezTo>
                    <a:pt x="1616" y="3122"/>
                    <a:pt x="1585" y="3204"/>
                    <a:pt x="1535" y="3234"/>
                  </a:cubicBezTo>
                  <a:cubicBezTo>
                    <a:pt x="1485" y="3264"/>
                    <a:pt x="1427" y="3239"/>
                    <a:pt x="1325" y="3234"/>
                  </a:cubicBezTo>
                  <a:cubicBezTo>
                    <a:pt x="1223" y="3229"/>
                    <a:pt x="1057" y="3202"/>
                    <a:pt x="921" y="3204"/>
                  </a:cubicBezTo>
                  <a:cubicBezTo>
                    <a:pt x="785" y="3206"/>
                    <a:pt x="641" y="3255"/>
                    <a:pt x="510" y="3249"/>
                  </a:cubicBezTo>
                  <a:cubicBezTo>
                    <a:pt x="379" y="3243"/>
                    <a:pt x="214" y="3217"/>
                    <a:pt x="136" y="3167"/>
                  </a:cubicBezTo>
                  <a:cubicBezTo>
                    <a:pt x="58" y="3117"/>
                    <a:pt x="45" y="3036"/>
                    <a:pt x="39" y="2950"/>
                  </a:cubicBezTo>
                  <a:cubicBezTo>
                    <a:pt x="33" y="2864"/>
                    <a:pt x="89" y="2771"/>
                    <a:pt x="99" y="2651"/>
                  </a:cubicBezTo>
                  <a:cubicBezTo>
                    <a:pt x="109" y="2531"/>
                    <a:pt x="114" y="2372"/>
                    <a:pt x="99" y="2232"/>
                  </a:cubicBezTo>
                  <a:cubicBezTo>
                    <a:pt x="84" y="2092"/>
                    <a:pt x="18" y="1975"/>
                    <a:pt x="9" y="1813"/>
                  </a:cubicBezTo>
                  <a:cubicBezTo>
                    <a:pt x="0" y="1651"/>
                    <a:pt x="37" y="1409"/>
                    <a:pt x="46" y="1259"/>
                  </a:cubicBezTo>
                  <a:cubicBezTo>
                    <a:pt x="55" y="1109"/>
                    <a:pt x="52" y="1036"/>
                    <a:pt x="61" y="915"/>
                  </a:cubicBezTo>
                  <a:cubicBezTo>
                    <a:pt x="70" y="794"/>
                    <a:pt x="66" y="649"/>
                    <a:pt x="91" y="5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240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2400" y="1968"/>
              <a:ext cx="768" cy="246"/>
              <a:chOff x="1797" y="3074"/>
              <a:chExt cx="2346" cy="655"/>
            </a:xfrm>
          </p:grpSpPr>
          <p:grpSp>
            <p:nvGrpSpPr>
              <p:cNvPr id="7" name="Group 5"/>
              <p:cNvGrpSpPr>
                <a:grpSpLocks/>
              </p:cNvGrpSpPr>
              <p:nvPr/>
            </p:nvGrpSpPr>
            <p:grpSpPr bwMode="auto">
              <a:xfrm>
                <a:off x="1797" y="3075"/>
                <a:ext cx="2346" cy="654"/>
                <a:chOff x="1865" y="1811"/>
                <a:chExt cx="2346" cy="654"/>
              </a:xfrm>
            </p:grpSpPr>
            <p:sp>
              <p:nvSpPr>
                <p:cNvPr id="11" name="Freeform 6"/>
                <p:cNvSpPr>
                  <a:spLocks/>
                </p:cNvSpPr>
                <p:nvPr/>
              </p:nvSpPr>
              <p:spPr bwMode="auto">
                <a:xfrm>
                  <a:off x="2050" y="2008"/>
                  <a:ext cx="2161" cy="457"/>
                </a:xfrm>
                <a:custGeom>
                  <a:avLst/>
                  <a:gdLst>
                    <a:gd name="T0" fmla="*/ 7 w 2161"/>
                    <a:gd name="T1" fmla="*/ 139 h 457"/>
                    <a:gd name="T2" fmla="*/ 89 w 2161"/>
                    <a:gd name="T3" fmla="*/ 266 h 457"/>
                    <a:gd name="T4" fmla="*/ 187 w 2161"/>
                    <a:gd name="T5" fmla="*/ 333 h 457"/>
                    <a:gd name="T6" fmla="*/ 351 w 2161"/>
                    <a:gd name="T7" fmla="*/ 303 h 457"/>
                    <a:gd name="T8" fmla="*/ 561 w 2161"/>
                    <a:gd name="T9" fmla="*/ 281 h 457"/>
                    <a:gd name="T10" fmla="*/ 852 w 2161"/>
                    <a:gd name="T11" fmla="*/ 259 h 457"/>
                    <a:gd name="T12" fmla="*/ 1167 w 2161"/>
                    <a:gd name="T13" fmla="*/ 259 h 457"/>
                    <a:gd name="T14" fmla="*/ 1541 w 2161"/>
                    <a:gd name="T15" fmla="*/ 318 h 457"/>
                    <a:gd name="T16" fmla="*/ 1758 w 2161"/>
                    <a:gd name="T17" fmla="*/ 401 h 457"/>
                    <a:gd name="T18" fmla="*/ 1907 w 2161"/>
                    <a:gd name="T19" fmla="*/ 453 h 457"/>
                    <a:gd name="T20" fmla="*/ 2049 w 2161"/>
                    <a:gd name="T21" fmla="*/ 423 h 457"/>
                    <a:gd name="T22" fmla="*/ 2109 w 2161"/>
                    <a:gd name="T23" fmla="*/ 348 h 457"/>
                    <a:gd name="T24" fmla="*/ 2109 w 2161"/>
                    <a:gd name="T25" fmla="*/ 251 h 457"/>
                    <a:gd name="T26" fmla="*/ 2004 w 2161"/>
                    <a:gd name="T27" fmla="*/ 154 h 457"/>
                    <a:gd name="T28" fmla="*/ 1167 w 2161"/>
                    <a:gd name="T29" fmla="*/ 27 h 457"/>
                    <a:gd name="T30" fmla="*/ 336 w 2161"/>
                    <a:gd name="T31" fmla="*/ 4 h 457"/>
                    <a:gd name="T32" fmla="*/ 52 w 2161"/>
                    <a:gd name="T33" fmla="*/ 49 h 457"/>
                    <a:gd name="T34" fmla="*/ 7 w 2161"/>
                    <a:gd name="T35" fmla="*/ 139 h 457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2161" h="457">
                      <a:moveTo>
                        <a:pt x="7" y="139"/>
                      </a:moveTo>
                      <a:cubicBezTo>
                        <a:pt x="13" y="175"/>
                        <a:pt x="59" y="234"/>
                        <a:pt x="89" y="266"/>
                      </a:cubicBezTo>
                      <a:cubicBezTo>
                        <a:pt x="119" y="298"/>
                        <a:pt x="143" y="327"/>
                        <a:pt x="187" y="333"/>
                      </a:cubicBezTo>
                      <a:cubicBezTo>
                        <a:pt x="231" y="339"/>
                        <a:pt x="289" y="312"/>
                        <a:pt x="351" y="303"/>
                      </a:cubicBezTo>
                      <a:cubicBezTo>
                        <a:pt x="413" y="294"/>
                        <a:pt x="478" y="288"/>
                        <a:pt x="561" y="281"/>
                      </a:cubicBezTo>
                      <a:cubicBezTo>
                        <a:pt x="644" y="274"/>
                        <a:pt x="751" y="263"/>
                        <a:pt x="852" y="259"/>
                      </a:cubicBezTo>
                      <a:cubicBezTo>
                        <a:pt x="953" y="255"/>
                        <a:pt x="1052" y="249"/>
                        <a:pt x="1167" y="259"/>
                      </a:cubicBezTo>
                      <a:cubicBezTo>
                        <a:pt x="1282" y="269"/>
                        <a:pt x="1443" y="294"/>
                        <a:pt x="1541" y="318"/>
                      </a:cubicBezTo>
                      <a:cubicBezTo>
                        <a:pt x="1639" y="342"/>
                        <a:pt x="1697" y="379"/>
                        <a:pt x="1758" y="401"/>
                      </a:cubicBezTo>
                      <a:cubicBezTo>
                        <a:pt x="1819" y="423"/>
                        <a:pt x="1858" y="449"/>
                        <a:pt x="1907" y="453"/>
                      </a:cubicBezTo>
                      <a:cubicBezTo>
                        <a:pt x="1956" y="457"/>
                        <a:pt x="2015" y="440"/>
                        <a:pt x="2049" y="423"/>
                      </a:cubicBezTo>
                      <a:cubicBezTo>
                        <a:pt x="2083" y="406"/>
                        <a:pt x="2099" y="377"/>
                        <a:pt x="2109" y="348"/>
                      </a:cubicBezTo>
                      <a:cubicBezTo>
                        <a:pt x="2119" y="319"/>
                        <a:pt x="2127" y="283"/>
                        <a:pt x="2109" y="251"/>
                      </a:cubicBezTo>
                      <a:cubicBezTo>
                        <a:pt x="2091" y="219"/>
                        <a:pt x="2161" y="191"/>
                        <a:pt x="2004" y="154"/>
                      </a:cubicBezTo>
                      <a:cubicBezTo>
                        <a:pt x="1847" y="117"/>
                        <a:pt x="1445" y="52"/>
                        <a:pt x="1167" y="27"/>
                      </a:cubicBezTo>
                      <a:cubicBezTo>
                        <a:pt x="889" y="2"/>
                        <a:pt x="522" y="0"/>
                        <a:pt x="336" y="4"/>
                      </a:cubicBezTo>
                      <a:cubicBezTo>
                        <a:pt x="150" y="8"/>
                        <a:pt x="104" y="27"/>
                        <a:pt x="52" y="49"/>
                      </a:cubicBezTo>
                      <a:cubicBezTo>
                        <a:pt x="0" y="71"/>
                        <a:pt x="1" y="103"/>
                        <a:pt x="7" y="139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2400">
                    <a:solidFill>
                      <a:srgbClr val="00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2" name="Freeform 7"/>
                <p:cNvSpPr>
                  <a:spLocks/>
                </p:cNvSpPr>
                <p:nvPr/>
              </p:nvSpPr>
              <p:spPr bwMode="auto">
                <a:xfrm>
                  <a:off x="1865" y="1811"/>
                  <a:ext cx="2341" cy="585"/>
                </a:xfrm>
                <a:custGeom>
                  <a:avLst/>
                  <a:gdLst>
                    <a:gd name="T0" fmla="*/ 506 w 2341"/>
                    <a:gd name="T1" fmla="*/ 441 h 585"/>
                    <a:gd name="T2" fmla="*/ 274 w 2341"/>
                    <a:gd name="T3" fmla="*/ 515 h 585"/>
                    <a:gd name="T4" fmla="*/ 72 w 2341"/>
                    <a:gd name="T5" fmla="*/ 486 h 585"/>
                    <a:gd name="T6" fmla="*/ 5 w 2341"/>
                    <a:gd name="T7" fmla="*/ 373 h 585"/>
                    <a:gd name="T8" fmla="*/ 43 w 2341"/>
                    <a:gd name="T9" fmla="*/ 224 h 585"/>
                    <a:gd name="T10" fmla="*/ 215 w 2341"/>
                    <a:gd name="T11" fmla="*/ 89 h 585"/>
                    <a:gd name="T12" fmla="*/ 476 w 2341"/>
                    <a:gd name="T13" fmla="*/ 52 h 585"/>
                    <a:gd name="T14" fmla="*/ 731 w 2341"/>
                    <a:gd name="T15" fmla="*/ 74 h 585"/>
                    <a:gd name="T16" fmla="*/ 1090 w 2341"/>
                    <a:gd name="T17" fmla="*/ 37 h 585"/>
                    <a:gd name="T18" fmla="*/ 1367 w 2341"/>
                    <a:gd name="T19" fmla="*/ 7 h 585"/>
                    <a:gd name="T20" fmla="*/ 1778 w 2341"/>
                    <a:gd name="T21" fmla="*/ 7 h 585"/>
                    <a:gd name="T22" fmla="*/ 2204 w 2341"/>
                    <a:gd name="T23" fmla="*/ 52 h 585"/>
                    <a:gd name="T24" fmla="*/ 2287 w 2341"/>
                    <a:gd name="T25" fmla="*/ 111 h 585"/>
                    <a:gd name="T26" fmla="*/ 2332 w 2341"/>
                    <a:gd name="T27" fmla="*/ 246 h 585"/>
                    <a:gd name="T28" fmla="*/ 2339 w 2341"/>
                    <a:gd name="T29" fmla="*/ 373 h 585"/>
                    <a:gd name="T30" fmla="*/ 2324 w 2341"/>
                    <a:gd name="T31" fmla="*/ 456 h 585"/>
                    <a:gd name="T32" fmla="*/ 2339 w 2341"/>
                    <a:gd name="T33" fmla="*/ 538 h 585"/>
                    <a:gd name="T34" fmla="*/ 2309 w 2341"/>
                    <a:gd name="T35" fmla="*/ 583 h 585"/>
                    <a:gd name="T36" fmla="*/ 2234 w 2341"/>
                    <a:gd name="T37" fmla="*/ 553 h 585"/>
                    <a:gd name="T38" fmla="*/ 2062 w 2341"/>
                    <a:gd name="T39" fmla="*/ 486 h 585"/>
                    <a:gd name="T40" fmla="*/ 1778 w 2341"/>
                    <a:gd name="T41" fmla="*/ 448 h 585"/>
                    <a:gd name="T42" fmla="*/ 1613 w 2341"/>
                    <a:gd name="T43" fmla="*/ 448 h 585"/>
                    <a:gd name="T44" fmla="*/ 1329 w 2341"/>
                    <a:gd name="T45" fmla="*/ 418 h 585"/>
                    <a:gd name="T46" fmla="*/ 1195 w 2341"/>
                    <a:gd name="T47" fmla="*/ 411 h 585"/>
                    <a:gd name="T48" fmla="*/ 895 w 2341"/>
                    <a:gd name="T49" fmla="*/ 426 h 585"/>
                    <a:gd name="T50" fmla="*/ 671 w 2341"/>
                    <a:gd name="T51" fmla="*/ 411 h 585"/>
                    <a:gd name="T52" fmla="*/ 506 w 2341"/>
                    <a:gd name="T53" fmla="*/ 441 h 585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2341" h="585">
                      <a:moveTo>
                        <a:pt x="506" y="441"/>
                      </a:moveTo>
                      <a:cubicBezTo>
                        <a:pt x="440" y="458"/>
                        <a:pt x="346" y="507"/>
                        <a:pt x="274" y="515"/>
                      </a:cubicBezTo>
                      <a:cubicBezTo>
                        <a:pt x="202" y="523"/>
                        <a:pt x="117" y="510"/>
                        <a:pt x="72" y="486"/>
                      </a:cubicBezTo>
                      <a:cubicBezTo>
                        <a:pt x="27" y="462"/>
                        <a:pt x="10" y="417"/>
                        <a:pt x="5" y="373"/>
                      </a:cubicBezTo>
                      <a:cubicBezTo>
                        <a:pt x="0" y="329"/>
                        <a:pt x="8" y="271"/>
                        <a:pt x="43" y="224"/>
                      </a:cubicBezTo>
                      <a:cubicBezTo>
                        <a:pt x="78" y="177"/>
                        <a:pt x="143" y="118"/>
                        <a:pt x="215" y="89"/>
                      </a:cubicBezTo>
                      <a:cubicBezTo>
                        <a:pt x="287" y="60"/>
                        <a:pt x="390" y="55"/>
                        <a:pt x="476" y="52"/>
                      </a:cubicBezTo>
                      <a:cubicBezTo>
                        <a:pt x="562" y="49"/>
                        <a:pt x="629" y="77"/>
                        <a:pt x="731" y="74"/>
                      </a:cubicBezTo>
                      <a:cubicBezTo>
                        <a:pt x="833" y="71"/>
                        <a:pt x="984" y="48"/>
                        <a:pt x="1090" y="37"/>
                      </a:cubicBezTo>
                      <a:cubicBezTo>
                        <a:pt x="1196" y="26"/>
                        <a:pt x="1252" y="12"/>
                        <a:pt x="1367" y="7"/>
                      </a:cubicBezTo>
                      <a:cubicBezTo>
                        <a:pt x="1482" y="2"/>
                        <a:pt x="1639" y="0"/>
                        <a:pt x="1778" y="7"/>
                      </a:cubicBezTo>
                      <a:cubicBezTo>
                        <a:pt x="1917" y="14"/>
                        <a:pt x="2119" y="35"/>
                        <a:pt x="2204" y="52"/>
                      </a:cubicBezTo>
                      <a:cubicBezTo>
                        <a:pt x="2289" y="69"/>
                        <a:pt x="2266" y="79"/>
                        <a:pt x="2287" y="111"/>
                      </a:cubicBezTo>
                      <a:cubicBezTo>
                        <a:pt x="2308" y="143"/>
                        <a:pt x="2323" y="202"/>
                        <a:pt x="2332" y="246"/>
                      </a:cubicBezTo>
                      <a:cubicBezTo>
                        <a:pt x="2341" y="290"/>
                        <a:pt x="2340" y="338"/>
                        <a:pt x="2339" y="373"/>
                      </a:cubicBezTo>
                      <a:cubicBezTo>
                        <a:pt x="2338" y="408"/>
                        <a:pt x="2324" y="429"/>
                        <a:pt x="2324" y="456"/>
                      </a:cubicBezTo>
                      <a:cubicBezTo>
                        <a:pt x="2324" y="483"/>
                        <a:pt x="2341" y="517"/>
                        <a:pt x="2339" y="538"/>
                      </a:cubicBezTo>
                      <a:cubicBezTo>
                        <a:pt x="2337" y="559"/>
                        <a:pt x="2326" y="581"/>
                        <a:pt x="2309" y="583"/>
                      </a:cubicBezTo>
                      <a:cubicBezTo>
                        <a:pt x="2292" y="585"/>
                        <a:pt x="2275" y="569"/>
                        <a:pt x="2234" y="553"/>
                      </a:cubicBezTo>
                      <a:cubicBezTo>
                        <a:pt x="2193" y="537"/>
                        <a:pt x="2138" y="504"/>
                        <a:pt x="2062" y="486"/>
                      </a:cubicBezTo>
                      <a:cubicBezTo>
                        <a:pt x="1986" y="468"/>
                        <a:pt x="1853" y="454"/>
                        <a:pt x="1778" y="448"/>
                      </a:cubicBezTo>
                      <a:cubicBezTo>
                        <a:pt x="1703" y="442"/>
                        <a:pt x="1688" y="453"/>
                        <a:pt x="1613" y="448"/>
                      </a:cubicBezTo>
                      <a:cubicBezTo>
                        <a:pt x="1538" y="443"/>
                        <a:pt x="1399" y="424"/>
                        <a:pt x="1329" y="418"/>
                      </a:cubicBezTo>
                      <a:cubicBezTo>
                        <a:pt x="1259" y="412"/>
                        <a:pt x="1267" y="410"/>
                        <a:pt x="1195" y="411"/>
                      </a:cubicBezTo>
                      <a:cubicBezTo>
                        <a:pt x="1123" y="412"/>
                        <a:pt x="982" y="426"/>
                        <a:pt x="895" y="426"/>
                      </a:cubicBezTo>
                      <a:cubicBezTo>
                        <a:pt x="808" y="426"/>
                        <a:pt x="738" y="410"/>
                        <a:pt x="671" y="411"/>
                      </a:cubicBezTo>
                      <a:cubicBezTo>
                        <a:pt x="604" y="412"/>
                        <a:pt x="572" y="424"/>
                        <a:pt x="506" y="44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2400">
                    <a:solidFill>
                      <a:srgbClr val="000000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sp>
            <p:nvSpPr>
              <p:cNvPr id="8" name="Freeform 8"/>
              <p:cNvSpPr>
                <a:spLocks/>
              </p:cNvSpPr>
              <p:nvPr/>
            </p:nvSpPr>
            <p:spPr bwMode="auto">
              <a:xfrm>
                <a:off x="1863" y="3172"/>
                <a:ext cx="898" cy="397"/>
              </a:xfrm>
              <a:custGeom>
                <a:avLst/>
                <a:gdLst>
                  <a:gd name="T0" fmla="*/ 247 w 898"/>
                  <a:gd name="T1" fmla="*/ 397 h 397"/>
                  <a:gd name="T2" fmla="*/ 239 w 898"/>
                  <a:gd name="T3" fmla="*/ 269 h 397"/>
                  <a:gd name="T4" fmla="*/ 142 w 898"/>
                  <a:gd name="T5" fmla="*/ 307 h 397"/>
                  <a:gd name="T6" fmla="*/ 0 w 898"/>
                  <a:gd name="T7" fmla="*/ 299 h 397"/>
                  <a:gd name="T8" fmla="*/ 120 w 898"/>
                  <a:gd name="T9" fmla="*/ 262 h 397"/>
                  <a:gd name="T10" fmla="*/ 224 w 898"/>
                  <a:gd name="T11" fmla="*/ 202 h 397"/>
                  <a:gd name="T12" fmla="*/ 209 w 898"/>
                  <a:gd name="T13" fmla="*/ 67 h 397"/>
                  <a:gd name="T14" fmla="*/ 232 w 898"/>
                  <a:gd name="T15" fmla="*/ 0 h 397"/>
                  <a:gd name="T16" fmla="*/ 292 w 898"/>
                  <a:gd name="T17" fmla="*/ 90 h 397"/>
                  <a:gd name="T18" fmla="*/ 314 w 898"/>
                  <a:gd name="T19" fmla="*/ 187 h 397"/>
                  <a:gd name="T20" fmla="*/ 486 w 898"/>
                  <a:gd name="T21" fmla="*/ 135 h 397"/>
                  <a:gd name="T22" fmla="*/ 651 w 898"/>
                  <a:gd name="T23" fmla="*/ 112 h 397"/>
                  <a:gd name="T24" fmla="*/ 898 w 898"/>
                  <a:gd name="T25" fmla="*/ 82 h 397"/>
                  <a:gd name="T26" fmla="*/ 748 w 898"/>
                  <a:gd name="T27" fmla="*/ 150 h 397"/>
                  <a:gd name="T28" fmla="*/ 464 w 898"/>
                  <a:gd name="T29" fmla="*/ 187 h 397"/>
                  <a:gd name="T30" fmla="*/ 314 w 898"/>
                  <a:gd name="T31" fmla="*/ 232 h 397"/>
                  <a:gd name="T32" fmla="*/ 322 w 898"/>
                  <a:gd name="T33" fmla="*/ 374 h 397"/>
                  <a:gd name="T34" fmla="*/ 247 w 898"/>
                  <a:gd name="T35" fmla="*/ 397 h 39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898" h="397">
                    <a:moveTo>
                      <a:pt x="247" y="397"/>
                    </a:moveTo>
                    <a:lnTo>
                      <a:pt x="239" y="269"/>
                    </a:lnTo>
                    <a:lnTo>
                      <a:pt x="142" y="307"/>
                    </a:lnTo>
                    <a:lnTo>
                      <a:pt x="0" y="299"/>
                    </a:lnTo>
                    <a:lnTo>
                      <a:pt x="120" y="262"/>
                    </a:lnTo>
                    <a:lnTo>
                      <a:pt x="224" y="202"/>
                    </a:lnTo>
                    <a:lnTo>
                      <a:pt x="209" y="67"/>
                    </a:lnTo>
                    <a:lnTo>
                      <a:pt x="232" y="0"/>
                    </a:lnTo>
                    <a:lnTo>
                      <a:pt x="292" y="90"/>
                    </a:lnTo>
                    <a:lnTo>
                      <a:pt x="314" y="187"/>
                    </a:lnTo>
                    <a:lnTo>
                      <a:pt x="486" y="135"/>
                    </a:lnTo>
                    <a:lnTo>
                      <a:pt x="651" y="112"/>
                    </a:lnTo>
                    <a:lnTo>
                      <a:pt x="898" y="82"/>
                    </a:lnTo>
                    <a:lnTo>
                      <a:pt x="748" y="150"/>
                    </a:lnTo>
                    <a:lnTo>
                      <a:pt x="464" y="187"/>
                    </a:lnTo>
                    <a:lnTo>
                      <a:pt x="314" y="232"/>
                    </a:lnTo>
                    <a:lnTo>
                      <a:pt x="322" y="374"/>
                    </a:lnTo>
                    <a:lnTo>
                      <a:pt x="247" y="397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2400">
                  <a:solidFill>
                    <a:srgbClr val="000000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9" name="Freeform 9"/>
              <p:cNvSpPr>
                <a:spLocks/>
              </p:cNvSpPr>
              <p:nvPr/>
            </p:nvSpPr>
            <p:spPr bwMode="auto">
              <a:xfrm>
                <a:off x="3352" y="3074"/>
                <a:ext cx="157" cy="337"/>
              </a:xfrm>
              <a:custGeom>
                <a:avLst/>
                <a:gdLst>
                  <a:gd name="T0" fmla="*/ 90 w 157"/>
                  <a:gd name="T1" fmla="*/ 8 h 337"/>
                  <a:gd name="T2" fmla="*/ 157 w 157"/>
                  <a:gd name="T3" fmla="*/ 195 h 337"/>
                  <a:gd name="T4" fmla="*/ 142 w 157"/>
                  <a:gd name="T5" fmla="*/ 337 h 337"/>
                  <a:gd name="T6" fmla="*/ 0 w 157"/>
                  <a:gd name="T7" fmla="*/ 0 h 337"/>
                  <a:gd name="T8" fmla="*/ 90 w 157"/>
                  <a:gd name="T9" fmla="*/ 8 h 3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7" h="337">
                    <a:moveTo>
                      <a:pt x="90" y="8"/>
                    </a:moveTo>
                    <a:lnTo>
                      <a:pt x="157" y="195"/>
                    </a:lnTo>
                    <a:lnTo>
                      <a:pt x="142" y="337"/>
                    </a:lnTo>
                    <a:lnTo>
                      <a:pt x="0" y="0"/>
                    </a:lnTo>
                    <a:lnTo>
                      <a:pt x="90" y="8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2400">
                  <a:solidFill>
                    <a:srgbClr val="000000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0" name="Freeform 10"/>
              <p:cNvSpPr>
                <a:spLocks/>
              </p:cNvSpPr>
              <p:nvPr/>
            </p:nvSpPr>
            <p:spPr bwMode="auto">
              <a:xfrm>
                <a:off x="3306" y="3128"/>
                <a:ext cx="808" cy="396"/>
              </a:xfrm>
              <a:custGeom>
                <a:avLst/>
                <a:gdLst>
                  <a:gd name="T0" fmla="*/ 0 w 808"/>
                  <a:gd name="T1" fmla="*/ 366 h 396"/>
                  <a:gd name="T2" fmla="*/ 105 w 808"/>
                  <a:gd name="T3" fmla="*/ 366 h 396"/>
                  <a:gd name="T4" fmla="*/ 255 w 808"/>
                  <a:gd name="T5" fmla="*/ 306 h 396"/>
                  <a:gd name="T6" fmla="*/ 471 w 808"/>
                  <a:gd name="T7" fmla="*/ 112 h 396"/>
                  <a:gd name="T8" fmla="*/ 307 w 808"/>
                  <a:gd name="T9" fmla="*/ 67 h 396"/>
                  <a:gd name="T10" fmla="*/ 232 w 808"/>
                  <a:gd name="T11" fmla="*/ 22 h 396"/>
                  <a:gd name="T12" fmla="*/ 352 w 808"/>
                  <a:gd name="T13" fmla="*/ 22 h 396"/>
                  <a:gd name="T14" fmla="*/ 524 w 808"/>
                  <a:gd name="T15" fmla="*/ 74 h 396"/>
                  <a:gd name="T16" fmla="*/ 621 w 808"/>
                  <a:gd name="T17" fmla="*/ 0 h 396"/>
                  <a:gd name="T18" fmla="*/ 681 w 808"/>
                  <a:gd name="T19" fmla="*/ 0 h 396"/>
                  <a:gd name="T20" fmla="*/ 576 w 808"/>
                  <a:gd name="T21" fmla="*/ 82 h 396"/>
                  <a:gd name="T22" fmla="*/ 801 w 808"/>
                  <a:gd name="T23" fmla="*/ 134 h 396"/>
                  <a:gd name="T24" fmla="*/ 808 w 808"/>
                  <a:gd name="T25" fmla="*/ 209 h 396"/>
                  <a:gd name="T26" fmla="*/ 516 w 808"/>
                  <a:gd name="T27" fmla="*/ 134 h 396"/>
                  <a:gd name="T28" fmla="*/ 344 w 808"/>
                  <a:gd name="T29" fmla="*/ 291 h 396"/>
                  <a:gd name="T30" fmla="*/ 277 w 808"/>
                  <a:gd name="T31" fmla="*/ 344 h 396"/>
                  <a:gd name="T32" fmla="*/ 157 w 808"/>
                  <a:gd name="T33" fmla="*/ 396 h 396"/>
                  <a:gd name="T34" fmla="*/ 0 w 808"/>
                  <a:gd name="T35" fmla="*/ 366 h 39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808" h="396">
                    <a:moveTo>
                      <a:pt x="0" y="366"/>
                    </a:moveTo>
                    <a:lnTo>
                      <a:pt x="105" y="366"/>
                    </a:lnTo>
                    <a:lnTo>
                      <a:pt x="255" y="306"/>
                    </a:lnTo>
                    <a:lnTo>
                      <a:pt x="471" y="112"/>
                    </a:lnTo>
                    <a:lnTo>
                      <a:pt x="307" y="67"/>
                    </a:lnTo>
                    <a:lnTo>
                      <a:pt x="232" y="22"/>
                    </a:lnTo>
                    <a:lnTo>
                      <a:pt x="352" y="22"/>
                    </a:lnTo>
                    <a:lnTo>
                      <a:pt x="524" y="74"/>
                    </a:lnTo>
                    <a:lnTo>
                      <a:pt x="621" y="0"/>
                    </a:lnTo>
                    <a:lnTo>
                      <a:pt x="681" y="0"/>
                    </a:lnTo>
                    <a:lnTo>
                      <a:pt x="576" y="82"/>
                    </a:lnTo>
                    <a:lnTo>
                      <a:pt x="801" y="134"/>
                    </a:lnTo>
                    <a:lnTo>
                      <a:pt x="808" y="209"/>
                    </a:lnTo>
                    <a:lnTo>
                      <a:pt x="516" y="134"/>
                    </a:lnTo>
                    <a:lnTo>
                      <a:pt x="344" y="291"/>
                    </a:lnTo>
                    <a:lnTo>
                      <a:pt x="277" y="344"/>
                    </a:lnTo>
                    <a:lnTo>
                      <a:pt x="157" y="396"/>
                    </a:lnTo>
                    <a:lnTo>
                      <a:pt x="0" y="366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2400">
                  <a:solidFill>
                    <a:srgbClr val="000000"/>
                  </a:solidFill>
                  <a:latin typeface="Comic Sans MS" panose="030F0702030302020204" pitchFamily="66" charset="0"/>
                </a:endParaRPr>
              </a:p>
            </p:txBody>
          </p:sp>
        </p:grpSp>
      </p:grpSp>
      <p:sp>
        <p:nvSpPr>
          <p:cNvPr id="4107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85800" y="1416050"/>
            <a:ext cx="7772400" cy="1403350"/>
          </a:xfrm>
        </p:spPr>
        <p:txBody>
          <a:bodyPr anchor="b"/>
          <a:lstStyle>
            <a:lvl1pPr algn="ctr"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066800"/>
          </a:xfrm>
        </p:spPr>
        <p:txBody>
          <a:bodyPr>
            <a:spAutoFit/>
          </a:bodyPr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538597B-A73C-4333-940B-B91DD57C726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24398"/>
      </p:ext>
    </p:extLst>
  </p:cSld>
  <p:clrMapOvr>
    <a:masterClrMapping/>
  </p:clrMapOvr>
  <p:transition advTm="5000">
    <p:checke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4763F-485B-4E4F-ABBE-09713BBA751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1070"/>
      </p:ext>
    </p:extLst>
  </p:cSld>
  <p:clrMapOvr>
    <a:masterClrMapping/>
  </p:clrMapOvr>
  <p:transition advTm="5000">
    <p:checke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2DA6DE-AAB0-43F3-8A37-88607703EA8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598389"/>
      </p:ext>
    </p:extLst>
  </p:cSld>
  <p:clrMapOvr>
    <a:masterClrMapping/>
  </p:clrMapOvr>
  <p:transition advTm="5000">
    <p:checke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6800" y="20574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29200" y="20574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37F1FD-2A4C-448C-B961-6CA11011B45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222242"/>
      </p:ext>
    </p:extLst>
  </p:cSld>
  <p:clrMapOvr>
    <a:masterClrMapping/>
  </p:clrMapOvr>
  <p:transition advTm="5000">
    <p:checke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5BBDA6-D8B7-46DE-A556-CCD8A67F06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510100"/>
      </p:ext>
    </p:extLst>
  </p:cSld>
  <p:clrMapOvr>
    <a:masterClrMapping/>
  </p:clrMapOvr>
  <p:transition advTm="5000">
    <p:checke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236914-53DA-42C2-9186-94328D9A445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930121"/>
      </p:ext>
    </p:extLst>
  </p:cSld>
  <p:clrMapOvr>
    <a:masterClrMapping/>
  </p:clrMapOvr>
  <p:transition advTm="5000">
    <p:checke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C6E084-3BEE-4B4D-9142-6FEAB7DACCA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080329"/>
      </p:ext>
    </p:extLst>
  </p:cSld>
  <p:clrMapOvr>
    <a:masterClrMapping/>
  </p:clrMapOvr>
  <p:transition advTm="5000">
    <p:checke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477133-9131-46A6-B7CD-519B918404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462852"/>
      </p:ext>
    </p:extLst>
  </p:cSld>
  <p:clrMapOvr>
    <a:masterClrMapping/>
  </p:clrMapOvr>
  <p:transition spd="med">
    <p:checker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1FB318-FA25-47D6-837D-7D64428FB91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104319"/>
      </p:ext>
    </p:extLst>
  </p:cSld>
  <p:clrMapOvr>
    <a:masterClrMapping/>
  </p:clrMapOvr>
  <p:transition advTm="5000">
    <p:checke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3604EC-67AE-4E0D-B13E-061773CA4EE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629160"/>
      </p:ext>
    </p:extLst>
  </p:cSld>
  <p:clrMapOvr>
    <a:masterClrMapping/>
  </p:clrMapOvr>
  <p:transition advTm="5000">
    <p:checke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02415-B9F9-441C-930D-548176B2849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054165"/>
      </p:ext>
    </p:extLst>
  </p:cSld>
  <p:clrMapOvr>
    <a:masterClrMapping/>
  </p:clrMapOvr>
  <p:transition advTm="5000">
    <p:checke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65950" y="547688"/>
            <a:ext cx="2147888" cy="56245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17525" y="547688"/>
            <a:ext cx="6296025" cy="56245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28771-0EED-4BD2-8BFB-BBBF2A54476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188559"/>
      </p:ext>
    </p:extLst>
  </p:cSld>
  <p:clrMapOvr>
    <a:masterClrMapping/>
  </p:clrMapOvr>
  <p:transition advTm="5000">
    <p:checke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94 w 5740"/>
                <a:gd name="T1" fmla="*/ 233 h 4316"/>
                <a:gd name="T2" fmla="*/ 0 w 5740"/>
                <a:gd name="T3" fmla="*/ 233 h 4316"/>
                <a:gd name="T4" fmla="*/ 0 w 5740"/>
                <a:gd name="T5" fmla="*/ 0 h 4316"/>
                <a:gd name="T6" fmla="*/ 5794 w 5740"/>
                <a:gd name="T7" fmla="*/ 0 h 4316"/>
                <a:gd name="T8" fmla="*/ 5794 w 5740"/>
                <a:gd name="T9" fmla="*/ 233 h 4316"/>
                <a:gd name="T10" fmla="*/ 5794 w 5740"/>
                <a:gd name="T11" fmla="*/ 233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2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2 w 382"/>
                  <a:gd name="T19" fmla="*/ 96 h 96"/>
                  <a:gd name="T20" fmla="*/ 266 w 382"/>
                  <a:gd name="T21" fmla="*/ 90 h 96"/>
                  <a:gd name="T22" fmla="*/ 314 w 382"/>
                  <a:gd name="T23" fmla="*/ 84 h 96"/>
                  <a:gd name="T24" fmla="*/ 355 w 382"/>
                  <a:gd name="T25" fmla="*/ 66 h 96"/>
                  <a:gd name="T26" fmla="*/ 385 w 382"/>
                  <a:gd name="T27" fmla="*/ 42 h 96"/>
                  <a:gd name="T28" fmla="*/ 379 w 382"/>
                  <a:gd name="T29" fmla="*/ 42 h 96"/>
                  <a:gd name="T30" fmla="*/ 349 w 382"/>
                  <a:gd name="T31" fmla="*/ 66 h 96"/>
                  <a:gd name="T32" fmla="*/ 308 w 382"/>
                  <a:gd name="T33" fmla="*/ 78 h 96"/>
                  <a:gd name="T34" fmla="*/ 266 w 382"/>
                  <a:gd name="T35" fmla="*/ 90 h 96"/>
                  <a:gd name="T36" fmla="*/ 212 w 382"/>
                  <a:gd name="T37" fmla="*/ 96 h 96"/>
                  <a:gd name="T38" fmla="*/ 212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2 w 185"/>
                  <a:gd name="T5" fmla="*/ 36 h 210"/>
                  <a:gd name="T6" fmla="*/ 158 w 185"/>
                  <a:gd name="T7" fmla="*/ 72 h 210"/>
                  <a:gd name="T8" fmla="*/ 164 w 185"/>
                  <a:gd name="T9" fmla="*/ 90 h 210"/>
                  <a:gd name="T10" fmla="*/ 170 w 185"/>
                  <a:gd name="T11" fmla="*/ 114 h 210"/>
                  <a:gd name="T12" fmla="*/ 164 w 185"/>
                  <a:gd name="T13" fmla="*/ 138 h 210"/>
                  <a:gd name="T14" fmla="*/ 152 w 185"/>
                  <a:gd name="T15" fmla="*/ 162 h 210"/>
                  <a:gd name="T16" fmla="*/ 122 w 185"/>
                  <a:gd name="T17" fmla="*/ 180 h 210"/>
                  <a:gd name="T18" fmla="*/ 90 w 185"/>
                  <a:gd name="T19" fmla="*/ 198 h 210"/>
                  <a:gd name="T20" fmla="*/ 99 w 185"/>
                  <a:gd name="T21" fmla="*/ 210 h 210"/>
                  <a:gd name="T22" fmla="*/ 134 w 185"/>
                  <a:gd name="T23" fmla="*/ 192 h 210"/>
                  <a:gd name="T24" fmla="*/ 164 w 185"/>
                  <a:gd name="T25" fmla="*/ 168 h 210"/>
                  <a:gd name="T26" fmla="*/ 182 w 185"/>
                  <a:gd name="T27" fmla="*/ 144 h 210"/>
                  <a:gd name="T28" fmla="*/ 188 w 185"/>
                  <a:gd name="T29" fmla="*/ 114 h 210"/>
                  <a:gd name="T30" fmla="*/ 182 w 185"/>
                  <a:gd name="T31" fmla="*/ 90 h 210"/>
                  <a:gd name="T32" fmla="*/ 176 w 185"/>
                  <a:gd name="T33" fmla="*/ 66 h 210"/>
                  <a:gd name="T34" fmla="*/ 158 w 185"/>
                  <a:gd name="T35" fmla="*/ 48 h 210"/>
                  <a:gd name="T36" fmla="*/ 134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smtClea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smtClea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smtClea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smtClean="0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166978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6979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516A0-BC94-49BA-BE7C-3D718F88C7F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28985"/>
      </p:ext>
    </p:extLst>
  </p:cSld>
  <p:clrMapOvr>
    <a:masterClrMapping/>
  </p:clrMapOvr>
  <p:transition spd="med">
    <p:checker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89F12-8A0F-4E4D-B4B5-58A0D240A49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649172"/>
      </p:ext>
    </p:extLst>
  </p:cSld>
  <p:clrMapOvr>
    <a:masterClrMapping/>
  </p:clrMapOvr>
  <p:transition spd="med">
    <p:checker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477133-9131-46A6-B7CD-519B9184046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229174"/>
      </p:ext>
    </p:extLst>
  </p:cSld>
  <p:clrMapOvr>
    <a:masterClrMapping/>
  </p:clrMapOvr>
  <p:transition spd="med">
    <p:checker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A1052-1494-47B6-B678-675C5297C35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996614"/>
      </p:ext>
    </p:extLst>
  </p:cSld>
  <p:clrMapOvr>
    <a:masterClrMapping/>
  </p:clrMapOvr>
  <p:transition spd="med">
    <p:checker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A00E1D-EBB0-4F6E-BB2F-4A6AD017738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712509"/>
      </p:ext>
    </p:extLst>
  </p:cSld>
  <p:clrMapOvr>
    <a:masterClrMapping/>
  </p:clrMapOvr>
  <p:transition spd="med">
    <p:checker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CB921-4D96-4D31-A809-211BAFF40F6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733692"/>
      </p:ext>
    </p:extLst>
  </p:cSld>
  <p:clrMapOvr>
    <a:masterClrMapping/>
  </p:clrMapOvr>
  <p:transition spd="med">
    <p:check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A1052-1494-47B6-B678-675C5297C3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579696"/>
      </p:ext>
    </p:extLst>
  </p:cSld>
  <p:clrMapOvr>
    <a:masterClrMapping/>
  </p:clrMapOvr>
  <p:transition spd="med">
    <p:checker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B94B8-6D00-46C1-90B6-F080CCC1C10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061114"/>
      </p:ext>
    </p:extLst>
  </p:cSld>
  <p:clrMapOvr>
    <a:masterClrMapping/>
  </p:clrMapOvr>
  <p:transition spd="med">
    <p:checker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9EFE84-AE5B-4513-97A7-0F0A2CBC00D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936507"/>
      </p:ext>
    </p:extLst>
  </p:cSld>
  <p:clrMapOvr>
    <a:masterClrMapping/>
  </p:clrMapOvr>
  <p:transition spd="med">
    <p:checker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9ACE7-AEF3-4798-BEBA-DE79BFF6B1F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427085"/>
      </p:ext>
    </p:extLst>
  </p:cSld>
  <p:clrMapOvr>
    <a:masterClrMapping/>
  </p:clrMapOvr>
  <p:transition spd="med">
    <p:checker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66E865-C05A-4708-AC74-E57B21747BA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60806"/>
      </p:ext>
    </p:extLst>
  </p:cSld>
  <p:clrMapOvr>
    <a:masterClrMapping/>
  </p:clrMapOvr>
  <p:transition spd="med">
    <p:checker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FA5E5-7C68-4C69-8B8A-29ADF548644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273754"/>
      </p:ext>
    </p:extLst>
  </p:cSld>
  <p:clrMapOvr>
    <a:masterClrMapping/>
  </p:clrMapOvr>
  <p:transition spd="med">
    <p:check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A00E1D-EBB0-4F6E-BB2F-4A6AD01773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717858"/>
      </p:ext>
    </p:extLst>
  </p:cSld>
  <p:clrMapOvr>
    <a:masterClrMapping/>
  </p:clrMapOvr>
  <p:transition spd="med">
    <p:check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CB921-4D96-4D31-A809-211BAFF40F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110945"/>
      </p:ext>
    </p:extLst>
  </p:cSld>
  <p:clrMapOvr>
    <a:masterClrMapping/>
  </p:clrMapOvr>
  <p:transition spd="med">
    <p:check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B94B8-6D00-46C1-90B6-F080CCC1C1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612647"/>
      </p:ext>
    </p:extLst>
  </p:cSld>
  <p:clrMapOvr>
    <a:masterClrMapping/>
  </p:clrMapOvr>
  <p:transition spd="med">
    <p:check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9EFE84-AE5B-4513-97A7-0F0A2CBC00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586640"/>
      </p:ext>
    </p:extLst>
  </p:cSld>
  <p:clrMapOvr>
    <a:masterClrMapping/>
  </p:clrMapOvr>
  <p:transition spd="med">
    <p:check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9ACE7-AEF3-4798-BEBA-DE79BFF6B1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917137"/>
      </p:ext>
    </p:extLst>
  </p:cSld>
  <p:clrMapOvr>
    <a:masterClrMapping/>
  </p:clrMapOvr>
  <p:transition spd="med">
    <p:check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ru-RU">
              <a:latin typeface="Arial" charset="0"/>
            </a:endParaRP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94 w 5740"/>
                <a:gd name="T1" fmla="*/ 233 h 4316"/>
                <a:gd name="T2" fmla="*/ 0 w 5740"/>
                <a:gd name="T3" fmla="*/ 233 h 4316"/>
                <a:gd name="T4" fmla="*/ 0 w 5740"/>
                <a:gd name="T5" fmla="*/ 0 h 4316"/>
                <a:gd name="T6" fmla="*/ 5794 w 5740"/>
                <a:gd name="T7" fmla="*/ 0 h 4316"/>
                <a:gd name="T8" fmla="*/ 5794 w 5740"/>
                <a:gd name="T9" fmla="*/ 233 h 4316"/>
                <a:gd name="T10" fmla="*/ 5794 w 5740"/>
                <a:gd name="T11" fmla="*/ 233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165894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65895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65896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65897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65898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65899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65900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65901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65902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65903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65904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</p:grpSp>
        <p:grpSp>
          <p:nvGrpSpPr>
            <p:cNvPr id="1035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165906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65907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65908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65909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65910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65911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65912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65913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65914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65915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65916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65917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079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80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920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65921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65922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084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036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165925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65926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65927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65928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65929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65930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65931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057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933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65934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65935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65936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65937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65938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65939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65940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65941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</p:grpSp>
        <p:grpSp>
          <p:nvGrpSpPr>
            <p:cNvPr id="1037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38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2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2 w 382"/>
                  <a:gd name="T19" fmla="*/ 96 h 96"/>
                  <a:gd name="T20" fmla="*/ 266 w 382"/>
                  <a:gd name="T21" fmla="*/ 90 h 96"/>
                  <a:gd name="T22" fmla="*/ 314 w 382"/>
                  <a:gd name="T23" fmla="*/ 84 h 96"/>
                  <a:gd name="T24" fmla="*/ 355 w 382"/>
                  <a:gd name="T25" fmla="*/ 66 h 96"/>
                  <a:gd name="T26" fmla="*/ 385 w 382"/>
                  <a:gd name="T27" fmla="*/ 42 h 96"/>
                  <a:gd name="T28" fmla="*/ 379 w 382"/>
                  <a:gd name="T29" fmla="*/ 42 h 96"/>
                  <a:gd name="T30" fmla="*/ 349 w 382"/>
                  <a:gd name="T31" fmla="*/ 66 h 96"/>
                  <a:gd name="T32" fmla="*/ 308 w 382"/>
                  <a:gd name="T33" fmla="*/ 78 h 96"/>
                  <a:gd name="T34" fmla="*/ 266 w 382"/>
                  <a:gd name="T35" fmla="*/ 90 h 96"/>
                  <a:gd name="T36" fmla="*/ 212 w 382"/>
                  <a:gd name="T37" fmla="*/ 96 h 96"/>
                  <a:gd name="T38" fmla="*/ 212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39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40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41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42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43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2 w 185"/>
                  <a:gd name="T5" fmla="*/ 36 h 210"/>
                  <a:gd name="T6" fmla="*/ 158 w 185"/>
                  <a:gd name="T7" fmla="*/ 72 h 210"/>
                  <a:gd name="T8" fmla="*/ 164 w 185"/>
                  <a:gd name="T9" fmla="*/ 90 h 210"/>
                  <a:gd name="T10" fmla="*/ 170 w 185"/>
                  <a:gd name="T11" fmla="*/ 114 h 210"/>
                  <a:gd name="T12" fmla="*/ 164 w 185"/>
                  <a:gd name="T13" fmla="*/ 138 h 210"/>
                  <a:gd name="T14" fmla="*/ 152 w 185"/>
                  <a:gd name="T15" fmla="*/ 162 h 210"/>
                  <a:gd name="T16" fmla="*/ 122 w 185"/>
                  <a:gd name="T17" fmla="*/ 180 h 210"/>
                  <a:gd name="T18" fmla="*/ 90 w 185"/>
                  <a:gd name="T19" fmla="*/ 198 h 210"/>
                  <a:gd name="T20" fmla="*/ 99 w 185"/>
                  <a:gd name="T21" fmla="*/ 210 h 210"/>
                  <a:gd name="T22" fmla="*/ 134 w 185"/>
                  <a:gd name="T23" fmla="*/ 192 h 210"/>
                  <a:gd name="T24" fmla="*/ 164 w 185"/>
                  <a:gd name="T25" fmla="*/ 168 h 210"/>
                  <a:gd name="T26" fmla="*/ 182 w 185"/>
                  <a:gd name="T27" fmla="*/ 144 h 210"/>
                  <a:gd name="T28" fmla="*/ 188 w 185"/>
                  <a:gd name="T29" fmla="*/ 114 h 210"/>
                  <a:gd name="T30" fmla="*/ 182 w 185"/>
                  <a:gd name="T31" fmla="*/ 90 h 210"/>
                  <a:gd name="T32" fmla="*/ 176 w 185"/>
                  <a:gd name="T33" fmla="*/ 66 h 210"/>
                  <a:gd name="T34" fmla="*/ 158 w 185"/>
                  <a:gd name="T35" fmla="*/ 48 h 210"/>
                  <a:gd name="T36" fmla="*/ 134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44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1045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046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smtClean="0"/>
                </a:p>
              </p:txBody>
            </p:sp>
            <p:sp>
              <p:nvSpPr>
                <p:cNvPr id="1047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smtClean="0"/>
                </a:p>
              </p:txBody>
            </p:sp>
            <p:sp>
              <p:nvSpPr>
                <p:cNvPr id="1048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smtClean="0"/>
                </a:p>
              </p:txBody>
            </p:sp>
            <p:sp>
              <p:nvSpPr>
                <p:cNvPr id="1049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smtClean="0"/>
                </a:p>
              </p:txBody>
            </p:sp>
          </p:grpSp>
        </p:grpSp>
      </p:grpSp>
      <p:sp>
        <p:nvSpPr>
          <p:cNvPr id="165955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65956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65957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5958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5959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084A8A28-93F1-4CCA-A8F6-12A00E4CC8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63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ransition spd="med">
    <p:checker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anose="05000000000000000000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4C0510E-5372-4838-B7B7-5A495D22CBBE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13.02.2016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C44C899-2248-47F7-AB9D-E745C98FDEB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85276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reeform 2"/>
          <p:cNvSpPr>
            <a:spLocks/>
          </p:cNvSpPr>
          <p:nvPr/>
        </p:nvSpPr>
        <p:spPr bwMode="auto">
          <a:xfrm>
            <a:off x="-23813" y="1763713"/>
            <a:ext cx="6899276" cy="171450"/>
          </a:xfrm>
          <a:custGeom>
            <a:avLst/>
            <a:gdLst>
              <a:gd name="T0" fmla="*/ 5519738 w 4346"/>
              <a:gd name="T1" fmla="*/ 15875 h 108"/>
              <a:gd name="T2" fmla="*/ 6440488 w 4346"/>
              <a:gd name="T3" fmla="*/ 26988 h 108"/>
              <a:gd name="T4" fmla="*/ 6815138 w 4346"/>
              <a:gd name="T5" fmla="*/ 47625 h 108"/>
              <a:gd name="T6" fmla="*/ 6815138 w 4346"/>
              <a:gd name="T7" fmla="*/ 79375 h 108"/>
              <a:gd name="T8" fmla="*/ 6872288 w 4346"/>
              <a:gd name="T9" fmla="*/ 115888 h 108"/>
              <a:gd name="T10" fmla="*/ 6834188 w 4346"/>
              <a:gd name="T11" fmla="*/ 141288 h 108"/>
              <a:gd name="T12" fmla="*/ 6480176 w 4346"/>
              <a:gd name="T13" fmla="*/ 157163 h 108"/>
              <a:gd name="T14" fmla="*/ 5834063 w 4346"/>
              <a:gd name="T15" fmla="*/ 157163 h 108"/>
              <a:gd name="T16" fmla="*/ 4967288 w 4346"/>
              <a:gd name="T17" fmla="*/ 149225 h 108"/>
              <a:gd name="T18" fmla="*/ 3811588 w 4346"/>
              <a:gd name="T19" fmla="*/ 149225 h 108"/>
              <a:gd name="T20" fmla="*/ 2751138 w 4346"/>
              <a:gd name="T21" fmla="*/ 155575 h 108"/>
              <a:gd name="T22" fmla="*/ 1042988 w 4346"/>
              <a:gd name="T23" fmla="*/ 161925 h 108"/>
              <a:gd name="T24" fmla="*/ 1588 w 4346"/>
              <a:gd name="T25" fmla="*/ 147638 h 108"/>
              <a:gd name="T26" fmla="*/ 0 w 4346"/>
              <a:gd name="T27" fmla="*/ 20638 h 108"/>
              <a:gd name="T28" fmla="*/ 1042988 w 4346"/>
              <a:gd name="T29" fmla="*/ 19050 h 108"/>
              <a:gd name="T30" fmla="*/ 2141538 w 4346"/>
              <a:gd name="T31" fmla="*/ 11113 h 108"/>
              <a:gd name="T32" fmla="*/ 3595688 w 4346"/>
              <a:gd name="T33" fmla="*/ 14288 h 108"/>
              <a:gd name="T34" fmla="*/ 4498976 w 4346"/>
              <a:gd name="T35" fmla="*/ 12700 h 108"/>
              <a:gd name="T36" fmla="*/ 5519738 w 4346"/>
              <a:gd name="T37" fmla="*/ 15875 h 10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346" h="108">
                <a:moveTo>
                  <a:pt x="3477" y="10"/>
                </a:moveTo>
                <a:cubicBezTo>
                  <a:pt x="3680" y="12"/>
                  <a:pt x="3921" y="14"/>
                  <a:pt x="4057" y="17"/>
                </a:cubicBezTo>
                <a:cubicBezTo>
                  <a:pt x="4192" y="20"/>
                  <a:pt x="4253" y="24"/>
                  <a:pt x="4293" y="30"/>
                </a:cubicBezTo>
                <a:cubicBezTo>
                  <a:pt x="4333" y="36"/>
                  <a:pt x="4286" y="43"/>
                  <a:pt x="4293" y="50"/>
                </a:cubicBezTo>
                <a:cubicBezTo>
                  <a:pt x="4300" y="57"/>
                  <a:pt x="4328" y="67"/>
                  <a:pt x="4329" y="73"/>
                </a:cubicBezTo>
                <a:cubicBezTo>
                  <a:pt x="4331" y="80"/>
                  <a:pt x="4346" y="85"/>
                  <a:pt x="4305" y="89"/>
                </a:cubicBezTo>
                <a:cubicBezTo>
                  <a:pt x="4263" y="93"/>
                  <a:pt x="4186" y="97"/>
                  <a:pt x="4082" y="99"/>
                </a:cubicBezTo>
                <a:cubicBezTo>
                  <a:pt x="3977" y="100"/>
                  <a:pt x="3834" y="99"/>
                  <a:pt x="3675" y="99"/>
                </a:cubicBezTo>
                <a:cubicBezTo>
                  <a:pt x="3516" y="98"/>
                  <a:pt x="3341" y="95"/>
                  <a:pt x="3129" y="94"/>
                </a:cubicBezTo>
                <a:cubicBezTo>
                  <a:pt x="2918" y="93"/>
                  <a:pt x="2634" y="94"/>
                  <a:pt x="2401" y="94"/>
                </a:cubicBezTo>
                <a:cubicBezTo>
                  <a:pt x="2168" y="95"/>
                  <a:pt x="2024" y="97"/>
                  <a:pt x="1733" y="98"/>
                </a:cubicBezTo>
                <a:cubicBezTo>
                  <a:pt x="1442" y="99"/>
                  <a:pt x="946" y="103"/>
                  <a:pt x="657" y="102"/>
                </a:cubicBezTo>
                <a:cubicBezTo>
                  <a:pt x="368" y="101"/>
                  <a:pt x="110" y="108"/>
                  <a:pt x="1" y="93"/>
                </a:cubicBezTo>
                <a:lnTo>
                  <a:pt x="0" y="13"/>
                </a:lnTo>
                <a:cubicBezTo>
                  <a:pt x="109" y="0"/>
                  <a:pt x="432" y="13"/>
                  <a:pt x="657" y="12"/>
                </a:cubicBezTo>
                <a:cubicBezTo>
                  <a:pt x="882" y="11"/>
                  <a:pt x="1082" y="7"/>
                  <a:pt x="1349" y="7"/>
                </a:cubicBezTo>
                <a:cubicBezTo>
                  <a:pt x="1617" y="6"/>
                  <a:pt x="2017" y="8"/>
                  <a:pt x="2265" y="9"/>
                </a:cubicBezTo>
                <a:cubicBezTo>
                  <a:pt x="2513" y="9"/>
                  <a:pt x="2634" y="9"/>
                  <a:pt x="2834" y="8"/>
                </a:cubicBezTo>
                <a:cubicBezTo>
                  <a:pt x="3034" y="9"/>
                  <a:pt x="3273" y="9"/>
                  <a:pt x="3477" y="1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240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27" name="Freeform 3"/>
          <p:cNvSpPr>
            <a:spLocks/>
          </p:cNvSpPr>
          <p:nvPr/>
        </p:nvSpPr>
        <p:spPr bwMode="auto">
          <a:xfrm>
            <a:off x="198438" y="152400"/>
            <a:ext cx="715962" cy="6400800"/>
          </a:xfrm>
          <a:custGeom>
            <a:avLst/>
            <a:gdLst>
              <a:gd name="T0" fmla="*/ 69731 w 883"/>
              <a:gd name="T1" fmla="*/ 4979091 h 4115"/>
              <a:gd name="T2" fmla="*/ 64055 w 883"/>
              <a:gd name="T3" fmla="*/ 4246460 h 4115"/>
              <a:gd name="T4" fmla="*/ 51893 w 883"/>
              <a:gd name="T5" fmla="*/ 3280507 h 4115"/>
              <a:gd name="T6" fmla="*/ 81894 w 883"/>
              <a:gd name="T7" fmla="*/ 2745422 h 4115"/>
              <a:gd name="T8" fmla="*/ 64055 w 883"/>
              <a:gd name="T9" fmla="*/ 1768581 h 4115"/>
              <a:gd name="T10" fmla="*/ 27568 w 883"/>
              <a:gd name="T11" fmla="*/ 1012617 h 4115"/>
              <a:gd name="T12" fmla="*/ 15406 w 883"/>
              <a:gd name="T13" fmla="*/ 441756 h 4115"/>
              <a:gd name="T14" fmla="*/ 39731 w 883"/>
              <a:gd name="T15" fmla="*/ 69997 h 4115"/>
              <a:gd name="T16" fmla="*/ 99732 w 883"/>
              <a:gd name="T17" fmla="*/ 23332 h 4115"/>
              <a:gd name="T18" fmla="*/ 197031 w 883"/>
              <a:gd name="T19" fmla="*/ 57553 h 4115"/>
              <a:gd name="T20" fmla="*/ 287844 w 883"/>
              <a:gd name="T21" fmla="*/ 23332 h 4115"/>
              <a:gd name="T22" fmla="*/ 415144 w 883"/>
              <a:gd name="T23" fmla="*/ 10888 h 4115"/>
              <a:gd name="T24" fmla="*/ 573256 w 883"/>
              <a:gd name="T25" fmla="*/ 93329 h 4115"/>
              <a:gd name="T26" fmla="*/ 646231 w 883"/>
              <a:gd name="T27" fmla="*/ 220878 h 4115"/>
              <a:gd name="T28" fmla="*/ 639744 w 883"/>
              <a:gd name="T29" fmla="*/ 499309 h 4115"/>
              <a:gd name="T30" fmla="*/ 651907 w 883"/>
              <a:gd name="T31" fmla="*/ 1023506 h 4115"/>
              <a:gd name="T32" fmla="*/ 688394 w 883"/>
              <a:gd name="T33" fmla="*/ 1628588 h 4115"/>
              <a:gd name="T34" fmla="*/ 676231 w 883"/>
              <a:gd name="T35" fmla="*/ 2466991 h 4115"/>
              <a:gd name="T36" fmla="*/ 658393 w 883"/>
              <a:gd name="T37" fmla="*/ 3420500 h 4115"/>
              <a:gd name="T38" fmla="*/ 712719 w 883"/>
              <a:gd name="T39" fmla="*/ 4374010 h 4115"/>
              <a:gd name="T40" fmla="*/ 676231 w 883"/>
              <a:gd name="T41" fmla="*/ 5178193 h 4115"/>
              <a:gd name="T42" fmla="*/ 682718 w 883"/>
              <a:gd name="T43" fmla="*/ 6155034 h 4115"/>
              <a:gd name="T44" fmla="*/ 646231 w 883"/>
              <a:gd name="T45" fmla="*/ 6305916 h 4115"/>
              <a:gd name="T46" fmla="*/ 506768 w 883"/>
              <a:gd name="T47" fmla="*/ 6352580 h 4115"/>
              <a:gd name="T48" fmla="*/ 348656 w 883"/>
              <a:gd name="T49" fmla="*/ 6282584 h 4115"/>
              <a:gd name="T50" fmla="*/ 203518 w 883"/>
              <a:gd name="T51" fmla="*/ 6329248 h 4115"/>
              <a:gd name="T52" fmla="*/ 99732 w 883"/>
              <a:gd name="T53" fmla="*/ 6399245 h 4115"/>
              <a:gd name="T54" fmla="*/ 15406 w 883"/>
              <a:gd name="T55" fmla="*/ 6318360 h 4115"/>
              <a:gd name="T56" fmla="*/ 8919 w 883"/>
              <a:gd name="T57" fmla="*/ 6027485 h 4115"/>
              <a:gd name="T58" fmla="*/ 51893 w 883"/>
              <a:gd name="T59" fmla="*/ 5596617 h 4115"/>
              <a:gd name="T60" fmla="*/ 69731 w 883"/>
              <a:gd name="T61" fmla="*/ 4979091 h 411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83" h="4115">
                <a:moveTo>
                  <a:pt x="86" y="3201"/>
                </a:moveTo>
                <a:cubicBezTo>
                  <a:pt x="89" y="3056"/>
                  <a:pt x="83" y="2912"/>
                  <a:pt x="79" y="2730"/>
                </a:cubicBezTo>
                <a:cubicBezTo>
                  <a:pt x="75" y="2548"/>
                  <a:pt x="60" y="2270"/>
                  <a:pt x="64" y="2109"/>
                </a:cubicBezTo>
                <a:cubicBezTo>
                  <a:pt x="68" y="1948"/>
                  <a:pt x="99" y="1927"/>
                  <a:pt x="101" y="1765"/>
                </a:cubicBezTo>
                <a:cubicBezTo>
                  <a:pt x="103" y="1603"/>
                  <a:pt x="90" y="1323"/>
                  <a:pt x="79" y="1137"/>
                </a:cubicBezTo>
                <a:cubicBezTo>
                  <a:pt x="68" y="951"/>
                  <a:pt x="44" y="793"/>
                  <a:pt x="34" y="651"/>
                </a:cubicBezTo>
                <a:cubicBezTo>
                  <a:pt x="24" y="509"/>
                  <a:pt x="17" y="385"/>
                  <a:pt x="19" y="284"/>
                </a:cubicBezTo>
                <a:cubicBezTo>
                  <a:pt x="21" y="183"/>
                  <a:pt x="32" y="90"/>
                  <a:pt x="49" y="45"/>
                </a:cubicBezTo>
                <a:cubicBezTo>
                  <a:pt x="66" y="0"/>
                  <a:pt x="91" y="16"/>
                  <a:pt x="123" y="15"/>
                </a:cubicBezTo>
                <a:cubicBezTo>
                  <a:pt x="155" y="14"/>
                  <a:pt x="204" y="37"/>
                  <a:pt x="243" y="37"/>
                </a:cubicBezTo>
                <a:cubicBezTo>
                  <a:pt x="282" y="37"/>
                  <a:pt x="310" y="20"/>
                  <a:pt x="355" y="15"/>
                </a:cubicBezTo>
                <a:cubicBezTo>
                  <a:pt x="400" y="10"/>
                  <a:pt x="453" y="0"/>
                  <a:pt x="512" y="7"/>
                </a:cubicBezTo>
                <a:cubicBezTo>
                  <a:pt x="571" y="14"/>
                  <a:pt x="659" y="37"/>
                  <a:pt x="707" y="60"/>
                </a:cubicBezTo>
                <a:cubicBezTo>
                  <a:pt x="755" y="83"/>
                  <a:pt x="783" y="99"/>
                  <a:pt x="797" y="142"/>
                </a:cubicBezTo>
                <a:cubicBezTo>
                  <a:pt x="811" y="185"/>
                  <a:pt x="788" y="235"/>
                  <a:pt x="789" y="321"/>
                </a:cubicBezTo>
                <a:cubicBezTo>
                  <a:pt x="790" y="407"/>
                  <a:pt x="794" y="537"/>
                  <a:pt x="804" y="658"/>
                </a:cubicBezTo>
                <a:cubicBezTo>
                  <a:pt x="814" y="779"/>
                  <a:pt x="844" y="892"/>
                  <a:pt x="849" y="1047"/>
                </a:cubicBezTo>
                <a:cubicBezTo>
                  <a:pt x="854" y="1202"/>
                  <a:pt x="840" y="1394"/>
                  <a:pt x="834" y="1586"/>
                </a:cubicBezTo>
                <a:cubicBezTo>
                  <a:pt x="828" y="1778"/>
                  <a:pt x="805" y="1995"/>
                  <a:pt x="812" y="2199"/>
                </a:cubicBezTo>
                <a:cubicBezTo>
                  <a:pt x="819" y="2403"/>
                  <a:pt x="875" y="2624"/>
                  <a:pt x="879" y="2812"/>
                </a:cubicBezTo>
                <a:cubicBezTo>
                  <a:pt x="883" y="3000"/>
                  <a:pt x="840" y="3138"/>
                  <a:pt x="834" y="3329"/>
                </a:cubicBezTo>
                <a:cubicBezTo>
                  <a:pt x="828" y="3520"/>
                  <a:pt x="848" y="3836"/>
                  <a:pt x="842" y="3957"/>
                </a:cubicBezTo>
                <a:cubicBezTo>
                  <a:pt x="836" y="4078"/>
                  <a:pt x="833" y="4033"/>
                  <a:pt x="797" y="4054"/>
                </a:cubicBezTo>
                <a:cubicBezTo>
                  <a:pt x="761" y="4075"/>
                  <a:pt x="686" y="4086"/>
                  <a:pt x="625" y="4084"/>
                </a:cubicBezTo>
                <a:cubicBezTo>
                  <a:pt x="564" y="4082"/>
                  <a:pt x="492" y="4041"/>
                  <a:pt x="430" y="4039"/>
                </a:cubicBezTo>
                <a:cubicBezTo>
                  <a:pt x="368" y="4037"/>
                  <a:pt x="302" y="4057"/>
                  <a:pt x="251" y="4069"/>
                </a:cubicBezTo>
                <a:cubicBezTo>
                  <a:pt x="200" y="4081"/>
                  <a:pt x="162" y="4115"/>
                  <a:pt x="123" y="4114"/>
                </a:cubicBezTo>
                <a:cubicBezTo>
                  <a:pt x="84" y="4113"/>
                  <a:pt x="38" y="4102"/>
                  <a:pt x="19" y="4062"/>
                </a:cubicBezTo>
                <a:cubicBezTo>
                  <a:pt x="0" y="4022"/>
                  <a:pt x="3" y="3952"/>
                  <a:pt x="11" y="3875"/>
                </a:cubicBezTo>
                <a:cubicBezTo>
                  <a:pt x="19" y="3798"/>
                  <a:pt x="51" y="3710"/>
                  <a:pt x="64" y="3598"/>
                </a:cubicBezTo>
                <a:cubicBezTo>
                  <a:pt x="77" y="3486"/>
                  <a:pt x="83" y="3346"/>
                  <a:pt x="86" y="3201"/>
                </a:cubicBezTo>
                <a:close/>
              </a:path>
            </a:pathLst>
          </a:custGeom>
          <a:solidFill>
            <a:schemeClr val="hlink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240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28" name="Freeform 4"/>
          <p:cNvSpPr>
            <a:spLocks/>
          </p:cNvSpPr>
          <p:nvPr/>
        </p:nvSpPr>
        <p:spPr bwMode="invGray">
          <a:xfrm>
            <a:off x="323850" y="1157288"/>
            <a:ext cx="152400" cy="914400"/>
          </a:xfrm>
          <a:custGeom>
            <a:avLst/>
            <a:gdLst>
              <a:gd name="T0" fmla="*/ 127462 w 110"/>
              <a:gd name="T1" fmla="*/ 0 h 842"/>
              <a:gd name="T2" fmla="*/ 112222 w 110"/>
              <a:gd name="T3" fmla="*/ 184618 h 842"/>
              <a:gd name="T4" fmla="*/ 70658 w 110"/>
              <a:gd name="T5" fmla="*/ 393127 h 842"/>
              <a:gd name="T6" fmla="*/ 102524 w 110"/>
              <a:gd name="T7" fmla="*/ 585346 h 842"/>
              <a:gd name="T8" fmla="*/ 121920 w 110"/>
              <a:gd name="T9" fmla="*/ 769964 h 842"/>
              <a:gd name="T10" fmla="*/ 152400 w 110"/>
              <a:gd name="T11" fmla="*/ 914400 h 842"/>
              <a:gd name="T12" fmla="*/ 112222 w 110"/>
              <a:gd name="T13" fmla="*/ 834037 h 842"/>
              <a:gd name="T14" fmla="*/ 81742 w 110"/>
              <a:gd name="T15" fmla="*/ 777566 h 842"/>
              <a:gd name="T16" fmla="*/ 40178 w 110"/>
              <a:gd name="T17" fmla="*/ 649419 h 842"/>
              <a:gd name="T18" fmla="*/ 0 w 110"/>
              <a:gd name="T19" fmla="*/ 449598 h 842"/>
              <a:gd name="T20" fmla="*/ 30480 w 110"/>
              <a:gd name="T21" fmla="*/ 272582 h 842"/>
              <a:gd name="T22" fmla="*/ 70658 w 110"/>
              <a:gd name="T23" fmla="*/ 87965 h 842"/>
              <a:gd name="T24" fmla="*/ 127462 w 110"/>
              <a:gd name="T25" fmla="*/ 0 h 84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10" h="842">
                <a:moveTo>
                  <a:pt x="92" y="0"/>
                </a:moveTo>
                <a:lnTo>
                  <a:pt x="81" y="170"/>
                </a:lnTo>
                <a:lnTo>
                  <a:pt x="51" y="362"/>
                </a:lnTo>
                <a:lnTo>
                  <a:pt x="74" y="539"/>
                </a:lnTo>
                <a:lnTo>
                  <a:pt x="88" y="709"/>
                </a:lnTo>
                <a:lnTo>
                  <a:pt x="110" y="842"/>
                </a:lnTo>
                <a:lnTo>
                  <a:pt x="81" y="768"/>
                </a:lnTo>
                <a:lnTo>
                  <a:pt x="59" y="716"/>
                </a:lnTo>
                <a:lnTo>
                  <a:pt x="29" y="598"/>
                </a:lnTo>
                <a:lnTo>
                  <a:pt x="0" y="414"/>
                </a:lnTo>
                <a:lnTo>
                  <a:pt x="22" y="251"/>
                </a:lnTo>
                <a:lnTo>
                  <a:pt x="51" y="81"/>
                </a:lnTo>
                <a:lnTo>
                  <a:pt x="9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240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517525" y="547688"/>
            <a:ext cx="8596313" cy="74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20574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400" smtClean="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3246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5E97E168-5A3C-4F74-A8E3-6BE7ADF23F88}" type="slidenum">
              <a:rPr lang="ru-RU">
                <a:solidFill>
                  <a:srgbClr val="000000"/>
                </a:solidFill>
                <a:latin typeface="Comic Sans MS" panose="030F0702030302020204" pitchFamily="66" charset="0"/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034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ransition advTm="5000">
    <p:checker dir="vert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anose="030F0702030302020204" pitchFamily="66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anose="030F0702030302020204" pitchFamily="66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anose="030F0702030302020204" pitchFamily="66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anose="030F0702030302020204" pitchFamily="66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anose="030F0702030302020204" pitchFamily="6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anose="030F0702030302020204" pitchFamily="6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anose="030F0702030302020204" pitchFamily="6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anose="030F0702030302020204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5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15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94 w 5740"/>
                <a:gd name="T1" fmla="*/ 233 h 4316"/>
                <a:gd name="T2" fmla="*/ 0 w 5740"/>
                <a:gd name="T3" fmla="*/ 233 h 4316"/>
                <a:gd name="T4" fmla="*/ 0 w 5740"/>
                <a:gd name="T5" fmla="*/ 0 h 4316"/>
                <a:gd name="T6" fmla="*/ 5794 w 5740"/>
                <a:gd name="T7" fmla="*/ 0 h 4316"/>
                <a:gd name="T8" fmla="*/ 5794 w 5740"/>
                <a:gd name="T9" fmla="*/ 233 h 4316"/>
                <a:gd name="T10" fmla="*/ 5794 w 5740"/>
                <a:gd name="T11" fmla="*/ 233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165894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65895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65896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65897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65898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65899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65900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65901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65902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65903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65904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1035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165906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65907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65908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65909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65910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65911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65912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65913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65914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65915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65916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65917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079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080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65920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65921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65922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084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36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165925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65926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65927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65928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65929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65930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65931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057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65933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65934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65935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65936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65937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65938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65939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65940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65941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1037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38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2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2 w 382"/>
                  <a:gd name="T19" fmla="*/ 96 h 96"/>
                  <a:gd name="T20" fmla="*/ 266 w 382"/>
                  <a:gd name="T21" fmla="*/ 90 h 96"/>
                  <a:gd name="T22" fmla="*/ 314 w 382"/>
                  <a:gd name="T23" fmla="*/ 84 h 96"/>
                  <a:gd name="T24" fmla="*/ 355 w 382"/>
                  <a:gd name="T25" fmla="*/ 66 h 96"/>
                  <a:gd name="T26" fmla="*/ 385 w 382"/>
                  <a:gd name="T27" fmla="*/ 42 h 96"/>
                  <a:gd name="T28" fmla="*/ 379 w 382"/>
                  <a:gd name="T29" fmla="*/ 42 h 96"/>
                  <a:gd name="T30" fmla="*/ 349 w 382"/>
                  <a:gd name="T31" fmla="*/ 66 h 96"/>
                  <a:gd name="T32" fmla="*/ 308 w 382"/>
                  <a:gd name="T33" fmla="*/ 78 h 96"/>
                  <a:gd name="T34" fmla="*/ 266 w 382"/>
                  <a:gd name="T35" fmla="*/ 90 h 96"/>
                  <a:gd name="T36" fmla="*/ 212 w 382"/>
                  <a:gd name="T37" fmla="*/ 96 h 96"/>
                  <a:gd name="T38" fmla="*/ 212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039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040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041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042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043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2 w 185"/>
                  <a:gd name="T5" fmla="*/ 36 h 210"/>
                  <a:gd name="T6" fmla="*/ 158 w 185"/>
                  <a:gd name="T7" fmla="*/ 72 h 210"/>
                  <a:gd name="T8" fmla="*/ 164 w 185"/>
                  <a:gd name="T9" fmla="*/ 90 h 210"/>
                  <a:gd name="T10" fmla="*/ 170 w 185"/>
                  <a:gd name="T11" fmla="*/ 114 h 210"/>
                  <a:gd name="T12" fmla="*/ 164 w 185"/>
                  <a:gd name="T13" fmla="*/ 138 h 210"/>
                  <a:gd name="T14" fmla="*/ 152 w 185"/>
                  <a:gd name="T15" fmla="*/ 162 h 210"/>
                  <a:gd name="T16" fmla="*/ 122 w 185"/>
                  <a:gd name="T17" fmla="*/ 180 h 210"/>
                  <a:gd name="T18" fmla="*/ 90 w 185"/>
                  <a:gd name="T19" fmla="*/ 198 h 210"/>
                  <a:gd name="T20" fmla="*/ 99 w 185"/>
                  <a:gd name="T21" fmla="*/ 210 h 210"/>
                  <a:gd name="T22" fmla="*/ 134 w 185"/>
                  <a:gd name="T23" fmla="*/ 192 h 210"/>
                  <a:gd name="T24" fmla="*/ 164 w 185"/>
                  <a:gd name="T25" fmla="*/ 168 h 210"/>
                  <a:gd name="T26" fmla="*/ 182 w 185"/>
                  <a:gd name="T27" fmla="*/ 144 h 210"/>
                  <a:gd name="T28" fmla="*/ 188 w 185"/>
                  <a:gd name="T29" fmla="*/ 114 h 210"/>
                  <a:gd name="T30" fmla="*/ 182 w 185"/>
                  <a:gd name="T31" fmla="*/ 90 h 210"/>
                  <a:gd name="T32" fmla="*/ 176 w 185"/>
                  <a:gd name="T33" fmla="*/ 66 h 210"/>
                  <a:gd name="T34" fmla="*/ 158 w 185"/>
                  <a:gd name="T35" fmla="*/ 48 h 210"/>
                  <a:gd name="T36" fmla="*/ 134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044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045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046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smtClea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47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smtClea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48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smtClea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49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smtClean="0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165955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65956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65957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65958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65959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084A8A28-93F1-4CCA-A8F6-12A00E4CC8C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62720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ransition spd="med">
    <p:checker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anose="05000000000000000000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1.bin"/><Relationship Id="rId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2.bin"/><Relationship Id="rId4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www.aql.uz/fotos/10-03-2015_navruz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-261937"/>
            <a:ext cx="11887200" cy="7543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5731425"/>
      </p:ext>
    </p:extLst>
  </p:cSld>
  <p:clrMapOvr>
    <a:masterClrMapping/>
  </p:clrMapOvr>
  <p:transition spd="slow">
    <p:comb/>
    <p:sndAc>
      <p:stSnd>
        <p:snd r:embed="rId3" name="064 Val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i="1" dirty="0">
                <a:solidFill>
                  <a:srgbClr val="FFFF00"/>
                </a:solidFill>
                <a:effectLst/>
                <a:latin typeface="Bookman Old Style" pitchFamily="18" charset="0"/>
              </a:rPr>
              <a:t>2</a:t>
            </a:r>
            <a:r>
              <a:rPr lang="en-US" b="1" i="1" dirty="0" smtClean="0">
                <a:solidFill>
                  <a:srgbClr val="FFFF00"/>
                </a:solidFill>
                <a:effectLst/>
                <a:latin typeface="Bookman Old Style" pitchFamily="18" charset="0"/>
              </a:rPr>
              <a:t>-savol.</a:t>
            </a:r>
            <a:r>
              <a:rPr lang="en-US" dirty="0" smtClean="0"/>
              <a:t> </a:t>
            </a:r>
            <a:endParaRPr lang="ru-RU" dirty="0" smtClean="0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err="1" smtClean="0">
                <a:solidFill>
                  <a:srgbClr val="FFFF00"/>
                </a:solidFill>
                <a:latin typeface="Bookman Old Style" pitchFamily="18" charset="0"/>
              </a:rPr>
              <a:t>Nimchorak</a:t>
            </a:r>
            <a:r>
              <a:rPr lang="en-US" b="1" dirty="0" smtClean="0">
                <a:solidFill>
                  <a:srgbClr val="FFFF00"/>
                </a:solidFill>
                <a:latin typeface="Bookman Old Style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Bookman Old Style" pitchFamily="18" charset="0"/>
              </a:rPr>
              <a:t>deb</a:t>
            </a:r>
            <a:r>
              <a:rPr lang="en-US" b="1" dirty="0" smtClean="0">
                <a:solidFill>
                  <a:srgbClr val="FFFF00"/>
                </a:solidFill>
                <a:latin typeface="Bookman Old Style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Bookman Old Style" pitchFamily="18" charset="0"/>
              </a:rPr>
              <a:t>nimaga</a:t>
            </a:r>
            <a:r>
              <a:rPr lang="en-US" b="1" dirty="0" smtClean="0">
                <a:solidFill>
                  <a:srgbClr val="FFFF00"/>
                </a:solidFill>
                <a:latin typeface="Bookman Old Style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Bookman Old Style" pitchFamily="18" charset="0"/>
              </a:rPr>
              <a:t>aytiladi</a:t>
            </a:r>
            <a:r>
              <a:rPr lang="en-US" b="1" dirty="0" smtClean="0">
                <a:solidFill>
                  <a:srgbClr val="FFFF00"/>
                </a:solidFill>
                <a:latin typeface="Bookman Old Style" pitchFamily="18" charset="0"/>
              </a:rPr>
              <a:t> ?</a:t>
            </a:r>
            <a:endParaRPr lang="ru-RU" b="1" dirty="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381000" y="2438400"/>
            <a:ext cx="822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Javob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.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Sakkizdanbir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ulush-nim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chorak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deyiladi</a:t>
            </a:r>
            <a:endParaRPr lang="ru-RU" sz="3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86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86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686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70" decel="100000"/>
                                        <p:tgtEl>
                                          <p:spTgt spid="686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770" decel="100000"/>
                                        <p:tgtEl>
                                          <p:spTgt spid="686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86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686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86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3" dur="770" fill="hold"/>
                                        <p:tgtEl>
                                          <p:spTgt spid="686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86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i="1" dirty="0">
                <a:solidFill>
                  <a:srgbClr val="FFFF00"/>
                </a:solidFill>
                <a:effectLst/>
                <a:latin typeface="Bookman Old Style" panose="02050604050505020204" pitchFamily="18" charset="0"/>
              </a:rPr>
              <a:t>3</a:t>
            </a:r>
            <a:r>
              <a:rPr lang="en-US" i="1" dirty="0" smtClean="0">
                <a:solidFill>
                  <a:srgbClr val="FFFF00"/>
                </a:solidFill>
                <a:effectLst/>
                <a:latin typeface="Bookman Old Style" panose="02050604050505020204" pitchFamily="18" charset="0"/>
              </a:rPr>
              <a:t>-savol.</a:t>
            </a:r>
            <a:endParaRPr lang="ru-RU" i="1" dirty="0" smtClean="0">
              <a:solidFill>
                <a:srgbClr val="FFFF00"/>
              </a:solidFill>
              <a:effectLst/>
              <a:latin typeface="Bookman Old Style" panose="02050604050505020204" pitchFamily="18" charset="0"/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 err="1" smtClean="0">
                <a:solidFill>
                  <a:srgbClr val="FFFF00"/>
                </a:solidFill>
                <a:latin typeface="Bookman Old Style" pitchFamily="18" charset="0"/>
              </a:rPr>
              <a:t>Chorak</a:t>
            </a:r>
            <a:r>
              <a:rPr lang="en-US" b="1" dirty="0" smtClean="0">
                <a:solidFill>
                  <a:srgbClr val="FFFF00"/>
                </a:solidFill>
                <a:latin typeface="Bookman Old Style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Bookman Old Style" pitchFamily="18" charset="0"/>
              </a:rPr>
              <a:t>deb</a:t>
            </a:r>
            <a:r>
              <a:rPr lang="en-US" b="1" dirty="0" smtClean="0">
                <a:solidFill>
                  <a:srgbClr val="FFFF00"/>
                </a:solidFill>
                <a:latin typeface="Bookman Old Style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Bookman Old Style" pitchFamily="18" charset="0"/>
              </a:rPr>
              <a:t>nimaga</a:t>
            </a:r>
            <a:r>
              <a:rPr lang="en-US" b="1" dirty="0" smtClean="0">
                <a:solidFill>
                  <a:srgbClr val="FFFF00"/>
                </a:solidFill>
                <a:latin typeface="Bookman Old Style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Bookman Old Style" pitchFamily="18" charset="0"/>
              </a:rPr>
              <a:t>aytiladi</a:t>
            </a:r>
            <a:r>
              <a:rPr lang="en-US" b="1" dirty="0" smtClean="0">
                <a:solidFill>
                  <a:srgbClr val="FFFF00"/>
                </a:solidFill>
                <a:latin typeface="Bookman Old Style" pitchFamily="18" charset="0"/>
              </a:rPr>
              <a:t> ?</a:t>
            </a:r>
          </a:p>
          <a:p>
            <a:pPr eaLnBrk="1" hangingPunct="1">
              <a:defRPr/>
            </a:pPr>
            <a:r>
              <a:rPr lang="en-US" dirty="0" err="1" smtClean="0">
                <a:solidFill>
                  <a:srgbClr val="FFFF00"/>
                </a:solidFill>
                <a:latin typeface="Bookman Old Style" pitchFamily="18" charset="0"/>
              </a:rPr>
              <a:t>Javob</a:t>
            </a:r>
            <a:r>
              <a:rPr lang="en-US" b="1" dirty="0" smtClean="0">
                <a:solidFill>
                  <a:srgbClr val="FFFF00"/>
                </a:solidFill>
                <a:latin typeface="Bookman Old Style" pitchFamily="18" charset="0"/>
              </a:rPr>
              <a:t>.</a:t>
            </a:r>
          </a:p>
          <a:p>
            <a:pPr eaLnBrk="1" hangingPunct="1">
              <a:defRPr/>
            </a:pPr>
            <a:r>
              <a:rPr lang="en-US" b="1" dirty="0" err="1" smtClean="0">
                <a:solidFill>
                  <a:srgbClr val="FFFF00"/>
                </a:solidFill>
                <a:latin typeface="Bookman Old Style" pitchFamily="18" charset="0"/>
              </a:rPr>
              <a:t>To’rtdan</a:t>
            </a:r>
            <a:r>
              <a:rPr lang="en-US" b="1" dirty="0" smtClean="0">
                <a:solidFill>
                  <a:srgbClr val="FFFF00"/>
                </a:solidFill>
                <a:latin typeface="Bookman Old Style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Bookman Old Style" pitchFamily="18" charset="0"/>
              </a:rPr>
              <a:t>bir</a:t>
            </a:r>
            <a:r>
              <a:rPr lang="en-US" b="1" dirty="0" smtClean="0">
                <a:solidFill>
                  <a:srgbClr val="FFFF00"/>
                </a:solidFill>
                <a:latin typeface="Bookman Old Style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Bookman Old Style" pitchFamily="18" charset="0"/>
              </a:rPr>
              <a:t>ulush</a:t>
            </a:r>
            <a:r>
              <a:rPr lang="en-US" b="1" dirty="0" smtClean="0">
                <a:solidFill>
                  <a:srgbClr val="FFFF00"/>
                </a:solidFill>
                <a:latin typeface="Bookman Old Style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Bookman Old Style" pitchFamily="18" charset="0"/>
              </a:rPr>
              <a:t>chorak</a:t>
            </a:r>
            <a:r>
              <a:rPr lang="en-US" b="1" dirty="0" smtClean="0">
                <a:solidFill>
                  <a:srgbClr val="FFFF00"/>
                </a:solidFill>
                <a:latin typeface="Bookman Old Style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Bookman Old Style" pitchFamily="18" charset="0"/>
              </a:rPr>
              <a:t>deb</a:t>
            </a:r>
            <a:r>
              <a:rPr lang="en-US" b="1" dirty="0" smtClean="0">
                <a:solidFill>
                  <a:srgbClr val="FFFF00"/>
                </a:solidFill>
                <a:latin typeface="Bookman Old Style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Bookman Old Style" pitchFamily="18" charset="0"/>
              </a:rPr>
              <a:t>ataladi</a:t>
            </a:r>
            <a:r>
              <a:rPr lang="en-US" b="1" dirty="0" smtClean="0">
                <a:solidFill>
                  <a:srgbClr val="FFFF00"/>
                </a:solidFill>
                <a:latin typeface="Bookman Old Style" pitchFamily="18" charset="0"/>
              </a:rPr>
              <a:t>.</a:t>
            </a:r>
            <a:endParaRPr lang="ru-RU" b="1" dirty="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70" decel="100000"/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770" decel="100000"/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3" dur="770" fill="hold"/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i="1" dirty="0">
                <a:solidFill>
                  <a:srgbClr val="FFFF00"/>
                </a:solidFill>
                <a:effectLst/>
                <a:latin typeface="Bookman Old Style" panose="02050604050505020204" pitchFamily="18" charset="0"/>
              </a:rPr>
              <a:t>4</a:t>
            </a:r>
            <a:r>
              <a:rPr lang="en-US" b="1" i="1" dirty="0" smtClean="0">
                <a:solidFill>
                  <a:srgbClr val="FFFF00"/>
                </a:solidFill>
                <a:effectLst/>
                <a:latin typeface="Bookman Old Style" panose="02050604050505020204" pitchFamily="18" charset="0"/>
              </a:rPr>
              <a:t>-savol.</a:t>
            </a:r>
            <a:endParaRPr lang="ru-RU" b="1" i="1" dirty="0" smtClean="0">
              <a:solidFill>
                <a:srgbClr val="FFFF00"/>
              </a:solidFill>
              <a:effectLst/>
              <a:latin typeface="Bookman Old Style" panose="02050604050505020204" pitchFamily="18" charset="0"/>
            </a:endParaRP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62000" y="1600200"/>
            <a:ext cx="7924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FFFF00"/>
                </a:solidFill>
                <a:latin typeface="Bookman Old Style" pitchFamily="18" charset="0"/>
              </a:rPr>
              <a:t>TO’G’RI KASR DEB NIMAGA AYTILADI?</a:t>
            </a:r>
            <a:endParaRPr lang="ru-RU" b="1" dirty="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609600" y="2971800"/>
            <a:ext cx="822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rgbClr val="99FF99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Javob. </a:t>
            </a:r>
            <a:endParaRPr lang="ru-RU" sz="32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67593" name="Rectangle 9"/>
          <p:cNvSpPr>
            <a:spLocks noChangeArrowheads="1"/>
          </p:cNvSpPr>
          <p:nvPr/>
        </p:nvSpPr>
        <p:spPr bwMode="auto">
          <a:xfrm>
            <a:off x="762000" y="3886200"/>
            <a:ext cx="777044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99FF99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KASRNING SURATI MAHRAJIDAN KICHIK BO’LGAN KASR TO’G’RI KASR DEYILADI?</a:t>
            </a:r>
            <a:endParaRPr lang="ru-RU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252909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67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67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3000"/>
                                        <p:tgtEl>
                                          <p:spTgt spid="67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925" decel="100000"/>
                                        <p:tgtEl>
                                          <p:spTgt spid="675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925" decel="100000"/>
                                        <p:tgtEl>
                                          <p:spTgt spid="675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0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675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1" dur="1925" fill="hold"/>
                                        <p:tgtEl>
                                          <p:spTgt spid="675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2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675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3" dur="1925" fill="hold"/>
                                        <p:tgtEl>
                                          <p:spTgt spid="675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4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675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i="1" smtClean="0">
                <a:solidFill>
                  <a:srgbClr val="FFFF00"/>
                </a:solidFill>
                <a:effectLst/>
                <a:latin typeface="Bookman Old Style" panose="02050604050505020204" pitchFamily="18" charset="0"/>
              </a:rPr>
              <a:t>5-savol.</a:t>
            </a:r>
            <a:endParaRPr lang="ru-RU" b="1" i="1" smtClean="0">
              <a:solidFill>
                <a:srgbClr val="FFFF00"/>
              </a:solidFill>
              <a:effectLst/>
              <a:latin typeface="Bookman Old Style" panose="02050604050505020204" pitchFamily="18" charset="0"/>
            </a:endParaRP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 err="1" smtClean="0">
                <a:solidFill>
                  <a:srgbClr val="FFFF00"/>
                </a:solidFill>
                <a:latin typeface="Bookman Old Style" pitchFamily="18" charset="0"/>
              </a:rPr>
              <a:t>Yarim</a:t>
            </a:r>
            <a:r>
              <a:rPr lang="en-US" b="1" dirty="0" smtClean="0">
                <a:solidFill>
                  <a:srgbClr val="FFFF00"/>
                </a:solidFill>
                <a:latin typeface="Bookman Old Style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Bookman Old Style" pitchFamily="18" charset="0"/>
              </a:rPr>
              <a:t>deb</a:t>
            </a:r>
            <a:r>
              <a:rPr lang="en-US" b="1" dirty="0" smtClean="0">
                <a:solidFill>
                  <a:srgbClr val="FFFF00"/>
                </a:solidFill>
                <a:latin typeface="Bookman Old Style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Bookman Old Style" pitchFamily="18" charset="0"/>
              </a:rPr>
              <a:t>nimaga</a:t>
            </a:r>
            <a:r>
              <a:rPr lang="en-US" b="1" dirty="0" smtClean="0">
                <a:solidFill>
                  <a:srgbClr val="FFFF00"/>
                </a:solidFill>
                <a:latin typeface="Bookman Old Style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Bookman Old Style" pitchFamily="18" charset="0"/>
              </a:rPr>
              <a:t>aytiladi</a:t>
            </a:r>
            <a:r>
              <a:rPr lang="en-US" b="1" dirty="0" smtClean="0">
                <a:solidFill>
                  <a:srgbClr val="FFFF00"/>
                </a:solidFill>
                <a:latin typeface="Bookman Old Style" pitchFamily="18" charset="0"/>
              </a:rPr>
              <a:t>?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rgbClr val="FFFF00"/>
                </a:solidFill>
                <a:latin typeface="Bookman Old Style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Bookman Old Style" pitchFamily="18" charset="0"/>
              </a:rPr>
              <a:t>Javob</a:t>
            </a:r>
            <a:r>
              <a:rPr lang="en-US" dirty="0" smtClean="0">
                <a:solidFill>
                  <a:srgbClr val="FFFF00"/>
                </a:solidFill>
                <a:latin typeface="Bookman Old Style" pitchFamily="18" charset="0"/>
              </a:rPr>
              <a:t>.</a:t>
            </a:r>
          </a:p>
          <a:p>
            <a:pPr eaLnBrk="1" hangingPunct="1">
              <a:defRPr/>
            </a:pPr>
            <a:r>
              <a:rPr lang="en-US" b="1" dirty="0" err="1" smtClean="0">
                <a:solidFill>
                  <a:srgbClr val="FFFF00"/>
                </a:solidFill>
                <a:latin typeface="Bookman Old Style" pitchFamily="18" charset="0"/>
              </a:rPr>
              <a:t>Ikkidan</a:t>
            </a:r>
            <a:r>
              <a:rPr lang="en-US" b="1" dirty="0" smtClean="0">
                <a:solidFill>
                  <a:srgbClr val="FFFF00"/>
                </a:solidFill>
                <a:latin typeface="Bookman Old Style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Bookman Old Style" pitchFamily="18" charset="0"/>
              </a:rPr>
              <a:t>bir</a:t>
            </a:r>
            <a:r>
              <a:rPr lang="en-US" b="1" dirty="0" smtClean="0">
                <a:solidFill>
                  <a:srgbClr val="FFFF00"/>
                </a:solidFill>
                <a:latin typeface="Bookman Old Style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Bookman Old Style" pitchFamily="18" charset="0"/>
              </a:rPr>
              <a:t>ulush</a:t>
            </a:r>
            <a:r>
              <a:rPr lang="en-US" b="1" dirty="0" smtClean="0">
                <a:solidFill>
                  <a:srgbClr val="FFFF00"/>
                </a:solidFill>
                <a:latin typeface="Bookman Old Style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Bookman Old Style" pitchFamily="18" charset="0"/>
              </a:rPr>
              <a:t>yarim</a:t>
            </a:r>
            <a:r>
              <a:rPr lang="en-US" b="1" dirty="0" smtClean="0">
                <a:solidFill>
                  <a:srgbClr val="FFFF00"/>
                </a:solidFill>
                <a:latin typeface="Bookman Old Style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Bookman Old Style" pitchFamily="18" charset="0"/>
              </a:rPr>
              <a:t>deyiladi</a:t>
            </a:r>
            <a:r>
              <a:rPr lang="en-US" b="1" dirty="0" smtClean="0">
                <a:solidFill>
                  <a:srgbClr val="FFFF00"/>
                </a:solidFill>
                <a:latin typeface="Bookman Old Style" pitchFamily="18" charset="0"/>
              </a:rPr>
              <a:t>.</a:t>
            </a:r>
            <a:endParaRPr lang="ru-RU" b="1" dirty="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70" decel="100000"/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770" decel="100000"/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3" dur="770" fill="hold"/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i="1" dirty="0" smtClean="0">
                <a:solidFill>
                  <a:srgbClr val="FFFF00"/>
                </a:solidFill>
                <a:effectLst/>
                <a:latin typeface="Bookman Old Style" panose="02050604050505020204" pitchFamily="18" charset="0"/>
              </a:rPr>
              <a:t>4-savol.</a:t>
            </a:r>
            <a:endParaRPr lang="ru-RU" b="1" i="1" dirty="0" smtClean="0">
              <a:solidFill>
                <a:srgbClr val="FFFF00"/>
              </a:solidFill>
              <a:effectLst/>
              <a:latin typeface="Bookman Old Style" panose="02050604050505020204" pitchFamily="18" charset="0"/>
            </a:endParaRP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62000" y="1600200"/>
            <a:ext cx="7924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err="1" smtClean="0">
                <a:solidFill>
                  <a:srgbClr val="FFFF00"/>
                </a:solidFill>
                <a:latin typeface="Bookman Old Style" pitchFamily="18" charset="0"/>
              </a:rPr>
              <a:t>Aralash</a:t>
            </a:r>
            <a:r>
              <a:rPr lang="en-US" b="1" dirty="0" smtClean="0">
                <a:solidFill>
                  <a:srgbClr val="FFFF00"/>
                </a:solidFill>
                <a:latin typeface="Bookman Old Style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Bookman Old Style" pitchFamily="18" charset="0"/>
              </a:rPr>
              <a:t>sonlarni</a:t>
            </a:r>
            <a:r>
              <a:rPr lang="en-US" b="1" dirty="0" smtClean="0">
                <a:solidFill>
                  <a:srgbClr val="FFFF00"/>
                </a:solidFill>
                <a:latin typeface="Bookman Old Style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Bookman Old Style" pitchFamily="18" charset="0"/>
              </a:rPr>
              <a:t>qo’shish</a:t>
            </a:r>
            <a:r>
              <a:rPr lang="en-US" b="1" dirty="0" smtClean="0">
                <a:solidFill>
                  <a:srgbClr val="FFFF00"/>
                </a:solidFill>
                <a:latin typeface="Bookman Old Style" pitchFamily="18" charset="0"/>
              </a:rPr>
              <a:t> deb </a:t>
            </a:r>
            <a:r>
              <a:rPr lang="en-US" b="1" dirty="0" err="1" smtClean="0">
                <a:solidFill>
                  <a:srgbClr val="FFFF00"/>
                </a:solidFill>
                <a:latin typeface="Bookman Old Style" pitchFamily="18" charset="0"/>
              </a:rPr>
              <a:t>nimaga</a:t>
            </a:r>
            <a:r>
              <a:rPr lang="en-US" b="1" dirty="0" smtClean="0">
                <a:solidFill>
                  <a:srgbClr val="FFFF00"/>
                </a:solidFill>
                <a:latin typeface="Bookman Old Style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Bookman Old Style" pitchFamily="18" charset="0"/>
              </a:rPr>
              <a:t>aytiladi</a:t>
            </a:r>
            <a:r>
              <a:rPr lang="en-US" b="1" dirty="0" smtClean="0">
                <a:solidFill>
                  <a:srgbClr val="FFFF00"/>
                </a:solidFill>
                <a:latin typeface="Bookman Old Style" pitchFamily="18" charset="0"/>
              </a:rPr>
              <a:t>?</a:t>
            </a:r>
            <a:endParaRPr lang="ru-RU" b="1" dirty="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609600" y="2971800"/>
            <a:ext cx="822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rgbClr val="99FF99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Javob. </a:t>
            </a:r>
            <a:endParaRPr lang="ru-RU" sz="32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67593" name="Rectangle 9"/>
          <p:cNvSpPr>
            <a:spLocks noChangeArrowheads="1"/>
          </p:cNvSpPr>
          <p:nvPr/>
        </p:nvSpPr>
        <p:spPr bwMode="auto">
          <a:xfrm>
            <a:off x="762000" y="3886200"/>
            <a:ext cx="777044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99FF99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Aralash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sonning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butun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qismi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bilan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butun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qismi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kasr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qismi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bilan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kasr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qismi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qo’shiladi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?</a:t>
            </a:r>
            <a:endParaRPr lang="ru-RU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670126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67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67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3000"/>
                                        <p:tgtEl>
                                          <p:spTgt spid="67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925" decel="100000"/>
                                        <p:tgtEl>
                                          <p:spTgt spid="675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925" decel="100000"/>
                                        <p:tgtEl>
                                          <p:spTgt spid="675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0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675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1" dur="1925" fill="hold"/>
                                        <p:tgtEl>
                                          <p:spTgt spid="675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2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675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3" dur="1925" fill="hold"/>
                                        <p:tgtEl>
                                          <p:spTgt spid="675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4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675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i="1" dirty="0">
                <a:solidFill>
                  <a:srgbClr val="FFFF00"/>
                </a:solidFill>
                <a:effectLst/>
                <a:latin typeface="Bookman Old Style" panose="02050604050505020204" pitchFamily="18" charset="0"/>
              </a:rPr>
              <a:t>5</a:t>
            </a:r>
            <a:r>
              <a:rPr lang="en-US" b="1" i="1" dirty="0" smtClean="0">
                <a:solidFill>
                  <a:srgbClr val="FFFF00"/>
                </a:solidFill>
                <a:effectLst/>
                <a:latin typeface="Bookman Old Style" panose="02050604050505020204" pitchFamily="18" charset="0"/>
              </a:rPr>
              <a:t>-savol.</a:t>
            </a:r>
            <a:endParaRPr lang="ru-RU" b="1" i="1" dirty="0" smtClean="0">
              <a:solidFill>
                <a:srgbClr val="FFFF00"/>
              </a:solidFill>
              <a:effectLst/>
              <a:latin typeface="Bookman Old Style" panose="02050604050505020204" pitchFamily="18" charset="0"/>
            </a:endParaRP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rgbClr val="FFFF00"/>
                </a:solidFill>
                <a:latin typeface="Bookman Old Style" pitchFamily="18" charset="0"/>
              </a:rPr>
              <a:t>NOTO’G’RI KASR DEB NIMAGA AYTILADI?</a:t>
            </a:r>
            <a:endParaRPr lang="ru-RU" b="1" dirty="0">
              <a:solidFill>
                <a:srgbClr val="FFFF00"/>
              </a:solidFill>
              <a:latin typeface="Bookman Old Style" pitchFamily="18" charset="0"/>
            </a:endParaRPr>
          </a:p>
          <a:p>
            <a:pPr eaLnBrk="1" hangingPunct="1">
              <a:defRPr/>
            </a:pPr>
            <a:r>
              <a:rPr lang="en-US" dirty="0" smtClean="0">
                <a:solidFill>
                  <a:srgbClr val="FFFF00"/>
                </a:solidFill>
                <a:latin typeface="Bookman Old Style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Bookman Old Style" pitchFamily="18" charset="0"/>
              </a:rPr>
              <a:t>Javob</a:t>
            </a:r>
            <a:r>
              <a:rPr lang="en-US" dirty="0" smtClean="0">
                <a:solidFill>
                  <a:srgbClr val="FFFF00"/>
                </a:solidFill>
                <a:latin typeface="Bookman Old Style" pitchFamily="18" charset="0"/>
              </a:rPr>
              <a:t>.</a:t>
            </a:r>
          </a:p>
          <a:p>
            <a:pPr eaLnBrk="1" hangingPunct="1">
              <a:defRPr/>
            </a:pPr>
            <a:r>
              <a:rPr lang="en-US" b="1" dirty="0">
                <a:solidFill>
                  <a:srgbClr val="FFFF00"/>
                </a:solidFill>
                <a:latin typeface="Arial" charset="0"/>
              </a:rPr>
              <a:t>KASRNING SURATI MAHRAJIDAN KICHIK BO’LGAN KASR TO’G’RI KASR DEYILADI?</a:t>
            </a:r>
            <a:endParaRPr lang="ru-RU" b="1" dirty="0">
              <a:solidFill>
                <a:srgbClr val="FFFF00"/>
              </a:solidFill>
              <a:latin typeface="Arial" charset="0"/>
            </a:endParaRPr>
          </a:p>
          <a:p>
            <a:pPr eaLnBrk="1" hangingPunct="1">
              <a:defRPr/>
            </a:pPr>
            <a:r>
              <a:rPr lang="en-US" b="1" dirty="0" smtClean="0">
                <a:solidFill>
                  <a:srgbClr val="FFFF00"/>
                </a:solidFill>
                <a:latin typeface="Bookman Old Style" pitchFamily="18" charset="0"/>
              </a:rPr>
              <a:t>.</a:t>
            </a:r>
            <a:endParaRPr lang="ru-RU" b="1" dirty="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461946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70" decel="100000"/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770" decel="100000"/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3" dur="770" fill="hold"/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70" decel="100000"/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770" decel="100000"/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2" dur="770" fill="hold"/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4" dur="770" fill="hold"/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>
                <a:solidFill>
                  <a:schemeClr val="accent4">
                    <a:lumMod val="25000"/>
                  </a:schemeClr>
                </a:solidFill>
              </a:rPr>
              <a:t>O’tilgan</a:t>
            </a:r>
            <a:r>
              <a:rPr lang="en-US" dirty="0" smtClean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4">
                    <a:lumMod val="25000"/>
                  </a:schemeClr>
                </a:solidFill>
              </a:rPr>
              <a:t>mavzularni</a:t>
            </a:r>
            <a:r>
              <a:rPr lang="en-US" dirty="0" smtClean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4">
                    <a:lumMod val="25000"/>
                  </a:schemeClr>
                </a:solidFill>
              </a:rPr>
              <a:t>bir</a:t>
            </a:r>
            <a:r>
              <a:rPr lang="en-US" dirty="0" smtClean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4">
                    <a:lumMod val="25000"/>
                  </a:schemeClr>
                </a:solidFill>
              </a:rPr>
              <a:t>takrorlab</a:t>
            </a:r>
            <a:r>
              <a:rPr lang="en-US" dirty="0" smtClean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4">
                    <a:lumMod val="25000"/>
                  </a:schemeClr>
                </a:solidFill>
              </a:rPr>
              <a:t>olamiz</a:t>
            </a:r>
            <a:r>
              <a:rPr lang="en-US" dirty="0" smtClean="0">
                <a:solidFill>
                  <a:schemeClr val="accent4">
                    <a:lumMod val="25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4">
                    <a:lumMod val="25000"/>
                  </a:schemeClr>
                </a:solidFill>
              </a:rPr>
            </a:br>
            <a:endParaRPr lang="ru-RU" dirty="0">
              <a:solidFill>
                <a:schemeClr val="accent4">
                  <a:lumMod val="2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Oval 10"/>
          <p:cNvSpPr>
            <a:spLocks noChangeArrowheads="1"/>
          </p:cNvSpPr>
          <p:nvPr/>
        </p:nvSpPr>
        <p:spPr bwMode="auto">
          <a:xfrm>
            <a:off x="2743200" y="2057400"/>
            <a:ext cx="3505200" cy="3048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sz="1800"/>
          </a:p>
        </p:txBody>
      </p:sp>
      <p:sp>
        <p:nvSpPr>
          <p:cNvPr id="14347" name="Rectangle 11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01675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rgbClr val="FFFF00"/>
                </a:solidFill>
                <a:effectLst/>
              </a:rPr>
              <a:t>1 – s a v o l .</a:t>
            </a:r>
            <a:r>
              <a:rPr lang="en-US" sz="4000" smtClean="0">
                <a:solidFill>
                  <a:srgbClr val="000000"/>
                </a:solidFill>
                <a:effectLst/>
              </a:rPr>
              <a:t> </a:t>
            </a:r>
            <a:endParaRPr lang="ru-RU" sz="4000" smtClean="0">
              <a:solidFill>
                <a:srgbClr val="000000"/>
              </a:solidFill>
              <a:effectLst/>
            </a:endParaRPr>
          </a:p>
        </p:txBody>
      </p:sp>
      <p:sp>
        <p:nvSpPr>
          <p:cNvPr id="14349" name="Rectangle 13"/>
          <p:cNvSpPr>
            <a:spLocks noChangeArrowheads="1"/>
          </p:cNvSpPr>
          <p:nvPr/>
        </p:nvSpPr>
        <p:spPr bwMode="auto">
          <a:xfrm>
            <a:off x="2133600" y="5791200"/>
            <a:ext cx="5029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4400">
                <a:solidFill>
                  <a:srgbClr val="FFFF00"/>
                </a:solidFill>
                <a:latin typeface="Tahoma" panose="020B0604030504040204" pitchFamily="34" charset="0"/>
              </a:rPr>
              <a:t>Bu aylana.</a:t>
            </a:r>
            <a:endParaRPr lang="ru-RU" sz="440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  <p:sp>
        <p:nvSpPr>
          <p:cNvPr id="14350" name="Rectangle 14"/>
          <p:cNvSpPr>
            <a:spLocks noChangeArrowheads="1"/>
          </p:cNvSpPr>
          <p:nvPr/>
        </p:nvSpPr>
        <p:spPr bwMode="auto">
          <a:xfrm>
            <a:off x="76200" y="1130300"/>
            <a:ext cx="82296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4400" b="1">
                <a:solidFill>
                  <a:srgbClr val="FFFF00"/>
                </a:solidFill>
              </a:rPr>
              <a:t>Bu qanday shakl ?</a:t>
            </a:r>
            <a:endParaRPr lang="ru-RU" sz="4400" b="1">
              <a:solidFill>
                <a:srgbClr val="FFFF00"/>
              </a:solidFill>
            </a:endParaRPr>
          </a:p>
        </p:txBody>
      </p:sp>
      <p:sp>
        <p:nvSpPr>
          <p:cNvPr id="14351" name="Rectangle 15"/>
          <p:cNvSpPr>
            <a:spLocks noChangeArrowheads="1"/>
          </p:cNvSpPr>
          <p:nvPr/>
        </p:nvSpPr>
        <p:spPr bwMode="auto">
          <a:xfrm>
            <a:off x="2209800" y="4953000"/>
            <a:ext cx="38862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5000" b="1">
                <a:solidFill>
                  <a:srgbClr val="FFFF00"/>
                </a:solidFill>
                <a:latin typeface="Garamond" panose="02020404030301010803" pitchFamily="18" charset="0"/>
              </a:rPr>
              <a:t>Javob</a:t>
            </a:r>
            <a:endParaRPr lang="ru-RU" sz="5000" b="1">
              <a:solidFill>
                <a:srgbClr val="FFFF00"/>
              </a:solidFill>
              <a:latin typeface="Garamond" panose="02020404030301010803" pitchFamily="18" charset="0"/>
            </a:endParaRPr>
          </a:p>
        </p:txBody>
      </p:sp>
    </p:spTree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155" decel="100000"/>
                                        <p:tgtEl>
                                          <p:spTgt spid="14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155" decel="100000"/>
                                        <p:tgtEl>
                                          <p:spTgt spid="14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4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7" dur="1155" fill="hold"/>
                                        <p:tgtEl>
                                          <p:spTgt spid="14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8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4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9" dur="1155" fill="hold"/>
                                        <p:tgtEl>
                                          <p:spTgt spid="14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0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4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4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4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4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4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Oval 2"/>
          <p:cNvSpPr>
            <a:spLocks noChangeArrowheads="1"/>
          </p:cNvSpPr>
          <p:nvPr/>
        </p:nvSpPr>
        <p:spPr bwMode="auto">
          <a:xfrm>
            <a:off x="5410200" y="2209800"/>
            <a:ext cx="3505200" cy="30480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sz="1800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01675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rgbClr val="FFFF00"/>
                </a:solidFill>
                <a:effectLst/>
              </a:rPr>
              <a:t>2 – s a v o l .</a:t>
            </a:r>
            <a:r>
              <a:rPr lang="en-US" sz="4000" smtClean="0">
                <a:solidFill>
                  <a:srgbClr val="000000"/>
                </a:solidFill>
                <a:effectLst/>
              </a:rPr>
              <a:t> </a:t>
            </a:r>
            <a:endParaRPr lang="ru-RU" sz="4000" smtClean="0">
              <a:solidFill>
                <a:srgbClr val="000000"/>
              </a:solidFill>
              <a:effectLst/>
            </a:endParaRP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2133600" y="5791200"/>
            <a:ext cx="5029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4400">
                <a:solidFill>
                  <a:srgbClr val="FFFF00"/>
                </a:solidFill>
                <a:latin typeface="Tahoma" panose="020B0604030504040204" pitchFamily="34" charset="0"/>
              </a:rPr>
              <a:t>Bu doira.</a:t>
            </a:r>
            <a:endParaRPr lang="ru-RU" sz="440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76200" y="1130300"/>
            <a:ext cx="82296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4400" b="1">
                <a:solidFill>
                  <a:srgbClr val="FFFF00"/>
                </a:solidFill>
              </a:rPr>
              <a:t>Qanday o’zgarish bo’ldi ?</a:t>
            </a:r>
            <a:endParaRPr lang="ru-RU" sz="4400" b="1">
              <a:solidFill>
                <a:srgbClr val="FFFF00"/>
              </a:solidFill>
            </a:endParaRPr>
          </a:p>
        </p:txBody>
      </p:sp>
      <p:sp>
        <p:nvSpPr>
          <p:cNvPr id="66566" name="Rectangle 6"/>
          <p:cNvSpPr>
            <a:spLocks noChangeArrowheads="1"/>
          </p:cNvSpPr>
          <p:nvPr/>
        </p:nvSpPr>
        <p:spPr bwMode="auto">
          <a:xfrm>
            <a:off x="2209800" y="4953000"/>
            <a:ext cx="38862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5000" b="1">
                <a:solidFill>
                  <a:srgbClr val="FFFF00"/>
                </a:solidFill>
                <a:latin typeface="Garamond" panose="02020404030301010803" pitchFamily="18" charset="0"/>
              </a:rPr>
              <a:t>Javob</a:t>
            </a:r>
            <a:endParaRPr lang="ru-RU" sz="5000" b="1">
              <a:solidFill>
                <a:srgbClr val="FFFF00"/>
              </a:solidFill>
              <a:latin typeface="Garamond" panose="02020404030301010803" pitchFamily="18" charset="0"/>
            </a:endParaRPr>
          </a:p>
        </p:txBody>
      </p:sp>
      <p:sp>
        <p:nvSpPr>
          <p:cNvPr id="66579" name="Rectangle 19"/>
          <p:cNvSpPr>
            <a:spLocks noChangeArrowheads="1"/>
          </p:cNvSpPr>
          <p:nvPr/>
        </p:nvSpPr>
        <p:spPr bwMode="auto">
          <a:xfrm>
            <a:off x="533400" y="2286000"/>
            <a:ext cx="5029200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4400" b="1">
                <a:solidFill>
                  <a:srgbClr val="FFFF00"/>
                </a:solidFill>
                <a:latin typeface="Garamond" panose="02020404030301010803" pitchFamily="18" charset="0"/>
              </a:rPr>
              <a:t>Qanday shakl hosil bo’ldi ?</a:t>
            </a:r>
            <a:endParaRPr lang="ru-RU" sz="4400" b="1">
              <a:solidFill>
                <a:srgbClr val="FFFF00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93785" y="1125538"/>
            <a:ext cx="82296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4400" b="1">
                <a:solidFill>
                  <a:srgbClr val="FFFF00"/>
                </a:solidFill>
              </a:rPr>
              <a:t>Qanday o’zgarish bo’ldi ?</a:t>
            </a:r>
            <a:endParaRPr lang="ru-RU" sz="4400" b="1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665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00" fill="hold"/>
                                        <p:tgtEl>
                                          <p:spTgt spid="66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00" fill="hold"/>
                                        <p:tgtEl>
                                          <p:spTgt spid="66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1" presetClass="entr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925" decel="100000"/>
                                        <p:tgtEl>
                                          <p:spTgt spid="665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925" decel="100000"/>
                                        <p:tgtEl>
                                          <p:spTgt spid="665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5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665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6" dur="1925" fill="hold"/>
                                        <p:tgtEl>
                                          <p:spTgt spid="665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7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665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8" dur="1925" fill="hold"/>
                                        <p:tgtEl>
                                          <p:spTgt spid="665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9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665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665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665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665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665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/>
      <p:bldP spid="6657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751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3-savol</a:t>
            </a:r>
            <a:endParaRPr lang="ru-RU" dirty="0"/>
          </a:p>
        </p:txBody>
      </p:sp>
      <p:sp>
        <p:nvSpPr>
          <p:cNvPr id="24" name="Заголовок 3"/>
          <p:cNvSpPr txBox="1">
            <a:spLocks/>
          </p:cNvSpPr>
          <p:nvPr/>
        </p:nvSpPr>
        <p:spPr bwMode="auto">
          <a:xfrm>
            <a:off x="152400" y="259556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en-US" sz="50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j-ea"/>
                <a:cs typeface="+mj-cs"/>
              </a:rPr>
              <a:t>O’NLI KASR DEB NIMAGA AYTILADI?</a:t>
            </a:r>
            <a:endParaRPr lang="ru-RU" sz="5000" b="1" kern="0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j-ea"/>
              <a:cs typeface="+mj-cs"/>
            </a:endParaRPr>
          </a:p>
        </p:txBody>
      </p:sp>
      <p:sp>
        <p:nvSpPr>
          <p:cNvPr id="5124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5125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5126" name="Rectangle 8"/>
          <p:cNvSpPr>
            <a:spLocks noChangeArrowheads="1"/>
          </p:cNvSpPr>
          <p:nvPr/>
        </p:nvSpPr>
        <p:spPr bwMode="auto">
          <a:xfrm>
            <a:off x="0" y="847725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400">
                <a:solidFill>
                  <a:srgbClr val="000000"/>
                </a:solidFill>
                <a:cs typeface="Times New Roman" panose="02020603050405020304" pitchFamily="18" charset="0"/>
              </a:rPr>
              <a:t>.</a:t>
            </a: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512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51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5129" name="Rectangle 5"/>
          <p:cNvSpPr>
            <a:spLocks noChangeArrowheads="1"/>
          </p:cNvSpPr>
          <p:nvPr/>
        </p:nvSpPr>
        <p:spPr bwMode="auto">
          <a:xfrm>
            <a:off x="0" y="847725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400">
                <a:solidFill>
                  <a:srgbClr val="000000"/>
                </a:solidFill>
                <a:cs typeface="Times New Roman" panose="02020603050405020304" pitchFamily="18" charset="0"/>
              </a:rPr>
              <a:t>.</a:t>
            </a: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31" name="Содержимое 9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838200"/>
          </a:xfrm>
        </p:spPr>
        <p:txBody>
          <a:bodyPr/>
          <a:lstStyle/>
          <a:p>
            <a:pPr marL="0" indent="0" algn="ctr">
              <a:buFont typeface="Wingdings" panose="05000000000000000000" pitchFamily="2" charset="2"/>
              <a:buNone/>
              <a:defRPr/>
            </a:pPr>
            <a:endParaRPr lang="ru-RU" sz="8000" b="1" dirty="0"/>
          </a:p>
        </p:txBody>
      </p:sp>
      <p:sp>
        <p:nvSpPr>
          <p:cNvPr id="5131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513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5133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35" name="Содержимое 9"/>
          <p:cNvSpPr txBox="1">
            <a:spLocks/>
          </p:cNvSpPr>
          <p:nvPr/>
        </p:nvSpPr>
        <p:spPr bwMode="auto">
          <a:xfrm>
            <a:off x="0" y="4343400"/>
            <a:ext cx="8991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buClr>
                <a:srgbClr val="99FF99"/>
              </a:buClr>
              <a:buSzPct val="80000"/>
              <a:defRPr/>
            </a:pPr>
            <a:endParaRPr lang="ru-RU" sz="4800" b="1" kern="0" dirty="0">
              <a:solidFill>
                <a:srgbClr val="35DCF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7422088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1" grpId="0" build="p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b="1" i="1" smtClean="0">
              <a:solidFill>
                <a:srgbClr val="FFFF00"/>
              </a:solidFill>
              <a:effectLst/>
              <a:latin typeface="Bookman Old Style" panose="02050604050505020204" pitchFamily="18" charset="0"/>
            </a:endParaRP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endParaRPr lang="ru-RU" b="1" dirty="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6148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sz="1800">
              <a:solidFill>
                <a:srgbClr val="FFFFFF"/>
              </a:solidFill>
            </a:endParaRPr>
          </a:p>
        </p:txBody>
      </p:sp>
      <p:pic>
        <p:nvPicPr>
          <p:cNvPr id="6149" name="Picture 6" descr="2-ras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86868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63157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 autoUpdateAnimBg="0"/>
      <p:bldP spid="67587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517525" y="384175"/>
            <a:ext cx="8596313" cy="1076325"/>
          </a:xfrm>
        </p:spPr>
        <p:txBody>
          <a:bodyPr/>
          <a:lstStyle/>
          <a:p>
            <a:pPr algn="ctr" eaLnBrk="1" hangingPunct="1"/>
            <a:r>
              <a:rPr lang="en-US" sz="3200" dirty="0" smtClean="0">
                <a:solidFill>
                  <a:schemeClr val="bg2"/>
                </a:solidFill>
              </a:rPr>
              <a:t>4-savol:Moychechakning </a:t>
            </a:r>
            <a:r>
              <a:rPr lang="en-US" sz="3200" dirty="0" err="1" smtClean="0">
                <a:solidFill>
                  <a:schemeClr val="bg2"/>
                </a:solidFill>
              </a:rPr>
              <a:t>qancha</a:t>
            </a:r>
            <a:r>
              <a:rPr lang="en-US" sz="3200" dirty="0" smtClean="0">
                <a:solidFill>
                  <a:schemeClr val="bg2"/>
                </a:solidFill>
              </a:rPr>
              <a:t> </a:t>
            </a:r>
            <a:r>
              <a:rPr lang="en-US" sz="3200" dirty="0" err="1" smtClean="0">
                <a:solidFill>
                  <a:schemeClr val="bg2"/>
                </a:solidFill>
              </a:rPr>
              <a:t>qismini</a:t>
            </a:r>
            <a:r>
              <a:rPr lang="en-US" sz="3200" dirty="0" smtClean="0">
                <a:solidFill>
                  <a:schemeClr val="bg2"/>
                </a:solidFill>
              </a:rPr>
              <a:t> </a:t>
            </a:r>
            <a:r>
              <a:rPr lang="en-US" sz="3200" dirty="0" err="1" smtClean="0">
                <a:solidFill>
                  <a:schemeClr val="bg2"/>
                </a:solidFill>
              </a:rPr>
              <a:t>yaproqlar</a:t>
            </a:r>
            <a:r>
              <a:rPr lang="en-US" sz="3200" dirty="0" smtClean="0">
                <a:solidFill>
                  <a:schemeClr val="bg2"/>
                </a:solidFill>
              </a:rPr>
              <a:t> </a:t>
            </a:r>
            <a:r>
              <a:rPr lang="en-US" sz="3200" dirty="0" err="1" smtClean="0">
                <a:solidFill>
                  <a:schemeClr val="bg2"/>
                </a:solidFill>
              </a:rPr>
              <a:t>tashkil</a:t>
            </a:r>
            <a:r>
              <a:rPr lang="en-US" sz="3200" dirty="0" smtClean="0">
                <a:solidFill>
                  <a:schemeClr val="bg2"/>
                </a:solidFill>
              </a:rPr>
              <a:t> </a:t>
            </a:r>
            <a:r>
              <a:rPr lang="en-US" sz="3200" dirty="0" err="1" smtClean="0">
                <a:solidFill>
                  <a:schemeClr val="bg2"/>
                </a:solidFill>
              </a:rPr>
              <a:t>etadi</a:t>
            </a:r>
            <a:r>
              <a:rPr lang="ru-RU" sz="3200" dirty="0" smtClean="0">
                <a:solidFill>
                  <a:schemeClr val="bg2"/>
                </a:solidFill>
              </a:rPr>
              <a:t>?</a:t>
            </a:r>
            <a:r>
              <a:rPr lang="ru-RU" sz="2800" dirty="0" smtClean="0">
                <a:solidFill>
                  <a:schemeClr val="tx1"/>
                </a:solidFill>
              </a:rPr>
              <a:t>                   </a:t>
            </a:r>
          </a:p>
        </p:txBody>
      </p:sp>
      <p:grpSp>
        <p:nvGrpSpPr>
          <p:cNvPr id="6176" name="Group 32"/>
          <p:cNvGrpSpPr>
            <a:grpSpLocks/>
          </p:cNvGrpSpPr>
          <p:nvPr/>
        </p:nvGrpSpPr>
        <p:grpSpPr bwMode="auto">
          <a:xfrm>
            <a:off x="5334000" y="3505200"/>
            <a:ext cx="2133600" cy="2286000"/>
            <a:chOff x="4032" y="1776"/>
            <a:chExt cx="1056" cy="1056"/>
          </a:xfrm>
        </p:grpSpPr>
        <p:sp>
          <p:nvSpPr>
            <p:cNvPr id="6164" name="Oval 27"/>
            <p:cNvSpPr>
              <a:spLocks noChangeArrowheads="1"/>
            </p:cNvSpPr>
            <p:nvPr/>
          </p:nvSpPr>
          <p:spPr bwMode="auto">
            <a:xfrm rot="2684853">
              <a:off x="4464" y="1920"/>
              <a:ext cx="240" cy="768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6165" name="Oval 28"/>
            <p:cNvSpPr>
              <a:spLocks noChangeArrowheads="1"/>
            </p:cNvSpPr>
            <p:nvPr/>
          </p:nvSpPr>
          <p:spPr bwMode="auto">
            <a:xfrm rot="977793">
              <a:off x="4224" y="1776"/>
              <a:ext cx="240" cy="768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6166" name="Oval 29"/>
            <p:cNvSpPr>
              <a:spLocks noChangeArrowheads="1"/>
            </p:cNvSpPr>
            <p:nvPr/>
          </p:nvSpPr>
          <p:spPr bwMode="auto">
            <a:xfrm rot="-6348961">
              <a:off x="4584" y="2184"/>
              <a:ext cx="240" cy="768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6167" name="Oval 30"/>
            <p:cNvSpPr>
              <a:spLocks noChangeArrowheads="1"/>
            </p:cNvSpPr>
            <p:nvPr/>
          </p:nvSpPr>
          <p:spPr bwMode="auto">
            <a:xfrm>
              <a:off x="4032" y="2496"/>
              <a:ext cx="336" cy="336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endParaRPr lang="ru-RU">
                <a:solidFill>
                  <a:srgbClr val="000000"/>
                </a:solidFill>
              </a:endParaRPr>
            </a:p>
          </p:txBody>
        </p:sp>
      </p:grpSp>
      <p:grpSp>
        <p:nvGrpSpPr>
          <p:cNvPr id="6175" name="Group 31"/>
          <p:cNvGrpSpPr>
            <a:grpSpLocks/>
          </p:cNvGrpSpPr>
          <p:nvPr/>
        </p:nvGrpSpPr>
        <p:grpSpPr bwMode="auto">
          <a:xfrm>
            <a:off x="1524000" y="3124200"/>
            <a:ext cx="3657600" cy="3352800"/>
            <a:chOff x="1296" y="1536"/>
            <a:chExt cx="1632" cy="1488"/>
          </a:xfrm>
        </p:grpSpPr>
        <p:sp>
          <p:nvSpPr>
            <p:cNvPr id="6152" name="Oval 20"/>
            <p:cNvSpPr>
              <a:spLocks noChangeArrowheads="1"/>
            </p:cNvSpPr>
            <p:nvPr/>
          </p:nvSpPr>
          <p:spPr bwMode="auto">
            <a:xfrm rot="-5151235">
              <a:off x="2424" y="1944"/>
              <a:ext cx="240" cy="768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6153" name="Oval 16"/>
            <p:cNvSpPr>
              <a:spLocks noChangeArrowheads="1"/>
            </p:cNvSpPr>
            <p:nvPr/>
          </p:nvSpPr>
          <p:spPr bwMode="auto">
            <a:xfrm rot="3432532">
              <a:off x="1656" y="2136"/>
              <a:ext cx="240" cy="768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6154" name="Oval 21"/>
            <p:cNvSpPr>
              <a:spLocks noChangeArrowheads="1"/>
            </p:cNvSpPr>
            <p:nvPr/>
          </p:nvSpPr>
          <p:spPr bwMode="auto">
            <a:xfrm rot="1186323">
              <a:off x="1872" y="2256"/>
              <a:ext cx="240" cy="768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6155" name="Oval 19"/>
            <p:cNvSpPr>
              <a:spLocks noChangeArrowheads="1"/>
            </p:cNvSpPr>
            <p:nvPr/>
          </p:nvSpPr>
          <p:spPr bwMode="auto">
            <a:xfrm rot="-1459605">
              <a:off x="2160" y="2256"/>
              <a:ext cx="240" cy="768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6156" name="Oval 18"/>
            <p:cNvSpPr>
              <a:spLocks noChangeArrowheads="1"/>
            </p:cNvSpPr>
            <p:nvPr/>
          </p:nvSpPr>
          <p:spPr bwMode="auto">
            <a:xfrm rot="-3261446">
              <a:off x="2328" y="2136"/>
              <a:ext cx="240" cy="768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6157" name="Oval 26"/>
            <p:cNvSpPr>
              <a:spLocks noChangeArrowheads="1"/>
            </p:cNvSpPr>
            <p:nvPr/>
          </p:nvSpPr>
          <p:spPr bwMode="auto">
            <a:xfrm rot="-5151235">
              <a:off x="2424" y="1944"/>
              <a:ext cx="240" cy="768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6158" name="Oval 12"/>
            <p:cNvSpPr>
              <a:spLocks noChangeArrowheads="1"/>
            </p:cNvSpPr>
            <p:nvPr/>
          </p:nvSpPr>
          <p:spPr bwMode="auto">
            <a:xfrm rot="3636193">
              <a:off x="2376" y="1704"/>
              <a:ext cx="240" cy="768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6159" name="Oval 14"/>
            <p:cNvSpPr>
              <a:spLocks noChangeArrowheads="1"/>
            </p:cNvSpPr>
            <p:nvPr/>
          </p:nvSpPr>
          <p:spPr bwMode="auto">
            <a:xfrm rot="1674825">
              <a:off x="2208" y="1536"/>
              <a:ext cx="240" cy="768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6160" name="Oval 22"/>
            <p:cNvSpPr>
              <a:spLocks noChangeArrowheads="1"/>
            </p:cNvSpPr>
            <p:nvPr/>
          </p:nvSpPr>
          <p:spPr bwMode="auto">
            <a:xfrm rot="-438113">
              <a:off x="1968" y="1536"/>
              <a:ext cx="240" cy="768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6161" name="Oval 15"/>
            <p:cNvSpPr>
              <a:spLocks noChangeArrowheads="1"/>
            </p:cNvSpPr>
            <p:nvPr/>
          </p:nvSpPr>
          <p:spPr bwMode="auto">
            <a:xfrm rot="-2923710">
              <a:off x="1704" y="1656"/>
              <a:ext cx="240" cy="768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6162" name="Oval 17"/>
            <p:cNvSpPr>
              <a:spLocks noChangeArrowheads="1"/>
            </p:cNvSpPr>
            <p:nvPr/>
          </p:nvSpPr>
          <p:spPr bwMode="auto">
            <a:xfrm rot="-5320996">
              <a:off x="1560" y="1896"/>
              <a:ext cx="240" cy="768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6163" name="Oval 25"/>
            <p:cNvSpPr>
              <a:spLocks noChangeArrowheads="1"/>
            </p:cNvSpPr>
            <p:nvPr/>
          </p:nvSpPr>
          <p:spPr bwMode="auto">
            <a:xfrm>
              <a:off x="1968" y="2112"/>
              <a:ext cx="336" cy="336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endParaRPr lang="ru-RU">
                <a:solidFill>
                  <a:srgbClr val="000000"/>
                </a:solidFill>
              </a:endParaRPr>
            </a:p>
          </p:txBody>
        </p:sp>
      </p:grpSp>
      <p:graphicFrame>
        <p:nvGraphicFramePr>
          <p:cNvPr id="6178" name="Object 34"/>
          <p:cNvGraphicFramePr>
            <a:graphicFrameLocks noChangeAspect="1"/>
          </p:cNvGraphicFramePr>
          <p:nvPr/>
        </p:nvGraphicFramePr>
        <p:xfrm>
          <a:off x="3706813" y="1905000"/>
          <a:ext cx="2439987" cy="164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1" name="Уравнение" r:id="rId5" imgW="583920" imgH="393480" progId="Equation.3">
                  <p:embed/>
                </p:oleObj>
              </mc:Choice>
              <mc:Fallback>
                <p:oleObj name="Уравнение" r:id="rId5" imgW="5839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6813" y="1905000"/>
                        <a:ext cx="2439987" cy="164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folHlink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80" name="Rectangle 36"/>
          <p:cNvSpPr>
            <a:spLocks noChangeArrowheads="1"/>
          </p:cNvSpPr>
          <p:nvPr/>
        </p:nvSpPr>
        <p:spPr bwMode="auto">
          <a:xfrm>
            <a:off x="5562600" y="2438400"/>
            <a:ext cx="2209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ru-RU" sz="3200">
                <a:solidFill>
                  <a:srgbClr val="000000"/>
                </a:solidFill>
              </a:rPr>
              <a:t>ромашки</a:t>
            </a:r>
          </a:p>
        </p:txBody>
      </p:sp>
      <p:sp>
        <p:nvSpPr>
          <p:cNvPr id="6151" name="Text Box 37"/>
          <p:cNvSpPr txBox="1">
            <a:spLocks noChangeArrowheads="1"/>
          </p:cNvSpPr>
          <p:nvPr/>
        </p:nvSpPr>
        <p:spPr bwMode="auto">
          <a:xfrm>
            <a:off x="1017588" y="161925"/>
            <a:ext cx="381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443416"/>
      </p:ext>
    </p:extLst>
  </p:cSld>
  <p:clrMapOvr>
    <a:masterClrMapping/>
  </p:clrMapOvr>
  <p:transition advTm="5000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5000"/>
                                        <p:tgtEl>
                                          <p:spTgt spid="61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utoUpdateAnimBg="0"/>
      <p:bldP spid="6180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>
          <a:xfrm>
            <a:off x="517525" y="230188"/>
            <a:ext cx="8596313" cy="1384300"/>
          </a:xfrm>
        </p:spPr>
        <p:txBody>
          <a:bodyPr/>
          <a:lstStyle/>
          <a:p>
            <a:pPr eaLnBrk="1" hangingPunct="1"/>
            <a:r>
              <a:rPr lang="ru-RU" sz="2800" dirty="0" smtClean="0">
                <a:solidFill>
                  <a:schemeClr val="bg2"/>
                </a:solidFill>
              </a:rPr>
              <a:t> </a:t>
            </a:r>
            <a:r>
              <a:rPr lang="en-US" sz="2800" smtClean="0">
                <a:solidFill>
                  <a:schemeClr val="bg2"/>
                </a:solidFill>
              </a:rPr>
              <a:t>5-SAVOL:BERILGAN </a:t>
            </a:r>
            <a:r>
              <a:rPr lang="en-US" sz="2800" dirty="0" smtClean="0">
                <a:solidFill>
                  <a:schemeClr val="bg2"/>
                </a:solidFill>
              </a:rPr>
              <a:t>KO’PBURCHAKNING YUZASINING BO’YALGAN SOHASINING </a:t>
            </a:r>
            <a:r>
              <a:rPr lang="en-US" sz="2800" dirty="0" smtClean="0">
                <a:solidFill>
                  <a:schemeClr val="bg2"/>
                </a:solidFill>
              </a:rPr>
              <a:t>O,NLI</a:t>
            </a:r>
            <a:r>
              <a:rPr lang="en-US" sz="2800" dirty="0" smtClean="0">
                <a:solidFill>
                  <a:schemeClr val="bg2"/>
                </a:solidFill>
              </a:rPr>
              <a:t> KASR </a:t>
            </a:r>
            <a:r>
              <a:rPr lang="en-US" sz="2800" dirty="0" smtClean="0">
                <a:solidFill>
                  <a:schemeClr val="bg2"/>
                </a:solidFill>
              </a:rPr>
              <a:t>KO’RINISHIDA YOZAMIZ.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r" eaLnBrk="1" hangingPunct="1">
              <a:buFontTx/>
              <a:buNone/>
            </a:pPr>
            <a:r>
              <a:rPr lang="ru-RU" smtClean="0"/>
              <a:t>           </a:t>
            </a:r>
            <a:r>
              <a:rPr lang="en-US" smtClean="0"/>
              <a:t>KO’PBURCHAK</a:t>
            </a:r>
            <a:endParaRPr lang="ru-RU" smtClean="0"/>
          </a:p>
        </p:txBody>
      </p:sp>
      <p:grpSp>
        <p:nvGrpSpPr>
          <p:cNvPr id="1064" name="Group 40"/>
          <p:cNvGrpSpPr>
            <a:grpSpLocks/>
          </p:cNvGrpSpPr>
          <p:nvPr/>
        </p:nvGrpSpPr>
        <p:grpSpPr bwMode="auto">
          <a:xfrm>
            <a:off x="2743200" y="2057400"/>
            <a:ext cx="4267200" cy="4114800"/>
            <a:chOff x="1728" y="1296"/>
            <a:chExt cx="2688" cy="2592"/>
          </a:xfrm>
        </p:grpSpPr>
        <p:sp>
          <p:nvSpPr>
            <p:cNvPr id="1028" name="AutoShape 4"/>
            <p:cNvSpPr>
              <a:spLocks noChangeArrowheads="1"/>
            </p:cNvSpPr>
            <p:nvPr/>
          </p:nvSpPr>
          <p:spPr bwMode="auto">
            <a:xfrm>
              <a:off x="1728" y="1296"/>
              <a:ext cx="2688" cy="2592"/>
            </a:xfrm>
            <a:prstGeom prst="star5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ru-RU" sz="240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103" name="Line 19"/>
            <p:cNvSpPr>
              <a:spLocks noChangeShapeType="1"/>
            </p:cNvSpPr>
            <p:nvPr/>
          </p:nvSpPr>
          <p:spPr bwMode="auto">
            <a:xfrm>
              <a:off x="2784" y="2304"/>
              <a:ext cx="1104" cy="15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ru-RU" sz="240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104" name="Line 20"/>
            <p:cNvSpPr>
              <a:spLocks noChangeShapeType="1"/>
            </p:cNvSpPr>
            <p:nvPr/>
          </p:nvSpPr>
          <p:spPr bwMode="auto">
            <a:xfrm flipH="1">
              <a:off x="2256" y="2304"/>
              <a:ext cx="1104" cy="15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ru-RU" sz="240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105" name="Line 22"/>
            <p:cNvSpPr>
              <a:spLocks noChangeShapeType="1"/>
            </p:cNvSpPr>
            <p:nvPr/>
          </p:nvSpPr>
          <p:spPr bwMode="auto">
            <a:xfrm flipH="1" flipV="1">
              <a:off x="1776" y="2304"/>
              <a:ext cx="1824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ru-RU" sz="240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106" name="Line 23"/>
            <p:cNvSpPr>
              <a:spLocks noChangeShapeType="1"/>
            </p:cNvSpPr>
            <p:nvPr/>
          </p:nvSpPr>
          <p:spPr bwMode="auto">
            <a:xfrm flipV="1">
              <a:off x="2544" y="2304"/>
              <a:ext cx="1824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ru-RU" sz="240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107" name="Line 24"/>
            <p:cNvSpPr>
              <a:spLocks noChangeShapeType="1"/>
            </p:cNvSpPr>
            <p:nvPr/>
          </p:nvSpPr>
          <p:spPr bwMode="auto">
            <a:xfrm flipV="1">
              <a:off x="3072" y="1344"/>
              <a:ext cx="0" cy="19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ru-RU" sz="240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108" name="Freeform 25"/>
            <p:cNvSpPr>
              <a:spLocks/>
            </p:cNvSpPr>
            <p:nvPr/>
          </p:nvSpPr>
          <p:spPr bwMode="auto">
            <a:xfrm>
              <a:off x="3072" y="2304"/>
              <a:ext cx="1344" cy="624"/>
            </a:xfrm>
            <a:custGeom>
              <a:avLst/>
              <a:gdLst>
                <a:gd name="T0" fmla="*/ 1344 w 1344"/>
                <a:gd name="T1" fmla="*/ 0 h 624"/>
                <a:gd name="T2" fmla="*/ 0 w 1344"/>
                <a:gd name="T3" fmla="*/ 432 h 624"/>
                <a:gd name="T4" fmla="*/ 528 w 1344"/>
                <a:gd name="T5" fmla="*/ 624 h 624"/>
                <a:gd name="T6" fmla="*/ 1344 w 1344"/>
                <a:gd name="T7" fmla="*/ 0 h 62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44" h="624">
                  <a:moveTo>
                    <a:pt x="1344" y="0"/>
                  </a:moveTo>
                  <a:lnTo>
                    <a:pt x="0" y="432"/>
                  </a:lnTo>
                  <a:lnTo>
                    <a:pt x="528" y="624"/>
                  </a:lnTo>
                  <a:lnTo>
                    <a:pt x="134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ru-RU" sz="240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109" name="Freeform 37"/>
            <p:cNvSpPr>
              <a:spLocks/>
            </p:cNvSpPr>
            <p:nvPr/>
          </p:nvSpPr>
          <p:spPr bwMode="auto">
            <a:xfrm>
              <a:off x="2760" y="2284"/>
              <a:ext cx="12" cy="12"/>
            </a:xfrm>
            <a:custGeom>
              <a:avLst/>
              <a:gdLst>
                <a:gd name="T0" fmla="*/ 0 w 12"/>
                <a:gd name="T1" fmla="*/ 0 h 12"/>
                <a:gd name="T2" fmla="*/ 12 w 12"/>
                <a:gd name="T3" fmla="*/ 12 h 12"/>
                <a:gd name="T4" fmla="*/ 0 w 12"/>
                <a:gd name="T5" fmla="*/ 0 h 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" h="12">
                  <a:moveTo>
                    <a:pt x="0" y="0"/>
                  </a:moveTo>
                  <a:cubicBezTo>
                    <a:pt x="4" y="4"/>
                    <a:pt x="12" y="12"/>
                    <a:pt x="12" y="12"/>
                  </a:cubicBezTo>
                  <a:cubicBezTo>
                    <a:pt x="12" y="12"/>
                    <a:pt x="4" y="4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ru-RU" sz="240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</p:grpSp>
      <p:graphicFrame>
        <p:nvGraphicFramePr>
          <p:cNvPr id="1068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9764572"/>
              </p:ext>
            </p:extLst>
          </p:nvPr>
        </p:nvGraphicFramePr>
        <p:xfrm>
          <a:off x="122238" y="2286000"/>
          <a:ext cx="3848100" cy="290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3" name="Уравнение" r:id="rId5" imgW="520560" imgH="393480" progId="Equation.3">
                  <p:embed/>
                </p:oleObj>
              </mc:Choice>
              <mc:Fallback>
                <p:oleObj name="Уравнение" r:id="rId5" imgW="5205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238" y="2286000"/>
                        <a:ext cx="3848100" cy="2908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folHlink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79724971"/>
      </p:ext>
    </p:extLst>
  </p:cSld>
  <p:clrMapOvr>
    <a:masterClrMapping/>
  </p:clrMapOvr>
  <p:transition advTm="5000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9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4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5000"/>
                                        <p:tgtEl>
                                          <p:spTgt spid="10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 autoUpdateAnimBg="0"/>
      <p:bldP spid="1027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i="1" smtClean="0">
                <a:solidFill>
                  <a:srgbClr val="FFFF00"/>
                </a:solidFill>
                <a:effectLst/>
                <a:latin typeface="Bookman Old Style" panose="02050604050505020204" pitchFamily="18" charset="0"/>
              </a:rPr>
              <a:t>1-savol.</a:t>
            </a:r>
            <a:endParaRPr lang="ru-RU" b="1" i="1" smtClean="0">
              <a:solidFill>
                <a:srgbClr val="FFFF00"/>
              </a:solidFill>
              <a:effectLst/>
              <a:latin typeface="Bookman Old Style" panose="02050604050505020204" pitchFamily="18" charset="0"/>
            </a:endParaRP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err="1" smtClean="0">
                <a:solidFill>
                  <a:srgbClr val="FFFF00"/>
                </a:solidFill>
                <a:latin typeface="Bookman Old Style" pitchFamily="18" charset="0"/>
              </a:rPr>
              <a:t>Ulush</a:t>
            </a:r>
            <a:r>
              <a:rPr lang="en-US" b="1" dirty="0" smtClean="0">
                <a:solidFill>
                  <a:srgbClr val="FFFF00"/>
                </a:solidFill>
                <a:latin typeface="Bookman Old Style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Bookman Old Style" pitchFamily="18" charset="0"/>
              </a:rPr>
              <a:t>deb</a:t>
            </a:r>
            <a:r>
              <a:rPr lang="en-US" b="1" dirty="0" smtClean="0">
                <a:solidFill>
                  <a:srgbClr val="FFFF00"/>
                </a:solidFill>
                <a:latin typeface="Bookman Old Style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Bookman Old Style" pitchFamily="18" charset="0"/>
              </a:rPr>
              <a:t>nimaga</a:t>
            </a:r>
            <a:r>
              <a:rPr lang="en-US" b="1" dirty="0" smtClean="0">
                <a:solidFill>
                  <a:srgbClr val="FFFF00"/>
                </a:solidFill>
                <a:latin typeface="Bookman Old Style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Bookman Old Style" pitchFamily="18" charset="0"/>
              </a:rPr>
              <a:t>aytiladi</a:t>
            </a:r>
            <a:r>
              <a:rPr lang="en-US" b="1" dirty="0" smtClean="0">
                <a:solidFill>
                  <a:srgbClr val="FFFF00"/>
                </a:solidFill>
                <a:latin typeface="Bookman Old Style" pitchFamily="18" charset="0"/>
              </a:rPr>
              <a:t> ?</a:t>
            </a:r>
            <a:endParaRPr lang="ru-RU" b="1" dirty="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609600" y="2971800"/>
            <a:ext cx="822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Javob. </a:t>
            </a:r>
            <a:endParaRPr lang="ru-RU" sz="32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67593" name="Rectangle 9"/>
          <p:cNvSpPr>
            <a:spLocks noChangeArrowheads="1"/>
          </p:cNvSpPr>
          <p:nvPr/>
        </p:nvSpPr>
        <p:spPr bwMode="auto">
          <a:xfrm>
            <a:off x="762000" y="3886200"/>
            <a:ext cx="54102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Butunning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teng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bo’laklari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ulush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deyiladi</a:t>
            </a:r>
            <a:endParaRPr lang="ru-RU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67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67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3000"/>
                                        <p:tgtEl>
                                          <p:spTgt spid="67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925" decel="100000"/>
                                        <p:tgtEl>
                                          <p:spTgt spid="675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925" decel="100000"/>
                                        <p:tgtEl>
                                          <p:spTgt spid="675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0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675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1" dur="1925" fill="hold"/>
                                        <p:tgtEl>
                                          <p:spTgt spid="675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2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675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3" dur="1925" fill="hold"/>
                                        <p:tgtEl>
                                          <p:spTgt spid="675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4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675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/>
    </p:bldLst>
  </p:timing>
</p:sld>
</file>

<file path=ppt/theme/theme1.xml><?xml version="1.0" encoding="utf-8"?>
<a:theme xmlns:a="http://schemas.openxmlformats.org/drawingml/2006/main" name="Круги">
  <a:themeElements>
    <a:clrScheme name="Круги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Круги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руги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руги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ростник">
  <a:themeElements>
    <a:clrScheme name="Тростник 1">
      <a:dk1>
        <a:srgbClr val="000000"/>
      </a:dk1>
      <a:lt1>
        <a:srgbClr val="FFFFFF"/>
      </a:lt1>
      <a:dk2>
        <a:srgbClr val="000000"/>
      </a:dk2>
      <a:lt2>
        <a:srgbClr val="892D5B"/>
      </a:lt2>
      <a:accent1>
        <a:srgbClr val="CC9B10"/>
      </a:accent1>
      <a:accent2>
        <a:srgbClr val="C6CB65"/>
      </a:accent2>
      <a:accent3>
        <a:srgbClr val="FFFFFF"/>
      </a:accent3>
      <a:accent4>
        <a:srgbClr val="000000"/>
      </a:accent4>
      <a:accent5>
        <a:srgbClr val="E2CBAA"/>
      </a:accent5>
      <a:accent6>
        <a:srgbClr val="B3B85B"/>
      </a:accent6>
      <a:hlink>
        <a:srgbClr val="9F83BD"/>
      </a:hlink>
      <a:folHlink>
        <a:srgbClr val="F8CB0A"/>
      </a:folHlink>
    </a:clrScheme>
    <a:fontScheme name="Тростник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anose="030F0702030302020204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anose="030F0702030302020204" pitchFamily="66" charset="0"/>
          </a:defRPr>
        </a:defPPr>
      </a:lstStyle>
    </a:lnDef>
  </a:objectDefaults>
  <a:extraClrSchemeLst>
    <a:extraClrScheme>
      <a:clrScheme name="Тростник 1">
        <a:dk1>
          <a:srgbClr val="000000"/>
        </a:dk1>
        <a:lt1>
          <a:srgbClr val="FFFFFF"/>
        </a:lt1>
        <a:dk2>
          <a:srgbClr val="000000"/>
        </a:dk2>
        <a:lt2>
          <a:srgbClr val="892D5B"/>
        </a:lt2>
        <a:accent1>
          <a:srgbClr val="CC9B10"/>
        </a:accent1>
        <a:accent2>
          <a:srgbClr val="C6CB65"/>
        </a:accent2>
        <a:accent3>
          <a:srgbClr val="FFFFFF"/>
        </a:accent3>
        <a:accent4>
          <a:srgbClr val="000000"/>
        </a:accent4>
        <a:accent5>
          <a:srgbClr val="E2CBAA"/>
        </a:accent5>
        <a:accent6>
          <a:srgbClr val="B3B85B"/>
        </a:accent6>
        <a:hlink>
          <a:srgbClr val="9F83BD"/>
        </a:hlink>
        <a:folHlink>
          <a:srgbClr val="F8CB0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ростник 2">
        <a:dk1>
          <a:srgbClr val="000000"/>
        </a:dk1>
        <a:lt1>
          <a:srgbClr val="FFFFFF"/>
        </a:lt1>
        <a:dk2>
          <a:srgbClr val="000000"/>
        </a:dk2>
        <a:lt2>
          <a:srgbClr val="892D5B"/>
        </a:lt2>
        <a:accent1>
          <a:srgbClr val="CC9B10"/>
        </a:accent1>
        <a:accent2>
          <a:srgbClr val="808000"/>
        </a:accent2>
        <a:accent3>
          <a:srgbClr val="FFFFFF"/>
        </a:accent3>
        <a:accent4>
          <a:srgbClr val="000000"/>
        </a:accent4>
        <a:accent5>
          <a:srgbClr val="E2CBAA"/>
        </a:accent5>
        <a:accent6>
          <a:srgbClr val="737300"/>
        </a:accent6>
        <a:hlink>
          <a:srgbClr val="CDCD2B"/>
        </a:hlink>
        <a:folHlink>
          <a:srgbClr val="ECAE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ростник 3">
        <a:dk1>
          <a:srgbClr val="000000"/>
        </a:dk1>
        <a:lt1>
          <a:srgbClr val="FFFFFF"/>
        </a:lt1>
        <a:dk2>
          <a:srgbClr val="333333"/>
        </a:dk2>
        <a:lt2>
          <a:srgbClr val="333333"/>
        </a:lt2>
        <a:accent1>
          <a:srgbClr val="DDDDDD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EAEAE"/>
        </a:accent6>
        <a:hlink>
          <a:srgbClr val="777777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Круги">
  <a:themeElements>
    <a:clrScheme name="Круги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Круги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руги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руги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1352</TotalTime>
  <Words>204</Words>
  <Application>Microsoft Office PowerPoint</Application>
  <PresentationFormat>Экран (4:3)</PresentationFormat>
  <Paragraphs>49</Paragraphs>
  <Slides>15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30" baseType="lpstr">
      <vt:lpstr>Arial</vt:lpstr>
      <vt:lpstr>Bookman Old Style</vt:lpstr>
      <vt:lpstr>Calibri</vt:lpstr>
      <vt:lpstr>Calibri Light</vt:lpstr>
      <vt:lpstr>Comic Sans MS</vt:lpstr>
      <vt:lpstr>Garamond</vt:lpstr>
      <vt:lpstr>Tahoma</vt:lpstr>
      <vt:lpstr>Times New Roman</vt:lpstr>
      <vt:lpstr>Wingdings</vt:lpstr>
      <vt:lpstr>Круги</vt:lpstr>
      <vt:lpstr>Тема Office</vt:lpstr>
      <vt:lpstr>Тростник</vt:lpstr>
      <vt:lpstr>1_Круги</vt:lpstr>
      <vt:lpstr>Уравнение</vt:lpstr>
      <vt:lpstr>Microsoft Equation 3.0</vt:lpstr>
      <vt:lpstr>Презентация PowerPoint</vt:lpstr>
      <vt:lpstr>O’tilgan mavzularni bir takrorlab olamiz </vt:lpstr>
      <vt:lpstr>1 – s a v o l . </vt:lpstr>
      <vt:lpstr>2 – s a v o l . </vt:lpstr>
      <vt:lpstr>3-savol</vt:lpstr>
      <vt:lpstr>Презентация PowerPoint</vt:lpstr>
      <vt:lpstr>4-savol:Moychechakning qancha qismini yaproqlar tashkil etadi?                   </vt:lpstr>
      <vt:lpstr> 5-SAVOL:BERILGAN KO’PBURCHAKNING YUZASINING BO’YALGAN SOHASINING O,NLI KASR KO’RINISHIDA YOZAMIZ.</vt:lpstr>
      <vt:lpstr>1-savol.</vt:lpstr>
      <vt:lpstr>2-savol. </vt:lpstr>
      <vt:lpstr>3-savol.</vt:lpstr>
      <vt:lpstr>4-savol.</vt:lpstr>
      <vt:lpstr>5-savol.</vt:lpstr>
      <vt:lpstr>4-savol.</vt:lpstr>
      <vt:lpstr>5-savol.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Teacher</dc:creator>
  <cp:lastModifiedBy>Teacher</cp:lastModifiedBy>
  <cp:revision>78</cp:revision>
  <cp:lastPrinted>1601-01-01T00:00:00Z</cp:lastPrinted>
  <dcterms:created xsi:type="dcterms:W3CDTF">1601-01-01T00:00:00Z</dcterms:created>
  <dcterms:modified xsi:type="dcterms:W3CDTF">2016-02-13T11:43:12Z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