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3" r:id="rId3"/>
    <p:sldId id="264" r:id="rId4"/>
    <p:sldId id="265" r:id="rId5"/>
    <p:sldId id="261" r:id="rId6"/>
    <p:sldId id="273" r:id="rId7"/>
    <p:sldId id="274" r:id="rId8"/>
    <p:sldId id="275" r:id="rId9"/>
    <p:sldId id="268" r:id="rId10"/>
    <p:sldId id="271" r:id="rId11"/>
    <p:sldId id="258" r:id="rId12"/>
    <p:sldId id="272" r:id="rId13"/>
    <p:sldId id="269" r:id="rId14"/>
    <p:sldId id="259" r:id="rId15"/>
    <p:sldId id="282" r:id="rId16"/>
    <p:sldId id="278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9E2"/>
    <a:srgbClr val="E389C5"/>
    <a:srgbClr val="F577E3"/>
    <a:srgbClr val="79B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 воздухе</a:t>
            </a:r>
          </a:p>
        </c:rich>
      </c:tx>
      <c:overlay val="0"/>
    </c:title>
    <c:autoTitleDeleted val="0"/>
    <c:view3D>
      <c:rotX val="30"/>
      <c:rotY val="4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14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азот</c:v>
                </c:pt>
                <c:pt idx="1">
                  <c:v>кислород</c:v>
                </c:pt>
                <c:pt idx="2">
                  <c:v>углекислый газ, инертные газы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0.78</c:v>
                </c:pt>
                <c:pt idx="1">
                  <c:v>0.21000000000000005</c:v>
                </c:pt>
                <c:pt idx="2">
                  <c:v>1.0000000000000004E-2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азот</c:v>
                </c:pt>
                <c:pt idx="1">
                  <c:v>кислород</c:v>
                </c:pt>
                <c:pt idx="2">
                  <c:v>углекислый газ, инертные газы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азот</c:v>
                </c:pt>
                <c:pt idx="1">
                  <c:v>кислород</c:v>
                </c:pt>
                <c:pt idx="2">
                  <c:v>углекислый газ, инертные газы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3">
          <a:noFill/>
        </a:ln>
      </c:spPr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7.xml"/><Relationship Id="rId3" Type="http://schemas.openxmlformats.org/officeDocument/2006/relationships/slide" Target="../slides/slide6.xml"/><Relationship Id="rId7" Type="http://schemas.openxmlformats.org/officeDocument/2006/relationships/slide" Target="../slides/slide13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16.xml"/><Relationship Id="rId5" Type="http://schemas.openxmlformats.org/officeDocument/2006/relationships/slide" Target="../slides/slide9.xml"/><Relationship Id="rId4" Type="http://schemas.openxmlformats.org/officeDocument/2006/relationships/slide" Target="../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DA953-7C45-4229-83C5-BE8C25A29FD9}" type="doc">
      <dgm:prSet loTypeId="urn:microsoft.com/office/officeart/2005/8/layout/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7B55AD1-CCA1-4F5D-9A62-A3887F83DC85}">
      <dgm:prSet phldrT="[Текст]" custT="1"/>
      <dgm:spPr/>
      <dgm:t>
        <a:bodyPr/>
        <a:lstStyle/>
        <a:p>
          <a:r>
            <a:rPr lang="ru-RU" sz="24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hlinkClick xmlns:r="http://schemas.openxmlformats.org/officeDocument/2006/relationships" r:id="rId1" action="ppaction://hlinksldjump"/>
            </a:rPr>
            <a:t>Строение атома азота</a:t>
          </a:r>
          <a:endParaRPr lang="ru-RU" sz="2400" b="1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ambria" pitchFamily="18" charset="0"/>
            <a:hlinkClick xmlns:r="http://schemas.openxmlformats.org/officeDocument/2006/relationships" r:id="rId2" action="ppaction://hlinksldjump"/>
          </a:endParaRPr>
        </a:p>
      </dgm:t>
    </dgm:pt>
    <dgm:pt modelId="{56E05905-7B0D-4ABB-877B-A3522D1F887C}" type="parTrans" cxnId="{B210BEC1-797D-44A1-B2B4-23C2DBDBE044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F2EE9742-B14F-4A1B-BFCF-B43DA895AD98}" type="sibTrans" cxnId="{B210BEC1-797D-44A1-B2B4-23C2DBDBE044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47ED8180-068A-46D9-A93D-40A75F1469C3}">
      <dgm:prSet phldrT="[Текст]" custT="1"/>
      <dgm:spPr/>
      <dgm:t>
        <a:bodyPr/>
        <a:lstStyle/>
        <a:p>
          <a:r>
            <a:rPr lang="ru-RU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hlinkClick xmlns:r="http://schemas.openxmlformats.org/officeDocument/2006/relationships" r:id="rId3" action="ppaction://hlinksldjump"/>
            </a:rPr>
            <a:t>Свойства азота</a:t>
          </a:r>
          <a:endParaRPr lang="ru-RU" sz="2400" b="1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ambria" pitchFamily="18" charset="0"/>
            <a:hlinkClick xmlns:r="http://schemas.openxmlformats.org/officeDocument/2006/relationships" r:id="rId1" action="ppaction://hlinksldjump"/>
          </a:endParaRPr>
        </a:p>
      </dgm:t>
    </dgm:pt>
    <dgm:pt modelId="{DECC82F3-E883-4202-A260-21BEEA5A6742}" type="parTrans" cxnId="{8D2B0B93-A88E-460B-8CBF-A3F0171B23A2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007A7EFD-7217-4899-B6A8-90041ED755AE}" type="sibTrans" cxnId="{8D2B0B93-A88E-460B-8CBF-A3F0171B23A2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72008FF5-71B4-401F-9DD1-7AD5B5A27139}">
      <dgm:prSet phldrT="[Текст]" custT="1"/>
      <dgm:spPr/>
      <dgm:t>
        <a:bodyPr/>
        <a:lstStyle/>
        <a:p>
          <a:r>
            <a:rPr lang="ru-RU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hlinkClick xmlns:r="http://schemas.openxmlformats.org/officeDocument/2006/relationships" r:id="rId4" action="ppaction://hlinksldjump"/>
            </a:rPr>
            <a:t>Оксиды азота</a:t>
          </a:r>
          <a:endParaRPr lang="ru-RU" sz="2400" b="1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ambria" pitchFamily="18" charset="0"/>
            <a:hlinkClick xmlns:r="http://schemas.openxmlformats.org/officeDocument/2006/relationships" r:id="rId1" action="ppaction://hlinksldjump"/>
          </a:endParaRPr>
        </a:p>
      </dgm:t>
    </dgm:pt>
    <dgm:pt modelId="{DB890C05-B38D-40D4-A2F7-7BC7812EDEEB}" type="parTrans" cxnId="{13B6D092-9C7E-46A8-8595-D3AE290E7A6B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7B9573F7-6850-42C3-ACA4-2BAB5DD6255C}" type="sibTrans" cxnId="{13B6D092-9C7E-46A8-8595-D3AE290E7A6B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8F19FF48-5ECE-4579-AB1D-43E2F446CD26}">
      <dgm:prSet custT="1"/>
      <dgm:spPr/>
      <dgm:t>
        <a:bodyPr/>
        <a:lstStyle/>
        <a:p>
          <a:r>
            <a:rPr lang="ru-RU" sz="24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hlinkClick xmlns:r="http://schemas.openxmlformats.org/officeDocument/2006/relationships" r:id="rId2" action="ppaction://hlinksldjump"/>
            </a:rPr>
            <a:t>Азот в природе</a:t>
          </a:r>
          <a:endParaRPr lang="ru-RU" sz="2400" b="1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ambria" pitchFamily="18" charset="0"/>
            <a:hlinkClick xmlns:r="http://schemas.openxmlformats.org/officeDocument/2006/relationships" r:id="rId1" action="ppaction://hlinksldjump"/>
          </a:endParaRPr>
        </a:p>
      </dgm:t>
    </dgm:pt>
    <dgm:pt modelId="{E63F9A29-CCBB-416C-9D22-CD332808866A}" type="parTrans" cxnId="{174A9C99-E16E-456D-9EE4-F6AFC822253F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3B833AD6-C278-4A4E-8676-1B8F319B459F}" type="sibTrans" cxnId="{174A9C99-E16E-456D-9EE4-F6AFC822253F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D2817D36-1882-4C4E-A634-AAF0F52E985F}">
      <dgm:prSet phldrT="[Текст]" custT="1"/>
      <dgm:spPr/>
      <dgm:t>
        <a:bodyPr/>
        <a:lstStyle/>
        <a:p>
          <a:r>
            <a:rPr lang="ru-RU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hlinkClick xmlns:r="http://schemas.openxmlformats.org/officeDocument/2006/relationships" r:id="rId5" action="ppaction://hlinksldjump"/>
            </a:rPr>
            <a:t>Аммиак</a:t>
          </a:r>
          <a:endParaRPr lang="ru-RU" sz="2400" b="1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ambria" pitchFamily="18" charset="0"/>
            <a:hlinkClick xmlns:r="http://schemas.openxmlformats.org/officeDocument/2006/relationships" r:id="rId1" action="ppaction://hlinksldjump"/>
          </a:endParaRPr>
        </a:p>
      </dgm:t>
    </dgm:pt>
    <dgm:pt modelId="{BA839427-F751-490F-BEE8-D4844C2F1D72}" type="parTrans" cxnId="{6EEAEEC0-B900-4836-B631-95CA85B08582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4E2E417D-7FC9-4713-8D7B-E0ACE5F80068}" type="sibTrans" cxnId="{6EEAEEC0-B900-4836-B631-95CA85B08582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DAD18BA4-B4AB-4E43-95C0-459EB4C4DE00}">
      <dgm:prSet custT="1"/>
      <dgm:spPr/>
      <dgm:t>
        <a:bodyPr/>
        <a:lstStyle/>
        <a:p>
          <a:r>
            <a:rPr lang="ru-RU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hlinkClick xmlns:r="http://schemas.openxmlformats.org/officeDocument/2006/relationships" r:id="rId6" action="ppaction://hlinksldjump"/>
            </a:rPr>
            <a:t>Соли азотной кислоты</a:t>
          </a:r>
          <a:endParaRPr lang="ru-RU" sz="2400" b="1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ambria" pitchFamily="18" charset="0"/>
            <a:hlinkClick xmlns:r="http://schemas.openxmlformats.org/officeDocument/2006/relationships" r:id="rId1" action="ppaction://hlinksldjump"/>
          </a:endParaRPr>
        </a:p>
      </dgm:t>
    </dgm:pt>
    <dgm:pt modelId="{A568BD82-536F-4C67-B999-399FEE433226}" type="parTrans" cxnId="{7035A240-F246-4BE8-8281-30B6EB24B56E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69664A93-93CD-4A43-BBCF-A7DB322C115E}" type="sibTrans" cxnId="{7035A240-F246-4BE8-8281-30B6EB24B56E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4164F1B7-998E-42D4-88F6-BEE8B9EDFFFC}">
      <dgm:prSet custT="1"/>
      <dgm:spPr/>
      <dgm:t>
        <a:bodyPr/>
        <a:lstStyle/>
        <a:p>
          <a:r>
            <a:rPr lang="ru-RU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hlinkClick xmlns:r="http://schemas.openxmlformats.org/officeDocument/2006/relationships" r:id="rId7" action="ppaction://hlinksldjump"/>
            </a:rPr>
            <a:t>Азотная кислота</a:t>
          </a:r>
          <a:endParaRPr lang="ru-RU" sz="2400" b="1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ambria" pitchFamily="18" charset="0"/>
            <a:hlinkClick xmlns:r="http://schemas.openxmlformats.org/officeDocument/2006/relationships" r:id="rId1" action="ppaction://hlinksldjump"/>
          </a:endParaRPr>
        </a:p>
      </dgm:t>
    </dgm:pt>
    <dgm:pt modelId="{6598C1B3-59A6-4341-94F8-E9466ABC8FF8}" type="parTrans" cxnId="{D3BEF7F7-FB88-4CD1-A6FF-F59D6665775A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FD3543D1-4EEE-47BD-A59C-A2255F549889}" type="sibTrans" cxnId="{D3BEF7F7-FB88-4CD1-A6FF-F59D6665775A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B51E578C-E945-4F21-8EB1-B7C74AF2D061}">
      <dgm:prSet custT="1"/>
      <dgm:spPr/>
      <dgm:t>
        <a:bodyPr/>
        <a:lstStyle/>
        <a:p>
          <a:r>
            <a:rPr lang="ru-RU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hlinkClick xmlns:r="http://schemas.openxmlformats.org/officeDocument/2006/relationships" r:id="rId8" action="ppaction://hlinksldjump"/>
            </a:rPr>
            <a:t>Проверочная работа</a:t>
          </a:r>
          <a:endParaRPr lang="ru-RU" sz="2400" b="1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ambria" pitchFamily="18" charset="0"/>
            <a:hlinkClick xmlns:r="http://schemas.openxmlformats.org/officeDocument/2006/relationships" r:id="rId1" action="ppaction://hlinksldjump"/>
          </a:endParaRPr>
        </a:p>
      </dgm:t>
    </dgm:pt>
    <dgm:pt modelId="{DDA785D8-2D40-4CB5-9B07-A96A18904A7D}" type="parTrans" cxnId="{91D07AF4-5079-45C9-A6FE-7D2E0CC8EE91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E7625F3B-27E1-4B57-9D51-CBAE0F11CC3A}" type="sibTrans" cxnId="{91D07AF4-5079-45C9-A6FE-7D2E0CC8EE91}">
      <dgm:prSet/>
      <dgm:spPr/>
      <dgm:t>
        <a:bodyPr/>
        <a:lstStyle/>
        <a:p>
          <a:endParaRPr lang="ru-RU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8C9BC4E5-8D5F-47B7-9152-CCDE3313C34B}" type="pres">
      <dgm:prSet presAssocID="{296DA953-7C45-4229-83C5-BE8C25A29F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06983-5E84-4101-8920-2276C5F4A1FA}" type="pres">
      <dgm:prSet presAssocID="{97B55AD1-CCA1-4F5D-9A62-A3887F83DC85}" presName="parentLin" presStyleCnt="0"/>
      <dgm:spPr/>
      <dgm:t>
        <a:bodyPr/>
        <a:lstStyle/>
        <a:p>
          <a:endParaRPr lang="ru-RU"/>
        </a:p>
      </dgm:t>
    </dgm:pt>
    <dgm:pt modelId="{31F915F9-057A-406C-86A6-372347E68044}" type="pres">
      <dgm:prSet presAssocID="{97B55AD1-CCA1-4F5D-9A62-A3887F83DC85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91F7750D-97AC-4C0E-9558-2601F5C3B0A8}" type="pres">
      <dgm:prSet presAssocID="{97B55AD1-CCA1-4F5D-9A62-A3887F83DC85}" presName="parentText" presStyleLbl="node1" presStyleIdx="0" presStyleCnt="8" custScaleY="21601" custLinFactY="-15708" custLinFactNeighborX="-646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F3937-0BE8-401D-8DF2-C31FCCD4658D}" type="pres">
      <dgm:prSet presAssocID="{97B55AD1-CCA1-4F5D-9A62-A3887F83DC85}" presName="negativeSpace" presStyleCnt="0"/>
      <dgm:spPr/>
      <dgm:t>
        <a:bodyPr/>
        <a:lstStyle/>
        <a:p>
          <a:endParaRPr lang="ru-RU"/>
        </a:p>
      </dgm:t>
    </dgm:pt>
    <dgm:pt modelId="{031804E5-0DBF-4DC0-9754-90FC2D7C6CF8}" type="pres">
      <dgm:prSet presAssocID="{97B55AD1-CCA1-4F5D-9A62-A3887F83DC85}" presName="childText" presStyleLbl="conFgAcc1" presStyleIdx="0" presStyleCnt="8" custScaleX="100000" custScaleY="22451" custLinFactY="-67763" custLinFactNeighborX="-8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C1646-2D69-4D04-9546-C5044C5218E1}" type="pres">
      <dgm:prSet presAssocID="{F2EE9742-B14F-4A1B-BFCF-B43DA895AD98}" presName="spaceBetweenRectangles" presStyleCnt="0"/>
      <dgm:spPr/>
      <dgm:t>
        <a:bodyPr/>
        <a:lstStyle/>
        <a:p>
          <a:endParaRPr lang="ru-RU"/>
        </a:p>
      </dgm:t>
    </dgm:pt>
    <dgm:pt modelId="{063EA87D-01CF-4A2C-83D3-285B39336190}" type="pres">
      <dgm:prSet presAssocID="{8F19FF48-5ECE-4579-AB1D-43E2F446CD26}" presName="parentLin" presStyleCnt="0"/>
      <dgm:spPr/>
      <dgm:t>
        <a:bodyPr/>
        <a:lstStyle/>
        <a:p>
          <a:endParaRPr lang="ru-RU"/>
        </a:p>
      </dgm:t>
    </dgm:pt>
    <dgm:pt modelId="{7231C7FD-AA87-4E0D-8A80-F6327519DF7C}" type="pres">
      <dgm:prSet presAssocID="{8F19FF48-5ECE-4579-AB1D-43E2F446CD2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4576F689-7A90-49DB-9F1D-6B5D6416D540}" type="pres">
      <dgm:prSet presAssocID="{8F19FF48-5ECE-4579-AB1D-43E2F446CD26}" presName="parentText" presStyleLbl="node1" presStyleIdx="1" presStyleCnt="8" custScaleY="21418" custLinFactNeighborX="-64602" custLinFactNeighborY="-875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86C3D-F73F-43B1-8C01-7CD49043CE4B}" type="pres">
      <dgm:prSet presAssocID="{8F19FF48-5ECE-4579-AB1D-43E2F446CD26}" presName="negativeSpace" presStyleCnt="0"/>
      <dgm:spPr/>
      <dgm:t>
        <a:bodyPr/>
        <a:lstStyle/>
        <a:p>
          <a:endParaRPr lang="ru-RU"/>
        </a:p>
      </dgm:t>
    </dgm:pt>
    <dgm:pt modelId="{9FAC8127-E2D0-4DFE-82D0-E86C30E52DF7}" type="pres">
      <dgm:prSet presAssocID="{8F19FF48-5ECE-4579-AB1D-43E2F446CD26}" presName="childText" presStyleLbl="conFgAcc1" presStyleIdx="1" presStyleCnt="8" custScaleX="100000" custScaleY="23043" custLinFactY="-4005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68E3F-0CC0-4146-91C0-CE567D9DE4D7}" type="pres">
      <dgm:prSet presAssocID="{3B833AD6-C278-4A4E-8676-1B8F319B459F}" presName="spaceBetweenRectangles" presStyleCnt="0"/>
      <dgm:spPr/>
      <dgm:t>
        <a:bodyPr/>
        <a:lstStyle/>
        <a:p>
          <a:endParaRPr lang="ru-RU"/>
        </a:p>
      </dgm:t>
    </dgm:pt>
    <dgm:pt modelId="{C8F7EEC4-A68A-44E2-ACBB-CDA02CB424F4}" type="pres">
      <dgm:prSet presAssocID="{47ED8180-068A-46D9-A93D-40A75F1469C3}" presName="parentLin" presStyleCnt="0"/>
      <dgm:spPr/>
      <dgm:t>
        <a:bodyPr/>
        <a:lstStyle/>
        <a:p>
          <a:endParaRPr lang="ru-RU"/>
        </a:p>
      </dgm:t>
    </dgm:pt>
    <dgm:pt modelId="{35F311D7-CAD9-4224-98D4-378F016FC94B}" type="pres">
      <dgm:prSet presAssocID="{47ED8180-068A-46D9-A93D-40A75F1469C3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75F526F1-CB3D-415C-8500-77E4D58A568C}" type="pres">
      <dgm:prSet presAssocID="{47ED8180-068A-46D9-A93D-40A75F1469C3}" presName="parentText" presStyleLbl="node1" presStyleIdx="2" presStyleCnt="8" custScaleY="22622" custLinFactNeighborX="-66371" custLinFactNeighborY="-643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A25B7-6571-45F4-8DCA-90B5B86DF8FA}" type="pres">
      <dgm:prSet presAssocID="{47ED8180-068A-46D9-A93D-40A75F1469C3}" presName="negativeSpace" presStyleCnt="0"/>
      <dgm:spPr/>
      <dgm:t>
        <a:bodyPr/>
        <a:lstStyle/>
        <a:p>
          <a:endParaRPr lang="ru-RU"/>
        </a:p>
      </dgm:t>
    </dgm:pt>
    <dgm:pt modelId="{EAA40924-CA3D-4ADA-A1B0-D7994A63E083}" type="pres">
      <dgm:prSet presAssocID="{47ED8180-068A-46D9-A93D-40A75F1469C3}" presName="childText" presStyleLbl="conFgAcc1" presStyleIdx="2" presStyleCnt="8" custScaleX="100000" custScaleY="24255" custLinFactY="-132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1BC91-BC03-496F-AAFD-031964B6EF88}" type="pres">
      <dgm:prSet presAssocID="{007A7EFD-7217-4899-B6A8-90041ED755AE}" presName="spaceBetweenRectangles" presStyleCnt="0"/>
      <dgm:spPr/>
      <dgm:t>
        <a:bodyPr/>
        <a:lstStyle/>
        <a:p>
          <a:endParaRPr lang="ru-RU"/>
        </a:p>
      </dgm:t>
    </dgm:pt>
    <dgm:pt modelId="{360024BF-621E-4EC3-9EC9-8C1D0F89A203}" type="pres">
      <dgm:prSet presAssocID="{72008FF5-71B4-401F-9DD1-7AD5B5A27139}" presName="parentLin" presStyleCnt="0"/>
      <dgm:spPr/>
      <dgm:t>
        <a:bodyPr/>
        <a:lstStyle/>
        <a:p>
          <a:endParaRPr lang="ru-RU"/>
        </a:p>
      </dgm:t>
    </dgm:pt>
    <dgm:pt modelId="{F0B0150E-D28B-4765-8CFC-55D9AEC44DC5}" type="pres">
      <dgm:prSet presAssocID="{72008FF5-71B4-401F-9DD1-7AD5B5A27139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B0D59C9C-EF19-4502-9264-CD7295ADE100}" type="pres">
      <dgm:prSet presAssocID="{72008FF5-71B4-401F-9DD1-7AD5B5A27139}" presName="parentText" presStyleLbl="node1" presStyleIdx="3" presStyleCnt="8" custScaleY="21495" custLinFactNeighborX="-64602" custLinFactNeighborY="-424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34539-0A7E-41B5-A2B0-BAB1E4F68798}" type="pres">
      <dgm:prSet presAssocID="{72008FF5-71B4-401F-9DD1-7AD5B5A27139}" presName="negativeSpace" presStyleCnt="0"/>
      <dgm:spPr/>
      <dgm:t>
        <a:bodyPr/>
        <a:lstStyle/>
        <a:p>
          <a:endParaRPr lang="ru-RU"/>
        </a:p>
      </dgm:t>
    </dgm:pt>
    <dgm:pt modelId="{A3B86781-A904-4D1A-BAC8-B4347A0030C5}" type="pres">
      <dgm:prSet presAssocID="{72008FF5-71B4-401F-9DD1-7AD5B5A27139}" presName="childText" presStyleLbl="conFgAcc1" presStyleIdx="3" presStyleCnt="8" custScaleX="100000" custScaleY="27075" custLinFactNeighborX="-885" custLinFactNeighborY="-30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93646-5E4F-4ECF-96CB-7F1A71AD8C15}" type="pres">
      <dgm:prSet presAssocID="{7B9573F7-6850-42C3-ACA4-2BAB5DD6255C}" presName="spaceBetweenRectangles" presStyleCnt="0"/>
      <dgm:spPr/>
      <dgm:t>
        <a:bodyPr/>
        <a:lstStyle/>
        <a:p>
          <a:endParaRPr lang="ru-RU"/>
        </a:p>
      </dgm:t>
    </dgm:pt>
    <dgm:pt modelId="{8A22A37F-C550-46E6-B12B-657FD5DD8E23}" type="pres">
      <dgm:prSet presAssocID="{D2817D36-1882-4C4E-A634-AAF0F52E985F}" presName="parentLin" presStyleCnt="0"/>
      <dgm:spPr/>
      <dgm:t>
        <a:bodyPr/>
        <a:lstStyle/>
        <a:p>
          <a:endParaRPr lang="ru-RU"/>
        </a:p>
      </dgm:t>
    </dgm:pt>
    <dgm:pt modelId="{000938B7-25FD-433B-B6E1-9A956BB6B1AE}" type="pres">
      <dgm:prSet presAssocID="{D2817D36-1882-4C4E-A634-AAF0F52E985F}" presName="parentLeftMargin" presStyleLbl="node1" presStyleIdx="3" presStyleCnt="8" custScaleY="21112" custLinFactNeighborX="-46903" custLinFactNeighborY="-6692"/>
      <dgm:spPr/>
      <dgm:t>
        <a:bodyPr/>
        <a:lstStyle/>
        <a:p>
          <a:endParaRPr lang="ru-RU"/>
        </a:p>
      </dgm:t>
    </dgm:pt>
    <dgm:pt modelId="{EBFAB6EA-F9D9-4C25-846E-648CF689691D}" type="pres">
      <dgm:prSet presAssocID="{D2817D36-1882-4C4E-A634-AAF0F52E985F}" presName="parentText" presStyleLbl="node1" presStyleIdx="4" presStyleCnt="8" custScaleY="21596" custLinFactNeighborX="-64602" custLinFactNeighborY="-194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9CC10-094D-4357-95D1-43703A282B30}" type="pres">
      <dgm:prSet presAssocID="{D2817D36-1882-4C4E-A634-AAF0F52E985F}" presName="negativeSpace" presStyleCnt="0"/>
      <dgm:spPr/>
      <dgm:t>
        <a:bodyPr/>
        <a:lstStyle/>
        <a:p>
          <a:endParaRPr lang="ru-RU"/>
        </a:p>
      </dgm:t>
    </dgm:pt>
    <dgm:pt modelId="{FB33FDD1-32E5-4D35-AE7F-ACB2AACC9CB8}" type="pres">
      <dgm:prSet presAssocID="{D2817D36-1882-4C4E-A634-AAF0F52E985F}" presName="childText" presStyleLbl="conFgAcc1" presStyleIdx="4" presStyleCnt="8" custScaleY="24607" custLinFactNeighborY="89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06FDF-8CBD-4E3A-8BAA-F5FB8767DD31}" type="pres">
      <dgm:prSet presAssocID="{4E2E417D-7FC9-4713-8D7B-E0ACE5F80068}" presName="spaceBetweenRectangles" presStyleCnt="0"/>
      <dgm:spPr/>
      <dgm:t>
        <a:bodyPr/>
        <a:lstStyle/>
        <a:p>
          <a:endParaRPr lang="ru-RU"/>
        </a:p>
      </dgm:t>
    </dgm:pt>
    <dgm:pt modelId="{33806D95-817F-4EEA-B229-56AEA1EE39A6}" type="pres">
      <dgm:prSet presAssocID="{4164F1B7-998E-42D4-88F6-BEE8B9EDFFFC}" presName="parentLin" presStyleCnt="0"/>
      <dgm:spPr/>
      <dgm:t>
        <a:bodyPr/>
        <a:lstStyle/>
        <a:p>
          <a:endParaRPr lang="ru-RU"/>
        </a:p>
      </dgm:t>
    </dgm:pt>
    <dgm:pt modelId="{1A8237FC-8AC7-4164-B3B4-04290CEAADC5}" type="pres">
      <dgm:prSet presAssocID="{4164F1B7-998E-42D4-88F6-BEE8B9EDFFFC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59CDB28A-D0AC-4A13-82A1-23EFAAA3A60A}" type="pres">
      <dgm:prSet presAssocID="{4164F1B7-998E-42D4-88F6-BEE8B9EDFFFC}" presName="parentText" presStyleLbl="node1" presStyleIdx="5" presStyleCnt="8" custScaleY="21251" custLinFactNeighborX="-64602" custLinFactNeighborY="24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78AE1-CCB8-4D35-B863-E54D4B51F68A}" type="pres">
      <dgm:prSet presAssocID="{4164F1B7-998E-42D4-88F6-BEE8B9EDFFFC}" presName="negativeSpace" presStyleCnt="0"/>
      <dgm:spPr/>
      <dgm:t>
        <a:bodyPr/>
        <a:lstStyle/>
        <a:p>
          <a:endParaRPr lang="ru-RU"/>
        </a:p>
      </dgm:t>
    </dgm:pt>
    <dgm:pt modelId="{7B777F53-8D25-435F-8E00-E2E7C57913B2}" type="pres">
      <dgm:prSet presAssocID="{4164F1B7-998E-42D4-88F6-BEE8B9EDFFFC}" presName="childText" presStyleLbl="conFgAcc1" presStyleIdx="5" presStyleCnt="8" custScaleY="23229" custLinFactY="2589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13B2D-51EC-44BD-AB42-96F405F8B0EF}" type="pres">
      <dgm:prSet presAssocID="{FD3543D1-4EEE-47BD-A59C-A2255F549889}" presName="spaceBetweenRectangles" presStyleCnt="0"/>
      <dgm:spPr/>
      <dgm:t>
        <a:bodyPr/>
        <a:lstStyle/>
        <a:p>
          <a:endParaRPr lang="ru-RU"/>
        </a:p>
      </dgm:t>
    </dgm:pt>
    <dgm:pt modelId="{09902F49-F9F3-407A-A0CE-95F48F123129}" type="pres">
      <dgm:prSet presAssocID="{DAD18BA4-B4AB-4E43-95C0-459EB4C4DE00}" presName="parentLin" presStyleCnt="0"/>
      <dgm:spPr/>
      <dgm:t>
        <a:bodyPr/>
        <a:lstStyle/>
        <a:p>
          <a:endParaRPr lang="ru-RU"/>
        </a:p>
      </dgm:t>
    </dgm:pt>
    <dgm:pt modelId="{836E2352-4E6A-42FE-8FB4-D79DBF518C60}" type="pres">
      <dgm:prSet presAssocID="{DAD18BA4-B4AB-4E43-95C0-459EB4C4DE00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D39EC351-3646-4837-9B1E-8007AB4E7150}" type="pres">
      <dgm:prSet presAssocID="{DAD18BA4-B4AB-4E43-95C0-459EB4C4DE00}" presName="parentText" presStyleLbl="node1" presStyleIdx="6" presStyleCnt="8" custScaleY="21882" custLinFactNeighborX="-66371" custLinFactNeighborY="262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B69EB-0F0F-4FB8-85B8-E7A3B97C491A}" type="pres">
      <dgm:prSet presAssocID="{DAD18BA4-B4AB-4E43-95C0-459EB4C4DE00}" presName="negativeSpace" presStyleCnt="0"/>
      <dgm:spPr/>
      <dgm:t>
        <a:bodyPr/>
        <a:lstStyle/>
        <a:p>
          <a:endParaRPr lang="ru-RU"/>
        </a:p>
      </dgm:t>
    </dgm:pt>
    <dgm:pt modelId="{2BFE23FF-7C50-4613-8706-0918418EC82E}" type="pres">
      <dgm:prSet presAssocID="{DAD18BA4-B4AB-4E43-95C0-459EB4C4DE00}" presName="childText" presStyleLbl="conFgAcc1" presStyleIdx="6" presStyleCnt="8" custScaleY="23231" custLinFactY="534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0F026-9C14-4E0B-8916-ED97A6554CB4}" type="pres">
      <dgm:prSet presAssocID="{69664A93-93CD-4A43-BBCF-A7DB322C115E}" presName="spaceBetweenRectangles" presStyleCnt="0"/>
      <dgm:spPr/>
      <dgm:t>
        <a:bodyPr/>
        <a:lstStyle/>
        <a:p>
          <a:endParaRPr lang="ru-RU"/>
        </a:p>
      </dgm:t>
    </dgm:pt>
    <dgm:pt modelId="{D27B304D-9517-4985-874E-EA1B4BB2DF49}" type="pres">
      <dgm:prSet presAssocID="{B51E578C-E945-4F21-8EB1-B7C74AF2D061}" presName="parentLin" presStyleCnt="0"/>
      <dgm:spPr/>
      <dgm:t>
        <a:bodyPr/>
        <a:lstStyle/>
        <a:p>
          <a:endParaRPr lang="ru-RU"/>
        </a:p>
      </dgm:t>
    </dgm:pt>
    <dgm:pt modelId="{CC46E930-8932-42CF-9E99-EEB336E27EB6}" type="pres">
      <dgm:prSet presAssocID="{B51E578C-E945-4F21-8EB1-B7C74AF2D061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4E6E8F4E-99F6-4E80-AE74-AB4A3A41B3CB}" type="pres">
      <dgm:prSet presAssocID="{B51E578C-E945-4F21-8EB1-B7C74AF2D061}" presName="parentText" presStyleLbl="node1" presStyleIdx="7" presStyleCnt="8" custScaleY="22060" custLinFactNeighborX="-64602" custLinFactNeighborY="533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8BE31-F48A-4124-B6A8-BF62071AC554}" type="pres">
      <dgm:prSet presAssocID="{B51E578C-E945-4F21-8EB1-B7C74AF2D061}" presName="negativeSpace" presStyleCnt="0"/>
      <dgm:spPr/>
      <dgm:t>
        <a:bodyPr/>
        <a:lstStyle/>
        <a:p>
          <a:endParaRPr lang="ru-RU"/>
        </a:p>
      </dgm:t>
    </dgm:pt>
    <dgm:pt modelId="{D0D4D0ED-F597-4D41-9F29-511530E6795F}" type="pres">
      <dgm:prSet presAssocID="{B51E578C-E945-4F21-8EB1-B7C74AF2D061}" presName="childText" presStyleLbl="conFgAcc1" presStyleIdx="7" presStyleCnt="8" custScaleY="25817" custLinFactY="4538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35A240-F246-4BE8-8281-30B6EB24B56E}" srcId="{296DA953-7C45-4229-83C5-BE8C25A29FD9}" destId="{DAD18BA4-B4AB-4E43-95C0-459EB4C4DE00}" srcOrd="6" destOrd="0" parTransId="{A568BD82-536F-4C67-B999-399FEE433226}" sibTransId="{69664A93-93CD-4A43-BBCF-A7DB322C115E}"/>
    <dgm:cxn modelId="{5E890848-0175-4C20-9AE7-D8B568F2D947}" type="presOf" srcId="{72008FF5-71B4-401F-9DD1-7AD5B5A27139}" destId="{F0B0150E-D28B-4765-8CFC-55D9AEC44DC5}" srcOrd="0" destOrd="0" presId="urn:microsoft.com/office/officeart/2005/8/layout/list1"/>
    <dgm:cxn modelId="{3DDB89BF-35D6-4CB2-8D4E-20090F53DE0F}" type="presOf" srcId="{8F19FF48-5ECE-4579-AB1D-43E2F446CD26}" destId="{7231C7FD-AA87-4E0D-8A80-F6327519DF7C}" srcOrd="0" destOrd="0" presId="urn:microsoft.com/office/officeart/2005/8/layout/list1"/>
    <dgm:cxn modelId="{174A9C99-E16E-456D-9EE4-F6AFC822253F}" srcId="{296DA953-7C45-4229-83C5-BE8C25A29FD9}" destId="{8F19FF48-5ECE-4579-AB1D-43E2F446CD26}" srcOrd="1" destOrd="0" parTransId="{E63F9A29-CCBB-416C-9D22-CD332808866A}" sibTransId="{3B833AD6-C278-4A4E-8676-1B8F319B459F}"/>
    <dgm:cxn modelId="{FFE4A5B3-29FF-48AE-8482-0646C2F35282}" type="presOf" srcId="{B51E578C-E945-4F21-8EB1-B7C74AF2D061}" destId="{CC46E930-8932-42CF-9E99-EEB336E27EB6}" srcOrd="0" destOrd="0" presId="urn:microsoft.com/office/officeart/2005/8/layout/list1"/>
    <dgm:cxn modelId="{6EEAEEC0-B900-4836-B631-95CA85B08582}" srcId="{296DA953-7C45-4229-83C5-BE8C25A29FD9}" destId="{D2817D36-1882-4C4E-A634-AAF0F52E985F}" srcOrd="4" destOrd="0" parTransId="{BA839427-F751-490F-BEE8-D4844C2F1D72}" sibTransId="{4E2E417D-7FC9-4713-8D7B-E0ACE5F80068}"/>
    <dgm:cxn modelId="{18ADA323-8851-4863-8C6F-51DEDAB97D80}" type="presOf" srcId="{8F19FF48-5ECE-4579-AB1D-43E2F446CD26}" destId="{4576F689-7A90-49DB-9F1D-6B5D6416D540}" srcOrd="1" destOrd="0" presId="urn:microsoft.com/office/officeart/2005/8/layout/list1"/>
    <dgm:cxn modelId="{13B6D092-9C7E-46A8-8595-D3AE290E7A6B}" srcId="{296DA953-7C45-4229-83C5-BE8C25A29FD9}" destId="{72008FF5-71B4-401F-9DD1-7AD5B5A27139}" srcOrd="3" destOrd="0" parTransId="{DB890C05-B38D-40D4-A2F7-7BC7812EDEEB}" sibTransId="{7B9573F7-6850-42C3-ACA4-2BAB5DD6255C}"/>
    <dgm:cxn modelId="{A13C5ED9-56AB-42AC-86A2-F47DD525ABBE}" type="presOf" srcId="{97B55AD1-CCA1-4F5D-9A62-A3887F83DC85}" destId="{31F915F9-057A-406C-86A6-372347E68044}" srcOrd="0" destOrd="0" presId="urn:microsoft.com/office/officeart/2005/8/layout/list1"/>
    <dgm:cxn modelId="{19B04E5F-94DB-414C-9F4B-1611F652A9FC}" type="presOf" srcId="{B51E578C-E945-4F21-8EB1-B7C74AF2D061}" destId="{4E6E8F4E-99F6-4E80-AE74-AB4A3A41B3CB}" srcOrd="1" destOrd="0" presId="urn:microsoft.com/office/officeart/2005/8/layout/list1"/>
    <dgm:cxn modelId="{D05EFBAA-D505-4A1D-8B6E-C00575B99F41}" type="presOf" srcId="{DAD18BA4-B4AB-4E43-95C0-459EB4C4DE00}" destId="{836E2352-4E6A-42FE-8FB4-D79DBF518C60}" srcOrd="0" destOrd="0" presId="urn:microsoft.com/office/officeart/2005/8/layout/list1"/>
    <dgm:cxn modelId="{D4AA304B-8100-4352-AF39-28377A05045C}" type="presOf" srcId="{296DA953-7C45-4229-83C5-BE8C25A29FD9}" destId="{8C9BC4E5-8D5F-47B7-9152-CCDE3313C34B}" srcOrd="0" destOrd="0" presId="urn:microsoft.com/office/officeart/2005/8/layout/list1"/>
    <dgm:cxn modelId="{12BC5D08-DDFA-492F-AFB2-A945539BD005}" type="presOf" srcId="{D2817D36-1882-4C4E-A634-AAF0F52E985F}" destId="{000938B7-25FD-433B-B6E1-9A956BB6B1AE}" srcOrd="0" destOrd="0" presId="urn:microsoft.com/office/officeart/2005/8/layout/list1"/>
    <dgm:cxn modelId="{B210BEC1-797D-44A1-B2B4-23C2DBDBE044}" srcId="{296DA953-7C45-4229-83C5-BE8C25A29FD9}" destId="{97B55AD1-CCA1-4F5D-9A62-A3887F83DC85}" srcOrd="0" destOrd="0" parTransId="{56E05905-7B0D-4ABB-877B-A3522D1F887C}" sibTransId="{F2EE9742-B14F-4A1B-BFCF-B43DA895AD98}"/>
    <dgm:cxn modelId="{D3BEF7F7-FB88-4CD1-A6FF-F59D6665775A}" srcId="{296DA953-7C45-4229-83C5-BE8C25A29FD9}" destId="{4164F1B7-998E-42D4-88F6-BEE8B9EDFFFC}" srcOrd="5" destOrd="0" parTransId="{6598C1B3-59A6-4341-94F8-E9466ABC8FF8}" sibTransId="{FD3543D1-4EEE-47BD-A59C-A2255F549889}"/>
    <dgm:cxn modelId="{E437D8EF-5F51-43B4-B780-B5D2CD446FE1}" type="presOf" srcId="{DAD18BA4-B4AB-4E43-95C0-459EB4C4DE00}" destId="{D39EC351-3646-4837-9B1E-8007AB4E7150}" srcOrd="1" destOrd="0" presId="urn:microsoft.com/office/officeart/2005/8/layout/list1"/>
    <dgm:cxn modelId="{F8B4C6FA-2E24-4963-81D1-2D257A6D97B0}" type="presOf" srcId="{47ED8180-068A-46D9-A93D-40A75F1469C3}" destId="{75F526F1-CB3D-415C-8500-77E4D58A568C}" srcOrd="1" destOrd="0" presId="urn:microsoft.com/office/officeart/2005/8/layout/list1"/>
    <dgm:cxn modelId="{109E1F6D-4644-4F06-A4A2-0AF69E4E063A}" type="presOf" srcId="{D2817D36-1882-4C4E-A634-AAF0F52E985F}" destId="{EBFAB6EA-F9D9-4C25-846E-648CF689691D}" srcOrd="1" destOrd="0" presId="urn:microsoft.com/office/officeart/2005/8/layout/list1"/>
    <dgm:cxn modelId="{E30E4D7F-E821-4FC1-AA17-6D1D217D25B4}" type="presOf" srcId="{72008FF5-71B4-401F-9DD1-7AD5B5A27139}" destId="{B0D59C9C-EF19-4502-9264-CD7295ADE100}" srcOrd="1" destOrd="0" presId="urn:microsoft.com/office/officeart/2005/8/layout/list1"/>
    <dgm:cxn modelId="{8D2B0B93-A88E-460B-8CBF-A3F0171B23A2}" srcId="{296DA953-7C45-4229-83C5-BE8C25A29FD9}" destId="{47ED8180-068A-46D9-A93D-40A75F1469C3}" srcOrd="2" destOrd="0" parTransId="{DECC82F3-E883-4202-A260-21BEEA5A6742}" sibTransId="{007A7EFD-7217-4899-B6A8-90041ED755AE}"/>
    <dgm:cxn modelId="{6C7B84AF-7F27-41CD-8FBD-1240494DAF11}" type="presOf" srcId="{4164F1B7-998E-42D4-88F6-BEE8B9EDFFFC}" destId="{1A8237FC-8AC7-4164-B3B4-04290CEAADC5}" srcOrd="0" destOrd="0" presId="urn:microsoft.com/office/officeart/2005/8/layout/list1"/>
    <dgm:cxn modelId="{BAE21D67-6C53-44C8-9DAF-C6DAE321AABA}" type="presOf" srcId="{4164F1B7-998E-42D4-88F6-BEE8B9EDFFFC}" destId="{59CDB28A-D0AC-4A13-82A1-23EFAAA3A60A}" srcOrd="1" destOrd="0" presId="urn:microsoft.com/office/officeart/2005/8/layout/list1"/>
    <dgm:cxn modelId="{91D07AF4-5079-45C9-A6FE-7D2E0CC8EE91}" srcId="{296DA953-7C45-4229-83C5-BE8C25A29FD9}" destId="{B51E578C-E945-4F21-8EB1-B7C74AF2D061}" srcOrd="7" destOrd="0" parTransId="{DDA785D8-2D40-4CB5-9B07-A96A18904A7D}" sibTransId="{E7625F3B-27E1-4B57-9D51-CBAE0F11CC3A}"/>
    <dgm:cxn modelId="{727ADFEC-2A1B-4E04-9F2E-F21CF6A6256A}" type="presOf" srcId="{47ED8180-068A-46D9-A93D-40A75F1469C3}" destId="{35F311D7-CAD9-4224-98D4-378F016FC94B}" srcOrd="0" destOrd="0" presId="urn:microsoft.com/office/officeart/2005/8/layout/list1"/>
    <dgm:cxn modelId="{1A579243-C04B-48DF-86A6-DD88F04D1E89}" type="presOf" srcId="{97B55AD1-CCA1-4F5D-9A62-A3887F83DC85}" destId="{91F7750D-97AC-4C0E-9558-2601F5C3B0A8}" srcOrd="1" destOrd="0" presId="urn:microsoft.com/office/officeart/2005/8/layout/list1"/>
    <dgm:cxn modelId="{D42CFD75-6BF2-4EC4-9DB5-6BD66DDE6803}" type="presParOf" srcId="{8C9BC4E5-8D5F-47B7-9152-CCDE3313C34B}" destId="{EBF06983-5E84-4101-8920-2276C5F4A1FA}" srcOrd="0" destOrd="0" presId="urn:microsoft.com/office/officeart/2005/8/layout/list1"/>
    <dgm:cxn modelId="{A5B061D3-C9E9-4252-85A2-AD5A0701B8B1}" type="presParOf" srcId="{EBF06983-5E84-4101-8920-2276C5F4A1FA}" destId="{31F915F9-057A-406C-86A6-372347E68044}" srcOrd="0" destOrd="0" presId="urn:microsoft.com/office/officeart/2005/8/layout/list1"/>
    <dgm:cxn modelId="{A21BA45B-A081-498C-B3DE-B069179172AA}" type="presParOf" srcId="{EBF06983-5E84-4101-8920-2276C5F4A1FA}" destId="{91F7750D-97AC-4C0E-9558-2601F5C3B0A8}" srcOrd="1" destOrd="0" presId="urn:microsoft.com/office/officeart/2005/8/layout/list1"/>
    <dgm:cxn modelId="{28CB8CFE-5824-4A9A-98BD-E13AF270AA0F}" type="presParOf" srcId="{8C9BC4E5-8D5F-47B7-9152-CCDE3313C34B}" destId="{09FF3937-0BE8-401D-8DF2-C31FCCD4658D}" srcOrd="1" destOrd="0" presId="urn:microsoft.com/office/officeart/2005/8/layout/list1"/>
    <dgm:cxn modelId="{05E67F8F-10EF-4066-92E6-9028D2234973}" type="presParOf" srcId="{8C9BC4E5-8D5F-47B7-9152-CCDE3313C34B}" destId="{031804E5-0DBF-4DC0-9754-90FC2D7C6CF8}" srcOrd="2" destOrd="0" presId="urn:microsoft.com/office/officeart/2005/8/layout/list1"/>
    <dgm:cxn modelId="{F3B5E10F-87CE-4873-A6B9-B4BC15A36FD3}" type="presParOf" srcId="{8C9BC4E5-8D5F-47B7-9152-CCDE3313C34B}" destId="{7A9C1646-2D69-4D04-9546-C5044C5218E1}" srcOrd="3" destOrd="0" presId="urn:microsoft.com/office/officeart/2005/8/layout/list1"/>
    <dgm:cxn modelId="{B6CB69E4-AC62-4703-A89D-C7889C7C6EB4}" type="presParOf" srcId="{8C9BC4E5-8D5F-47B7-9152-CCDE3313C34B}" destId="{063EA87D-01CF-4A2C-83D3-285B39336190}" srcOrd="4" destOrd="0" presId="urn:microsoft.com/office/officeart/2005/8/layout/list1"/>
    <dgm:cxn modelId="{98BA2FB0-2329-42E8-9D82-F73B3E32D40B}" type="presParOf" srcId="{063EA87D-01CF-4A2C-83D3-285B39336190}" destId="{7231C7FD-AA87-4E0D-8A80-F6327519DF7C}" srcOrd="0" destOrd="0" presId="urn:microsoft.com/office/officeart/2005/8/layout/list1"/>
    <dgm:cxn modelId="{61FC82E9-D3E9-4216-BA54-B6230746CC89}" type="presParOf" srcId="{063EA87D-01CF-4A2C-83D3-285B39336190}" destId="{4576F689-7A90-49DB-9F1D-6B5D6416D540}" srcOrd="1" destOrd="0" presId="urn:microsoft.com/office/officeart/2005/8/layout/list1"/>
    <dgm:cxn modelId="{875921DB-B7E4-4C27-A781-1BC40B7E7E76}" type="presParOf" srcId="{8C9BC4E5-8D5F-47B7-9152-CCDE3313C34B}" destId="{11486C3D-F73F-43B1-8C01-7CD49043CE4B}" srcOrd="5" destOrd="0" presId="urn:microsoft.com/office/officeart/2005/8/layout/list1"/>
    <dgm:cxn modelId="{B4F1A6CB-5CDC-4358-B128-A0213020605D}" type="presParOf" srcId="{8C9BC4E5-8D5F-47B7-9152-CCDE3313C34B}" destId="{9FAC8127-E2D0-4DFE-82D0-E86C30E52DF7}" srcOrd="6" destOrd="0" presId="urn:microsoft.com/office/officeart/2005/8/layout/list1"/>
    <dgm:cxn modelId="{28B39B1D-61B0-4F9A-A113-BB9374B05ADB}" type="presParOf" srcId="{8C9BC4E5-8D5F-47B7-9152-CCDE3313C34B}" destId="{29568E3F-0CC0-4146-91C0-CE567D9DE4D7}" srcOrd="7" destOrd="0" presId="urn:microsoft.com/office/officeart/2005/8/layout/list1"/>
    <dgm:cxn modelId="{CB4931F6-3C45-41A7-8A4C-36E4B1999A23}" type="presParOf" srcId="{8C9BC4E5-8D5F-47B7-9152-CCDE3313C34B}" destId="{C8F7EEC4-A68A-44E2-ACBB-CDA02CB424F4}" srcOrd="8" destOrd="0" presId="urn:microsoft.com/office/officeart/2005/8/layout/list1"/>
    <dgm:cxn modelId="{B093933E-7295-4CB4-97EB-59198F3851C6}" type="presParOf" srcId="{C8F7EEC4-A68A-44E2-ACBB-CDA02CB424F4}" destId="{35F311D7-CAD9-4224-98D4-378F016FC94B}" srcOrd="0" destOrd="0" presId="urn:microsoft.com/office/officeart/2005/8/layout/list1"/>
    <dgm:cxn modelId="{DDC423DA-33FC-47F8-A72E-74ABC143FDDD}" type="presParOf" srcId="{C8F7EEC4-A68A-44E2-ACBB-CDA02CB424F4}" destId="{75F526F1-CB3D-415C-8500-77E4D58A568C}" srcOrd="1" destOrd="0" presId="urn:microsoft.com/office/officeart/2005/8/layout/list1"/>
    <dgm:cxn modelId="{19CADC11-5364-4031-B104-DB19E8D60138}" type="presParOf" srcId="{8C9BC4E5-8D5F-47B7-9152-CCDE3313C34B}" destId="{BAFA25B7-6571-45F4-8DCA-90B5B86DF8FA}" srcOrd="9" destOrd="0" presId="urn:microsoft.com/office/officeart/2005/8/layout/list1"/>
    <dgm:cxn modelId="{0BBA32C2-1677-4969-AAE7-DF0FFCACE5DB}" type="presParOf" srcId="{8C9BC4E5-8D5F-47B7-9152-CCDE3313C34B}" destId="{EAA40924-CA3D-4ADA-A1B0-D7994A63E083}" srcOrd="10" destOrd="0" presId="urn:microsoft.com/office/officeart/2005/8/layout/list1"/>
    <dgm:cxn modelId="{F5CB7EA1-6722-4B17-996B-0A9908E41076}" type="presParOf" srcId="{8C9BC4E5-8D5F-47B7-9152-CCDE3313C34B}" destId="{1681BC91-BC03-496F-AAFD-031964B6EF88}" srcOrd="11" destOrd="0" presId="urn:microsoft.com/office/officeart/2005/8/layout/list1"/>
    <dgm:cxn modelId="{B50357B3-FCFF-4141-922D-A866E63BEBC8}" type="presParOf" srcId="{8C9BC4E5-8D5F-47B7-9152-CCDE3313C34B}" destId="{360024BF-621E-4EC3-9EC9-8C1D0F89A203}" srcOrd="12" destOrd="0" presId="urn:microsoft.com/office/officeart/2005/8/layout/list1"/>
    <dgm:cxn modelId="{45D356CF-8049-4686-BF82-B06CEC6277E2}" type="presParOf" srcId="{360024BF-621E-4EC3-9EC9-8C1D0F89A203}" destId="{F0B0150E-D28B-4765-8CFC-55D9AEC44DC5}" srcOrd="0" destOrd="0" presId="urn:microsoft.com/office/officeart/2005/8/layout/list1"/>
    <dgm:cxn modelId="{7E719506-E93D-4B4C-B047-35BEFA9B2AB9}" type="presParOf" srcId="{360024BF-621E-4EC3-9EC9-8C1D0F89A203}" destId="{B0D59C9C-EF19-4502-9264-CD7295ADE100}" srcOrd="1" destOrd="0" presId="urn:microsoft.com/office/officeart/2005/8/layout/list1"/>
    <dgm:cxn modelId="{027E1BE9-7722-494F-AE78-2E339DC05DEF}" type="presParOf" srcId="{8C9BC4E5-8D5F-47B7-9152-CCDE3313C34B}" destId="{E3D34539-0A7E-41B5-A2B0-BAB1E4F68798}" srcOrd="13" destOrd="0" presId="urn:microsoft.com/office/officeart/2005/8/layout/list1"/>
    <dgm:cxn modelId="{FED4D993-427A-4CEF-B05E-4E48E33CEFE2}" type="presParOf" srcId="{8C9BC4E5-8D5F-47B7-9152-CCDE3313C34B}" destId="{A3B86781-A904-4D1A-BAC8-B4347A0030C5}" srcOrd="14" destOrd="0" presId="urn:microsoft.com/office/officeart/2005/8/layout/list1"/>
    <dgm:cxn modelId="{7382C7B8-8C83-425F-BACD-88DC96812649}" type="presParOf" srcId="{8C9BC4E5-8D5F-47B7-9152-CCDE3313C34B}" destId="{40F93646-5E4F-4ECF-96CB-7F1A71AD8C15}" srcOrd="15" destOrd="0" presId="urn:microsoft.com/office/officeart/2005/8/layout/list1"/>
    <dgm:cxn modelId="{FDDCAC18-F52D-4D9E-ACEC-C33436E3855E}" type="presParOf" srcId="{8C9BC4E5-8D5F-47B7-9152-CCDE3313C34B}" destId="{8A22A37F-C550-46E6-B12B-657FD5DD8E23}" srcOrd="16" destOrd="0" presId="urn:microsoft.com/office/officeart/2005/8/layout/list1"/>
    <dgm:cxn modelId="{9ECF23CD-BDA9-470C-80D7-24498845527E}" type="presParOf" srcId="{8A22A37F-C550-46E6-B12B-657FD5DD8E23}" destId="{000938B7-25FD-433B-B6E1-9A956BB6B1AE}" srcOrd="0" destOrd="0" presId="urn:microsoft.com/office/officeart/2005/8/layout/list1"/>
    <dgm:cxn modelId="{C963D0EE-28DA-43D9-9A56-5A6AE08737C5}" type="presParOf" srcId="{8A22A37F-C550-46E6-B12B-657FD5DD8E23}" destId="{EBFAB6EA-F9D9-4C25-846E-648CF689691D}" srcOrd="1" destOrd="0" presId="urn:microsoft.com/office/officeart/2005/8/layout/list1"/>
    <dgm:cxn modelId="{CC542E38-BD4D-4959-9842-130400571460}" type="presParOf" srcId="{8C9BC4E5-8D5F-47B7-9152-CCDE3313C34B}" destId="{96F9CC10-094D-4357-95D1-43703A282B30}" srcOrd="17" destOrd="0" presId="urn:microsoft.com/office/officeart/2005/8/layout/list1"/>
    <dgm:cxn modelId="{161A99B2-FC7E-4573-8300-27FA3BAB0C04}" type="presParOf" srcId="{8C9BC4E5-8D5F-47B7-9152-CCDE3313C34B}" destId="{FB33FDD1-32E5-4D35-AE7F-ACB2AACC9CB8}" srcOrd="18" destOrd="0" presId="urn:microsoft.com/office/officeart/2005/8/layout/list1"/>
    <dgm:cxn modelId="{F7DB1AD3-4A41-42E8-92A5-481B0AEC5ECA}" type="presParOf" srcId="{8C9BC4E5-8D5F-47B7-9152-CCDE3313C34B}" destId="{BD106FDF-8CBD-4E3A-8BAA-F5FB8767DD31}" srcOrd="19" destOrd="0" presId="urn:microsoft.com/office/officeart/2005/8/layout/list1"/>
    <dgm:cxn modelId="{52F65831-38E3-457D-911B-76DFE4414BB0}" type="presParOf" srcId="{8C9BC4E5-8D5F-47B7-9152-CCDE3313C34B}" destId="{33806D95-817F-4EEA-B229-56AEA1EE39A6}" srcOrd="20" destOrd="0" presId="urn:microsoft.com/office/officeart/2005/8/layout/list1"/>
    <dgm:cxn modelId="{9158353E-C327-4C30-88FF-FE5D19AC5370}" type="presParOf" srcId="{33806D95-817F-4EEA-B229-56AEA1EE39A6}" destId="{1A8237FC-8AC7-4164-B3B4-04290CEAADC5}" srcOrd="0" destOrd="0" presId="urn:microsoft.com/office/officeart/2005/8/layout/list1"/>
    <dgm:cxn modelId="{0AF79F2F-5D76-42BC-B081-31751B53D442}" type="presParOf" srcId="{33806D95-817F-4EEA-B229-56AEA1EE39A6}" destId="{59CDB28A-D0AC-4A13-82A1-23EFAAA3A60A}" srcOrd="1" destOrd="0" presId="urn:microsoft.com/office/officeart/2005/8/layout/list1"/>
    <dgm:cxn modelId="{88D5400B-9B66-4FDE-A8C1-37BDA607C81C}" type="presParOf" srcId="{8C9BC4E5-8D5F-47B7-9152-CCDE3313C34B}" destId="{72D78AE1-CCB8-4D35-B863-E54D4B51F68A}" srcOrd="21" destOrd="0" presId="urn:microsoft.com/office/officeart/2005/8/layout/list1"/>
    <dgm:cxn modelId="{65133D48-E76C-4456-9336-F774C9DCFAC3}" type="presParOf" srcId="{8C9BC4E5-8D5F-47B7-9152-CCDE3313C34B}" destId="{7B777F53-8D25-435F-8E00-E2E7C57913B2}" srcOrd="22" destOrd="0" presId="urn:microsoft.com/office/officeart/2005/8/layout/list1"/>
    <dgm:cxn modelId="{38EE13FD-7F8C-412F-8492-420557BCADBB}" type="presParOf" srcId="{8C9BC4E5-8D5F-47B7-9152-CCDE3313C34B}" destId="{04813B2D-51EC-44BD-AB42-96F405F8B0EF}" srcOrd="23" destOrd="0" presId="urn:microsoft.com/office/officeart/2005/8/layout/list1"/>
    <dgm:cxn modelId="{775B9BE2-B05D-40B7-8F15-1ED02BDCA942}" type="presParOf" srcId="{8C9BC4E5-8D5F-47B7-9152-CCDE3313C34B}" destId="{09902F49-F9F3-407A-A0CE-95F48F123129}" srcOrd="24" destOrd="0" presId="urn:microsoft.com/office/officeart/2005/8/layout/list1"/>
    <dgm:cxn modelId="{4884FC10-247C-4B72-9DFA-2565B47CB8EA}" type="presParOf" srcId="{09902F49-F9F3-407A-A0CE-95F48F123129}" destId="{836E2352-4E6A-42FE-8FB4-D79DBF518C60}" srcOrd="0" destOrd="0" presId="urn:microsoft.com/office/officeart/2005/8/layout/list1"/>
    <dgm:cxn modelId="{1DC98958-CCBE-4684-8B82-D1C4F245EDD5}" type="presParOf" srcId="{09902F49-F9F3-407A-A0CE-95F48F123129}" destId="{D39EC351-3646-4837-9B1E-8007AB4E7150}" srcOrd="1" destOrd="0" presId="urn:microsoft.com/office/officeart/2005/8/layout/list1"/>
    <dgm:cxn modelId="{032120C2-854E-484B-8129-77B015E1A09E}" type="presParOf" srcId="{8C9BC4E5-8D5F-47B7-9152-CCDE3313C34B}" destId="{349B69EB-0F0F-4FB8-85B8-E7A3B97C491A}" srcOrd="25" destOrd="0" presId="urn:microsoft.com/office/officeart/2005/8/layout/list1"/>
    <dgm:cxn modelId="{5028C41A-C36E-4038-99CB-228A07B30F1B}" type="presParOf" srcId="{8C9BC4E5-8D5F-47B7-9152-CCDE3313C34B}" destId="{2BFE23FF-7C50-4613-8706-0918418EC82E}" srcOrd="26" destOrd="0" presId="urn:microsoft.com/office/officeart/2005/8/layout/list1"/>
    <dgm:cxn modelId="{7B800B85-98FF-4C92-A87C-EF4DD04A0338}" type="presParOf" srcId="{8C9BC4E5-8D5F-47B7-9152-CCDE3313C34B}" destId="{8B90F026-9C14-4E0B-8916-ED97A6554CB4}" srcOrd="27" destOrd="0" presId="urn:microsoft.com/office/officeart/2005/8/layout/list1"/>
    <dgm:cxn modelId="{66D18436-4C55-4B13-8A7D-A6717167C938}" type="presParOf" srcId="{8C9BC4E5-8D5F-47B7-9152-CCDE3313C34B}" destId="{D27B304D-9517-4985-874E-EA1B4BB2DF49}" srcOrd="28" destOrd="0" presId="urn:microsoft.com/office/officeart/2005/8/layout/list1"/>
    <dgm:cxn modelId="{1366B6D0-5B17-494E-B20A-95E1A1424A2D}" type="presParOf" srcId="{D27B304D-9517-4985-874E-EA1B4BB2DF49}" destId="{CC46E930-8932-42CF-9E99-EEB336E27EB6}" srcOrd="0" destOrd="0" presId="urn:microsoft.com/office/officeart/2005/8/layout/list1"/>
    <dgm:cxn modelId="{C2FCFBB2-C358-412E-9E16-5DEE6FA02689}" type="presParOf" srcId="{D27B304D-9517-4985-874E-EA1B4BB2DF49}" destId="{4E6E8F4E-99F6-4E80-AE74-AB4A3A41B3CB}" srcOrd="1" destOrd="0" presId="urn:microsoft.com/office/officeart/2005/8/layout/list1"/>
    <dgm:cxn modelId="{C7F4338F-439B-4CE0-A95D-4D1D21D42846}" type="presParOf" srcId="{8C9BC4E5-8D5F-47B7-9152-CCDE3313C34B}" destId="{B2F8BE31-F48A-4124-B6A8-BF62071AC554}" srcOrd="29" destOrd="0" presId="urn:microsoft.com/office/officeart/2005/8/layout/list1"/>
    <dgm:cxn modelId="{4020191C-FDB9-4A8A-9844-433B8302A3DD}" type="presParOf" srcId="{8C9BC4E5-8D5F-47B7-9152-CCDE3313C34B}" destId="{D0D4D0ED-F597-4D41-9F29-511530E6795F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6D675B-FB68-4FEE-B7D0-FCDC6D1A5417}" type="doc">
      <dgm:prSet loTypeId="urn:microsoft.com/office/officeart/2005/8/layout/bList2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A1A3968-4025-40E0-B030-B1BE67A7C05D}">
      <dgm:prSet phldrT="[Текст]"/>
      <dgm:spPr/>
      <dgm:t>
        <a:bodyPr/>
        <a:lstStyle/>
        <a:p>
          <a:r>
            <a:rPr lang="ru-RU" dirty="0" smtClean="0"/>
            <a:t>Оксид азота(</a:t>
          </a:r>
          <a:r>
            <a:rPr lang="en-US" dirty="0" smtClean="0"/>
            <a:t>I</a:t>
          </a:r>
          <a:r>
            <a:rPr lang="ru-RU" dirty="0" smtClean="0"/>
            <a:t>)</a:t>
          </a:r>
          <a:endParaRPr lang="ru-RU" dirty="0"/>
        </a:p>
      </dgm:t>
    </dgm:pt>
    <dgm:pt modelId="{D6D2E06F-B53F-436D-BD53-E65B4B1DCDA3}" type="parTrans" cxnId="{75C75373-6DE6-476C-9D81-E0C8A34D2E0F}">
      <dgm:prSet/>
      <dgm:spPr/>
      <dgm:t>
        <a:bodyPr/>
        <a:lstStyle/>
        <a:p>
          <a:endParaRPr lang="ru-RU"/>
        </a:p>
      </dgm:t>
    </dgm:pt>
    <dgm:pt modelId="{C4330B37-D8AF-4601-B7A6-BDEE10AF21A7}" type="sibTrans" cxnId="{75C75373-6DE6-476C-9D81-E0C8A34D2E0F}">
      <dgm:prSet/>
      <dgm:spPr/>
      <dgm:t>
        <a:bodyPr/>
        <a:lstStyle/>
        <a:p>
          <a:endParaRPr lang="ru-RU"/>
        </a:p>
      </dgm:t>
    </dgm:pt>
    <dgm:pt modelId="{1441FCB7-28E9-44E3-B130-93A931181116}">
      <dgm:prSet phldrT="[Текст]"/>
      <dgm:spPr/>
      <dgm:t>
        <a:bodyPr/>
        <a:lstStyle/>
        <a:p>
          <a:r>
            <a:rPr lang="ru-RU" dirty="0" smtClean="0"/>
            <a:t>Оксид азота(</a:t>
          </a:r>
          <a:r>
            <a:rPr lang="en-US" dirty="0" smtClean="0"/>
            <a:t>II</a:t>
          </a:r>
          <a:r>
            <a:rPr lang="ru-RU" dirty="0" smtClean="0"/>
            <a:t>)</a:t>
          </a:r>
          <a:endParaRPr lang="ru-RU" dirty="0"/>
        </a:p>
      </dgm:t>
    </dgm:pt>
    <dgm:pt modelId="{9EC53DD3-6ED9-4304-BE60-D59116C62A5F}" type="parTrans" cxnId="{34976171-236A-486F-B7A5-96523E685A95}">
      <dgm:prSet/>
      <dgm:spPr/>
      <dgm:t>
        <a:bodyPr/>
        <a:lstStyle/>
        <a:p>
          <a:endParaRPr lang="ru-RU"/>
        </a:p>
      </dgm:t>
    </dgm:pt>
    <dgm:pt modelId="{D2A65148-10BF-4700-9BB2-18ACCE588BE6}" type="sibTrans" cxnId="{34976171-236A-486F-B7A5-96523E685A95}">
      <dgm:prSet/>
      <dgm:spPr/>
      <dgm:t>
        <a:bodyPr/>
        <a:lstStyle/>
        <a:p>
          <a:endParaRPr lang="ru-RU"/>
        </a:p>
      </dgm:t>
    </dgm:pt>
    <dgm:pt modelId="{FD92A5E2-6921-475A-824C-833DD2983953}">
      <dgm:prSet phldrT="[Текст]"/>
      <dgm:spPr/>
      <dgm:t>
        <a:bodyPr/>
        <a:lstStyle/>
        <a:p>
          <a:r>
            <a:rPr lang="ru-RU" dirty="0" smtClean="0"/>
            <a:t>Оксид азота(</a:t>
          </a:r>
          <a:r>
            <a:rPr lang="en-US" dirty="0" smtClean="0"/>
            <a:t>III</a:t>
          </a:r>
          <a:r>
            <a:rPr lang="ru-RU" dirty="0" smtClean="0"/>
            <a:t>) </a:t>
          </a:r>
          <a:endParaRPr lang="ru-RU" dirty="0"/>
        </a:p>
      </dgm:t>
    </dgm:pt>
    <dgm:pt modelId="{699945D7-ED98-44EA-922D-56EC4083D073}" type="parTrans" cxnId="{728E99B1-84A8-47A3-A97F-951F50137DE7}">
      <dgm:prSet/>
      <dgm:spPr/>
      <dgm:t>
        <a:bodyPr/>
        <a:lstStyle/>
        <a:p>
          <a:endParaRPr lang="ru-RU"/>
        </a:p>
      </dgm:t>
    </dgm:pt>
    <dgm:pt modelId="{BAE568B3-9ACA-4AAA-9640-72A635573B8D}" type="sibTrans" cxnId="{728E99B1-84A8-47A3-A97F-951F50137DE7}">
      <dgm:prSet/>
      <dgm:spPr/>
      <dgm:t>
        <a:bodyPr/>
        <a:lstStyle/>
        <a:p>
          <a:endParaRPr lang="ru-RU"/>
        </a:p>
      </dgm:t>
    </dgm:pt>
    <dgm:pt modelId="{15A5A0DF-F9A0-43A6-9A6C-B1813B268F51}">
      <dgm:prSet phldrT="[Текст]"/>
      <dgm:spPr/>
      <dgm:t>
        <a:bodyPr/>
        <a:lstStyle/>
        <a:p>
          <a:r>
            <a:rPr lang="ru-RU" dirty="0" smtClean="0"/>
            <a:t>Оксид азота(</a:t>
          </a:r>
          <a:r>
            <a:rPr lang="en-US" dirty="0" smtClean="0"/>
            <a:t>IV</a:t>
          </a:r>
          <a:r>
            <a:rPr lang="ru-RU" dirty="0" smtClean="0"/>
            <a:t>) </a:t>
          </a:r>
          <a:endParaRPr lang="ru-RU" dirty="0"/>
        </a:p>
      </dgm:t>
    </dgm:pt>
    <dgm:pt modelId="{27C894CE-D223-4077-A4DD-452C4D3280E2}" type="parTrans" cxnId="{E395FDB8-2D41-4825-95CB-027472A00530}">
      <dgm:prSet/>
      <dgm:spPr/>
      <dgm:t>
        <a:bodyPr/>
        <a:lstStyle/>
        <a:p>
          <a:endParaRPr lang="ru-RU"/>
        </a:p>
      </dgm:t>
    </dgm:pt>
    <dgm:pt modelId="{E6A473C8-2E2A-4632-941F-4B7A027E5610}" type="sibTrans" cxnId="{E395FDB8-2D41-4825-95CB-027472A00530}">
      <dgm:prSet/>
      <dgm:spPr/>
      <dgm:t>
        <a:bodyPr/>
        <a:lstStyle/>
        <a:p>
          <a:endParaRPr lang="ru-RU"/>
        </a:p>
      </dgm:t>
    </dgm:pt>
    <dgm:pt modelId="{D7F7E916-0EBD-4144-B280-E4808ABD5503}">
      <dgm:prSet phldrT="[Текст]"/>
      <dgm:spPr/>
      <dgm:t>
        <a:bodyPr/>
        <a:lstStyle/>
        <a:p>
          <a:r>
            <a:rPr lang="ru-RU" dirty="0" smtClean="0"/>
            <a:t>Оксид азота</a:t>
          </a:r>
          <a:r>
            <a:rPr lang="en-US" dirty="0" smtClean="0"/>
            <a:t>(V)</a:t>
          </a:r>
          <a:r>
            <a:rPr lang="ru-RU" dirty="0" smtClean="0"/>
            <a:t> </a:t>
          </a:r>
          <a:endParaRPr lang="ru-RU" dirty="0"/>
        </a:p>
      </dgm:t>
    </dgm:pt>
    <dgm:pt modelId="{4A7B1A92-9B76-4D2A-82F7-195C52ACC2CB}" type="parTrans" cxnId="{1E703A0D-F1D4-4A8B-9C4F-8B3DEEA9A3AC}">
      <dgm:prSet/>
      <dgm:spPr/>
      <dgm:t>
        <a:bodyPr/>
        <a:lstStyle/>
        <a:p>
          <a:endParaRPr lang="ru-RU"/>
        </a:p>
      </dgm:t>
    </dgm:pt>
    <dgm:pt modelId="{3DB865D9-F961-465F-88A3-A415DFCF341E}" type="sibTrans" cxnId="{1E703A0D-F1D4-4A8B-9C4F-8B3DEEA9A3AC}">
      <dgm:prSet/>
      <dgm:spPr/>
      <dgm:t>
        <a:bodyPr/>
        <a:lstStyle/>
        <a:p>
          <a:endParaRPr lang="ru-RU"/>
        </a:p>
      </dgm:t>
    </dgm:pt>
    <dgm:pt modelId="{420A8921-90EC-4C0D-9E8B-715D457C1ADD}" type="pres">
      <dgm:prSet presAssocID="{E56D675B-FB68-4FEE-B7D0-FCDC6D1A5417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4F0C80-AEB2-452A-9EFD-A07C5494B9FB}" type="pres">
      <dgm:prSet presAssocID="{BA1A3968-4025-40E0-B030-B1BE67A7C05D}" presName="compNode" presStyleCnt="0"/>
      <dgm:spPr/>
    </dgm:pt>
    <dgm:pt modelId="{58E4347C-7247-438F-B36B-2FCFD6C1BF3B}" type="pres">
      <dgm:prSet presAssocID="{BA1A3968-4025-40E0-B030-B1BE67A7C05D}" presName="childRect" presStyleLbl="bgAcc1" presStyleIdx="0" presStyleCnt="5">
        <dgm:presLayoutVars>
          <dgm:bulletEnabled val="1"/>
        </dgm:presLayoutVars>
      </dgm:prSet>
      <dgm:spPr/>
    </dgm:pt>
    <dgm:pt modelId="{BB37D7D2-5135-4B67-B0FB-26A2ED99A12E}" type="pres">
      <dgm:prSet presAssocID="{BA1A3968-4025-40E0-B030-B1BE67A7C05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E089C-B485-4333-876C-994ADE5E3874}" type="pres">
      <dgm:prSet presAssocID="{BA1A3968-4025-40E0-B030-B1BE67A7C05D}" presName="parentRect" presStyleLbl="alignNode1" presStyleIdx="0" presStyleCnt="5"/>
      <dgm:spPr/>
      <dgm:t>
        <a:bodyPr/>
        <a:lstStyle/>
        <a:p>
          <a:endParaRPr lang="ru-RU"/>
        </a:p>
      </dgm:t>
    </dgm:pt>
    <dgm:pt modelId="{228F1AF5-EDD2-4DFB-A607-1803853C901D}" type="pres">
      <dgm:prSet presAssocID="{BA1A3968-4025-40E0-B030-B1BE67A7C05D}" presName="adorn" presStyleLbl="fgAccFollowNode1" presStyleIdx="0" presStyleCnt="5" custScaleX="152495" custScaleY="94123" custLinFactNeighborX="-39274" custLinFactNeighborY="-16430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50E4EDC-797D-483F-9F2A-FBC2CDA4DC74}" type="pres">
      <dgm:prSet presAssocID="{C4330B37-D8AF-4601-B7A6-BDEE10AF21A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3D8F973-9C97-4DA7-8619-C661A2F84E06}" type="pres">
      <dgm:prSet presAssocID="{1441FCB7-28E9-44E3-B130-93A931181116}" presName="compNode" presStyleCnt="0"/>
      <dgm:spPr/>
    </dgm:pt>
    <dgm:pt modelId="{4CDB4FA0-035F-49CB-8F5F-66C5C422DD2D}" type="pres">
      <dgm:prSet presAssocID="{1441FCB7-28E9-44E3-B130-93A931181116}" presName="childRect" presStyleLbl="bgAcc1" presStyleIdx="1" presStyleCnt="5">
        <dgm:presLayoutVars>
          <dgm:bulletEnabled val="1"/>
        </dgm:presLayoutVars>
      </dgm:prSet>
      <dgm:spPr/>
    </dgm:pt>
    <dgm:pt modelId="{CFCAD035-8F55-421A-8164-BF4BA8136FB8}" type="pres">
      <dgm:prSet presAssocID="{1441FCB7-28E9-44E3-B130-93A9311811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E3A74-9B58-4EC9-9802-5E28E56E690E}" type="pres">
      <dgm:prSet presAssocID="{1441FCB7-28E9-44E3-B130-93A931181116}" presName="parentRect" presStyleLbl="alignNode1" presStyleIdx="1" presStyleCnt="5"/>
      <dgm:spPr/>
      <dgm:t>
        <a:bodyPr/>
        <a:lstStyle/>
        <a:p>
          <a:endParaRPr lang="ru-RU"/>
        </a:p>
      </dgm:t>
    </dgm:pt>
    <dgm:pt modelId="{52A5DDF8-F466-458D-831C-734F30BB6915}" type="pres">
      <dgm:prSet presAssocID="{1441FCB7-28E9-44E3-B130-93A931181116}" presName="adorn" presStyleLbl="fgAccFollowNode1" presStyleIdx="1" presStyleCnt="5" custScaleX="136990" custScaleY="93843" custLinFactNeighborX="-30515" custLinFactNeighborY="-21231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2CDA87D-140A-4AFA-B5CB-1465D44B793E}" type="pres">
      <dgm:prSet presAssocID="{D2A65148-10BF-4700-9BB2-18ACCE588B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FBE6920-8E98-4273-8CDA-15D6EE8E5E66}" type="pres">
      <dgm:prSet presAssocID="{FD92A5E2-6921-475A-824C-833DD2983953}" presName="compNode" presStyleCnt="0"/>
      <dgm:spPr/>
    </dgm:pt>
    <dgm:pt modelId="{D321C9B9-B44F-4557-9223-BFBD1937FD36}" type="pres">
      <dgm:prSet presAssocID="{FD92A5E2-6921-475A-824C-833DD2983953}" presName="childRect" presStyleLbl="bgAcc1" presStyleIdx="2" presStyleCnt="5" custLinFactNeighborX="-351" custLinFactNeighborY="2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8BEEB-BE98-440A-9692-92219FAA847F}" type="pres">
      <dgm:prSet presAssocID="{FD92A5E2-6921-475A-824C-833DD29839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731A5-B6B1-4EB3-8553-876D13234FD7}" type="pres">
      <dgm:prSet presAssocID="{FD92A5E2-6921-475A-824C-833DD2983953}" presName="parentRect" presStyleLbl="alignNode1" presStyleIdx="2" presStyleCnt="5" custLinFactNeighborY="8652"/>
      <dgm:spPr/>
      <dgm:t>
        <a:bodyPr/>
        <a:lstStyle/>
        <a:p>
          <a:endParaRPr lang="ru-RU"/>
        </a:p>
      </dgm:t>
    </dgm:pt>
    <dgm:pt modelId="{CE1B9BBC-3D84-4B39-8675-42770CFCC6C6}" type="pres">
      <dgm:prSet presAssocID="{FD92A5E2-6921-475A-824C-833DD2983953}" presName="adorn" presStyleLbl="fgAccFollowNode1" presStyleIdx="2" presStyleCnt="5" custScaleX="155014" custScaleY="117768" custLinFactNeighborX="-18849" custLinFactNeighborY="-7565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E2295B1-3DB7-45F9-9758-006CB29CEB93}" type="pres">
      <dgm:prSet presAssocID="{BAE568B3-9ACA-4AAA-9640-72A635573B8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1D46E0F-81C4-47A4-BF02-11BF27EB9729}" type="pres">
      <dgm:prSet presAssocID="{15A5A0DF-F9A0-43A6-9A6C-B1813B268F51}" presName="compNode" presStyleCnt="0"/>
      <dgm:spPr/>
    </dgm:pt>
    <dgm:pt modelId="{8412AEC9-C762-4321-80F3-7274809202EC}" type="pres">
      <dgm:prSet presAssocID="{15A5A0DF-F9A0-43A6-9A6C-B1813B268F51}" presName="childRect" presStyleLbl="bgAcc1" presStyleIdx="3" presStyleCnt="5" custLinFactNeighborX="-1450" custLinFactNeighborY="-17276">
        <dgm:presLayoutVars>
          <dgm:bulletEnabled val="1"/>
        </dgm:presLayoutVars>
      </dgm:prSet>
      <dgm:spPr/>
    </dgm:pt>
    <dgm:pt modelId="{C83D73FF-52F4-4F4B-9C01-4A610C9B8731}" type="pres">
      <dgm:prSet presAssocID="{15A5A0DF-F9A0-43A6-9A6C-B1813B268F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E503F-5894-48B2-985A-98A9269E0511}" type="pres">
      <dgm:prSet presAssocID="{15A5A0DF-F9A0-43A6-9A6C-B1813B268F51}" presName="parentRect" presStyleLbl="alignNode1" presStyleIdx="3" presStyleCnt="5" custLinFactNeighborX="-1450" custLinFactNeighborY="-35861"/>
      <dgm:spPr/>
      <dgm:t>
        <a:bodyPr/>
        <a:lstStyle/>
        <a:p>
          <a:endParaRPr lang="ru-RU"/>
        </a:p>
      </dgm:t>
    </dgm:pt>
    <dgm:pt modelId="{2FEE849D-C320-44CA-8E7A-A03D41A14ADD}" type="pres">
      <dgm:prSet presAssocID="{15A5A0DF-F9A0-43A6-9A6C-B1813B268F51}" presName="adorn" presStyleLbl="fgAccFollowNode1" presStyleIdx="3" presStyleCnt="5" custScaleX="156098" custScaleY="101218" custLinFactNeighborX="-15382" custLinFactNeighborY="-46847"/>
      <dgm:spPr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D3A332E-5CA6-46EB-BCFC-0941E64D5C63}" type="pres">
      <dgm:prSet presAssocID="{E6A473C8-2E2A-4632-941F-4B7A027E561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6E272D0-1C88-4146-B914-9CAD90F7D4AC}" type="pres">
      <dgm:prSet presAssocID="{D7F7E916-0EBD-4144-B280-E4808ABD5503}" presName="compNode" presStyleCnt="0"/>
      <dgm:spPr/>
    </dgm:pt>
    <dgm:pt modelId="{732C5590-D4F3-44B9-99D9-ACFF442FA202}" type="pres">
      <dgm:prSet presAssocID="{D7F7E916-0EBD-4144-B280-E4808ABD5503}" presName="childRect" presStyleLbl="bgAcc1" presStyleIdx="4" presStyleCnt="5" custLinFactNeighborY="-14169">
        <dgm:presLayoutVars>
          <dgm:bulletEnabled val="1"/>
        </dgm:presLayoutVars>
      </dgm:prSet>
      <dgm:spPr/>
    </dgm:pt>
    <dgm:pt modelId="{EE5936AF-B082-41CF-B389-D9FE37BDF06C}" type="pres">
      <dgm:prSet presAssocID="{D7F7E916-0EBD-4144-B280-E4808ABD550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57E20-148B-45EB-A8BC-415B563A01AC}" type="pres">
      <dgm:prSet presAssocID="{D7F7E916-0EBD-4144-B280-E4808ABD5503}" presName="parentRect" presStyleLbl="alignNode1" presStyleIdx="4" presStyleCnt="5" custLinFactNeighborY="-28635"/>
      <dgm:spPr/>
      <dgm:t>
        <a:bodyPr/>
        <a:lstStyle/>
        <a:p>
          <a:endParaRPr lang="ru-RU"/>
        </a:p>
      </dgm:t>
    </dgm:pt>
    <dgm:pt modelId="{CCD2CD61-C3C8-4A3D-B797-BA98A65A64C2}" type="pres">
      <dgm:prSet presAssocID="{D7F7E916-0EBD-4144-B280-E4808ABD5503}" presName="adorn" presStyleLbl="fgAccFollowNode1" presStyleIdx="4" presStyleCnt="5" custScaleX="192473" custScaleY="127725" custLinFactNeighborX="-6711" custLinFactNeighborY="-26966"/>
      <dgm:spPr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BCFE4969-2E7D-4F91-ABEB-AB3513C030F6}" type="presOf" srcId="{1441FCB7-28E9-44E3-B130-93A931181116}" destId="{774E3A74-9B58-4EC9-9802-5E28E56E690E}" srcOrd="1" destOrd="0" presId="urn:microsoft.com/office/officeart/2005/8/layout/bList2#1"/>
    <dgm:cxn modelId="{631668A1-8A43-4B09-A7CD-CF0A7DEAC129}" type="presOf" srcId="{D2A65148-10BF-4700-9BB2-18ACCE588BE6}" destId="{A2CDA87D-140A-4AFA-B5CB-1465D44B793E}" srcOrd="0" destOrd="0" presId="urn:microsoft.com/office/officeart/2005/8/layout/bList2#1"/>
    <dgm:cxn modelId="{0B562625-4771-4AF9-B393-B9D4D2D9B4B8}" type="presOf" srcId="{FD92A5E2-6921-475A-824C-833DD2983953}" destId="{13A731A5-B6B1-4EB3-8553-876D13234FD7}" srcOrd="1" destOrd="0" presId="urn:microsoft.com/office/officeart/2005/8/layout/bList2#1"/>
    <dgm:cxn modelId="{BBD91334-651D-4DBA-AFB6-35735BDE2787}" type="presOf" srcId="{D7F7E916-0EBD-4144-B280-E4808ABD5503}" destId="{A5457E20-148B-45EB-A8BC-415B563A01AC}" srcOrd="1" destOrd="0" presId="urn:microsoft.com/office/officeart/2005/8/layout/bList2#1"/>
    <dgm:cxn modelId="{34976171-236A-486F-B7A5-96523E685A95}" srcId="{E56D675B-FB68-4FEE-B7D0-FCDC6D1A5417}" destId="{1441FCB7-28E9-44E3-B130-93A931181116}" srcOrd="1" destOrd="0" parTransId="{9EC53DD3-6ED9-4304-BE60-D59116C62A5F}" sibTransId="{D2A65148-10BF-4700-9BB2-18ACCE588BE6}"/>
    <dgm:cxn modelId="{948727D5-3E1C-4CCA-AD86-1BA1AE367F7C}" type="presOf" srcId="{C4330B37-D8AF-4601-B7A6-BDEE10AF21A7}" destId="{C50E4EDC-797D-483F-9F2A-FBC2CDA4DC74}" srcOrd="0" destOrd="0" presId="urn:microsoft.com/office/officeart/2005/8/layout/bList2#1"/>
    <dgm:cxn modelId="{E7803E6F-4B1B-4BE5-B38A-B6388F1B89AB}" type="presOf" srcId="{BAE568B3-9ACA-4AAA-9640-72A635573B8D}" destId="{7E2295B1-3DB7-45F9-9758-006CB29CEB93}" srcOrd="0" destOrd="0" presId="urn:microsoft.com/office/officeart/2005/8/layout/bList2#1"/>
    <dgm:cxn modelId="{4ED48D99-ED67-4E6C-ACA4-D324DD80E940}" type="presOf" srcId="{BA1A3968-4025-40E0-B030-B1BE67A7C05D}" destId="{BB37D7D2-5135-4B67-B0FB-26A2ED99A12E}" srcOrd="0" destOrd="0" presId="urn:microsoft.com/office/officeart/2005/8/layout/bList2#1"/>
    <dgm:cxn modelId="{A72ADDE4-0226-42E1-9ED1-B34547B3B180}" type="presOf" srcId="{15A5A0DF-F9A0-43A6-9A6C-B1813B268F51}" destId="{C83D73FF-52F4-4F4B-9C01-4A610C9B8731}" srcOrd="0" destOrd="0" presId="urn:microsoft.com/office/officeart/2005/8/layout/bList2#1"/>
    <dgm:cxn modelId="{728E99B1-84A8-47A3-A97F-951F50137DE7}" srcId="{E56D675B-FB68-4FEE-B7D0-FCDC6D1A5417}" destId="{FD92A5E2-6921-475A-824C-833DD2983953}" srcOrd="2" destOrd="0" parTransId="{699945D7-ED98-44EA-922D-56EC4083D073}" sibTransId="{BAE568B3-9ACA-4AAA-9640-72A635573B8D}"/>
    <dgm:cxn modelId="{482DB92C-0E3F-49A9-B681-0CC2F922492D}" type="presOf" srcId="{FD92A5E2-6921-475A-824C-833DD2983953}" destId="{4F28BEEB-BE98-440A-9692-92219FAA847F}" srcOrd="0" destOrd="0" presId="urn:microsoft.com/office/officeart/2005/8/layout/bList2#1"/>
    <dgm:cxn modelId="{C6419D43-5BDC-4B20-B5FA-D10C80CEFD21}" type="presOf" srcId="{E56D675B-FB68-4FEE-B7D0-FCDC6D1A5417}" destId="{420A8921-90EC-4C0D-9E8B-715D457C1ADD}" srcOrd="0" destOrd="0" presId="urn:microsoft.com/office/officeart/2005/8/layout/bList2#1"/>
    <dgm:cxn modelId="{F1671E51-608C-4383-A256-9A6413AA4F74}" type="presOf" srcId="{BA1A3968-4025-40E0-B030-B1BE67A7C05D}" destId="{815E089C-B485-4333-876C-994ADE5E3874}" srcOrd="1" destOrd="0" presId="urn:microsoft.com/office/officeart/2005/8/layout/bList2#1"/>
    <dgm:cxn modelId="{E395FDB8-2D41-4825-95CB-027472A00530}" srcId="{E56D675B-FB68-4FEE-B7D0-FCDC6D1A5417}" destId="{15A5A0DF-F9A0-43A6-9A6C-B1813B268F51}" srcOrd="3" destOrd="0" parTransId="{27C894CE-D223-4077-A4DD-452C4D3280E2}" sibTransId="{E6A473C8-2E2A-4632-941F-4B7A027E5610}"/>
    <dgm:cxn modelId="{1E703A0D-F1D4-4A8B-9C4F-8B3DEEA9A3AC}" srcId="{E56D675B-FB68-4FEE-B7D0-FCDC6D1A5417}" destId="{D7F7E916-0EBD-4144-B280-E4808ABD5503}" srcOrd="4" destOrd="0" parTransId="{4A7B1A92-9B76-4D2A-82F7-195C52ACC2CB}" sibTransId="{3DB865D9-F961-465F-88A3-A415DFCF341E}"/>
    <dgm:cxn modelId="{1B46250F-418B-4336-A50E-9FD80E375AB9}" type="presOf" srcId="{D7F7E916-0EBD-4144-B280-E4808ABD5503}" destId="{EE5936AF-B082-41CF-B389-D9FE37BDF06C}" srcOrd="0" destOrd="0" presId="urn:microsoft.com/office/officeart/2005/8/layout/bList2#1"/>
    <dgm:cxn modelId="{5193CFD3-1703-4B9E-BE29-91A4EDFA186D}" type="presOf" srcId="{15A5A0DF-F9A0-43A6-9A6C-B1813B268F51}" destId="{D65E503F-5894-48B2-985A-98A9269E0511}" srcOrd="1" destOrd="0" presId="urn:microsoft.com/office/officeart/2005/8/layout/bList2#1"/>
    <dgm:cxn modelId="{187298EC-2872-418C-855A-249782EB1FF6}" type="presOf" srcId="{1441FCB7-28E9-44E3-B130-93A931181116}" destId="{CFCAD035-8F55-421A-8164-BF4BA8136FB8}" srcOrd="0" destOrd="0" presId="urn:microsoft.com/office/officeart/2005/8/layout/bList2#1"/>
    <dgm:cxn modelId="{75C75373-6DE6-476C-9D81-E0C8A34D2E0F}" srcId="{E56D675B-FB68-4FEE-B7D0-FCDC6D1A5417}" destId="{BA1A3968-4025-40E0-B030-B1BE67A7C05D}" srcOrd="0" destOrd="0" parTransId="{D6D2E06F-B53F-436D-BD53-E65B4B1DCDA3}" sibTransId="{C4330B37-D8AF-4601-B7A6-BDEE10AF21A7}"/>
    <dgm:cxn modelId="{61068A83-B751-47B0-8505-BFB388122389}" type="presOf" srcId="{E6A473C8-2E2A-4632-941F-4B7A027E5610}" destId="{DD3A332E-5CA6-46EB-BCFC-0941E64D5C63}" srcOrd="0" destOrd="0" presId="urn:microsoft.com/office/officeart/2005/8/layout/bList2#1"/>
    <dgm:cxn modelId="{BB914D6F-81B1-4D23-B5FD-95E7B9D5BD90}" type="presParOf" srcId="{420A8921-90EC-4C0D-9E8B-715D457C1ADD}" destId="{994F0C80-AEB2-452A-9EFD-A07C5494B9FB}" srcOrd="0" destOrd="0" presId="urn:microsoft.com/office/officeart/2005/8/layout/bList2#1"/>
    <dgm:cxn modelId="{6B6D5894-E4E6-4C83-A03B-9FA86722C40B}" type="presParOf" srcId="{994F0C80-AEB2-452A-9EFD-A07C5494B9FB}" destId="{58E4347C-7247-438F-B36B-2FCFD6C1BF3B}" srcOrd="0" destOrd="0" presId="urn:microsoft.com/office/officeart/2005/8/layout/bList2#1"/>
    <dgm:cxn modelId="{F992E79B-11EE-4775-B9BD-734A8F058150}" type="presParOf" srcId="{994F0C80-AEB2-452A-9EFD-A07C5494B9FB}" destId="{BB37D7D2-5135-4B67-B0FB-26A2ED99A12E}" srcOrd="1" destOrd="0" presId="urn:microsoft.com/office/officeart/2005/8/layout/bList2#1"/>
    <dgm:cxn modelId="{01E8B827-98EE-4575-B5F6-449C20D6C579}" type="presParOf" srcId="{994F0C80-AEB2-452A-9EFD-A07C5494B9FB}" destId="{815E089C-B485-4333-876C-994ADE5E3874}" srcOrd="2" destOrd="0" presId="urn:microsoft.com/office/officeart/2005/8/layout/bList2#1"/>
    <dgm:cxn modelId="{9C7F58D2-2CA5-4656-8093-AB564A888FDB}" type="presParOf" srcId="{994F0C80-AEB2-452A-9EFD-A07C5494B9FB}" destId="{228F1AF5-EDD2-4DFB-A607-1803853C901D}" srcOrd="3" destOrd="0" presId="urn:microsoft.com/office/officeart/2005/8/layout/bList2#1"/>
    <dgm:cxn modelId="{4B0098D2-C281-4F4F-8ABB-44B8C38E8BF5}" type="presParOf" srcId="{420A8921-90EC-4C0D-9E8B-715D457C1ADD}" destId="{C50E4EDC-797D-483F-9F2A-FBC2CDA4DC74}" srcOrd="1" destOrd="0" presId="urn:microsoft.com/office/officeart/2005/8/layout/bList2#1"/>
    <dgm:cxn modelId="{8059B492-24E0-4F16-B3D1-7EEE982B617A}" type="presParOf" srcId="{420A8921-90EC-4C0D-9E8B-715D457C1ADD}" destId="{13D8F973-9C97-4DA7-8619-C661A2F84E06}" srcOrd="2" destOrd="0" presId="urn:microsoft.com/office/officeart/2005/8/layout/bList2#1"/>
    <dgm:cxn modelId="{32833013-8903-4314-BFA0-7C25DC50E016}" type="presParOf" srcId="{13D8F973-9C97-4DA7-8619-C661A2F84E06}" destId="{4CDB4FA0-035F-49CB-8F5F-66C5C422DD2D}" srcOrd="0" destOrd="0" presId="urn:microsoft.com/office/officeart/2005/8/layout/bList2#1"/>
    <dgm:cxn modelId="{6565FD38-7A80-40DC-B1DF-769ADBA23ED4}" type="presParOf" srcId="{13D8F973-9C97-4DA7-8619-C661A2F84E06}" destId="{CFCAD035-8F55-421A-8164-BF4BA8136FB8}" srcOrd="1" destOrd="0" presId="urn:microsoft.com/office/officeart/2005/8/layout/bList2#1"/>
    <dgm:cxn modelId="{1BB146DD-B574-4F05-B27D-427F68AAEC15}" type="presParOf" srcId="{13D8F973-9C97-4DA7-8619-C661A2F84E06}" destId="{774E3A74-9B58-4EC9-9802-5E28E56E690E}" srcOrd="2" destOrd="0" presId="urn:microsoft.com/office/officeart/2005/8/layout/bList2#1"/>
    <dgm:cxn modelId="{6C9D2E2B-5BCB-47DB-A331-63598BE9D879}" type="presParOf" srcId="{13D8F973-9C97-4DA7-8619-C661A2F84E06}" destId="{52A5DDF8-F466-458D-831C-734F30BB6915}" srcOrd="3" destOrd="0" presId="urn:microsoft.com/office/officeart/2005/8/layout/bList2#1"/>
    <dgm:cxn modelId="{ADD01951-B94F-470B-8815-0AE062B8C6DA}" type="presParOf" srcId="{420A8921-90EC-4C0D-9E8B-715D457C1ADD}" destId="{A2CDA87D-140A-4AFA-B5CB-1465D44B793E}" srcOrd="3" destOrd="0" presId="urn:microsoft.com/office/officeart/2005/8/layout/bList2#1"/>
    <dgm:cxn modelId="{97569EA5-6517-40FA-AF34-62343FDC46AA}" type="presParOf" srcId="{420A8921-90EC-4C0D-9E8B-715D457C1ADD}" destId="{7FBE6920-8E98-4273-8CDA-15D6EE8E5E66}" srcOrd="4" destOrd="0" presId="urn:microsoft.com/office/officeart/2005/8/layout/bList2#1"/>
    <dgm:cxn modelId="{DF66E313-3E5F-49C9-BA92-E90B7D9BE380}" type="presParOf" srcId="{7FBE6920-8E98-4273-8CDA-15D6EE8E5E66}" destId="{D321C9B9-B44F-4557-9223-BFBD1937FD36}" srcOrd="0" destOrd="0" presId="urn:microsoft.com/office/officeart/2005/8/layout/bList2#1"/>
    <dgm:cxn modelId="{F5E1D05A-389E-49C2-AA65-A81CBCFDF232}" type="presParOf" srcId="{7FBE6920-8E98-4273-8CDA-15D6EE8E5E66}" destId="{4F28BEEB-BE98-440A-9692-92219FAA847F}" srcOrd="1" destOrd="0" presId="urn:microsoft.com/office/officeart/2005/8/layout/bList2#1"/>
    <dgm:cxn modelId="{BA84FE0E-ABD6-4D1A-BB55-390E71A32A55}" type="presParOf" srcId="{7FBE6920-8E98-4273-8CDA-15D6EE8E5E66}" destId="{13A731A5-B6B1-4EB3-8553-876D13234FD7}" srcOrd="2" destOrd="0" presId="urn:microsoft.com/office/officeart/2005/8/layout/bList2#1"/>
    <dgm:cxn modelId="{7BC896DB-4A5F-48C7-8A4B-A7F4C9FEF4B3}" type="presParOf" srcId="{7FBE6920-8E98-4273-8CDA-15D6EE8E5E66}" destId="{CE1B9BBC-3D84-4B39-8675-42770CFCC6C6}" srcOrd="3" destOrd="0" presId="urn:microsoft.com/office/officeart/2005/8/layout/bList2#1"/>
    <dgm:cxn modelId="{C9ACABD7-E7E9-414B-914B-DDBE54C33680}" type="presParOf" srcId="{420A8921-90EC-4C0D-9E8B-715D457C1ADD}" destId="{7E2295B1-3DB7-45F9-9758-006CB29CEB93}" srcOrd="5" destOrd="0" presId="urn:microsoft.com/office/officeart/2005/8/layout/bList2#1"/>
    <dgm:cxn modelId="{673BC22C-5B02-411D-B572-39D8D7FCBDB0}" type="presParOf" srcId="{420A8921-90EC-4C0D-9E8B-715D457C1ADD}" destId="{81D46E0F-81C4-47A4-BF02-11BF27EB9729}" srcOrd="6" destOrd="0" presId="urn:microsoft.com/office/officeart/2005/8/layout/bList2#1"/>
    <dgm:cxn modelId="{B69AEB5A-A5C7-459B-90A8-DC4ADFBE91D9}" type="presParOf" srcId="{81D46E0F-81C4-47A4-BF02-11BF27EB9729}" destId="{8412AEC9-C762-4321-80F3-7274809202EC}" srcOrd="0" destOrd="0" presId="urn:microsoft.com/office/officeart/2005/8/layout/bList2#1"/>
    <dgm:cxn modelId="{56E12DAB-2529-4349-BF85-BA185F816DB7}" type="presParOf" srcId="{81D46E0F-81C4-47A4-BF02-11BF27EB9729}" destId="{C83D73FF-52F4-4F4B-9C01-4A610C9B8731}" srcOrd="1" destOrd="0" presId="urn:microsoft.com/office/officeart/2005/8/layout/bList2#1"/>
    <dgm:cxn modelId="{41EBEC3C-098B-44FE-9B2E-60164DC46A04}" type="presParOf" srcId="{81D46E0F-81C4-47A4-BF02-11BF27EB9729}" destId="{D65E503F-5894-48B2-985A-98A9269E0511}" srcOrd="2" destOrd="0" presId="urn:microsoft.com/office/officeart/2005/8/layout/bList2#1"/>
    <dgm:cxn modelId="{2F04139F-14AF-4421-B4B3-3C40CF599F58}" type="presParOf" srcId="{81D46E0F-81C4-47A4-BF02-11BF27EB9729}" destId="{2FEE849D-C320-44CA-8E7A-A03D41A14ADD}" srcOrd="3" destOrd="0" presId="urn:microsoft.com/office/officeart/2005/8/layout/bList2#1"/>
    <dgm:cxn modelId="{CCFE147C-7488-4A3A-A37E-41738A4F76BD}" type="presParOf" srcId="{420A8921-90EC-4C0D-9E8B-715D457C1ADD}" destId="{DD3A332E-5CA6-46EB-BCFC-0941E64D5C63}" srcOrd="7" destOrd="0" presId="urn:microsoft.com/office/officeart/2005/8/layout/bList2#1"/>
    <dgm:cxn modelId="{E475731D-59EE-4FC6-9A33-BF1C0AA44FBE}" type="presParOf" srcId="{420A8921-90EC-4C0D-9E8B-715D457C1ADD}" destId="{D6E272D0-1C88-4146-B914-9CAD90F7D4AC}" srcOrd="8" destOrd="0" presId="urn:microsoft.com/office/officeart/2005/8/layout/bList2#1"/>
    <dgm:cxn modelId="{D5F508E1-FB6A-4061-9A1D-DDDE6D267270}" type="presParOf" srcId="{D6E272D0-1C88-4146-B914-9CAD90F7D4AC}" destId="{732C5590-D4F3-44B9-99D9-ACFF442FA202}" srcOrd="0" destOrd="0" presId="urn:microsoft.com/office/officeart/2005/8/layout/bList2#1"/>
    <dgm:cxn modelId="{A4144568-1963-4255-A1AD-8016A99F2584}" type="presParOf" srcId="{D6E272D0-1C88-4146-B914-9CAD90F7D4AC}" destId="{EE5936AF-B082-41CF-B389-D9FE37BDF06C}" srcOrd="1" destOrd="0" presId="urn:microsoft.com/office/officeart/2005/8/layout/bList2#1"/>
    <dgm:cxn modelId="{00D15EDA-6FF1-4F93-9865-87CB7EAA5317}" type="presParOf" srcId="{D6E272D0-1C88-4146-B914-9CAD90F7D4AC}" destId="{A5457E20-148B-45EB-A8BC-415B563A01AC}" srcOrd="2" destOrd="0" presId="urn:microsoft.com/office/officeart/2005/8/layout/bList2#1"/>
    <dgm:cxn modelId="{E1D17225-38F4-4D08-9DFB-55956D05E5D6}" type="presParOf" srcId="{D6E272D0-1C88-4146-B914-9CAD90F7D4AC}" destId="{CCD2CD61-C3C8-4A3D-B797-BA98A65A64C2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804E5-0DBF-4DC0-9754-90FC2D7C6CF8}">
      <dsp:nvSpPr>
        <dsp:cNvPr id="0" name=""/>
        <dsp:cNvSpPr/>
      </dsp:nvSpPr>
      <dsp:spPr>
        <a:xfrm>
          <a:off x="0" y="357194"/>
          <a:ext cx="8072494" cy="3677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1F7750D-97AC-4C0E-9558-2601F5C3B0A8}">
      <dsp:nvSpPr>
        <dsp:cNvPr id="0" name=""/>
        <dsp:cNvSpPr/>
      </dsp:nvSpPr>
      <dsp:spPr>
        <a:xfrm>
          <a:off x="142875" y="142867"/>
          <a:ext cx="5650745" cy="4144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hlinkClick xmlns:r="http://schemas.openxmlformats.org/officeDocument/2006/relationships" r:id="" action="ppaction://hlinksldjump"/>
            </a:rPr>
            <a:t>Строение атома азота</a:t>
          </a:r>
          <a:endParaRPr lang="ru-RU" sz="2400" b="1" kern="1200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ambria" pitchFamily="18" charset="0"/>
            <a:hlinkClick xmlns:r="http://schemas.openxmlformats.org/officeDocument/2006/relationships" r:id="" action="ppaction://hlinksldjump"/>
          </a:endParaRPr>
        </a:p>
      </dsp:txBody>
      <dsp:txXfrm>
        <a:off x="163108" y="163100"/>
        <a:ext cx="5610279" cy="374013"/>
      </dsp:txXfrm>
    </dsp:sp>
    <dsp:sp modelId="{9FAC8127-E2D0-4DFE-82D0-E86C30E52DF7}">
      <dsp:nvSpPr>
        <dsp:cNvPr id="0" name=""/>
        <dsp:cNvSpPr/>
      </dsp:nvSpPr>
      <dsp:spPr>
        <a:xfrm>
          <a:off x="0" y="981400"/>
          <a:ext cx="8072494" cy="3774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76F689-7A90-49DB-9F1D-6B5D6416D540}">
      <dsp:nvSpPr>
        <dsp:cNvPr id="0" name=""/>
        <dsp:cNvSpPr/>
      </dsp:nvSpPr>
      <dsp:spPr>
        <a:xfrm>
          <a:off x="142875" y="856184"/>
          <a:ext cx="5650745" cy="41096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hlinkClick xmlns:r="http://schemas.openxmlformats.org/officeDocument/2006/relationships" r:id="" action="ppaction://hlinksldjump"/>
            </a:rPr>
            <a:t>Азот в природе</a:t>
          </a:r>
          <a:endParaRPr lang="ru-RU" sz="2400" b="1" kern="1200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ambria" pitchFamily="18" charset="0"/>
            <a:hlinkClick xmlns:r="http://schemas.openxmlformats.org/officeDocument/2006/relationships" r:id="" action="ppaction://hlinksldjump"/>
          </a:endParaRPr>
        </a:p>
      </dsp:txBody>
      <dsp:txXfrm>
        <a:off x="162937" y="876246"/>
        <a:ext cx="5610621" cy="370844"/>
      </dsp:txXfrm>
    </dsp:sp>
    <dsp:sp modelId="{EAA40924-CA3D-4ADA-A1B0-D7994A63E083}">
      <dsp:nvSpPr>
        <dsp:cNvPr id="0" name=""/>
        <dsp:cNvSpPr/>
      </dsp:nvSpPr>
      <dsp:spPr>
        <a:xfrm>
          <a:off x="0" y="1624351"/>
          <a:ext cx="8072494" cy="3972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F526F1-CB3D-415C-8500-77E4D58A568C}">
      <dsp:nvSpPr>
        <dsp:cNvPr id="0" name=""/>
        <dsp:cNvSpPr/>
      </dsp:nvSpPr>
      <dsp:spPr>
        <a:xfrm>
          <a:off x="135734" y="1481473"/>
          <a:ext cx="5650745" cy="4340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hlinkClick xmlns:r="http://schemas.openxmlformats.org/officeDocument/2006/relationships" r:id="" action="ppaction://hlinksldjump"/>
            </a:rPr>
            <a:t>Свойства азота</a:t>
          </a:r>
          <a:endParaRPr lang="ru-RU" sz="2400" b="1" kern="1200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ambria" pitchFamily="18" charset="0"/>
            <a:hlinkClick xmlns:r="http://schemas.openxmlformats.org/officeDocument/2006/relationships" r:id="" action="ppaction://hlinksldjump"/>
          </a:endParaRPr>
        </a:p>
      </dsp:txBody>
      <dsp:txXfrm>
        <a:off x="156924" y="1502663"/>
        <a:ext cx="5608365" cy="391690"/>
      </dsp:txXfrm>
    </dsp:sp>
    <dsp:sp modelId="{A3B86781-A904-4D1A-BAC8-B4347A0030C5}">
      <dsp:nvSpPr>
        <dsp:cNvPr id="0" name=""/>
        <dsp:cNvSpPr/>
      </dsp:nvSpPr>
      <dsp:spPr>
        <a:xfrm>
          <a:off x="0" y="2286025"/>
          <a:ext cx="8072494" cy="4434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D59C9C-EF19-4502-9264-CD7295ADE100}">
      <dsp:nvSpPr>
        <dsp:cNvPr id="0" name=""/>
        <dsp:cNvSpPr/>
      </dsp:nvSpPr>
      <dsp:spPr>
        <a:xfrm>
          <a:off x="142875" y="2124409"/>
          <a:ext cx="5650745" cy="41244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hlinkClick xmlns:r="http://schemas.openxmlformats.org/officeDocument/2006/relationships" r:id="" action="ppaction://hlinksldjump"/>
            </a:rPr>
            <a:t>Оксиды азота</a:t>
          </a:r>
          <a:endParaRPr lang="ru-RU" sz="2400" b="1" kern="1200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ambria" pitchFamily="18" charset="0"/>
            <a:hlinkClick xmlns:r="http://schemas.openxmlformats.org/officeDocument/2006/relationships" r:id="" action="ppaction://hlinksldjump"/>
          </a:endParaRPr>
        </a:p>
      </dsp:txBody>
      <dsp:txXfrm>
        <a:off x="163009" y="2144543"/>
        <a:ext cx="5610477" cy="372178"/>
      </dsp:txXfrm>
    </dsp:sp>
    <dsp:sp modelId="{FB33FDD1-32E5-4D35-AE7F-ACB2AACC9CB8}">
      <dsp:nvSpPr>
        <dsp:cNvPr id="0" name=""/>
        <dsp:cNvSpPr/>
      </dsp:nvSpPr>
      <dsp:spPr>
        <a:xfrm>
          <a:off x="0" y="2957109"/>
          <a:ext cx="8072494" cy="403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FAB6EA-F9D9-4C25-846E-648CF689691D}">
      <dsp:nvSpPr>
        <dsp:cNvPr id="0" name=""/>
        <dsp:cNvSpPr/>
      </dsp:nvSpPr>
      <dsp:spPr>
        <a:xfrm>
          <a:off x="142875" y="2814227"/>
          <a:ext cx="5650745" cy="4143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hlinkClick xmlns:r="http://schemas.openxmlformats.org/officeDocument/2006/relationships" r:id="" action="ppaction://hlinksldjump"/>
            </a:rPr>
            <a:t>Аммиак</a:t>
          </a:r>
          <a:endParaRPr lang="ru-RU" sz="2400" b="1" kern="1200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ambria" pitchFamily="18" charset="0"/>
            <a:hlinkClick xmlns:r="http://schemas.openxmlformats.org/officeDocument/2006/relationships" r:id="" action="ppaction://hlinksldjump"/>
          </a:endParaRPr>
        </a:p>
      </dsp:txBody>
      <dsp:txXfrm>
        <a:off x="163104" y="2834456"/>
        <a:ext cx="5610287" cy="373926"/>
      </dsp:txXfrm>
    </dsp:sp>
    <dsp:sp modelId="{7B777F53-8D25-435F-8E00-E2E7C57913B2}">
      <dsp:nvSpPr>
        <dsp:cNvPr id="0" name=""/>
        <dsp:cNvSpPr/>
      </dsp:nvSpPr>
      <dsp:spPr>
        <a:xfrm>
          <a:off x="0" y="3620035"/>
          <a:ext cx="8072494" cy="3804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CDB28A-D0AC-4A13-82A1-23EFAAA3A60A}">
      <dsp:nvSpPr>
        <dsp:cNvPr id="0" name=""/>
        <dsp:cNvSpPr/>
      </dsp:nvSpPr>
      <dsp:spPr>
        <a:xfrm>
          <a:off x="142875" y="3443357"/>
          <a:ext cx="5650745" cy="40776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hlinkClick xmlns:r="http://schemas.openxmlformats.org/officeDocument/2006/relationships" r:id="" action="ppaction://hlinksldjump"/>
            </a:rPr>
            <a:t>Азотная кислота</a:t>
          </a:r>
          <a:endParaRPr lang="ru-RU" sz="2400" b="1" kern="1200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ambria" pitchFamily="18" charset="0"/>
            <a:hlinkClick xmlns:r="http://schemas.openxmlformats.org/officeDocument/2006/relationships" r:id="" action="ppaction://hlinksldjump"/>
          </a:endParaRPr>
        </a:p>
      </dsp:txBody>
      <dsp:txXfrm>
        <a:off x="162780" y="3463262"/>
        <a:ext cx="5610935" cy="367954"/>
      </dsp:txXfrm>
    </dsp:sp>
    <dsp:sp modelId="{2BFE23FF-7C50-4613-8706-0918418EC82E}">
      <dsp:nvSpPr>
        <dsp:cNvPr id="0" name=""/>
        <dsp:cNvSpPr/>
      </dsp:nvSpPr>
      <dsp:spPr>
        <a:xfrm>
          <a:off x="0" y="4262939"/>
          <a:ext cx="8072494" cy="3805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9EC351-3646-4837-9B1E-8007AB4E7150}">
      <dsp:nvSpPr>
        <dsp:cNvPr id="0" name=""/>
        <dsp:cNvSpPr/>
      </dsp:nvSpPr>
      <dsp:spPr>
        <a:xfrm>
          <a:off x="135734" y="4080711"/>
          <a:ext cx="5650745" cy="41987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hlinkClick xmlns:r="http://schemas.openxmlformats.org/officeDocument/2006/relationships" r:id="" action="ppaction://hlinksldjump"/>
            </a:rPr>
            <a:t>Соли азотной кислоты</a:t>
          </a:r>
          <a:endParaRPr lang="ru-RU" sz="2400" b="1" kern="1200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ambria" pitchFamily="18" charset="0"/>
            <a:hlinkClick xmlns:r="http://schemas.openxmlformats.org/officeDocument/2006/relationships" r:id="" action="ppaction://hlinksldjump"/>
          </a:endParaRPr>
        </a:p>
      </dsp:txBody>
      <dsp:txXfrm>
        <a:off x="156230" y="4101207"/>
        <a:ext cx="5609753" cy="378879"/>
      </dsp:txXfrm>
    </dsp:sp>
    <dsp:sp modelId="{D0D4D0ED-F597-4D41-9F29-511530E6795F}">
      <dsp:nvSpPr>
        <dsp:cNvPr id="0" name=""/>
        <dsp:cNvSpPr/>
      </dsp:nvSpPr>
      <dsp:spPr>
        <a:xfrm>
          <a:off x="0" y="4934956"/>
          <a:ext cx="8072494" cy="4228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6E8F4E-99F6-4E80-AE74-AB4A3A41B3CB}">
      <dsp:nvSpPr>
        <dsp:cNvPr id="0" name=""/>
        <dsp:cNvSpPr/>
      </dsp:nvSpPr>
      <dsp:spPr>
        <a:xfrm>
          <a:off x="142875" y="4791685"/>
          <a:ext cx="5650745" cy="4232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585" tIns="0" rIns="21358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itchFamily="18" charset="0"/>
              <a:hlinkClick xmlns:r="http://schemas.openxmlformats.org/officeDocument/2006/relationships" r:id="" action="ppaction://hlinksldjump"/>
            </a:rPr>
            <a:t>Проверочная работа</a:t>
          </a:r>
          <a:endParaRPr lang="ru-RU" sz="2400" b="1" kern="1200" cap="none" spc="150" dirty="0" smtClean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Cambria" pitchFamily="18" charset="0"/>
            <a:hlinkClick xmlns:r="http://schemas.openxmlformats.org/officeDocument/2006/relationships" r:id="" action="ppaction://hlinksldjump"/>
          </a:endParaRPr>
        </a:p>
      </dsp:txBody>
      <dsp:txXfrm>
        <a:off x="163538" y="4812348"/>
        <a:ext cx="5609419" cy="381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6DFA1F-2119-4DA4-A7BE-4B5D587A3E27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8B8089-BDF1-40C4-9D5B-F34297AD4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72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3000C1-F0A8-4253-B8A1-789AF0FBD4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6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C3A81-B070-4479-8B93-77BFB9630DDF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Карташова Л.А.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1B3B-86E0-40EB-A177-64753EA5F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38DC-B988-4994-B5C0-B17AA545D572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Карташова Л.А.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15B20-D9D2-4D4D-B232-52FD4ED61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E26C-1A6F-4130-A2DC-27D7A398FFA4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Карташова Л.А.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EB56-2574-4F07-A538-1FDDACAB2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24BA-1568-4AED-B5C3-6470B78B2267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Карташова Л.А.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3DD9-F078-404B-8262-3448C716A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3F45-33E9-46E0-94EE-D88A023D7D77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Карташова Л.А.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010B-12EE-4456-BD85-703063DAE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223BA-BE5B-410C-90FE-793305F55179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Карташова Л.А.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7AF2-3E41-41D6-A87E-185F65475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24D97-4FC9-4A8B-80AF-20869027BD18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Карташова Л.А.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7C515-99CC-41EF-8974-43AF7A852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528CD-C911-4ACD-9B89-8089C1C7248F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Карташова Л.А.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C681-7AD2-4849-8A97-97632816A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4C1C-6993-4FA1-9BA4-DB43B00EC6A8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Карташова Л.А.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5EE1-1125-486A-892B-736ADFB4C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4EAA9-B98C-4342-8610-1FCC9598A814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Карташова Л.А.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2EF3D-E047-45A2-ABDA-FCBF86836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6E3F-8700-4295-B03C-19F7AA36ECFA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Карташова Л.А.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93E7-5C67-4775-BAEA-9AB44862A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86364-E021-45F7-8BF5-9F86EDA1173C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Карташова Л.А.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641794-E4A7-4E7F-9E9E-D8B7B41DC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lhimikov.net/elektronbuch/ammiak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nntu.sci-nnov.ru/RUS/otd_sl/gochs/people_protect/people_protect_4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ua.all-biz.info/buy/goods/?group=108214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ediss.narod.ru/azotnaya_kislota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../&#1052;&#1086;&#1080;%20&#1076;&#1086;&#1082;&#1091;&#1084;&#1077;&#1085;&#1090;&#1099;/029.ra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7062.ru.all-biz.info/cat.php?page=2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://www.all-biz.info/ru/buy/goods/?group=10036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r-gazonov.ru/catalogue/" TargetMode="External"/><Relationship Id="rId5" Type="http://schemas.openxmlformats.org/officeDocument/2006/relationships/image" Target="../media/image16.png"/><Relationship Id="rId10" Type="http://schemas.openxmlformats.org/officeDocument/2006/relationships/slide" Target="slide2.xml"/><Relationship Id="rId4" Type="http://schemas.openxmlformats.org/officeDocument/2006/relationships/hyperlink" Target="http://www.ukr-prom.com/cart/id1373/razd166/" TargetMode="Externa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picsru.eu/domain/samar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Diatomi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tvergazservis.ru/azot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ru.all-biz.info/p401036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AF2FBC-925E-4849-851A-76D03646E95A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6755" y="1196752"/>
            <a:ext cx="3645806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Азот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71500" y="4214813"/>
            <a:ext cx="457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Далмуродова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Бердиева З.М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6813" y="6500813"/>
            <a:ext cx="323850" cy="323850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9EE6DB-A69D-4D2B-872B-B187B0292ED3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pic>
        <p:nvPicPr>
          <p:cNvPr id="6146" name="Picture 2">
            <a:hlinkClick r:id="rId2" tooltip="получение аммиака в промышленности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85918" y="1372814"/>
            <a:ext cx="5853107" cy="4581886"/>
          </a:xfrm>
          <a:prstGeom prst="roundRect">
            <a:avLst>
              <a:gd name="adj" fmla="val 8858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346075"/>
            <a:ext cx="8472488" cy="511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Получение аммиака в промышленности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15375" y="6457950"/>
            <a:ext cx="323850" cy="323850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>
            <a:spLocks noChangeAspect="1"/>
          </p:cNvSpPr>
          <p:nvPr/>
        </p:nvSpPr>
        <p:spPr>
          <a:xfrm>
            <a:off x="8391525" y="6462713"/>
            <a:ext cx="323850" cy="32385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Получение аммиака в лаборатории</a:t>
            </a:r>
          </a:p>
        </p:txBody>
      </p:sp>
      <p:pic>
        <p:nvPicPr>
          <p:cNvPr id="9" name="Picture 2" descr="E: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059" t="-8214" r="-9587" b="-7949"/>
          <a:stretch>
            <a:fillRect/>
          </a:stretch>
        </p:blipFill>
        <p:spPr>
          <a:xfrm>
            <a:off x="1714480" y="1285860"/>
            <a:ext cx="5572338" cy="4921039"/>
          </a:xfrm>
          <a:prstGeom prst="roundRect">
            <a:avLst>
              <a:gd name="adj" fmla="val 860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9EE6DB-A69D-4D2B-872B-B187B0292ED3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48713" y="6457950"/>
            <a:ext cx="323850" cy="323850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>
            <a:spLocks noChangeAspect="1"/>
          </p:cNvSpPr>
          <p:nvPr/>
        </p:nvSpPr>
        <p:spPr>
          <a:xfrm>
            <a:off x="8391525" y="6462713"/>
            <a:ext cx="323850" cy="32385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Использование аммиака в народном хозяйстве</a:t>
            </a:r>
            <a:endParaRPr lang="ru-RU" sz="3600" b="1" dirty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9EE6DB-A69D-4D2B-872B-B187B0292ED3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pic>
        <p:nvPicPr>
          <p:cNvPr id="7170" name="Picture 2">
            <a:hlinkClick r:id="rId2" tooltip="использование аммиака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00166" y="1500174"/>
            <a:ext cx="6143668" cy="4429156"/>
          </a:xfrm>
          <a:prstGeom prst="roundRect">
            <a:avLst>
              <a:gd name="adj" fmla="val 4641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6813" y="6429375"/>
            <a:ext cx="323850" cy="323850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Управляющая кнопка: назад 20">
            <a:hlinkClick r:id="" action="ppaction://hlinkshowjump?jump=previousslide" highlightClick="1"/>
          </p:cNvPr>
          <p:cNvSpPr>
            <a:spLocks noChangeAspect="1"/>
          </p:cNvSpPr>
          <p:nvPr/>
        </p:nvSpPr>
        <p:spPr>
          <a:xfrm>
            <a:off x="8001000" y="6429375"/>
            <a:ext cx="323850" cy="32385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Управляющая кнопка: домой 22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391525" y="6429375"/>
            <a:ext cx="323850" cy="32385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Азотная кислота</a:t>
            </a:r>
            <a:endParaRPr lang="ru-RU" sz="3600" b="1" dirty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9EE6DB-A69D-4D2B-872B-B187B0292ED3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pic>
        <p:nvPicPr>
          <p:cNvPr id="4098" name="Picture 2">
            <a:hlinkClick r:id="rId2" tooltip="азотная кислота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9125" y="4214813"/>
            <a:ext cx="2381250" cy="1758950"/>
          </a:xfrm>
        </p:spPr>
      </p:pic>
      <p:pic>
        <p:nvPicPr>
          <p:cNvPr id="409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357298"/>
            <a:ext cx="2945604" cy="2195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4" name="Группа 53"/>
          <p:cNvGrpSpPr>
            <a:grpSpLocks/>
          </p:cNvGrpSpPr>
          <p:nvPr/>
        </p:nvGrpSpPr>
        <p:grpSpPr bwMode="auto">
          <a:xfrm>
            <a:off x="3714750" y="4286250"/>
            <a:ext cx="2701925" cy="1627188"/>
            <a:chOff x="357158" y="1071546"/>
            <a:chExt cx="2772744" cy="1698135"/>
          </a:xfrm>
        </p:grpSpPr>
        <p:sp>
          <p:nvSpPr>
            <p:cNvPr id="26633" name="TextBox 10"/>
            <p:cNvSpPr txBox="1">
              <a:spLocks noChangeArrowheads="1"/>
            </p:cNvSpPr>
            <p:nvPr/>
          </p:nvSpPr>
          <p:spPr bwMode="auto">
            <a:xfrm>
              <a:off x="357158" y="1571612"/>
              <a:ext cx="53572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latin typeface="Calibri" pitchFamily="34" charset="0"/>
                </a:rPr>
                <a:t>H</a:t>
              </a:r>
              <a:endParaRPr lang="ru-RU" sz="4400">
                <a:latin typeface="Calibri" pitchFamily="34" charset="0"/>
              </a:endParaRPr>
            </a:p>
          </p:txBody>
        </p:sp>
        <p:sp>
          <p:nvSpPr>
            <p:cNvPr id="26634" name="TextBox 11"/>
            <p:cNvSpPr txBox="1">
              <a:spLocks noChangeArrowheads="1"/>
            </p:cNvSpPr>
            <p:nvPr/>
          </p:nvSpPr>
          <p:spPr bwMode="auto">
            <a:xfrm>
              <a:off x="1084876" y="1571612"/>
              <a:ext cx="55816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latin typeface="Calibri" pitchFamily="34" charset="0"/>
                </a:rPr>
                <a:t>O</a:t>
              </a:r>
              <a:endParaRPr lang="ru-RU" sz="4400">
                <a:latin typeface="Calibri" pitchFamily="34" charset="0"/>
              </a:endParaRPr>
            </a:p>
          </p:txBody>
        </p:sp>
        <p:sp>
          <p:nvSpPr>
            <p:cNvPr id="26635" name="TextBox 12"/>
            <p:cNvSpPr txBox="1">
              <a:spLocks noChangeArrowheads="1"/>
            </p:cNvSpPr>
            <p:nvPr/>
          </p:nvSpPr>
          <p:spPr bwMode="auto">
            <a:xfrm>
              <a:off x="1808874" y="1587989"/>
              <a:ext cx="54854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latin typeface="Calibri" pitchFamily="34" charset="0"/>
                </a:rPr>
                <a:t>N</a:t>
              </a:r>
              <a:endParaRPr lang="ru-RU" sz="4400">
                <a:latin typeface="Calibri" pitchFamily="34" charset="0"/>
              </a:endParaRPr>
            </a:p>
          </p:txBody>
        </p:sp>
        <p:sp>
          <p:nvSpPr>
            <p:cNvPr id="26636" name="TextBox 15"/>
            <p:cNvSpPr txBox="1">
              <a:spLocks noChangeArrowheads="1"/>
            </p:cNvSpPr>
            <p:nvPr/>
          </p:nvSpPr>
          <p:spPr bwMode="auto">
            <a:xfrm>
              <a:off x="2571736" y="2000240"/>
              <a:ext cx="55816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latin typeface="Calibri" pitchFamily="34" charset="0"/>
                </a:rPr>
                <a:t>O</a:t>
              </a:r>
              <a:endParaRPr lang="ru-RU" sz="4400">
                <a:latin typeface="Calibri" pitchFamily="34" charset="0"/>
              </a:endParaRPr>
            </a:p>
          </p:txBody>
        </p:sp>
        <p:sp>
          <p:nvSpPr>
            <p:cNvPr id="26637" name="TextBox 16"/>
            <p:cNvSpPr txBox="1">
              <a:spLocks noChangeArrowheads="1"/>
            </p:cNvSpPr>
            <p:nvPr/>
          </p:nvSpPr>
          <p:spPr bwMode="auto">
            <a:xfrm>
              <a:off x="2571736" y="1071546"/>
              <a:ext cx="55816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latin typeface="Calibri" pitchFamily="34" charset="0"/>
                </a:rPr>
                <a:t>O</a:t>
              </a:r>
              <a:endParaRPr lang="ru-RU" sz="4400">
                <a:latin typeface="Calibri" pitchFamily="34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57295" y="2000965"/>
              <a:ext cx="28509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570845" y="2000965"/>
              <a:ext cx="28672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2286023" y="1571874"/>
              <a:ext cx="285095" cy="2137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286023" y="2214680"/>
              <a:ext cx="285095" cy="1706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Минус 44"/>
            <p:cNvSpPr/>
            <p:nvPr/>
          </p:nvSpPr>
          <p:spPr>
            <a:xfrm rot="1825829">
              <a:off x="2501066" y="2251128"/>
              <a:ext cx="159653" cy="46388"/>
            </a:xfrm>
            <a:prstGeom prst="mathMinus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Минус 45"/>
            <p:cNvSpPr/>
            <p:nvPr/>
          </p:nvSpPr>
          <p:spPr>
            <a:xfrm rot="19357377" flipV="1">
              <a:off x="2497808" y="1671277"/>
              <a:ext cx="162911" cy="46388"/>
            </a:xfrm>
            <a:prstGeom prst="mathMinu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Минус 46"/>
            <p:cNvSpPr/>
            <p:nvPr/>
          </p:nvSpPr>
          <p:spPr>
            <a:xfrm rot="19357377" flipV="1">
              <a:off x="2261587" y="1840262"/>
              <a:ext cx="197122" cy="46388"/>
            </a:xfrm>
            <a:prstGeom prst="mathMinu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Минус 47"/>
            <p:cNvSpPr/>
            <p:nvPr/>
          </p:nvSpPr>
          <p:spPr>
            <a:xfrm rot="1825829">
              <a:off x="2287653" y="2135158"/>
              <a:ext cx="143362" cy="46388"/>
            </a:xfrm>
            <a:prstGeom prst="mathMinu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28625" y="1357313"/>
            <a:ext cx="5429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Азотная кислота - бесцветная, дымящая на воздухе жидкость, температура плавления −41,59 °C, кипения +82,6 °C с частичным разложением. Растворимость азотной кислоты в воде неограничена.</a:t>
            </a:r>
          </a:p>
        </p:txBody>
      </p:sp>
      <p:sp>
        <p:nvSpPr>
          <p:cNvPr id="57" name="Управляющая кнопка: далее 5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6813" y="6462713"/>
            <a:ext cx="323850" cy="323850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725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Химические свойства азотной кислоты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9EE6DB-A69D-4D2B-872B-B187B0292ED3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88" y="12858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3500" u="sng" dirty="0" smtClean="0">
                <a:latin typeface="Times New Roman" pitchFamily="18" charset="0"/>
                <a:cs typeface="Times New Roman" pitchFamily="18" charset="0"/>
              </a:rPr>
              <a:t>Типичные свойства:</a:t>
            </a:r>
            <a:endParaRPr lang="en-US" sz="3500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с основными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амфотерными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оксидами: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+ 2HNO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Cu(NO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ZnO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+ 2HNO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Cu(NO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с основаниями: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KOH + HNO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KNO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в) вытесняет слабые кислоты из их солей: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CaCO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+ 2HNO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Ca(NO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+ 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↑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При кипении или под действием света азотная кислота частично разлагается: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4HNO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2H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 + 4NO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↑ + 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↑</a:t>
            </a:r>
            <a:endParaRPr lang="ru-RU" sz="24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6813" y="6462713"/>
            <a:ext cx="323850" cy="323850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>
            <a:spLocks noChangeAspect="1"/>
          </p:cNvSpPr>
          <p:nvPr/>
        </p:nvSpPr>
        <p:spPr>
          <a:xfrm>
            <a:off x="8462963" y="6462713"/>
            <a:ext cx="323850" cy="32385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Georgia" pitchFamily="18" charset="0"/>
              </a:rPr>
              <a:t>Химические свойства азотной кислоты</a:t>
            </a:r>
            <a:br>
              <a:rPr lang="ru-RU" sz="3200" b="1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3200" b="1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9EE6DB-A69D-4D2B-872B-B187B0292ED3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1396975">
            <a:off x="2238375" y="1331913"/>
            <a:ext cx="1720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разбавленная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143125" y="1285875"/>
            <a:ext cx="2071688" cy="85725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86313" y="1285875"/>
            <a:ext cx="2071687" cy="85725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314942">
            <a:off x="5035550" y="1493838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концентрированная</a:t>
            </a:r>
          </a:p>
        </p:txBody>
      </p:sp>
      <p:sp>
        <p:nvSpPr>
          <p:cNvPr id="14" name="TextBox 13">
            <a:hlinkClick r:id="rId2" action="ppaction://hlinkfile"/>
          </p:cNvPr>
          <p:cNvSpPr txBox="1"/>
          <p:nvPr/>
        </p:nvSpPr>
        <p:spPr>
          <a:xfrm>
            <a:off x="214313" y="2236788"/>
            <a:ext cx="4429125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С металлами до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3Zn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8HNO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=3Zn(NO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+4H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O+2NO↑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С металлами после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3Cu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8HNO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=3Cu(NO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+4H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O+2NO↑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aseline="-25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неметаллами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2HNO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+2NO↑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aseline="-25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+mn-lt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органическими веществами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+HNO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3" y="2214563"/>
            <a:ext cx="4357687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С металлами до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4HNO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=Zn(NO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+2H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O+2NO↑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металлами после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4HNO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=Cu(NO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+2H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O+2NO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↑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aseline="-250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неметаллами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6HNO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+6NO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↑+2H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aseline="-250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+mn-lt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Пассивирует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железо, алюминий, хром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6813" y="6462713"/>
            <a:ext cx="323850" cy="323850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8391525" y="6462713"/>
            <a:ext cx="323850" cy="32385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>
            <a:spLocks noChangeAspect="1"/>
          </p:cNvSpPr>
          <p:nvPr/>
        </p:nvSpPr>
        <p:spPr>
          <a:xfrm>
            <a:off x="8001000" y="6462713"/>
            <a:ext cx="323850" cy="32385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85813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Georgia" pitchFamily="18" charset="0"/>
              </a:rPr>
              <a:t>Соли азотной кислоты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9EE6DB-A69D-4D2B-872B-B187B0292ED3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06" y="-24"/>
          <a:ext cx="9001156" cy="6399355"/>
        </p:xfrm>
        <a:graphic>
          <a:graphicData uri="http://schemas.openxmlformats.org/drawingml/2006/table">
            <a:tbl>
              <a:tblPr firstRow="1" lastRow="1" bandRow="1">
                <a:tableStyleId>{69CF1AB2-1976-4502-BF36-3FF5EA218861}</a:tableStyleId>
              </a:tblPr>
              <a:tblGrid>
                <a:gridCol w="4500578"/>
                <a:gridCol w="4500578"/>
              </a:tblGrid>
              <a:tr h="5715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j-ea"/>
                          <a:cs typeface="+mj-cs"/>
                        </a:rPr>
                        <a:t>Соли азотной кислоты</a:t>
                      </a:r>
                      <a:endParaRPr lang="ru-RU" sz="3200" b="1" kern="1200" dirty="0">
                        <a:solidFill>
                          <a:srgbClr val="002060"/>
                        </a:solidFill>
                        <a:latin typeface="Georgia" pitchFamily="18" charset="0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457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Натриевая селитра</a:t>
                      </a:r>
                      <a:endParaRPr lang="ru-RU" sz="2000" b="1" cap="none" spc="0" dirty="0" smtClean="0">
                        <a:ln w="1905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Кальциевая селитра</a:t>
                      </a:r>
                      <a:endParaRPr lang="ru-RU" sz="2000" b="1" cap="none" spc="0" dirty="0" smtClean="0">
                        <a:ln w="1905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4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cap="none" spc="0" dirty="0" smtClean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cap="none" spc="0" dirty="0" smtClean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cap="none" spc="0" dirty="0" smtClean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cap="none" spc="0" dirty="0" smtClean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cap="none" spc="0" dirty="0" smtClean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cap="none" spc="0" baseline="-25000" dirty="0" smtClean="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i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Калийная селитра</a:t>
                      </a:r>
                      <a:endParaRPr lang="ru-RU" sz="2000" b="1" cap="none" spc="0" dirty="0" smtClean="0">
                        <a:ln w="1905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cap="none" spc="0" dirty="0" smtClean="0">
                          <a:ln w="1905"/>
                          <a:solidFill>
                            <a:schemeClr val="dk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Аммиачная селитра</a:t>
                      </a:r>
                      <a:endParaRPr lang="ru-RU" sz="2000" kern="1200" cap="none" spc="0" dirty="0">
                        <a:ln w="1905"/>
                        <a:solidFill>
                          <a:schemeClr val="dk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2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spc="0" baseline="3000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spc="0" baseline="3000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spc="0" baseline="3000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spc="0" baseline="3000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spc="0" baseline="3000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spc="0" baseline="3000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spc="0" baseline="3000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spc="0" baseline="3000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spc="0" baseline="3000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spc="0" baseline="3000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spc="0" baseline="3000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spc="0" baseline="3000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spc="0" baseline="3000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spc="0" baseline="3000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spc="0" baseline="3000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spc="0" baseline="3000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none" spc="0" baseline="30000" dirty="0" smtClean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8">
            <a:hlinkClick r:id="rId2" tooltip="нитрат натрия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71546"/>
            <a:ext cx="2268000" cy="2268000"/>
          </a:xfrm>
          <a:prstGeom prst="round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6">
            <a:hlinkClick r:id="rId4" tooltip="нитрат калия"/>
          </p:cNvPr>
          <p:cNvPicPr preferRelativeResize="0">
            <a:picLocks noChangeArrowheads="1"/>
          </p:cNvPicPr>
          <p:nvPr/>
        </p:nvPicPr>
        <p:blipFill>
          <a:blip r:embed="rId5" cstate="print"/>
          <a:srcRect t="2918" b="3699"/>
          <a:stretch>
            <a:fillRect/>
          </a:stretch>
        </p:blipFill>
        <p:spPr bwMode="auto">
          <a:xfrm>
            <a:off x="1142976" y="4000504"/>
            <a:ext cx="2268000" cy="2268000"/>
          </a:xfrm>
          <a:prstGeom prst="round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7">
            <a:hlinkClick r:id="rId6" tooltip="нитрат кальция"/>
          </p:cNvPr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1071546"/>
            <a:ext cx="2268000" cy="2268000"/>
          </a:xfrm>
          <a:prstGeom prst="round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5">
            <a:hlinkClick r:id="rId8" tooltip="нитрат аммония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4000504"/>
            <a:ext cx="2268000" cy="2268000"/>
          </a:xfrm>
          <a:prstGeom prst="round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Управляющая кнопка: домой 10">
            <a:hlinkClick r:id="rId10" action="ppaction://hlinksldjump" highlightClick="1"/>
          </p:cNvPr>
          <p:cNvSpPr>
            <a:spLocks noChangeAspect="1"/>
          </p:cNvSpPr>
          <p:nvPr/>
        </p:nvSpPr>
        <p:spPr>
          <a:xfrm>
            <a:off x="8786813" y="6534150"/>
            <a:ext cx="323850" cy="32385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96925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Georgia" pitchFamily="18" charset="0"/>
              </a:rPr>
              <a:t>Вставьте пропущенные слова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143000"/>
            <a:ext cx="8572500" cy="4525963"/>
          </a:xfrm>
        </p:spPr>
        <p:txBody>
          <a:bodyPr rtlCol="0"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	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периодической системе Д.И. Менделеева азот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расположен в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периоде,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группе,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главной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подгруппе. Его порядковый номер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относительная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атомная масса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14  .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В соединениях азот проявляет степени окисления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+5, +4, +3, +2, +1, -3 . Число протонов в атоме азота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электронов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   , нейтронов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заряд ядра  +7  ,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электронная формула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Формула высшего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оксида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000" b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, его характер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кислотный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формула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высшего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гидроксида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Н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latin typeface="Cambria" pitchFamily="18" charset="0"/>
                <a:cs typeface="Times New Roman" pitchFamily="18" charset="0"/>
              </a:rPr>
              <a:t>формула</a:t>
            </a:r>
            <a:r>
              <a:rPr lang="en-US" sz="36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Cambria" pitchFamily="18" charset="0"/>
                <a:cs typeface="Times New Roman" pitchFamily="18" charset="0"/>
              </a:rPr>
              <a:t>летучего</a:t>
            </a:r>
            <a:endParaRPr lang="en-US" sz="3600" b="1" dirty="0" smtClean="0">
              <a:latin typeface="Cambria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>
                <a:latin typeface="Cambria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latin typeface="Cambria" pitchFamily="18" charset="0"/>
                <a:cs typeface="Times New Roman" pitchFamily="18" charset="0"/>
              </a:rPr>
              <a:t> водородного соединения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9EE6DB-A69D-4D2B-872B-B187B0292ED3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4625" y="1571625"/>
            <a:ext cx="500063" cy="3952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1571625"/>
            <a:ext cx="500062" cy="3952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43563" y="1928813"/>
            <a:ext cx="500062" cy="39528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86063" y="2286000"/>
            <a:ext cx="500062" cy="3952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29563" y="3071813"/>
            <a:ext cx="500062" cy="39528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86000" y="3462338"/>
            <a:ext cx="500063" cy="39528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29438" y="3429000"/>
            <a:ext cx="500062" cy="3952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29063" y="3819525"/>
            <a:ext cx="1285875" cy="3952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63" y="4214813"/>
            <a:ext cx="714375" cy="39528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6313" y="4214813"/>
            <a:ext cx="1714500" cy="39528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14750" y="4572000"/>
            <a:ext cx="857250" cy="3952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86250" y="5000625"/>
            <a:ext cx="642938" cy="3952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72000" y="3429000"/>
            <a:ext cx="500063" cy="3952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500" y="3071813"/>
            <a:ext cx="2786063" cy="39528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6813" y="6462713"/>
            <a:ext cx="323850" cy="323850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Управляющая кнопка: назад 29">
            <a:hlinkClick r:id="" action="ppaction://hlinkshowjump?jump=previousslide" highlightClick="1"/>
          </p:cNvPr>
          <p:cNvSpPr>
            <a:spLocks noChangeAspect="1"/>
          </p:cNvSpPr>
          <p:nvPr/>
        </p:nvSpPr>
        <p:spPr>
          <a:xfrm>
            <a:off x="8391525" y="6462713"/>
            <a:ext cx="323850" cy="32385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1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25488"/>
          </a:xfrm>
        </p:spPr>
        <p:txBody>
          <a:bodyPr/>
          <a:lstStyle/>
          <a:p>
            <a:r>
              <a:rPr lang="ru-RU" sz="2800" b="1" smtClean="0">
                <a:solidFill>
                  <a:srgbClr val="002060"/>
                </a:solidFill>
                <a:latin typeface="Georgia" pitchFamily="18" charset="0"/>
              </a:rPr>
              <a:t>Распределите соединения азота по классам неорганических соединений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142987"/>
          <a:ext cx="8186766" cy="497682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28922"/>
                <a:gridCol w="2728922"/>
                <a:gridCol w="2728922"/>
              </a:tblGrid>
              <a:tr h="41110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Оксиды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Кислоты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Соли</a:t>
                      </a:r>
                    </a:p>
                  </a:txBody>
                  <a:tcPr/>
                </a:tc>
              </a:tr>
              <a:tr h="7095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неверно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неверно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неверно</a:t>
                      </a:r>
                    </a:p>
                  </a:txBody>
                  <a:tcPr/>
                </a:tc>
              </a:tr>
              <a:tr h="7401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неверно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верно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верно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095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неверно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верно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неверно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095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верно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неверно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верно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095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неверно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верно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095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неверно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неверно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неверно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9EE6DB-A69D-4D2B-872B-B187B0292ED3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63" y="1714500"/>
            <a:ext cx="1511300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NH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95375" y="2500313"/>
            <a:ext cx="1547813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HNO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95375" y="3214688"/>
            <a:ext cx="1547813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NaNO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1563" y="4000500"/>
            <a:ext cx="1547812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63" y="4714875"/>
            <a:ext cx="1547812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NO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95375" y="5500688"/>
            <a:ext cx="1547813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HNO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7625" y="1714500"/>
            <a:ext cx="1547813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81438" y="2500313"/>
            <a:ext cx="1547812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HNO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7625" y="3214688"/>
            <a:ext cx="1547813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HNO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81438" y="4000500"/>
            <a:ext cx="1547812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81438" y="4714875"/>
            <a:ext cx="1547812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Fe(NO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81438" y="5500688"/>
            <a:ext cx="1547812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72250" y="1714500"/>
            <a:ext cx="1547813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NO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72250" y="2500313"/>
            <a:ext cx="1547813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KNO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72250" y="3214688"/>
            <a:ext cx="1547813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NH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72250" y="4000500"/>
            <a:ext cx="1547813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Al(NO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96063" y="4714875"/>
            <a:ext cx="1547812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LiNO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43688" y="5500688"/>
            <a:ext cx="1547812" cy="428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sz="2800" b="1" baseline="-25000" dirty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ru-RU" sz="2800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6813" y="6462713"/>
            <a:ext cx="323850" cy="323850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Управляющая кнопка: назад 28">
            <a:hlinkClick r:id="" action="ppaction://hlinkshowjump?jump=previousslide" highlightClick="1"/>
          </p:cNvPr>
          <p:cNvSpPr>
            <a:spLocks noChangeAspect="1"/>
          </p:cNvSpPr>
          <p:nvPr/>
        </p:nvSpPr>
        <p:spPr>
          <a:xfrm>
            <a:off x="8001000" y="6462713"/>
            <a:ext cx="323850" cy="32385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Управляющая кнопка: домой 30">
            <a:hlinkClick r:id="rId3" action="ppaction://hlinksldjump" highlightClick="1"/>
          </p:cNvPr>
          <p:cNvSpPr>
            <a:spLocks noChangeAspect="1"/>
          </p:cNvSpPr>
          <p:nvPr/>
        </p:nvSpPr>
        <p:spPr>
          <a:xfrm>
            <a:off x="8391525" y="6462713"/>
            <a:ext cx="323850" cy="32385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072494" cy="600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9EE6DB-A69D-4D2B-872B-B187B0292ED3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Строение атома азота</a:t>
            </a:r>
            <a:br>
              <a:rPr lang="ru-RU" sz="3200" b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endParaRPr lang="ru-RU" sz="3200" b="1" dirty="0" smtClean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9EE6DB-A69D-4D2B-872B-B187B0292ED3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85786" y="1214422"/>
            <a:ext cx="995786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71663" y="1643063"/>
            <a:ext cx="914400" cy="914400"/>
          </a:xfrm>
          <a:prstGeom prst="ellipse">
            <a:avLst/>
          </a:prstGeom>
          <a:solidFill>
            <a:srgbClr val="BCC9E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+ 7</a:t>
            </a:r>
            <a:endParaRPr lang="ru-RU" sz="2400" b="1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Дуга 7"/>
          <p:cNvSpPr/>
          <p:nvPr/>
        </p:nvSpPr>
        <p:spPr>
          <a:xfrm>
            <a:off x="2143125" y="1500188"/>
            <a:ext cx="1000125" cy="1214437"/>
          </a:xfrm>
          <a:prstGeom prst="arc">
            <a:avLst>
              <a:gd name="adj1" fmla="val 17564713"/>
              <a:gd name="adj2" fmla="val 3622551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2428875" y="1428750"/>
            <a:ext cx="1143000" cy="1357313"/>
          </a:xfrm>
          <a:prstGeom prst="arc">
            <a:avLst>
              <a:gd name="adj1" fmla="val 17564713"/>
              <a:gd name="adj2" fmla="val 3622551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693988" y="2571750"/>
            <a:ext cx="377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mbria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051175" y="2643188"/>
            <a:ext cx="377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mbria" pitchFamily="18" charset="0"/>
                <a:cs typeface="Times New Roman" pitchFamily="18" charset="0"/>
              </a:rPr>
              <a:t>5</a:t>
            </a:r>
            <a:endParaRPr lang="ru-RU" sz="2400" b="1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4071938"/>
            <a:ext cx="557213" cy="485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57500" y="3714750"/>
            <a:ext cx="557213" cy="485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29000" y="3429000"/>
            <a:ext cx="557213" cy="485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000500" y="3429000"/>
            <a:ext cx="557213" cy="485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3429000"/>
            <a:ext cx="557213" cy="485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 flipH="1" flipV="1">
            <a:off x="2250281" y="4321969"/>
            <a:ext cx="357188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465388" y="4321175"/>
            <a:ext cx="357188" cy="15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2821781" y="3964782"/>
            <a:ext cx="357187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3393281" y="3679032"/>
            <a:ext cx="357187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3964781" y="3679032"/>
            <a:ext cx="357187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4537075" y="3678238"/>
            <a:ext cx="357187" cy="158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3036888" y="3963988"/>
            <a:ext cx="357187" cy="1587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324100" y="371475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ru-RU" sz="2000" b="1" baseline="30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895600" y="3357563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ru-RU" sz="2000" b="1" baseline="30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929063" y="3000375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2p</a:t>
            </a:r>
            <a:r>
              <a:rPr lang="en-US" sz="2000" b="1" baseline="3000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073400" y="4786313"/>
            <a:ext cx="3213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Краткая электронная запись  - 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643063" y="5743575"/>
            <a:ext cx="685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mbria" pitchFamily="18" charset="0"/>
              </a:rPr>
              <a:t>Степени окисления -3, 0, +1,+2,+3,+4,+5 </a:t>
            </a:r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>
            <a:spLocks noChangeAspect="1"/>
          </p:cNvSpPr>
          <p:nvPr/>
        </p:nvSpPr>
        <p:spPr>
          <a:xfrm>
            <a:off x="8748713" y="6462713"/>
            <a:ext cx="323850" cy="32385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3.33333E-6 L 0.41355 0.1497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 L 0.39045 0.2018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000"/>
                            </p:stCondLst>
                            <p:childTnLst>
                              <p:par>
                                <p:cTn id="98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0.00857 L 0.31476 0.2539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/>
      <p:bldP spid="11" grpId="0"/>
      <p:bldP spid="13" grpId="0" animBg="1"/>
      <p:bldP spid="16" grpId="0" animBg="1"/>
      <p:bldP spid="17" grpId="0" animBg="1"/>
      <p:bldP spid="18" grpId="0" animBg="1"/>
      <p:bldP spid="19" grpId="0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20700" y="1092200"/>
          <a:ext cx="8320088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5000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Азот в природе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9EE6DB-A69D-4D2B-872B-B187B0292ED3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6813" y="6500813"/>
            <a:ext cx="323850" cy="323850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654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Круговорот азота в природе</a:t>
            </a:r>
            <a:endParaRPr lang="ru-RU" sz="3200" b="1" dirty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2050" name="Picture 2" descr="C:\Documents and Settings\Администратор\Рабочий стол\Круговорот азота.gif">
            <a:hlinkClick r:id="rId2" tooltip="круговорот азота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00" y="1285860"/>
            <a:ext cx="7209907" cy="4929222"/>
          </a:xfrm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9EE6DB-A69D-4D2B-872B-B187B0292ED3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748713" y="6462713"/>
            <a:ext cx="323850" cy="32385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Свойства азота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9EE6DB-A69D-4D2B-872B-B187B0292ED3}" type="datetime1">
              <a:rPr lang="ru-RU"/>
              <a:pPr>
                <a:defRPr/>
              </a:pPr>
              <a:t>12.12.2016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1857375" y="27860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/>
          <p:cNvGrpSpPr>
            <a:grpSpLocks/>
          </p:cNvGrpSpPr>
          <p:nvPr/>
        </p:nvGrpSpPr>
        <p:grpSpPr bwMode="auto">
          <a:xfrm>
            <a:off x="5286375" y="2516188"/>
            <a:ext cx="1428750" cy="769937"/>
            <a:chOff x="1928794" y="1571612"/>
            <a:chExt cx="1428760" cy="769441"/>
          </a:xfrm>
        </p:grpSpPr>
        <p:sp>
          <p:nvSpPr>
            <p:cNvPr id="21" name="Блок-схема: узел 20"/>
            <p:cNvSpPr>
              <a:spLocks noChangeAspect="1"/>
            </p:cNvSpPr>
            <p:nvPr/>
          </p:nvSpPr>
          <p:spPr>
            <a:xfrm>
              <a:off x="2500298" y="1785786"/>
              <a:ext cx="71439" cy="7139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Блок-схема: узел 21"/>
            <p:cNvSpPr>
              <a:spLocks noChangeAspect="1"/>
            </p:cNvSpPr>
            <p:nvPr/>
          </p:nvSpPr>
          <p:spPr>
            <a:xfrm>
              <a:off x="2714613" y="1785786"/>
              <a:ext cx="71437" cy="71392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Блок-схема: узел 22"/>
            <p:cNvSpPr>
              <a:spLocks noChangeAspect="1"/>
            </p:cNvSpPr>
            <p:nvPr/>
          </p:nvSpPr>
          <p:spPr>
            <a:xfrm>
              <a:off x="2500298" y="1928569"/>
              <a:ext cx="71439" cy="7297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Блок-схема: узел 23"/>
            <p:cNvSpPr>
              <a:spLocks/>
            </p:cNvSpPr>
            <p:nvPr/>
          </p:nvSpPr>
          <p:spPr>
            <a:xfrm>
              <a:off x="2714613" y="1928569"/>
              <a:ext cx="71437" cy="7297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Блок-схема: узел 24"/>
            <p:cNvSpPr>
              <a:spLocks noChangeAspect="1"/>
            </p:cNvSpPr>
            <p:nvPr/>
          </p:nvSpPr>
          <p:spPr>
            <a:xfrm>
              <a:off x="2500298" y="2071352"/>
              <a:ext cx="71439" cy="7297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Блок-схема: узел 25"/>
            <p:cNvSpPr>
              <a:spLocks noChangeAspect="1"/>
            </p:cNvSpPr>
            <p:nvPr/>
          </p:nvSpPr>
          <p:spPr>
            <a:xfrm>
              <a:off x="2714613" y="2071352"/>
              <a:ext cx="71437" cy="7297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Блок-схема: узел 26"/>
            <p:cNvSpPr>
              <a:spLocks noChangeAspect="1"/>
            </p:cNvSpPr>
            <p:nvPr/>
          </p:nvSpPr>
          <p:spPr>
            <a:xfrm>
              <a:off x="3286117" y="1857178"/>
              <a:ext cx="71437" cy="7297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Блок-схема: узел 27"/>
            <p:cNvSpPr>
              <a:spLocks noChangeAspect="1"/>
            </p:cNvSpPr>
            <p:nvPr/>
          </p:nvSpPr>
          <p:spPr>
            <a:xfrm>
              <a:off x="3286117" y="1999961"/>
              <a:ext cx="71437" cy="7297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Блок-схема: узел 29"/>
            <p:cNvSpPr>
              <a:spLocks noChangeAspect="1"/>
            </p:cNvSpPr>
            <p:nvPr/>
          </p:nvSpPr>
          <p:spPr>
            <a:xfrm>
              <a:off x="1928794" y="1857178"/>
              <a:ext cx="71439" cy="7297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Блок-схема: узел 30"/>
            <p:cNvSpPr>
              <a:spLocks noChangeAspect="1"/>
            </p:cNvSpPr>
            <p:nvPr/>
          </p:nvSpPr>
          <p:spPr>
            <a:xfrm>
              <a:off x="1928794" y="1999961"/>
              <a:ext cx="71439" cy="7297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483" name="Прямоугольник 33"/>
            <p:cNvSpPr>
              <a:spLocks noChangeArrowheads="1"/>
            </p:cNvSpPr>
            <p:nvPr/>
          </p:nvSpPr>
          <p:spPr bwMode="auto">
            <a:xfrm>
              <a:off x="2000232" y="1571612"/>
              <a:ext cx="35719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>
                  <a:latin typeface="Calibri" pitchFamily="34" charset="0"/>
                </a:rPr>
                <a:t>N</a:t>
              </a:r>
              <a:endParaRPr lang="ru-RU" sz="4400">
                <a:latin typeface="Calibri" pitchFamily="34" charset="0"/>
              </a:endParaRPr>
            </a:p>
          </p:txBody>
        </p:sp>
        <p:sp>
          <p:nvSpPr>
            <p:cNvPr id="19484" name="Прямоугольник 35"/>
            <p:cNvSpPr>
              <a:spLocks noChangeArrowheads="1"/>
            </p:cNvSpPr>
            <p:nvPr/>
          </p:nvSpPr>
          <p:spPr bwMode="auto">
            <a:xfrm>
              <a:off x="2786050" y="1571612"/>
              <a:ext cx="35719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>
                  <a:latin typeface="Calibri" pitchFamily="34" charset="0"/>
                </a:rPr>
                <a:t>N</a:t>
              </a:r>
              <a:endParaRPr lang="ru-RU" sz="4400">
                <a:latin typeface="Calibri" pitchFamily="34" charset="0"/>
              </a:endParaRPr>
            </a:p>
          </p:txBody>
        </p:sp>
      </p:grp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3000375" y="2500313"/>
            <a:ext cx="1000125" cy="785812"/>
            <a:chOff x="428596" y="1571612"/>
            <a:chExt cx="1000132" cy="78581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928663" y="1857364"/>
              <a:ext cx="21431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928663" y="2000240"/>
              <a:ext cx="21431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928663" y="2143116"/>
              <a:ext cx="21431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471" name="Прямоугольник 37"/>
            <p:cNvSpPr>
              <a:spLocks noChangeArrowheads="1"/>
            </p:cNvSpPr>
            <p:nvPr/>
          </p:nvSpPr>
          <p:spPr bwMode="auto">
            <a:xfrm>
              <a:off x="428596" y="1571612"/>
              <a:ext cx="35719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>
                  <a:latin typeface="Calibri" pitchFamily="34" charset="0"/>
                </a:rPr>
                <a:t>N</a:t>
              </a:r>
              <a:endParaRPr lang="ru-RU" sz="4400">
                <a:latin typeface="Calibri" pitchFamily="34" charset="0"/>
              </a:endParaRPr>
            </a:p>
          </p:txBody>
        </p:sp>
        <p:sp>
          <p:nvSpPr>
            <p:cNvPr id="19472" name="Прямоугольник 38"/>
            <p:cNvSpPr>
              <a:spLocks noChangeArrowheads="1"/>
            </p:cNvSpPr>
            <p:nvPr/>
          </p:nvSpPr>
          <p:spPr bwMode="auto">
            <a:xfrm>
              <a:off x="1071538" y="1587989"/>
              <a:ext cx="35719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>
                  <a:latin typeface="Calibri" pitchFamily="34" charset="0"/>
                </a:rPr>
                <a:t>N</a:t>
              </a:r>
              <a:endParaRPr lang="ru-RU" sz="4400">
                <a:latin typeface="Calibri" pitchFamily="34" charset="0"/>
              </a:endParaRPr>
            </a:p>
          </p:txBody>
        </p:sp>
      </p:grpSp>
      <p:sp>
        <p:nvSpPr>
          <p:cNvPr id="40" name="Содержимое 39"/>
          <p:cNvSpPr>
            <a:spLocks noGrp="1"/>
          </p:cNvSpPr>
          <p:nvPr>
            <p:ph idx="1"/>
          </p:nvPr>
        </p:nvSpPr>
        <p:spPr>
          <a:xfrm>
            <a:off x="2143125" y="928688"/>
            <a:ext cx="6472238" cy="15716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свободном состоянии азот существует в виде двухатомных молекул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 этих молекулах два атома азота связаны очень прочной тройной ковалентной связью.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8" name="Picture 3">
            <a:hlinkClick r:id="rId2" tooltip="молекула азота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071563"/>
            <a:ext cx="16033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0675" y="4643438"/>
            <a:ext cx="247332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28625" y="3286125"/>
            <a:ext cx="6786563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Азот – бесцветный газ без запаха и вкуса. Плохо растворяется в воде. В жидком состоянии (темп. кипения −195,8 °C) – бесцветная, подвижная, как вода, жидкость. Плотность жидкого азота 808 кг/м³. При −209,86 °C азот переходит в твердое состояние в виде снегоподобной массы или больших белоснежных кристаллов. 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Управляющая кнопка: далее 5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6813" y="6500813"/>
            <a:ext cx="323850" cy="323850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build="p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857250"/>
            <a:ext cx="8572500" cy="47402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 обычных условиях азот взаимодействует только с литием, образуя нитрид лития:</a:t>
            </a:r>
          </a:p>
          <a:p>
            <a:pPr>
              <a:buFont typeface="Arial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			6Li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800" smtClean="0">
                <a:latin typeface="Cambria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-25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= 2Li</a:t>
            </a:r>
            <a:r>
              <a:rPr lang="en-US" sz="2800" baseline="-25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2800" baseline="-25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800" smtClean="0">
                <a:latin typeface="Cambria" pitchFamily="18" charset="0"/>
                <a:cs typeface="Times New Roman" pitchFamily="18" charset="0"/>
              </a:rPr>
              <a:t>	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 другими металлами он реагирует только при нагревании.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 высоких температурах, давлении и в присутствии катализатора азот реагирует с водородом, образуя аммиак:</a:t>
            </a:r>
          </a:p>
          <a:p>
            <a:pPr>
              <a:buFont typeface="Arial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			N</a:t>
            </a:r>
            <a:r>
              <a:rPr lang="ru-RU" sz="2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ru-RU" sz="2800" baseline="-2500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2NH</a:t>
            </a:r>
            <a:r>
              <a:rPr lang="ru-RU" sz="2800" baseline="-2500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buFont typeface="Arial" charset="0"/>
              <a:buNone/>
            </a:pPr>
            <a:r>
              <a:rPr lang="ru-RU" sz="2800" baseline="-250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При температуре электрической дуги он соединяется с кислородом, образуя оксид азота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(II)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8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2NO - Q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9EE6DB-A69D-4D2B-872B-B187B0292ED3}" type="datetime1">
              <a:rPr lang="ru-RU"/>
              <a:pPr>
                <a:defRPr/>
              </a:pPr>
              <a:t>12.12.2016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Свойства азота</a:t>
            </a: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748713" y="6462713"/>
            <a:ext cx="323850" cy="323850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71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Оксиды азота</a:t>
            </a:r>
            <a:endParaRPr lang="ru-RU" sz="3600" b="1" dirty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9EE6DB-A69D-4D2B-872B-B187B0292ED3}" type="datetime1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898989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12730" y="341293"/>
          <a:ext cx="8301038" cy="598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7188" y="930275"/>
            <a:ext cx="23574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Несолеобразующий оксид - «веселящий газ» </a:t>
            </a:r>
          </a:p>
          <a:p>
            <a:r>
              <a:rPr lang="ru-RU" sz="1600">
                <a:latin typeface="Calibri" pitchFamily="34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Бесцветный негорючий газ с приятным сладковатым запахом и привкусом.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14688" y="930275"/>
            <a:ext cx="23574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Несолеобразующий оксид, бесцветный газ, плохо растворимый в воде. Плохо сжижается; в жидком и твёрдом виде имеет голубой цвет.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00750" y="930275"/>
            <a:ext cx="2357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Кислотный оксид, бесцветный газ(при н.у) в твёрдом виде -синеватого цвета. Устойчив только при температурах ниже-4 °C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14500" y="3714750"/>
            <a:ext cx="2143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Кислотный оксид, «лисий хвост» бурый, очень ядовитый газ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0" y="3714750"/>
            <a:ext cx="2143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Кислотный оксид.</a:t>
            </a:r>
            <a:r>
              <a:rPr lang="ru-RU" sz="1600">
                <a:latin typeface="Calibri" pitchFamily="34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Бесцветные, очень летучие кристаллы. Крайне неустойчив.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48713" y="6457950"/>
            <a:ext cx="323850" cy="323850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>
            <a:spLocks noChangeAspect="1"/>
          </p:cNvSpPr>
          <p:nvPr/>
        </p:nvSpPr>
        <p:spPr>
          <a:xfrm>
            <a:off x="8391525" y="6462713"/>
            <a:ext cx="323850" cy="32385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6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Аммиак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9EE6DB-A69D-4D2B-872B-B187B0292ED3}" type="datetime1">
              <a:rPr lang="ru-RU"/>
              <a:pPr>
                <a:defRPr/>
              </a:pPr>
              <a:t>12.12.2016</a:t>
            </a:fld>
            <a:endParaRPr lang="ru-RU" dirty="0"/>
          </a:p>
        </p:txBody>
      </p:sp>
      <p:pic>
        <p:nvPicPr>
          <p:cNvPr id="3074" name="Picture 2">
            <a:hlinkClick r:id="rId2" tooltip="аммиак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0063" y="714375"/>
            <a:ext cx="1625600" cy="1368425"/>
          </a:xfrm>
        </p:spPr>
      </p:pic>
      <p:cxnSp>
        <p:nvCxnSpPr>
          <p:cNvPr id="18" name="Прямая соединительная линия 17"/>
          <p:cNvCxnSpPr>
            <a:stCxn id="0" idx="3"/>
            <a:endCxn id="0" idx="7"/>
          </p:cNvCxnSpPr>
          <p:nvPr/>
        </p:nvCxnSpPr>
        <p:spPr>
          <a:xfrm rot="5400000">
            <a:off x="469900" y="2613025"/>
            <a:ext cx="633413" cy="633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 flipH="1" flipV="1">
            <a:off x="3500438" y="47863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>
            <a:stCxn id="0" idx="7"/>
            <a:endCxn id="0" idx="7"/>
          </p:cNvCxnSpPr>
          <p:nvPr/>
        </p:nvCxnSpPr>
        <p:spPr>
          <a:xfrm rot="5400000" flipH="1" flipV="1">
            <a:off x="469900" y="32464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Группа 129"/>
          <p:cNvGrpSpPr>
            <a:grpSpLocks/>
          </p:cNvGrpSpPr>
          <p:nvPr/>
        </p:nvGrpSpPr>
        <p:grpSpPr bwMode="auto">
          <a:xfrm>
            <a:off x="285750" y="2286000"/>
            <a:ext cx="2428875" cy="1643063"/>
            <a:chOff x="500034" y="2714620"/>
            <a:chExt cx="2428892" cy="164307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 flipH="1">
              <a:off x="1161233" y="3309143"/>
              <a:ext cx="958856" cy="4238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>
              <a:spLocks noChangeAspect="1"/>
            </p:cNvSpPr>
            <p:nvPr/>
          </p:nvSpPr>
          <p:spPr>
            <a:xfrm>
              <a:off x="2357422" y="3429000"/>
              <a:ext cx="216000" cy="216000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>
              <a:spLocks noChangeAspect="1"/>
            </p:cNvSpPr>
            <p:nvPr/>
          </p:nvSpPr>
          <p:spPr>
            <a:xfrm>
              <a:off x="500034" y="3643314"/>
              <a:ext cx="216000" cy="216000"/>
            </a:xfrm>
            <a:prstGeom prst="ellipse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>
              <a:spLocks noChangeAspect="1"/>
            </p:cNvSpPr>
            <p:nvPr/>
          </p:nvSpPr>
          <p:spPr>
            <a:xfrm>
              <a:off x="1285852" y="2857496"/>
              <a:ext cx="216000" cy="216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Овал 11"/>
            <p:cNvSpPr>
              <a:spLocks noChangeAspect="1"/>
            </p:cNvSpPr>
            <p:nvPr/>
          </p:nvSpPr>
          <p:spPr>
            <a:xfrm>
              <a:off x="1785918" y="4000504"/>
              <a:ext cx="216000" cy="216000"/>
            </a:xfrm>
            <a:prstGeom prst="ellipse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501754" y="3005135"/>
              <a:ext cx="887418" cy="495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stCxn id="0" idx="3"/>
              <a:endCxn id="0" idx="7"/>
            </p:cNvCxnSpPr>
            <p:nvPr/>
          </p:nvCxnSpPr>
          <p:spPr>
            <a:xfrm rot="5400000">
              <a:off x="1970069" y="3613151"/>
              <a:ext cx="419103" cy="4191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endCxn id="0" idx="5"/>
            </p:cNvCxnSpPr>
            <p:nvPr/>
          </p:nvCxnSpPr>
          <p:spPr>
            <a:xfrm rot="10800000">
              <a:off x="684185" y="3827465"/>
              <a:ext cx="1133483" cy="2444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>
              <a:stCxn id="0" idx="6"/>
              <a:endCxn id="0" idx="2"/>
            </p:cNvCxnSpPr>
            <p:nvPr/>
          </p:nvCxnSpPr>
          <p:spPr>
            <a:xfrm flipV="1">
              <a:off x="715936" y="3536951"/>
              <a:ext cx="1641486" cy="2143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81" name="TextBox 124"/>
            <p:cNvSpPr txBox="1">
              <a:spLocks noChangeArrowheads="1"/>
            </p:cNvSpPr>
            <p:nvPr/>
          </p:nvSpPr>
          <p:spPr bwMode="auto">
            <a:xfrm>
              <a:off x="1500166" y="2714620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82" name="TextBox 125"/>
            <p:cNvSpPr txBox="1">
              <a:spLocks noChangeArrowheads="1"/>
            </p:cNvSpPr>
            <p:nvPr/>
          </p:nvSpPr>
          <p:spPr bwMode="auto">
            <a:xfrm>
              <a:off x="2000232" y="3988362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83" name="TextBox 126"/>
            <p:cNvSpPr txBox="1">
              <a:spLocks noChangeArrowheads="1"/>
            </p:cNvSpPr>
            <p:nvPr/>
          </p:nvSpPr>
          <p:spPr bwMode="auto">
            <a:xfrm>
              <a:off x="2590784" y="3345420"/>
              <a:ext cx="3381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84" name="TextBox 127"/>
            <p:cNvSpPr txBox="1">
              <a:spLocks noChangeArrowheads="1"/>
            </p:cNvSpPr>
            <p:nvPr/>
          </p:nvSpPr>
          <p:spPr bwMode="auto">
            <a:xfrm>
              <a:off x="648722" y="3786190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2" name="Группа 151"/>
          <p:cNvGrpSpPr>
            <a:grpSpLocks/>
          </p:cNvGrpSpPr>
          <p:nvPr/>
        </p:nvGrpSpPr>
        <p:grpSpPr bwMode="auto">
          <a:xfrm>
            <a:off x="3143250" y="4429125"/>
            <a:ext cx="1785938" cy="1500188"/>
            <a:chOff x="3107582" y="2285992"/>
            <a:chExt cx="1785828" cy="1500198"/>
          </a:xfrm>
        </p:grpSpPr>
        <p:sp>
          <p:nvSpPr>
            <p:cNvPr id="137" name="Блок-схема: узел 136"/>
            <p:cNvSpPr>
              <a:spLocks noChangeAspect="1"/>
            </p:cNvSpPr>
            <p:nvPr/>
          </p:nvSpPr>
          <p:spPr>
            <a:xfrm>
              <a:off x="3856836" y="3000372"/>
              <a:ext cx="73021" cy="7143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8" name="Блок-схема: узел 137"/>
            <p:cNvSpPr>
              <a:spLocks noChangeAspect="1"/>
            </p:cNvSpPr>
            <p:nvPr/>
          </p:nvSpPr>
          <p:spPr>
            <a:xfrm>
              <a:off x="4001290" y="3000372"/>
              <a:ext cx="71433" cy="71438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2552" name="Группа 149"/>
            <p:cNvGrpSpPr>
              <a:grpSpLocks/>
            </p:cNvGrpSpPr>
            <p:nvPr/>
          </p:nvGrpSpPr>
          <p:grpSpPr bwMode="auto">
            <a:xfrm>
              <a:off x="3107582" y="2285992"/>
              <a:ext cx="1785828" cy="1500198"/>
              <a:chOff x="5679912" y="2500306"/>
              <a:chExt cx="1785828" cy="1500198"/>
            </a:xfrm>
          </p:grpSpPr>
          <p:sp>
            <p:nvSpPr>
              <p:cNvPr id="133" name="Блок-схема: узел 132"/>
              <p:cNvSpPr>
                <a:spLocks noChangeAspect="1"/>
              </p:cNvSpPr>
              <p:nvPr/>
            </p:nvSpPr>
            <p:spPr>
              <a:xfrm>
                <a:off x="6572032" y="2500306"/>
                <a:ext cx="73021" cy="71438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5" name="Блок-схема: узел 134"/>
              <p:cNvSpPr>
                <a:spLocks noChangeAspect="1"/>
              </p:cNvSpPr>
              <p:nvPr/>
            </p:nvSpPr>
            <p:spPr>
              <a:xfrm>
                <a:off x="6429166" y="2500306"/>
                <a:ext cx="71434" cy="71438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22555" name="Группа 148"/>
              <p:cNvGrpSpPr>
                <a:grpSpLocks/>
              </p:cNvGrpSpPr>
              <p:nvPr/>
            </p:nvGrpSpPr>
            <p:grpSpPr bwMode="auto">
              <a:xfrm>
                <a:off x="5679912" y="2500306"/>
                <a:ext cx="1785828" cy="1500198"/>
                <a:chOff x="5536474" y="2500306"/>
                <a:chExt cx="1785828" cy="1500198"/>
              </a:xfrm>
            </p:grpSpPr>
            <p:sp>
              <p:nvSpPr>
                <p:cNvPr id="134" name="Блок-схема: узел 133"/>
                <p:cNvSpPr>
                  <a:spLocks noChangeAspect="1"/>
                </p:cNvSpPr>
                <p:nvPr/>
              </p:nvSpPr>
              <p:spPr>
                <a:xfrm>
                  <a:off x="6071429" y="2786058"/>
                  <a:ext cx="73021" cy="71438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36" name="Блок-схема: узел 135"/>
                <p:cNvSpPr>
                  <a:spLocks/>
                </p:cNvSpPr>
                <p:nvPr/>
              </p:nvSpPr>
              <p:spPr>
                <a:xfrm>
                  <a:off x="6071429" y="2928934"/>
                  <a:ext cx="73021" cy="71438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39" name="Блок-схема: узел 138"/>
                <p:cNvSpPr>
                  <a:spLocks noChangeAspect="1"/>
                </p:cNvSpPr>
                <p:nvPr/>
              </p:nvSpPr>
              <p:spPr>
                <a:xfrm>
                  <a:off x="6714326" y="2786058"/>
                  <a:ext cx="73021" cy="71438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0" name="Блок-схема: узел 139"/>
                <p:cNvSpPr>
                  <a:spLocks noChangeAspect="1"/>
                </p:cNvSpPr>
                <p:nvPr/>
              </p:nvSpPr>
              <p:spPr>
                <a:xfrm>
                  <a:off x="6715914" y="2928934"/>
                  <a:ext cx="71433" cy="71438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560" name="Прямоугольник 143"/>
                <p:cNvSpPr>
                  <a:spLocks noChangeArrowheads="1"/>
                </p:cNvSpPr>
                <p:nvPr/>
              </p:nvSpPr>
              <p:spPr bwMode="auto">
                <a:xfrm>
                  <a:off x="6143636" y="2500306"/>
                  <a:ext cx="357190" cy="769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4400">
                      <a:latin typeface="Calibri" pitchFamily="34" charset="0"/>
                    </a:rPr>
                    <a:t>N</a:t>
                  </a:r>
                  <a:endParaRPr lang="ru-RU" sz="4400">
                    <a:latin typeface="Calibri" pitchFamily="34" charset="0"/>
                  </a:endParaRPr>
                </a:p>
              </p:txBody>
            </p:sp>
            <p:sp>
              <p:nvSpPr>
                <p:cNvPr id="22561" name="TextBox 145"/>
                <p:cNvSpPr txBox="1">
                  <a:spLocks noChangeArrowheads="1"/>
                </p:cNvSpPr>
                <p:nvPr/>
              </p:nvSpPr>
              <p:spPr bwMode="auto">
                <a:xfrm>
                  <a:off x="5536474" y="2500306"/>
                  <a:ext cx="535724" cy="769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4400">
                      <a:latin typeface="Calibri" pitchFamily="34" charset="0"/>
                    </a:rPr>
                    <a:t>H</a:t>
                  </a:r>
                  <a:endParaRPr lang="ru-RU" sz="4400">
                    <a:latin typeface="Calibri" pitchFamily="34" charset="0"/>
                  </a:endParaRPr>
                </a:p>
              </p:txBody>
            </p:sp>
            <p:sp>
              <p:nvSpPr>
                <p:cNvPr id="22562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6786578" y="2500306"/>
                  <a:ext cx="535724" cy="769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4400">
                      <a:latin typeface="Calibri" pitchFamily="34" charset="0"/>
                    </a:rPr>
                    <a:t>H</a:t>
                  </a:r>
                  <a:endParaRPr lang="ru-RU" sz="4400">
                    <a:latin typeface="Calibri" pitchFamily="34" charset="0"/>
                  </a:endParaRPr>
                </a:p>
              </p:txBody>
            </p:sp>
            <p:sp>
              <p:nvSpPr>
                <p:cNvPr id="22563" name="TextBox 147"/>
                <p:cNvSpPr txBox="1">
                  <a:spLocks noChangeArrowheads="1"/>
                </p:cNvSpPr>
                <p:nvPr/>
              </p:nvSpPr>
              <p:spPr bwMode="auto">
                <a:xfrm>
                  <a:off x="6143636" y="3231063"/>
                  <a:ext cx="535724" cy="769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4400">
                      <a:latin typeface="Calibri" pitchFamily="34" charset="0"/>
                    </a:rPr>
                    <a:t>H</a:t>
                  </a:r>
                  <a:endParaRPr lang="ru-RU" sz="4400"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164" name="Группа 163"/>
          <p:cNvGrpSpPr>
            <a:grpSpLocks/>
          </p:cNvGrpSpPr>
          <p:nvPr/>
        </p:nvGrpSpPr>
        <p:grpSpPr bwMode="auto">
          <a:xfrm>
            <a:off x="5786438" y="4357688"/>
            <a:ext cx="1892300" cy="1522412"/>
            <a:chOff x="2964706" y="2516683"/>
            <a:chExt cx="1893046" cy="1522529"/>
          </a:xfrm>
        </p:grpSpPr>
        <p:cxnSp>
          <p:nvCxnSpPr>
            <p:cNvPr id="154" name="Прямая соединительная линия 153"/>
            <p:cNvCxnSpPr/>
            <p:nvPr/>
          </p:nvCxnSpPr>
          <p:spPr>
            <a:xfrm>
              <a:off x="4143095" y="2929465"/>
              <a:ext cx="21439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>
              <a:off x="3428439" y="2929465"/>
              <a:ext cx="21439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 rot="5400000" flipH="1" flipV="1">
              <a:off x="3821534" y="3322401"/>
              <a:ext cx="21432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546" name="Прямоугольник 157"/>
            <p:cNvSpPr>
              <a:spLocks noChangeArrowheads="1"/>
            </p:cNvSpPr>
            <p:nvPr/>
          </p:nvSpPr>
          <p:spPr bwMode="auto">
            <a:xfrm>
              <a:off x="3643306" y="2516683"/>
              <a:ext cx="35719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>
                  <a:latin typeface="Calibri" pitchFamily="34" charset="0"/>
                </a:rPr>
                <a:t>N</a:t>
              </a:r>
              <a:endParaRPr lang="ru-RU" sz="4400">
                <a:latin typeface="Calibri" pitchFamily="34" charset="0"/>
              </a:endParaRPr>
            </a:p>
          </p:txBody>
        </p:sp>
        <p:sp>
          <p:nvSpPr>
            <p:cNvPr id="22547" name="TextBox 158"/>
            <p:cNvSpPr txBox="1">
              <a:spLocks noChangeArrowheads="1"/>
            </p:cNvSpPr>
            <p:nvPr/>
          </p:nvSpPr>
          <p:spPr bwMode="auto">
            <a:xfrm>
              <a:off x="4322028" y="2516683"/>
              <a:ext cx="53572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latin typeface="Calibri" pitchFamily="34" charset="0"/>
                </a:rPr>
                <a:t>H</a:t>
              </a:r>
              <a:endParaRPr lang="ru-RU" sz="4400">
                <a:latin typeface="Calibri" pitchFamily="34" charset="0"/>
              </a:endParaRPr>
            </a:p>
          </p:txBody>
        </p:sp>
        <p:sp>
          <p:nvSpPr>
            <p:cNvPr id="22548" name="TextBox 159"/>
            <p:cNvSpPr txBox="1">
              <a:spLocks noChangeArrowheads="1"/>
            </p:cNvSpPr>
            <p:nvPr/>
          </p:nvSpPr>
          <p:spPr bwMode="auto">
            <a:xfrm>
              <a:off x="3643306" y="3269771"/>
              <a:ext cx="53572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latin typeface="Calibri" pitchFamily="34" charset="0"/>
                </a:rPr>
                <a:t>H</a:t>
              </a:r>
              <a:endParaRPr lang="ru-RU" sz="4400">
                <a:latin typeface="Calibri" pitchFamily="34" charset="0"/>
              </a:endParaRPr>
            </a:p>
          </p:txBody>
        </p:sp>
        <p:sp>
          <p:nvSpPr>
            <p:cNvPr id="22549" name="TextBox 160"/>
            <p:cNvSpPr txBox="1">
              <a:spLocks noChangeArrowheads="1"/>
            </p:cNvSpPr>
            <p:nvPr/>
          </p:nvSpPr>
          <p:spPr bwMode="auto">
            <a:xfrm>
              <a:off x="2964706" y="2516683"/>
              <a:ext cx="53572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latin typeface="Calibri" pitchFamily="34" charset="0"/>
                </a:rPr>
                <a:t>H</a:t>
              </a:r>
              <a:endParaRPr lang="ru-RU" sz="4400">
                <a:latin typeface="Calibri" pitchFamily="34" charset="0"/>
              </a:endParaRPr>
            </a:p>
          </p:txBody>
        </p:sp>
      </p:grp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2857500" y="1025525"/>
            <a:ext cx="59293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Аммиак – бесцветный газ с резким запахом, почти в два раза легче воздуха. Аммиак нельзя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вдыхать продолжительное время, т.к. он ядовит. Аммиак очень хорошо растворяется в воде.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 молекуле аммиака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три ковалентные полярные связи, между атомом азота и атомами водорода. </a:t>
            </a:r>
            <a:endParaRPr lang="ru-RU" sz="24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5072063" y="4572000"/>
            <a:ext cx="552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167" name="Управляющая кнопка: далее 16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15375" y="6462713"/>
            <a:ext cx="323850" cy="323850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8" name="Управляющая кнопка: назад 167">
            <a:hlinkClick r:id="" action="ppaction://hlinkshowjump?jump=previousslide" highlightClick="1"/>
          </p:cNvPr>
          <p:cNvSpPr>
            <a:spLocks noChangeAspect="1"/>
          </p:cNvSpPr>
          <p:nvPr/>
        </p:nvSpPr>
        <p:spPr>
          <a:xfrm>
            <a:off x="8391525" y="6462713"/>
            <a:ext cx="323850" cy="323850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5" grpId="0"/>
      <p:bldP spid="16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1496</TotalTime>
  <Words>463</Words>
  <Application>Microsoft Office PowerPoint</Application>
  <PresentationFormat>Экран (4:3)</PresentationFormat>
  <Paragraphs>211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Georgia</vt:lpstr>
      <vt:lpstr>Times New Roman</vt:lpstr>
      <vt:lpstr>Тема Office</vt:lpstr>
      <vt:lpstr>Презентация PowerPoint</vt:lpstr>
      <vt:lpstr>Презентация PowerPoint</vt:lpstr>
      <vt:lpstr>Строение атома азота </vt:lpstr>
      <vt:lpstr>Азот в природе</vt:lpstr>
      <vt:lpstr>Круговорот азота в природе</vt:lpstr>
      <vt:lpstr>Свойства азота</vt:lpstr>
      <vt:lpstr>  Свойства азота</vt:lpstr>
      <vt:lpstr>Оксиды азота</vt:lpstr>
      <vt:lpstr>Аммиак</vt:lpstr>
      <vt:lpstr>Получение аммиака в промышленности</vt:lpstr>
      <vt:lpstr>Получение аммиака в лаборатории</vt:lpstr>
      <vt:lpstr>Использование аммиака в народном хозяйстве</vt:lpstr>
      <vt:lpstr>Азотная кислота</vt:lpstr>
      <vt:lpstr>Химические свойства азотной кислоты</vt:lpstr>
      <vt:lpstr>Химические свойства азотной кислоты </vt:lpstr>
      <vt:lpstr>Соли азотной кислоты</vt:lpstr>
      <vt:lpstr>Вставьте пропущенные слова</vt:lpstr>
      <vt:lpstr>Распределите соединения азота по классам неорганических соединений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2009</dc:creator>
  <cp:lastModifiedBy>Admin</cp:lastModifiedBy>
  <cp:revision>167</cp:revision>
  <dcterms:created xsi:type="dcterms:W3CDTF">2011-01-19T15:53:11Z</dcterms:created>
  <dcterms:modified xsi:type="dcterms:W3CDTF">2016-12-12T10:27:37Z</dcterms:modified>
</cp:coreProperties>
</file>