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12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6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10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85BA0-B07E-4424-A38B-320A39E15FD8}" type="datetimeFigureOut">
              <a:rPr lang="ru-RU"/>
              <a:pPr>
                <a:defRPr/>
              </a:pPr>
              <a:t>11.12.2014</a:t>
            </a:fld>
            <a:endParaRPr lang="ru-RU"/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CF7BDCD-C4F2-4FE4-AF65-65697701A4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88BB4-91E0-41F0-ADFE-0EB0FC6641E3}" type="datetimeFigureOut">
              <a:rPr lang="ru-RU"/>
              <a:pPr>
                <a:defRPr/>
              </a:pPr>
              <a:t>11.12.2014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1FEF7-38FC-4D5F-A958-E855DA0F85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53DC8-E939-4017-B63D-5BC70D475007}" type="datetimeFigureOut">
              <a:rPr lang="ru-RU"/>
              <a:pPr>
                <a:defRPr/>
              </a:pPr>
              <a:t>11.12.2014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0D892-8112-4F8B-8434-AD96E70FF3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FD52F-31CE-4EBC-80CD-2E62FAAADA6D}" type="datetimeFigureOut">
              <a:rPr lang="ru-RU"/>
              <a:pPr>
                <a:defRPr/>
              </a:pPr>
              <a:t>11.12.2014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B224-C0E2-4366-BB6B-1C90A0DF93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6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7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8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352D8-F16D-4A27-B3A7-59ECA423EFA7}" type="datetimeFigureOut">
              <a:rPr lang="ru-RU"/>
              <a:pPr>
                <a:defRPr/>
              </a:pPr>
              <a:t>11.12.2014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88FD6-2BB1-47A2-A257-8C54823869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8A864-DA46-495C-B707-54D8496468E7}" type="datetimeFigureOut">
              <a:rPr lang="ru-RU"/>
              <a:pPr>
                <a:defRPr/>
              </a:pPr>
              <a:t>11.12.2014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FEFAE-0FD3-482A-90D6-C42B36F3A2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5BBC3-3544-49CF-8F0B-36616DE26DF3}" type="datetimeFigureOut">
              <a:rPr lang="ru-RU"/>
              <a:pPr>
                <a:defRPr/>
              </a:pPr>
              <a:t>11.12.2014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8F695-6ABF-4579-9B22-1D8CFB41D0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5CD39-965C-4935-907A-DB511A574023}" type="datetimeFigureOut">
              <a:rPr lang="ru-RU"/>
              <a:pPr>
                <a:defRPr/>
              </a:pPr>
              <a:t>11.12.2014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BF57B-396F-4660-9A8A-B61076B38D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43548-4053-472D-9011-78D275292331}" type="datetimeFigureOut">
              <a:rPr lang="ru-RU"/>
              <a:pPr>
                <a:defRPr/>
              </a:pPr>
              <a:t>11.12.2014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35159-0EDF-499C-99D9-B17E855DB5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Скругленный прямоугольник 8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48D52-2F50-4885-B775-342C31DD2DEA}" type="datetimeFigureOut">
              <a:rPr lang="ru-RU"/>
              <a:pPr>
                <a:defRPr/>
              </a:pPr>
              <a:t>11.12.2014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EE391-7841-4CD7-8548-A1BA12942A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0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1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2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F3BBD-17C3-413E-8A69-388EA2F7D996}" type="datetimeFigureOut">
              <a:rPr lang="ru-RU"/>
              <a:pPr>
                <a:defRPr/>
              </a:pPr>
              <a:t>11.12.2014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92B90-E5E0-4E60-A534-37F3EA1F1B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9F79FC34-2CF3-4254-AF80-D3FD6F02373E}" type="datetimeFigureOut">
              <a:rPr lang="ru-RU"/>
              <a:pPr>
                <a:defRPr/>
              </a:pPr>
              <a:t>11.12.2014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04A01A23-BFA1-423F-95A1-BD6FED6A26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74" r:id="rId8"/>
    <p:sldLayoutId id="2147483675" r:id="rId9"/>
    <p:sldLayoutId id="2147483666" r:id="rId10"/>
    <p:sldLayoutId id="214748366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r>
              <a:rPr lang="ru-RU" sz="6600" b="1" i="1" smtClean="0">
                <a:latin typeface="Book Antiqua" pitchFamily="18" charset="0"/>
              </a:rPr>
              <a:t>Романские языки и Романия.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779838" y="5013325"/>
            <a:ext cx="4392612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Мансурова Зарина 323-гр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2530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2531" name="Picture 2" descr="C:\Documents and Settings\Admin\Рабочий стол\Презентация\m77fc8a8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88913"/>
            <a:ext cx="8367713" cy="603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3554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3555" name="Picture 2" descr="C:\Documents and Settings\Admin\Рабочий стол\Презентация\m1c9b7c7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620713"/>
            <a:ext cx="8207375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4339" name="Picture 2" descr="C:\Documents and Settings\Admin\Рабочий стол\Презентация\m276f932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60350"/>
            <a:ext cx="8207375" cy="590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5362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5363" name="Picture 2" descr="C:\Documents and Settings\Admin\Рабочий стол\Презентация\73cc4a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15888"/>
            <a:ext cx="8496300" cy="643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6386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6387" name="Picture 2" descr="C:\Documents and Settings\Admin\Рабочий стол\Презентация\2d3fca9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60350"/>
            <a:ext cx="8207375" cy="597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7410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7411" name="Picture 2" descr="C:\Documents and Settings\Admin\Рабочий стол\Презентация\5c652a2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476250"/>
            <a:ext cx="7848600" cy="611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8434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8435" name="Picture 2" descr="C:\Documents and Settings\Admin\Рабочий стол\Презентация\5e5e50e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33375"/>
            <a:ext cx="8064500" cy="626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9458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9459" name="Picture 2" descr="C:\Documents and Settings\Admin\Рабочий стол\Презентация\7c10b6c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33375"/>
            <a:ext cx="8353425" cy="619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0482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0483" name="Picture 3" descr="C:\Documents and Settings\Admin\Рабочий стол\Презентация\7882ca9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33375"/>
            <a:ext cx="8424863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1506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1507" name="Picture 2" descr="C:\Documents and Settings\Admin\Рабочий стол\Презентация\m1f6143d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7513" y="260350"/>
            <a:ext cx="8186737" cy="590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</TotalTime>
  <Words>7</Words>
  <Application>Microsoft Office PowerPoint</Application>
  <PresentationFormat>Экран (4:3)</PresentationFormat>
  <Paragraphs>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11</vt:i4>
      </vt:variant>
    </vt:vector>
  </HeadingPairs>
  <TitlesOfParts>
    <vt:vector size="22" baseType="lpstr">
      <vt:lpstr>Cambria</vt:lpstr>
      <vt:lpstr>Arial</vt:lpstr>
      <vt:lpstr>Calibri</vt:lpstr>
      <vt:lpstr>Wingdings 2</vt:lpstr>
      <vt:lpstr>Perpetua</vt:lpstr>
      <vt:lpstr>Book Antiqua</vt:lpstr>
      <vt:lpstr>Справедливость</vt:lpstr>
      <vt:lpstr>Справедливость</vt:lpstr>
      <vt:lpstr>Справедливость</vt:lpstr>
      <vt:lpstr>Справедливость</vt:lpstr>
      <vt:lpstr>Справедливость</vt:lpstr>
      <vt:lpstr>Романские языки и Романия.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Романские языки и Романия.</dc:title>
  <dc:creator>Admin</dc:creator>
  <cp:lastModifiedBy>12</cp:lastModifiedBy>
  <cp:revision>2</cp:revision>
  <dcterms:created xsi:type="dcterms:W3CDTF">2014-04-15T16:42:12Z</dcterms:created>
  <dcterms:modified xsi:type="dcterms:W3CDTF">2014-12-11T08:38:09Z</dcterms:modified>
</cp:coreProperties>
</file>