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707" autoAdjust="0"/>
  </p:normalViewPr>
  <p:slideViewPr>
    <p:cSldViewPr>
      <p:cViewPr varScale="1">
        <p:scale>
          <a:sx n="84" d="100"/>
          <a:sy n="84" d="100"/>
        </p:scale>
        <p:origin x="-11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32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37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7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24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81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03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24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87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31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79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33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E8B01-F76D-4161-8C7B-1749F872BF2D}" type="datetimeFigureOut">
              <a:rPr lang="ru-RU" smtClean="0"/>
              <a:t>25.01.2016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2001C-B8B5-400F-A591-18B0432B0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4269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2250405"/>
          </a:xfrm>
        </p:spPr>
        <p:txBody>
          <a:bodyPr>
            <a:normAutofit fontScale="90000"/>
          </a:bodyPr>
          <a:lstStyle/>
          <a:p>
            <a:r>
              <a:rPr lang="en-US" sz="2400" b="1" dirty="0"/>
              <a:t>O’ZBEK  TILI  FANIDAN  BIR  SOATLI  DARS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en-US" sz="2400" b="1" dirty="0"/>
              <a:t>  ISHLANMASI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8280920" cy="4464496"/>
          </a:xfrm>
        </p:spPr>
        <p:txBody>
          <a:bodyPr>
            <a:normAutofit fontScale="85000" lnSpcReduction="20000"/>
          </a:bodyPr>
          <a:lstStyle/>
          <a:p>
            <a:endParaRPr lang="ru-RU" sz="4000" b="1" dirty="0" smtClean="0"/>
          </a:p>
          <a:p>
            <a:endParaRPr lang="ru-RU" sz="4000" b="1" dirty="0"/>
          </a:p>
          <a:p>
            <a:r>
              <a:rPr lang="en-US" sz="4000" b="1" dirty="0" smtClean="0"/>
              <a:t>MAVZU</a:t>
            </a:r>
            <a:r>
              <a:rPr lang="en-US" sz="4000" b="1" dirty="0"/>
              <a:t>:  SALOMATLIK – TUMAN  BOYLIK</a:t>
            </a:r>
            <a:endParaRPr lang="ru-RU" sz="4000" dirty="0"/>
          </a:p>
          <a:p>
            <a:r>
              <a:rPr lang="en-US" sz="4000" b="1" dirty="0"/>
              <a:t>                ( 6- SINF</a:t>
            </a:r>
            <a:r>
              <a:rPr lang="en-US" sz="4000" b="1" dirty="0" smtClean="0"/>
              <a:t>)</a:t>
            </a:r>
            <a:endParaRPr lang="ru-RU" sz="4000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dirty="0"/>
          </a:p>
          <a:p>
            <a:r>
              <a:rPr lang="ru-RU" sz="1900" b="1" dirty="0" smtClean="0"/>
              <a:t>                                                                    </a:t>
            </a:r>
            <a:r>
              <a:rPr lang="en-US" sz="1900" b="1" dirty="0" smtClean="0"/>
              <a:t> </a:t>
            </a:r>
            <a:r>
              <a:rPr lang="en-US" sz="1900" b="1" dirty="0" err="1"/>
              <a:t>CHirchiq</a:t>
            </a:r>
            <a:r>
              <a:rPr lang="en-US" sz="1900" b="1" dirty="0"/>
              <a:t>  </a:t>
            </a:r>
            <a:r>
              <a:rPr lang="en-US" sz="1900" b="1" dirty="0" err="1"/>
              <a:t>shahar</a:t>
            </a:r>
            <a:endParaRPr lang="ru-RU" sz="1900" dirty="0"/>
          </a:p>
          <a:p>
            <a:r>
              <a:rPr lang="en-US" sz="1900" b="1" dirty="0"/>
              <a:t>                                                                  9- </a:t>
            </a:r>
            <a:r>
              <a:rPr lang="en-US" sz="1900" b="1" dirty="0" err="1"/>
              <a:t>umumta’lim</a:t>
            </a:r>
            <a:r>
              <a:rPr lang="en-US" sz="1900" b="1" dirty="0"/>
              <a:t>  </a:t>
            </a:r>
            <a:r>
              <a:rPr lang="en-US" sz="1900" b="1" dirty="0" err="1"/>
              <a:t>maktabining</a:t>
            </a:r>
            <a:endParaRPr lang="ru-RU" sz="1900" dirty="0"/>
          </a:p>
          <a:p>
            <a:r>
              <a:rPr lang="en-US" sz="1900" b="1" dirty="0"/>
              <a:t>                                                                   </a:t>
            </a:r>
            <a:r>
              <a:rPr lang="en-US" sz="1900" b="1" dirty="0" err="1"/>
              <a:t>Davlat</a:t>
            </a:r>
            <a:r>
              <a:rPr lang="en-US" sz="1900" b="1" dirty="0"/>
              <a:t>  </a:t>
            </a:r>
            <a:r>
              <a:rPr lang="en-US" sz="1900" b="1" dirty="0" err="1"/>
              <a:t>tili</a:t>
            </a:r>
            <a:r>
              <a:rPr lang="en-US" sz="1900" b="1" dirty="0"/>
              <a:t>  </a:t>
            </a:r>
            <a:r>
              <a:rPr lang="en-US" sz="1900" b="1" dirty="0" err="1"/>
              <a:t>o’qituvchisi</a:t>
            </a:r>
            <a:r>
              <a:rPr lang="en-US" sz="1900" b="1" dirty="0"/>
              <a:t> </a:t>
            </a:r>
            <a:endParaRPr lang="ru-RU" sz="1900" dirty="0"/>
          </a:p>
          <a:p>
            <a:r>
              <a:rPr lang="en-US" sz="1900" b="1" dirty="0"/>
              <a:t>                                                                    </a:t>
            </a:r>
            <a:r>
              <a:rPr lang="en-US" sz="1900" b="1" dirty="0" err="1"/>
              <a:t>Yuldasheva</a:t>
            </a:r>
            <a:r>
              <a:rPr lang="en-US" sz="1900" b="1" dirty="0"/>
              <a:t> M.K.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1087325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 smtClean="0"/>
              <a:t>Uyga</a:t>
            </a:r>
            <a:r>
              <a:rPr lang="en-US" dirty="0" smtClean="0"/>
              <a:t>  </a:t>
            </a:r>
            <a:r>
              <a:rPr lang="en-US" dirty="0" err="1" smtClean="0"/>
              <a:t>vazifa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3- </a:t>
            </a:r>
            <a:r>
              <a:rPr lang="en-US" sz="3600" dirty="0" err="1" smtClean="0"/>
              <a:t>topshiriq</a:t>
            </a:r>
            <a:r>
              <a:rPr lang="en-US" sz="3600" dirty="0" smtClean="0"/>
              <a:t>  “ </a:t>
            </a:r>
            <a:r>
              <a:rPr lang="en-US" sz="3600" dirty="0" err="1" smtClean="0"/>
              <a:t>Ibn</a:t>
            </a:r>
            <a:r>
              <a:rPr lang="en-US" sz="3600" dirty="0" smtClean="0"/>
              <a:t>  Sino  </a:t>
            </a:r>
            <a:r>
              <a:rPr lang="en-US" sz="3600" dirty="0" err="1" smtClean="0"/>
              <a:t>bobo</a:t>
            </a:r>
            <a:r>
              <a:rPr lang="en-US" sz="3600" dirty="0" smtClean="0"/>
              <a:t> – </a:t>
            </a:r>
            <a:r>
              <a:rPr lang="en-US" sz="3600" dirty="0" err="1" smtClean="0"/>
              <a:t>ulashar</a:t>
            </a:r>
            <a:r>
              <a:rPr lang="en-US" sz="3600" dirty="0" smtClean="0"/>
              <a:t>  </a:t>
            </a:r>
            <a:r>
              <a:rPr lang="en-US" sz="3600" dirty="0" err="1" smtClean="0"/>
              <a:t>davo</a:t>
            </a:r>
            <a:r>
              <a:rPr lang="en-US" sz="3600" dirty="0" smtClean="0"/>
              <a:t>”  </a:t>
            </a:r>
            <a:r>
              <a:rPr lang="en-US" sz="3600" dirty="0" err="1" smtClean="0"/>
              <a:t>she’rini</a:t>
            </a:r>
            <a:r>
              <a:rPr lang="en-US" sz="3600" dirty="0" smtClean="0"/>
              <a:t>  </a:t>
            </a:r>
            <a:r>
              <a:rPr lang="en-US" sz="3600" dirty="0" err="1" smtClean="0"/>
              <a:t>yod</a:t>
            </a:r>
            <a:r>
              <a:rPr lang="en-US" sz="3600" dirty="0" smtClean="0"/>
              <a:t>  </a:t>
            </a:r>
            <a:r>
              <a:rPr lang="en-US" sz="3600" dirty="0" err="1" smtClean="0"/>
              <a:t>olish</a:t>
            </a:r>
            <a:r>
              <a:rPr lang="en-US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311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DARSNING  MAQSADLARI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Ta’limiy</a:t>
            </a:r>
            <a:r>
              <a:rPr lang="en-US" b="1" dirty="0"/>
              <a:t> </a:t>
            </a:r>
            <a:r>
              <a:rPr lang="en-US" b="1" dirty="0" err="1"/>
              <a:t>maqsad</a:t>
            </a:r>
            <a:r>
              <a:rPr lang="en-US" b="1" dirty="0"/>
              <a:t>.  </a:t>
            </a:r>
            <a:r>
              <a:rPr lang="en-US" dirty="0"/>
              <a:t> </a:t>
            </a:r>
            <a:r>
              <a:rPr lang="en-US" dirty="0" err="1"/>
              <a:t>O’quvchilarga</a:t>
            </a:r>
            <a:r>
              <a:rPr lang="en-US" dirty="0"/>
              <a:t>   </a:t>
            </a:r>
            <a:r>
              <a:rPr lang="en-US" dirty="0" err="1"/>
              <a:t>haqida</a:t>
            </a:r>
            <a:r>
              <a:rPr lang="en-US" dirty="0"/>
              <a:t>,  </a:t>
            </a:r>
            <a:r>
              <a:rPr lang="en-US" dirty="0" err="1"/>
              <a:t>to’g’risida</a:t>
            </a:r>
            <a:r>
              <a:rPr lang="en-US" dirty="0"/>
              <a:t>   </a:t>
            </a:r>
            <a:r>
              <a:rPr lang="en-US" dirty="0" err="1"/>
              <a:t>ko’makchilari</a:t>
            </a:r>
            <a:r>
              <a:rPr lang="en-US" dirty="0"/>
              <a:t>  </a:t>
            </a:r>
            <a:r>
              <a:rPr lang="en-US" dirty="0" err="1"/>
              <a:t>haqida</a:t>
            </a:r>
            <a:r>
              <a:rPr lang="en-US" dirty="0"/>
              <a:t>  </a:t>
            </a:r>
            <a:r>
              <a:rPr lang="en-US" dirty="0" err="1"/>
              <a:t>ma’lumot</a:t>
            </a:r>
            <a:r>
              <a:rPr lang="en-US" dirty="0"/>
              <a:t>                                </a:t>
            </a:r>
            <a:r>
              <a:rPr lang="en-US" dirty="0" err="1"/>
              <a:t>berish</a:t>
            </a:r>
            <a:r>
              <a:rPr lang="en-US" dirty="0"/>
              <a:t>, </a:t>
            </a:r>
            <a:r>
              <a:rPr lang="en-US" dirty="0" err="1"/>
              <a:t>ularni</a:t>
            </a:r>
            <a:r>
              <a:rPr lang="en-US" dirty="0"/>
              <a:t>  </a:t>
            </a:r>
            <a:r>
              <a:rPr lang="en-US" dirty="0" err="1"/>
              <a:t>nutqda</a:t>
            </a:r>
            <a:r>
              <a:rPr lang="en-US" dirty="0"/>
              <a:t>  </a:t>
            </a:r>
            <a:r>
              <a:rPr lang="en-US" dirty="0" err="1"/>
              <a:t>qo’llash</a:t>
            </a:r>
            <a:r>
              <a:rPr lang="en-US" dirty="0"/>
              <a:t>  </a:t>
            </a:r>
            <a:r>
              <a:rPr lang="en-US" dirty="0" err="1"/>
              <a:t>ko’makchilarini</a:t>
            </a:r>
            <a:r>
              <a:rPr lang="en-US" dirty="0"/>
              <a:t>  </a:t>
            </a:r>
            <a:r>
              <a:rPr lang="en-US" dirty="0" err="1"/>
              <a:t>hosil</a:t>
            </a:r>
            <a:r>
              <a:rPr lang="en-US" dirty="0"/>
              <a:t>  </a:t>
            </a:r>
            <a:r>
              <a:rPr lang="en-US" dirty="0" err="1"/>
              <a:t>qilish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/>
              <a:t>Tarbiyaviy</a:t>
            </a:r>
            <a:r>
              <a:rPr lang="en-US" b="1" dirty="0"/>
              <a:t>  </a:t>
            </a:r>
            <a:r>
              <a:rPr lang="en-US" b="1" dirty="0" err="1"/>
              <a:t>maqsad</a:t>
            </a:r>
            <a:r>
              <a:rPr lang="en-US" b="1" dirty="0"/>
              <a:t>.</a:t>
            </a:r>
            <a:r>
              <a:rPr lang="en-US" dirty="0"/>
              <a:t>  </a:t>
            </a:r>
            <a:r>
              <a:rPr lang="en-US" dirty="0" err="1"/>
              <a:t>O’quvchilarga</a:t>
            </a:r>
            <a:r>
              <a:rPr lang="en-US" dirty="0"/>
              <a:t>   </a:t>
            </a:r>
            <a:r>
              <a:rPr lang="en-US" dirty="0" err="1"/>
              <a:t>salomatlik</a:t>
            </a:r>
            <a:r>
              <a:rPr lang="en-US" dirty="0"/>
              <a:t>- </a:t>
            </a:r>
            <a:r>
              <a:rPr lang="en-US" dirty="0" err="1"/>
              <a:t>tuman</a:t>
            </a:r>
            <a:r>
              <a:rPr lang="en-US" dirty="0"/>
              <a:t>  </a:t>
            </a:r>
            <a:r>
              <a:rPr lang="en-US" dirty="0" err="1"/>
              <a:t>boylik</a:t>
            </a:r>
            <a:r>
              <a:rPr lang="en-US" dirty="0"/>
              <a:t>  </a:t>
            </a:r>
            <a:r>
              <a:rPr lang="en-US" dirty="0" err="1"/>
              <a:t>ekanligini</a:t>
            </a:r>
            <a:r>
              <a:rPr lang="en-US" dirty="0"/>
              <a:t>  </a:t>
            </a:r>
            <a:r>
              <a:rPr lang="en-US" dirty="0" err="1"/>
              <a:t>uqtirish</a:t>
            </a:r>
            <a:r>
              <a:rPr lang="en-US" dirty="0"/>
              <a:t>,            </a:t>
            </a:r>
            <a:r>
              <a:rPr lang="en-US" dirty="0" err="1"/>
              <a:t>sog’lom</a:t>
            </a:r>
            <a:r>
              <a:rPr lang="en-US" dirty="0"/>
              <a:t>  </a:t>
            </a:r>
            <a:r>
              <a:rPr lang="en-US" dirty="0" err="1"/>
              <a:t>turmush</a:t>
            </a:r>
            <a:r>
              <a:rPr lang="en-US" dirty="0"/>
              <a:t>  </a:t>
            </a:r>
            <a:r>
              <a:rPr lang="en-US" dirty="0" err="1"/>
              <a:t>tarzi</a:t>
            </a:r>
            <a:r>
              <a:rPr lang="en-US" dirty="0"/>
              <a:t>  </a:t>
            </a:r>
            <a:r>
              <a:rPr lang="en-US" dirty="0" err="1"/>
              <a:t>kechirishga</a:t>
            </a:r>
            <a:r>
              <a:rPr lang="en-US" dirty="0"/>
              <a:t>  </a:t>
            </a:r>
            <a:r>
              <a:rPr lang="en-US" dirty="0" err="1"/>
              <a:t>undash</a:t>
            </a:r>
            <a:r>
              <a:rPr lang="en-US" dirty="0"/>
              <a:t>.</a:t>
            </a:r>
            <a:endParaRPr lang="ru-RU" dirty="0"/>
          </a:p>
          <a:p>
            <a:r>
              <a:rPr lang="en-US" b="1" dirty="0" err="1"/>
              <a:t>Rivojlantiruvchi</a:t>
            </a:r>
            <a:r>
              <a:rPr lang="en-US" b="1" dirty="0"/>
              <a:t>   </a:t>
            </a:r>
            <a:r>
              <a:rPr lang="en-US" b="1" dirty="0" err="1"/>
              <a:t>maqsad</a:t>
            </a:r>
            <a:r>
              <a:rPr lang="en-US" b="1" dirty="0"/>
              <a:t>.</a:t>
            </a:r>
            <a:r>
              <a:rPr lang="en-US" dirty="0"/>
              <a:t>  </a:t>
            </a:r>
            <a:r>
              <a:rPr lang="en-US" dirty="0" err="1"/>
              <a:t>O’quvchilar</a:t>
            </a:r>
            <a:r>
              <a:rPr lang="en-US" dirty="0"/>
              <a:t>  </a:t>
            </a:r>
            <a:r>
              <a:rPr lang="en-US" dirty="0" err="1"/>
              <a:t>og’zaki</a:t>
            </a:r>
            <a:r>
              <a:rPr lang="en-US" dirty="0"/>
              <a:t>  </a:t>
            </a:r>
            <a:r>
              <a:rPr lang="en-US" dirty="0" err="1"/>
              <a:t>va</a:t>
            </a:r>
            <a:r>
              <a:rPr lang="en-US" dirty="0"/>
              <a:t>  </a:t>
            </a:r>
            <a:r>
              <a:rPr lang="en-US" dirty="0" err="1"/>
              <a:t>yozma</a:t>
            </a:r>
            <a:r>
              <a:rPr lang="en-US" dirty="0"/>
              <a:t>  </a:t>
            </a:r>
            <a:r>
              <a:rPr lang="en-US" dirty="0" err="1"/>
              <a:t>nutqini</a:t>
            </a:r>
            <a:r>
              <a:rPr lang="en-US" dirty="0"/>
              <a:t>,  </a:t>
            </a:r>
            <a:r>
              <a:rPr lang="en-US" dirty="0" err="1"/>
              <a:t>o’z</a:t>
            </a:r>
            <a:r>
              <a:rPr lang="en-US" dirty="0"/>
              <a:t>  </a:t>
            </a:r>
            <a:r>
              <a:rPr lang="en-US" dirty="0" err="1"/>
              <a:t>fikrini</a:t>
            </a:r>
            <a:r>
              <a:rPr lang="en-US" dirty="0"/>
              <a:t>  </a:t>
            </a:r>
            <a:r>
              <a:rPr lang="en-US" dirty="0" err="1"/>
              <a:t>turli</a:t>
            </a:r>
            <a:r>
              <a:rPr lang="en-US" dirty="0"/>
              <a:t>  </a:t>
            </a:r>
            <a:r>
              <a:rPr lang="en-US" dirty="0" err="1"/>
              <a:t>nutqiy</a:t>
            </a:r>
            <a:r>
              <a:rPr lang="en-US" dirty="0"/>
              <a:t>  </a:t>
            </a:r>
            <a:r>
              <a:rPr lang="en-US" dirty="0" err="1"/>
              <a:t>vaziyatlarda</a:t>
            </a:r>
            <a:r>
              <a:rPr lang="en-US" dirty="0"/>
              <a:t>  </a:t>
            </a:r>
            <a:r>
              <a:rPr lang="en-US" dirty="0" err="1"/>
              <a:t>erkin</a:t>
            </a:r>
            <a:r>
              <a:rPr lang="en-US" dirty="0"/>
              <a:t>  </a:t>
            </a:r>
            <a:r>
              <a:rPr lang="en-US" dirty="0" err="1"/>
              <a:t>ifodalash</a:t>
            </a:r>
            <a:r>
              <a:rPr lang="en-US" dirty="0"/>
              <a:t>  </a:t>
            </a:r>
            <a:r>
              <a:rPr lang="en-US" dirty="0" err="1"/>
              <a:t>malakasini</a:t>
            </a:r>
            <a:r>
              <a:rPr lang="en-US" dirty="0"/>
              <a:t>  </a:t>
            </a:r>
            <a:r>
              <a:rPr lang="en-US" dirty="0" err="1"/>
              <a:t>rivojlantirish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552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SAVOL-JAVOB  MASHQI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Siz</a:t>
            </a:r>
            <a:r>
              <a:rPr lang="en-US" dirty="0"/>
              <a:t>  </a:t>
            </a:r>
            <a:r>
              <a:rPr lang="en-US" dirty="0" err="1"/>
              <a:t>sportning</a:t>
            </a:r>
            <a:r>
              <a:rPr lang="en-US" dirty="0"/>
              <a:t>  </a:t>
            </a:r>
            <a:r>
              <a:rPr lang="en-US" dirty="0" err="1"/>
              <a:t>qaysi</a:t>
            </a:r>
            <a:r>
              <a:rPr lang="en-US" dirty="0"/>
              <a:t>  </a:t>
            </a:r>
            <a:r>
              <a:rPr lang="en-US" dirty="0" err="1"/>
              <a:t>turi</a:t>
            </a:r>
            <a:r>
              <a:rPr lang="en-US" dirty="0"/>
              <a:t>  </a:t>
            </a:r>
            <a:r>
              <a:rPr lang="en-US" dirty="0" err="1"/>
              <a:t>bilan</a:t>
            </a:r>
            <a:r>
              <a:rPr lang="en-US" dirty="0"/>
              <a:t>  </a:t>
            </a:r>
            <a:r>
              <a:rPr lang="en-US" dirty="0" err="1"/>
              <a:t>shug’ullanasiz</a:t>
            </a:r>
            <a:r>
              <a:rPr lang="en-US" dirty="0"/>
              <a:t>?</a:t>
            </a:r>
            <a:endParaRPr lang="ru-RU" dirty="0"/>
          </a:p>
          <a:p>
            <a:pPr lvl="0"/>
            <a:r>
              <a:rPr lang="en-US" dirty="0" err="1"/>
              <a:t>Respublikamizda</a:t>
            </a:r>
            <a:r>
              <a:rPr lang="en-US" dirty="0"/>
              <a:t>  </a:t>
            </a:r>
            <a:r>
              <a:rPr lang="en-US" dirty="0" err="1"/>
              <a:t>sportga</a:t>
            </a:r>
            <a:r>
              <a:rPr lang="en-US" dirty="0"/>
              <a:t>  </a:t>
            </a:r>
            <a:r>
              <a:rPr lang="en-US" dirty="0" err="1"/>
              <a:t>qanday</a:t>
            </a:r>
            <a:r>
              <a:rPr lang="en-US" dirty="0"/>
              <a:t>  </a:t>
            </a:r>
            <a:r>
              <a:rPr lang="en-US" dirty="0" err="1"/>
              <a:t>e’tibor</a:t>
            </a:r>
            <a:r>
              <a:rPr lang="en-US" dirty="0"/>
              <a:t>  </a:t>
            </a:r>
            <a:r>
              <a:rPr lang="en-US" dirty="0" err="1"/>
              <a:t>qaratilgan</a:t>
            </a:r>
            <a:r>
              <a:rPr lang="en-US" dirty="0"/>
              <a:t>?</a:t>
            </a:r>
            <a:endParaRPr lang="ru-RU" dirty="0"/>
          </a:p>
          <a:p>
            <a:pPr lvl="0"/>
            <a:r>
              <a:rPr lang="en-US" dirty="0" err="1"/>
              <a:t>Yoshlar</a:t>
            </a:r>
            <a:r>
              <a:rPr lang="en-US" dirty="0"/>
              <a:t>  </a:t>
            </a:r>
            <a:r>
              <a:rPr lang="en-US" dirty="0" err="1"/>
              <a:t>o’rtasida</a:t>
            </a:r>
            <a:r>
              <a:rPr lang="en-US" dirty="0"/>
              <a:t>  </a:t>
            </a:r>
            <a:r>
              <a:rPr lang="en-US" dirty="0" err="1"/>
              <a:t>qanday</a:t>
            </a:r>
            <a:r>
              <a:rPr lang="en-US" dirty="0"/>
              <a:t> sport  </a:t>
            </a:r>
            <a:r>
              <a:rPr lang="en-US" dirty="0" err="1"/>
              <a:t>bellashuvlari</a:t>
            </a:r>
            <a:r>
              <a:rPr lang="en-US" dirty="0"/>
              <a:t>  </a:t>
            </a:r>
            <a:r>
              <a:rPr lang="en-US" dirty="0" err="1"/>
              <a:t>o’tkaziladi</a:t>
            </a:r>
            <a:r>
              <a:rPr lang="en-US" dirty="0"/>
              <a:t>?</a:t>
            </a:r>
            <a:endParaRPr lang="ru-RU" dirty="0"/>
          </a:p>
          <a:p>
            <a:pPr lvl="0"/>
            <a:r>
              <a:rPr lang="en-US" dirty="0"/>
              <a:t> </a:t>
            </a:r>
            <a:r>
              <a:rPr lang="en-US" dirty="0" err="1"/>
              <a:t>Siz</a:t>
            </a:r>
            <a:r>
              <a:rPr lang="en-US" dirty="0"/>
              <a:t>  </a:t>
            </a:r>
            <a:r>
              <a:rPr lang="en-US" dirty="0" err="1"/>
              <a:t>qaysi</a:t>
            </a:r>
            <a:r>
              <a:rPr lang="en-US" dirty="0"/>
              <a:t>  </a:t>
            </a:r>
            <a:r>
              <a:rPr lang="en-US" dirty="0" err="1"/>
              <a:t>bellashuvlarda</a:t>
            </a:r>
            <a:r>
              <a:rPr lang="en-US" dirty="0"/>
              <a:t>  </a:t>
            </a:r>
            <a:r>
              <a:rPr lang="en-US" dirty="0" err="1"/>
              <a:t>ishtirok</a:t>
            </a:r>
            <a:r>
              <a:rPr lang="en-US" dirty="0"/>
              <a:t>  </a:t>
            </a:r>
            <a:r>
              <a:rPr lang="en-US" dirty="0" err="1"/>
              <a:t>etgansiz</a:t>
            </a:r>
            <a:r>
              <a:rPr lang="en-US" dirty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226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211144" cy="12870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2016-</a:t>
            </a:r>
            <a:r>
              <a:rPr lang="en-US" dirty="0" err="1" smtClean="0"/>
              <a:t>yil</a:t>
            </a:r>
            <a:r>
              <a:rPr lang="en-US" dirty="0" smtClean="0"/>
              <a:t>  </a:t>
            </a:r>
            <a:r>
              <a:rPr lang="en-US" dirty="0" err="1" smtClean="0"/>
              <a:t>Sog’lom</a:t>
            </a:r>
            <a:r>
              <a:rPr lang="en-US" dirty="0" smtClean="0"/>
              <a:t>  </a:t>
            </a:r>
            <a:r>
              <a:rPr lang="en-US" dirty="0" err="1" smtClean="0"/>
              <a:t>ona</a:t>
            </a:r>
            <a:r>
              <a:rPr lang="en-US" dirty="0" smtClean="0"/>
              <a:t>, </a:t>
            </a:r>
            <a:r>
              <a:rPr lang="en-US" dirty="0" err="1" smtClean="0"/>
              <a:t>sog’lom</a:t>
            </a:r>
            <a:r>
              <a:rPr lang="en-US" dirty="0" smtClean="0"/>
              <a:t>  bola  </a:t>
            </a:r>
            <a:r>
              <a:rPr lang="en-US" dirty="0" err="1" smtClean="0"/>
              <a:t>yili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dirty="0" smtClean="0"/>
          </a:p>
          <a:p>
            <a:r>
              <a:rPr lang="en-US" sz="4400" dirty="0" smtClean="0"/>
              <a:t>“ </a:t>
            </a:r>
            <a:r>
              <a:rPr lang="en-US" sz="4400" dirty="0" err="1"/>
              <a:t>Oila</a:t>
            </a:r>
            <a:r>
              <a:rPr lang="en-US" sz="4400" dirty="0"/>
              <a:t>  </a:t>
            </a:r>
            <a:r>
              <a:rPr lang="en-US" sz="4400" dirty="0" err="1"/>
              <a:t>sog’lom</a:t>
            </a:r>
            <a:r>
              <a:rPr lang="en-US" sz="4400" dirty="0"/>
              <a:t>  </a:t>
            </a:r>
            <a:r>
              <a:rPr lang="en-US" sz="4400" dirty="0" err="1"/>
              <a:t>ekan</a:t>
            </a:r>
            <a:r>
              <a:rPr lang="en-US" sz="4400" dirty="0"/>
              <a:t>- </a:t>
            </a:r>
            <a:r>
              <a:rPr lang="en-US" sz="4400" dirty="0" err="1"/>
              <a:t>jamiyat</a:t>
            </a:r>
            <a:r>
              <a:rPr lang="en-US" sz="4400" dirty="0"/>
              <a:t>   </a:t>
            </a:r>
            <a:r>
              <a:rPr lang="en-US" sz="4400" dirty="0" err="1"/>
              <a:t>mustahkam</a:t>
            </a:r>
            <a:r>
              <a:rPr lang="en-US" sz="4400" dirty="0"/>
              <a:t>,   </a:t>
            </a:r>
            <a:r>
              <a:rPr lang="en-US" sz="4400" dirty="0" err="1"/>
              <a:t>jamiyat</a:t>
            </a:r>
            <a:r>
              <a:rPr lang="en-US" sz="4400" dirty="0"/>
              <a:t>   </a:t>
            </a:r>
            <a:r>
              <a:rPr lang="en-US" sz="4400" dirty="0" err="1"/>
              <a:t>mustahkam</a:t>
            </a:r>
            <a:r>
              <a:rPr lang="en-US" sz="4400" dirty="0"/>
              <a:t>  </a:t>
            </a:r>
            <a:r>
              <a:rPr lang="en-US" sz="4400" dirty="0" err="1"/>
              <a:t>ekan</a:t>
            </a:r>
            <a:r>
              <a:rPr lang="en-US" sz="4400" dirty="0"/>
              <a:t> – </a:t>
            </a:r>
            <a:r>
              <a:rPr lang="en-US" sz="4400" dirty="0" err="1"/>
              <a:t>mamlakat</a:t>
            </a:r>
            <a:r>
              <a:rPr lang="en-US" sz="4400" dirty="0"/>
              <a:t>  </a:t>
            </a:r>
            <a:r>
              <a:rPr lang="en-US" sz="4400" dirty="0" err="1"/>
              <a:t>barqarordir</a:t>
            </a:r>
            <a:r>
              <a:rPr lang="en-US" sz="4400" dirty="0"/>
              <a:t>” </a:t>
            </a:r>
            <a:r>
              <a:rPr lang="en-US" dirty="0"/>
              <a:t> (</a:t>
            </a:r>
            <a:r>
              <a:rPr lang="en-US" dirty="0" smtClean="0"/>
              <a:t>  </a:t>
            </a:r>
            <a:r>
              <a:rPr lang="en-US" dirty="0"/>
              <a:t>I.A.  </a:t>
            </a:r>
            <a:r>
              <a:rPr lang="en-US" dirty="0" err="1"/>
              <a:t>Karimov</a:t>
            </a:r>
            <a:r>
              <a:rPr lang="en-US" dirty="0"/>
              <a:t>  “ </a:t>
            </a:r>
            <a:r>
              <a:rPr lang="en-US" dirty="0" err="1"/>
              <a:t>Yuksak</a:t>
            </a:r>
            <a:r>
              <a:rPr lang="en-US" dirty="0"/>
              <a:t>  </a:t>
            </a:r>
            <a:r>
              <a:rPr lang="en-US" dirty="0" err="1"/>
              <a:t>ma’naviyat</a:t>
            </a:r>
            <a:r>
              <a:rPr lang="en-US" dirty="0"/>
              <a:t>  </a:t>
            </a:r>
            <a:r>
              <a:rPr lang="en-US" dirty="0" err="1"/>
              <a:t>yengilmas</a:t>
            </a:r>
            <a:r>
              <a:rPr lang="en-US" dirty="0"/>
              <a:t>  </a:t>
            </a:r>
            <a:r>
              <a:rPr lang="en-US" dirty="0" err="1"/>
              <a:t>kuch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asaridan</a:t>
            </a:r>
            <a:r>
              <a:rPr lang="en-US" dirty="0" smtClean="0"/>
              <a:t>.)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99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“ </a:t>
            </a:r>
            <a:r>
              <a:rPr lang="en-US" b="1" dirty="0" err="1"/>
              <a:t>Haqida</a:t>
            </a:r>
            <a:r>
              <a:rPr lang="en-US" b="1" dirty="0"/>
              <a:t>,  </a:t>
            </a:r>
            <a:r>
              <a:rPr lang="en-US" b="1" dirty="0" err="1"/>
              <a:t>to’g’risida</a:t>
            </a:r>
            <a:r>
              <a:rPr lang="en-US" b="1" dirty="0"/>
              <a:t>  </a:t>
            </a:r>
            <a:r>
              <a:rPr lang="en-US" b="1" dirty="0" err="1"/>
              <a:t>ko’makchilarining</a:t>
            </a:r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err="1"/>
              <a:t>qo’llanishi</a:t>
            </a:r>
            <a:r>
              <a:rPr lang="en-US" b="1" dirty="0"/>
              <a:t>”.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Yangi</a:t>
            </a:r>
            <a:r>
              <a:rPr lang="en-US" dirty="0"/>
              <a:t>  </a:t>
            </a:r>
            <a:r>
              <a:rPr lang="en-US" dirty="0" err="1"/>
              <a:t>axborot</a:t>
            </a:r>
            <a:r>
              <a:rPr lang="en-US" dirty="0"/>
              <a:t>  </a:t>
            </a:r>
            <a:r>
              <a:rPr lang="en-US" dirty="0" err="1"/>
              <a:t>berishda</a:t>
            </a:r>
            <a:r>
              <a:rPr lang="en-US" dirty="0"/>
              <a:t>  </a:t>
            </a:r>
            <a:r>
              <a:rPr lang="en-US" i="1" dirty="0" err="1"/>
              <a:t>haqida</a:t>
            </a:r>
            <a:r>
              <a:rPr lang="en-US" i="1" dirty="0"/>
              <a:t>, </a:t>
            </a:r>
            <a:r>
              <a:rPr lang="en-US" i="1" dirty="0" err="1"/>
              <a:t>to’g’risida</a:t>
            </a:r>
            <a:r>
              <a:rPr lang="en-US" b="1" i="1" u="sng" dirty="0"/>
              <a:t>  </a:t>
            </a:r>
            <a:r>
              <a:rPr lang="en-US" dirty="0" err="1"/>
              <a:t>yordamchi</a:t>
            </a:r>
            <a:r>
              <a:rPr lang="en-US" dirty="0"/>
              <a:t>  </a:t>
            </a:r>
            <a:r>
              <a:rPr lang="en-US" dirty="0" err="1"/>
              <a:t>so’zlaridan</a:t>
            </a:r>
            <a:r>
              <a:rPr lang="en-US" dirty="0"/>
              <a:t>  </a:t>
            </a:r>
            <a:r>
              <a:rPr lang="en-US" dirty="0" err="1"/>
              <a:t>foydalaniladi</a:t>
            </a:r>
            <a:r>
              <a:rPr lang="en-US" dirty="0"/>
              <a:t>.  </a:t>
            </a:r>
            <a:r>
              <a:rPr lang="en-US" dirty="0" err="1"/>
              <a:t>Bunday</a:t>
            </a:r>
            <a:r>
              <a:rPr lang="en-US" dirty="0"/>
              <a:t>  </a:t>
            </a:r>
            <a:r>
              <a:rPr lang="en-US" dirty="0" err="1"/>
              <a:t>so’zlar</a:t>
            </a:r>
            <a:r>
              <a:rPr lang="en-US" dirty="0"/>
              <a:t>  </a:t>
            </a:r>
            <a:r>
              <a:rPr lang="en-US" dirty="0" err="1"/>
              <a:t>ko’makchilar</a:t>
            </a:r>
            <a:r>
              <a:rPr lang="en-US" dirty="0"/>
              <a:t>  deb  </a:t>
            </a:r>
            <a:r>
              <a:rPr lang="en-US" dirty="0" err="1"/>
              <a:t>atalib</a:t>
            </a:r>
            <a:r>
              <a:rPr lang="en-US" dirty="0"/>
              <a:t>,  </a:t>
            </a:r>
            <a:r>
              <a:rPr lang="en-US" dirty="0" err="1"/>
              <a:t>ular</a:t>
            </a:r>
            <a:r>
              <a:rPr lang="en-US" dirty="0"/>
              <a:t>  </a:t>
            </a:r>
            <a:r>
              <a:rPr lang="en-US" dirty="0" err="1"/>
              <a:t>o’zi</a:t>
            </a:r>
            <a:r>
              <a:rPr lang="en-US" dirty="0"/>
              <a:t>  </a:t>
            </a:r>
            <a:r>
              <a:rPr lang="en-US" dirty="0" err="1"/>
              <a:t>bog’langan</a:t>
            </a:r>
            <a:r>
              <a:rPr lang="en-US" dirty="0"/>
              <a:t>   </a:t>
            </a:r>
            <a:r>
              <a:rPr lang="en-US" dirty="0" err="1"/>
              <a:t>so’z</a:t>
            </a:r>
            <a:r>
              <a:rPr lang="en-US" dirty="0"/>
              <a:t>  </a:t>
            </a:r>
            <a:r>
              <a:rPr lang="en-US" dirty="0" err="1"/>
              <a:t>bilan</a:t>
            </a:r>
            <a:r>
              <a:rPr lang="en-US" dirty="0"/>
              <a:t>  </a:t>
            </a:r>
            <a:r>
              <a:rPr lang="en-US" dirty="0" err="1"/>
              <a:t>birga</a:t>
            </a:r>
            <a:r>
              <a:rPr lang="en-US" dirty="0"/>
              <a:t>  </a:t>
            </a:r>
            <a:r>
              <a:rPr lang="en-US" dirty="0" err="1"/>
              <a:t>bitta</a:t>
            </a:r>
            <a:r>
              <a:rPr lang="en-US" dirty="0"/>
              <a:t>  </a:t>
            </a:r>
            <a:r>
              <a:rPr lang="en-US" dirty="0" err="1"/>
              <a:t>savolga</a:t>
            </a:r>
            <a:r>
              <a:rPr lang="en-US" dirty="0"/>
              <a:t>  </a:t>
            </a:r>
            <a:r>
              <a:rPr lang="en-US" dirty="0" err="1"/>
              <a:t>javob</a:t>
            </a:r>
            <a:r>
              <a:rPr lang="en-US" dirty="0"/>
              <a:t>  </a:t>
            </a:r>
            <a:r>
              <a:rPr lang="en-US" dirty="0" err="1"/>
              <a:t>beradi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Masalan</a:t>
            </a:r>
            <a:r>
              <a:rPr lang="en-US" dirty="0"/>
              <a:t>:  </a:t>
            </a:r>
            <a:r>
              <a:rPr lang="en-US" dirty="0" err="1"/>
              <a:t>Salomatlik</a:t>
            </a:r>
            <a:r>
              <a:rPr lang="en-US" dirty="0"/>
              <a:t>   </a:t>
            </a:r>
            <a:r>
              <a:rPr lang="en-US" dirty="0" err="1"/>
              <a:t>haqida</a:t>
            </a:r>
            <a:r>
              <a:rPr lang="en-US" dirty="0"/>
              <a:t> </a:t>
            </a:r>
            <a:r>
              <a:rPr lang="en-US" dirty="0" err="1"/>
              <a:t>so’zlashmoq</a:t>
            </a:r>
            <a:r>
              <a:rPr lang="en-US" dirty="0"/>
              <a:t> – </a:t>
            </a:r>
            <a:r>
              <a:rPr lang="en-US" dirty="0" err="1"/>
              <a:t>nima</a:t>
            </a:r>
            <a:r>
              <a:rPr lang="en-US" dirty="0"/>
              <a:t>  </a:t>
            </a:r>
            <a:r>
              <a:rPr lang="en-US" dirty="0" err="1"/>
              <a:t>haqida</a:t>
            </a:r>
            <a:r>
              <a:rPr lang="en-US" dirty="0"/>
              <a:t>  </a:t>
            </a:r>
            <a:r>
              <a:rPr lang="en-US" dirty="0" err="1"/>
              <a:t>so’zlashmoq</a:t>
            </a:r>
            <a:r>
              <a:rPr lang="en-US" dirty="0"/>
              <a:t>?</a:t>
            </a:r>
            <a:endParaRPr lang="ru-RU" dirty="0"/>
          </a:p>
          <a:p>
            <a:r>
              <a:rPr lang="en-US" dirty="0"/>
              <a:t>                 </a:t>
            </a:r>
            <a:r>
              <a:rPr lang="en-US" dirty="0" err="1"/>
              <a:t>Kitob</a:t>
            </a:r>
            <a:r>
              <a:rPr lang="en-US" dirty="0"/>
              <a:t>  </a:t>
            </a:r>
            <a:r>
              <a:rPr lang="en-US" dirty="0" err="1"/>
              <a:t>to’g’risida</a:t>
            </a:r>
            <a:r>
              <a:rPr lang="en-US" dirty="0"/>
              <a:t>  </a:t>
            </a:r>
            <a:r>
              <a:rPr lang="en-US" dirty="0" err="1"/>
              <a:t>gapirmoq</a:t>
            </a:r>
            <a:r>
              <a:rPr lang="en-US" dirty="0"/>
              <a:t>  - </a:t>
            </a:r>
            <a:r>
              <a:rPr lang="en-US" dirty="0" err="1"/>
              <a:t>nima</a:t>
            </a:r>
            <a:r>
              <a:rPr lang="en-US" dirty="0"/>
              <a:t>  </a:t>
            </a:r>
            <a:r>
              <a:rPr lang="en-US" dirty="0" err="1"/>
              <a:t>to’g’risida</a:t>
            </a:r>
            <a:r>
              <a:rPr lang="en-US" dirty="0"/>
              <a:t>  </a:t>
            </a:r>
            <a:r>
              <a:rPr lang="en-US" dirty="0" err="1"/>
              <a:t>gapirmoq</a:t>
            </a:r>
            <a:r>
              <a:rPr lang="en-US" dirty="0"/>
              <a:t>?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692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Lug’at</a:t>
            </a:r>
            <a:r>
              <a:rPr lang="en-US" b="1" dirty="0" smtClean="0"/>
              <a:t>  </a:t>
            </a:r>
            <a:r>
              <a:rPr lang="en-US" b="1" dirty="0" err="1" smtClean="0"/>
              <a:t>ishini</a:t>
            </a:r>
            <a:r>
              <a:rPr lang="en-US" b="1" dirty="0" smtClean="0"/>
              <a:t>  </a:t>
            </a:r>
            <a:r>
              <a:rPr lang="en-US" b="1" dirty="0" err="1" smtClean="0"/>
              <a:t>bajarish</a:t>
            </a:r>
            <a:r>
              <a:rPr lang="en-US" b="1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en-US" sz="2400" dirty="0" err="1"/>
              <a:t>Qaddi</a:t>
            </a:r>
            <a:r>
              <a:rPr lang="en-US" sz="2400" dirty="0"/>
              <a:t>- </a:t>
            </a:r>
            <a:r>
              <a:rPr lang="en-US" sz="2400" dirty="0" err="1"/>
              <a:t>qomat</a:t>
            </a:r>
            <a:r>
              <a:rPr lang="en-US" sz="2400" dirty="0"/>
              <a:t>- </a:t>
            </a:r>
            <a:r>
              <a:rPr lang="ru-RU" sz="2400" dirty="0" err="1"/>
              <a:t>телосложен</a:t>
            </a:r>
            <a:r>
              <a:rPr lang="en-US" sz="2400" dirty="0"/>
              <a:t>                       </a:t>
            </a:r>
            <a:r>
              <a:rPr lang="en-US" sz="2400" dirty="0" err="1"/>
              <a:t>ravon</a:t>
            </a:r>
            <a:r>
              <a:rPr lang="en-US" sz="2400" dirty="0"/>
              <a:t> -   </a:t>
            </a:r>
            <a:r>
              <a:rPr lang="ru-RU" sz="2400" dirty="0"/>
              <a:t>ровный</a:t>
            </a:r>
            <a:r>
              <a:rPr lang="en-US" sz="2400" dirty="0"/>
              <a:t>               </a:t>
            </a:r>
            <a:endParaRPr lang="ru-RU" sz="2400" dirty="0"/>
          </a:p>
          <a:p>
            <a:r>
              <a:rPr lang="en-US" sz="2400" dirty="0" err="1"/>
              <a:t>Semirmoq</a:t>
            </a:r>
            <a:r>
              <a:rPr lang="en-US" sz="2400" dirty="0"/>
              <a:t> – </a:t>
            </a:r>
            <a:r>
              <a:rPr lang="ru-RU" sz="2400" dirty="0"/>
              <a:t>полнеть</a:t>
            </a:r>
            <a:r>
              <a:rPr lang="en-US" sz="2400" dirty="0"/>
              <a:t>,</a:t>
            </a:r>
            <a:r>
              <a:rPr lang="ru-RU" sz="2400" dirty="0"/>
              <a:t>толстеть</a:t>
            </a:r>
            <a:r>
              <a:rPr lang="en-US" sz="2400" dirty="0"/>
              <a:t>                 </a:t>
            </a:r>
            <a:r>
              <a:rPr lang="en-US" sz="2400" dirty="0" err="1"/>
              <a:t>yugurish</a:t>
            </a:r>
            <a:r>
              <a:rPr lang="en-US" sz="2400" dirty="0"/>
              <a:t> -  </a:t>
            </a:r>
            <a:r>
              <a:rPr lang="ru-RU" sz="2400" dirty="0" err="1"/>
              <a:t>буг</a:t>
            </a:r>
            <a:endParaRPr lang="ru-RU" sz="2400" dirty="0"/>
          </a:p>
          <a:p>
            <a:r>
              <a:rPr lang="en-US" sz="2400" dirty="0" err="1"/>
              <a:t>Xushbichim</a:t>
            </a:r>
            <a:r>
              <a:rPr lang="en-US" sz="2400" dirty="0"/>
              <a:t> – </a:t>
            </a:r>
            <a:r>
              <a:rPr lang="ru-RU" sz="2400" dirty="0"/>
              <a:t>стройный</a:t>
            </a:r>
            <a:r>
              <a:rPr lang="en-US" sz="2400" dirty="0"/>
              <a:t>                            </a:t>
            </a:r>
            <a:r>
              <a:rPr lang="en-US" sz="2400" dirty="0" err="1"/>
              <a:t>piyoda</a:t>
            </a:r>
            <a:r>
              <a:rPr lang="en-US" sz="2400" dirty="0"/>
              <a:t> - </a:t>
            </a:r>
            <a:r>
              <a:rPr lang="ru-RU" sz="2400" dirty="0"/>
              <a:t>пешком</a:t>
            </a:r>
          </a:p>
          <a:p>
            <a:r>
              <a:rPr lang="en-US" sz="2400" dirty="0" err="1"/>
              <a:t>Bukchaymoq</a:t>
            </a:r>
            <a:r>
              <a:rPr lang="en-US" sz="2400" dirty="0"/>
              <a:t> </a:t>
            </a:r>
            <a:r>
              <a:rPr lang="ru-RU" sz="2400" dirty="0"/>
              <a:t>– гнуться         </a:t>
            </a:r>
            <a:r>
              <a:rPr lang="ru-RU" sz="2400" dirty="0" smtClean="0"/>
              <a:t>             </a:t>
            </a:r>
            <a:r>
              <a:rPr lang="en-US" sz="2400" dirty="0" err="1" smtClean="0"/>
              <a:t>muntazam</a:t>
            </a:r>
            <a:r>
              <a:rPr lang="en-US" sz="2400" dirty="0" smtClean="0"/>
              <a:t>-   </a:t>
            </a:r>
            <a:r>
              <a:rPr lang="ru-RU" sz="2400" dirty="0" smtClean="0"/>
              <a:t>постоянно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21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Salomatlik</a:t>
            </a:r>
            <a:r>
              <a:rPr lang="en-US" b="1" dirty="0"/>
              <a:t>  </a:t>
            </a:r>
            <a:r>
              <a:rPr lang="en-US" b="1" dirty="0" err="1"/>
              <a:t>haqida</a:t>
            </a:r>
            <a:r>
              <a:rPr lang="en-US" b="1" dirty="0"/>
              <a:t>  </a:t>
            </a:r>
            <a:r>
              <a:rPr lang="en-US" b="1" dirty="0" err="1"/>
              <a:t>maqollar</a:t>
            </a:r>
            <a:r>
              <a:rPr lang="en-US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Sihat</a:t>
            </a:r>
            <a:r>
              <a:rPr lang="en-US" dirty="0"/>
              <a:t>  </a:t>
            </a:r>
            <a:r>
              <a:rPr lang="en-US" dirty="0" err="1"/>
              <a:t>tilasang</a:t>
            </a:r>
            <a:r>
              <a:rPr lang="en-US" dirty="0"/>
              <a:t>,  </a:t>
            </a:r>
            <a:r>
              <a:rPr lang="en-US" dirty="0" err="1"/>
              <a:t>ko’p</a:t>
            </a:r>
            <a:r>
              <a:rPr lang="en-US" dirty="0"/>
              <a:t>  </a:t>
            </a:r>
            <a:r>
              <a:rPr lang="en-US" dirty="0" err="1"/>
              <a:t>yema</a:t>
            </a:r>
            <a:r>
              <a:rPr lang="en-US" dirty="0"/>
              <a:t>,  </a:t>
            </a:r>
            <a:r>
              <a:rPr lang="en-US" dirty="0" err="1"/>
              <a:t>izzat</a:t>
            </a:r>
            <a:r>
              <a:rPr lang="en-US" dirty="0"/>
              <a:t>  </a:t>
            </a:r>
            <a:r>
              <a:rPr lang="en-US" dirty="0" err="1"/>
              <a:t>tilasang</a:t>
            </a:r>
            <a:r>
              <a:rPr lang="en-US" dirty="0"/>
              <a:t>, </a:t>
            </a:r>
            <a:r>
              <a:rPr lang="en-US" dirty="0" err="1"/>
              <a:t>ko’p</a:t>
            </a:r>
            <a:r>
              <a:rPr lang="en-US" dirty="0"/>
              <a:t>  </a:t>
            </a:r>
            <a:r>
              <a:rPr lang="en-US" dirty="0" err="1"/>
              <a:t>dema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Salomatlik</a:t>
            </a:r>
            <a:r>
              <a:rPr lang="en-US" dirty="0"/>
              <a:t> – </a:t>
            </a:r>
            <a:r>
              <a:rPr lang="en-US" dirty="0" err="1"/>
              <a:t>tuman</a:t>
            </a:r>
            <a:r>
              <a:rPr lang="en-US" dirty="0"/>
              <a:t>  </a:t>
            </a:r>
            <a:r>
              <a:rPr lang="en-US" dirty="0" err="1"/>
              <a:t>boylik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Sarimsoq</a:t>
            </a:r>
            <a:r>
              <a:rPr lang="en-US" dirty="0"/>
              <a:t>, </a:t>
            </a:r>
            <a:r>
              <a:rPr lang="en-US" dirty="0" err="1"/>
              <a:t>sarimsoq</a:t>
            </a:r>
            <a:r>
              <a:rPr lang="en-US" dirty="0"/>
              <a:t>  </a:t>
            </a:r>
            <a:r>
              <a:rPr lang="en-US" dirty="0" err="1"/>
              <a:t>yeganning</a:t>
            </a:r>
            <a:r>
              <a:rPr lang="en-US" dirty="0"/>
              <a:t>  </a:t>
            </a:r>
            <a:r>
              <a:rPr lang="en-US" dirty="0" err="1"/>
              <a:t>tani</a:t>
            </a:r>
            <a:r>
              <a:rPr lang="en-US" dirty="0"/>
              <a:t>  </a:t>
            </a:r>
            <a:r>
              <a:rPr lang="en-US" dirty="0" err="1"/>
              <a:t>sog</a:t>
            </a:r>
            <a:r>
              <a:rPr lang="en-US" dirty="0"/>
              <a:t>’.</a:t>
            </a:r>
            <a:endParaRPr lang="ru-RU" dirty="0"/>
          </a:p>
          <a:p>
            <a:r>
              <a:rPr lang="en-US" dirty="0" err="1"/>
              <a:t>Boylikning</a:t>
            </a:r>
            <a:r>
              <a:rPr lang="en-US" dirty="0"/>
              <a:t>  </a:t>
            </a:r>
            <a:r>
              <a:rPr lang="en-US" dirty="0" err="1"/>
              <a:t>boshi</a:t>
            </a:r>
            <a:r>
              <a:rPr lang="en-US" dirty="0"/>
              <a:t> – </a:t>
            </a:r>
            <a:r>
              <a:rPr lang="en-US" dirty="0" err="1"/>
              <a:t>sog’lik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Tozalik</a:t>
            </a:r>
            <a:r>
              <a:rPr lang="en-US" dirty="0"/>
              <a:t> – </a:t>
            </a:r>
            <a:r>
              <a:rPr lang="en-US" dirty="0" err="1"/>
              <a:t>sog’lik</a:t>
            </a:r>
            <a:r>
              <a:rPr lang="en-US" dirty="0"/>
              <a:t>  </a:t>
            </a:r>
            <a:r>
              <a:rPr lang="en-US" dirty="0" err="1"/>
              <a:t>garovi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El  </a:t>
            </a:r>
            <a:r>
              <a:rPr lang="en-US" dirty="0" err="1"/>
              <a:t>sog’ligi</a:t>
            </a:r>
            <a:r>
              <a:rPr lang="en-US" dirty="0"/>
              <a:t> – yurt  </a:t>
            </a:r>
            <a:r>
              <a:rPr lang="en-US" dirty="0" err="1"/>
              <a:t>boyligi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6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.  </a:t>
            </a:r>
            <a:r>
              <a:rPr lang="en-US" b="1" dirty="0" err="1"/>
              <a:t>Mashq</a:t>
            </a:r>
            <a:r>
              <a:rPr lang="en-US" b="1" dirty="0"/>
              <a:t>  </a:t>
            </a:r>
            <a:r>
              <a:rPr lang="en-US" b="1" dirty="0" err="1"/>
              <a:t>va</a:t>
            </a:r>
            <a:r>
              <a:rPr lang="en-US" b="1" dirty="0"/>
              <a:t>  </a:t>
            </a:r>
            <a:r>
              <a:rPr lang="en-US" b="1" dirty="0" err="1"/>
              <a:t>topshiriq</a:t>
            </a:r>
            <a:r>
              <a:rPr lang="en-US" b="1" dirty="0"/>
              <a:t>  </a:t>
            </a:r>
            <a:r>
              <a:rPr lang="en-US" b="1" dirty="0" err="1"/>
              <a:t>bajarish</a:t>
            </a:r>
            <a:r>
              <a:rPr lang="en-US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1.  </a:t>
            </a:r>
            <a:r>
              <a:rPr lang="en-US" dirty="0" err="1"/>
              <a:t>Sog’lom</a:t>
            </a:r>
            <a:r>
              <a:rPr lang="en-US" dirty="0"/>
              <a:t>   </a:t>
            </a:r>
            <a:r>
              <a:rPr lang="en-US" dirty="0" err="1"/>
              <a:t>bo’lish</a:t>
            </a:r>
            <a:r>
              <a:rPr lang="en-US" dirty="0"/>
              <a:t> 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shaxsiy</a:t>
            </a:r>
            <a:r>
              <a:rPr lang="en-US" dirty="0"/>
              <a:t>  </a:t>
            </a:r>
            <a:r>
              <a:rPr lang="en-US" dirty="0" err="1"/>
              <a:t>gigiyena</a:t>
            </a:r>
            <a:r>
              <a:rPr lang="en-US" dirty="0"/>
              <a:t>  </a:t>
            </a:r>
            <a:r>
              <a:rPr lang="en-US" dirty="0" err="1"/>
              <a:t>qoidalariga</a:t>
            </a:r>
            <a:r>
              <a:rPr lang="en-US" dirty="0"/>
              <a:t>   </a:t>
            </a:r>
            <a:r>
              <a:rPr lang="en-US" dirty="0" err="1"/>
              <a:t>rioya</a:t>
            </a:r>
            <a:r>
              <a:rPr lang="en-US" dirty="0"/>
              <a:t>  </a:t>
            </a:r>
            <a:r>
              <a:rPr lang="en-US" dirty="0" err="1"/>
              <a:t>qilish</a:t>
            </a:r>
            <a:r>
              <a:rPr lang="en-US" dirty="0"/>
              <a:t>  </a:t>
            </a:r>
            <a:r>
              <a:rPr lang="en-US" dirty="0" err="1"/>
              <a:t>kerak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2. </a:t>
            </a:r>
            <a:r>
              <a:rPr lang="en-US" dirty="0" err="1"/>
              <a:t>Ayniqsa</a:t>
            </a:r>
            <a:r>
              <a:rPr lang="en-US" dirty="0"/>
              <a:t>, </a:t>
            </a:r>
            <a:r>
              <a:rPr lang="en-US" dirty="0" err="1"/>
              <a:t>qollarning</a:t>
            </a:r>
            <a:r>
              <a:rPr lang="en-US" dirty="0"/>
              <a:t>  </a:t>
            </a:r>
            <a:r>
              <a:rPr lang="en-US" dirty="0" err="1"/>
              <a:t>toza</a:t>
            </a:r>
            <a:r>
              <a:rPr lang="en-US" dirty="0"/>
              <a:t>  </a:t>
            </a:r>
            <a:r>
              <a:rPr lang="en-US" dirty="0" err="1"/>
              <a:t>bo’lishiga</a:t>
            </a:r>
            <a:r>
              <a:rPr lang="en-US" dirty="0"/>
              <a:t>  </a:t>
            </a:r>
            <a:r>
              <a:rPr lang="en-US" dirty="0" err="1"/>
              <a:t>ahamiyat</a:t>
            </a:r>
            <a:r>
              <a:rPr lang="en-US" dirty="0"/>
              <a:t>  </a:t>
            </a:r>
            <a:r>
              <a:rPr lang="en-US" dirty="0" err="1"/>
              <a:t>berish</a:t>
            </a:r>
            <a:r>
              <a:rPr lang="en-US" dirty="0"/>
              <a:t>  </a:t>
            </a:r>
            <a:r>
              <a:rPr lang="en-US" dirty="0" err="1"/>
              <a:t>kerak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3. </a:t>
            </a:r>
            <a:r>
              <a:rPr lang="en-US" dirty="0" err="1"/>
              <a:t>ovqatdan</a:t>
            </a:r>
            <a:r>
              <a:rPr lang="en-US" dirty="0"/>
              <a:t>  </a:t>
            </a:r>
            <a:r>
              <a:rPr lang="en-US" dirty="0" err="1"/>
              <a:t>oldin</a:t>
            </a:r>
            <a:r>
              <a:rPr lang="en-US" dirty="0"/>
              <a:t> ,  </a:t>
            </a:r>
            <a:r>
              <a:rPr lang="en-US" dirty="0" err="1"/>
              <a:t>uy</a:t>
            </a:r>
            <a:r>
              <a:rPr lang="en-US" dirty="0"/>
              <a:t> </a:t>
            </a:r>
            <a:r>
              <a:rPr lang="en-US" dirty="0" err="1"/>
              <a:t>hayvonlariga</a:t>
            </a:r>
            <a:r>
              <a:rPr lang="en-US" dirty="0"/>
              <a:t>  </a:t>
            </a:r>
            <a:r>
              <a:rPr lang="en-US" dirty="0" err="1"/>
              <a:t>qaragandan</a:t>
            </a:r>
            <a:r>
              <a:rPr lang="en-US" dirty="0"/>
              <a:t>  </a:t>
            </a:r>
            <a:r>
              <a:rPr lang="en-US" dirty="0" err="1"/>
              <a:t>so’ng</a:t>
            </a:r>
            <a:r>
              <a:rPr lang="en-US" dirty="0"/>
              <a:t>  </a:t>
            </a:r>
            <a:r>
              <a:rPr lang="en-US" dirty="0" err="1"/>
              <a:t>qo’llarni</a:t>
            </a:r>
            <a:r>
              <a:rPr lang="en-US" dirty="0"/>
              <a:t>  </a:t>
            </a:r>
            <a:r>
              <a:rPr lang="en-US" dirty="0" err="1"/>
              <a:t>sovunlab</a:t>
            </a:r>
            <a:r>
              <a:rPr lang="en-US" dirty="0"/>
              <a:t>  </a:t>
            </a:r>
            <a:r>
              <a:rPr lang="en-US" dirty="0" err="1"/>
              <a:t>yuvish</a:t>
            </a:r>
            <a:r>
              <a:rPr lang="en-US" dirty="0"/>
              <a:t>  </a:t>
            </a:r>
            <a:r>
              <a:rPr lang="en-US" dirty="0" err="1"/>
              <a:t>lozim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4.  </a:t>
            </a:r>
            <a:r>
              <a:rPr lang="en-US" dirty="0" err="1"/>
              <a:t>Tirnoqlarni</a:t>
            </a:r>
            <a:r>
              <a:rPr lang="en-US" dirty="0"/>
              <a:t>  </a:t>
            </a:r>
            <a:r>
              <a:rPr lang="en-US" dirty="0" err="1"/>
              <a:t>olish</a:t>
            </a:r>
            <a:r>
              <a:rPr lang="en-US" dirty="0"/>
              <a:t>  </a:t>
            </a:r>
            <a:r>
              <a:rPr lang="en-US" dirty="0" err="1"/>
              <a:t>va</a:t>
            </a:r>
            <a:r>
              <a:rPr lang="en-US" dirty="0"/>
              <a:t>  </a:t>
            </a:r>
            <a:r>
              <a:rPr lang="en-US" dirty="0" err="1"/>
              <a:t>ularni</a:t>
            </a:r>
            <a:r>
              <a:rPr lang="en-US" dirty="0"/>
              <a:t>  </a:t>
            </a:r>
            <a:r>
              <a:rPr lang="en-US" dirty="0" err="1"/>
              <a:t>aslo</a:t>
            </a:r>
            <a:r>
              <a:rPr lang="en-US" dirty="0"/>
              <a:t>  </a:t>
            </a:r>
            <a:r>
              <a:rPr lang="en-US" dirty="0" err="1"/>
              <a:t>kemirmaslik</a:t>
            </a:r>
            <a:r>
              <a:rPr lang="en-US" dirty="0"/>
              <a:t>  </a:t>
            </a:r>
            <a:r>
              <a:rPr lang="en-US" dirty="0" err="1"/>
              <a:t>kerak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23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TEST  SAVOLLARI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1.   </a:t>
            </a:r>
            <a:r>
              <a:rPr lang="en-US" sz="2400" b="1" dirty="0" err="1" smtClean="0"/>
              <a:t>Vatan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himoyachilari</a:t>
            </a:r>
            <a:r>
              <a:rPr lang="en-US" sz="2400" b="1" dirty="0" smtClean="0"/>
              <a:t>   </a:t>
            </a:r>
            <a:r>
              <a:rPr lang="en-US" sz="2400" b="1" dirty="0" err="1" smtClean="0"/>
              <a:t>kuni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qachon</a:t>
            </a:r>
            <a:r>
              <a:rPr lang="en-US" sz="2400" b="1" dirty="0" smtClean="0"/>
              <a:t>   </a:t>
            </a:r>
            <a:r>
              <a:rPr lang="en-US" sz="2400" b="1" dirty="0" err="1" smtClean="0"/>
              <a:t>nishonlanadi</a:t>
            </a:r>
            <a:r>
              <a:rPr lang="en-US" sz="2400" b="1" dirty="0" smtClean="0"/>
              <a:t>?</a:t>
            </a:r>
          </a:p>
          <a:p>
            <a:r>
              <a:rPr lang="en-US" sz="2400" dirty="0" smtClean="0"/>
              <a:t>A) 1- </a:t>
            </a:r>
            <a:r>
              <a:rPr lang="en-US" sz="2400" dirty="0" err="1" smtClean="0"/>
              <a:t>yanvar</a:t>
            </a:r>
            <a:r>
              <a:rPr lang="en-US" sz="2400" dirty="0" smtClean="0"/>
              <a:t>  B) 14-yanvar    C)  9- </a:t>
            </a:r>
            <a:r>
              <a:rPr lang="en-US" sz="2400" dirty="0" err="1" smtClean="0"/>
              <a:t>fevral</a:t>
            </a:r>
            <a:r>
              <a:rPr lang="en-US" sz="2400" dirty="0" smtClean="0"/>
              <a:t>     D)  9-mayda</a:t>
            </a:r>
          </a:p>
          <a:p>
            <a:r>
              <a:rPr lang="en-US" sz="2400" b="1" dirty="0" smtClean="0"/>
              <a:t>2.  </a:t>
            </a:r>
            <a:r>
              <a:rPr lang="en-US" sz="2400" b="1" dirty="0" err="1" smtClean="0"/>
              <a:t>Birinchi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Olimpiya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o’yinlari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qayerda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bo’lib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o’tgan</a:t>
            </a:r>
            <a:r>
              <a:rPr lang="en-US" sz="2400" b="1" dirty="0" smtClean="0"/>
              <a:t>?</a:t>
            </a:r>
          </a:p>
          <a:p>
            <a:r>
              <a:rPr lang="en-US" sz="2400" dirty="0" smtClean="0"/>
              <a:t>A) </a:t>
            </a:r>
            <a:r>
              <a:rPr lang="en-US" sz="2400" dirty="0" err="1" smtClean="0"/>
              <a:t>Italiyada</a:t>
            </a:r>
            <a:r>
              <a:rPr lang="en-US" sz="2400" dirty="0" smtClean="0"/>
              <a:t>   B)  </a:t>
            </a:r>
            <a:r>
              <a:rPr lang="en-US" sz="2400" dirty="0" err="1" smtClean="0"/>
              <a:t>Ispaniyada</a:t>
            </a:r>
            <a:r>
              <a:rPr lang="en-US" sz="2400" dirty="0" smtClean="0"/>
              <a:t>  C)  </a:t>
            </a:r>
            <a:r>
              <a:rPr lang="en-US" sz="2400" dirty="0" err="1" smtClean="0"/>
              <a:t>Germaniyada</a:t>
            </a:r>
            <a:r>
              <a:rPr lang="en-US" sz="2400" dirty="0" smtClean="0"/>
              <a:t>  D) </a:t>
            </a:r>
            <a:r>
              <a:rPr lang="en-US" sz="2400" dirty="0" err="1" smtClean="0"/>
              <a:t>Yunonistonda</a:t>
            </a:r>
            <a:endParaRPr lang="en-US" sz="2400" dirty="0" smtClean="0"/>
          </a:p>
          <a:p>
            <a:r>
              <a:rPr lang="en-US" sz="2400" b="1" dirty="0" smtClean="0"/>
              <a:t>3.  </a:t>
            </a:r>
            <a:r>
              <a:rPr lang="en-US" sz="2400" b="1" dirty="0" err="1" smtClean="0"/>
              <a:t>Nuqtalar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o’rniga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kerakli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so’zni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qo’ying</a:t>
            </a:r>
            <a:r>
              <a:rPr lang="en-US" sz="2400" b="1" i="1" dirty="0" smtClean="0"/>
              <a:t>. Sport……..</a:t>
            </a:r>
            <a:r>
              <a:rPr lang="en-US" sz="2400" b="1" i="1" dirty="0" err="1" smtClean="0"/>
              <a:t>garovi</a:t>
            </a:r>
            <a:r>
              <a:rPr lang="en-US" sz="2400" b="1" dirty="0" smtClean="0"/>
              <a:t> .</a:t>
            </a:r>
          </a:p>
          <a:p>
            <a:r>
              <a:rPr lang="en-US" sz="2400" dirty="0" smtClean="0"/>
              <a:t>A)  </a:t>
            </a:r>
            <a:r>
              <a:rPr lang="en-US" sz="2400" dirty="0" err="1" smtClean="0"/>
              <a:t>Ozodalik</a:t>
            </a:r>
            <a:r>
              <a:rPr lang="en-US" sz="2400" dirty="0" smtClean="0"/>
              <a:t>   B)  </a:t>
            </a:r>
            <a:r>
              <a:rPr lang="en-US" sz="2400" dirty="0" err="1" smtClean="0"/>
              <a:t>Tinchlik</a:t>
            </a:r>
            <a:r>
              <a:rPr lang="en-US" sz="2400" dirty="0" smtClean="0"/>
              <a:t>      C)  </a:t>
            </a:r>
            <a:r>
              <a:rPr lang="en-US" sz="2400" dirty="0" err="1" smtClean="0"/>
              <a:t>Salomatlik</a:t>
            </a:r>
            <a:r>
              <a:rPr lang="en-US" sz="2400" dirty="0" smtClean="0"/>
              <a:t>     D)  </a:t>
            </a:r>
            <a:r>
              <a:rPr lang="en-US" sz="2400" dirty="0" err="1" smtClean="0"/>
              <a:t>Ozodlik</a:t>
            </a:r>
            <a:endParaRPr lang="en-US" sz="2400" dirty="0" smtClean="0"/>
          </a:p>
          <a:p>
            <a:r>
              <a:rPr lang="en-US" sz="2400" b="1" dirty="0" smtClean="0"/>
              <a:t>4.  </a:t>
            </a:r>
            <a:r>
              <a:rPr lang="en-US" sz="2400" b="1" dirty="0" err="1" smtClean="0"/>
              <a:t>Daraja</a:t>
            </a:r>
            <a:r>
              <a:rPr lang="en-US" sz="2400" b="1" dirty="0" smtClean="0"/>
              <a:t> – </a:t>
            </a:r>
            <a:r>
              <a:rPr lang="en-US" sz="2400" b="1" dirty="0" err="1" smtClean="0"/>
              <a:t>miqdor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ravishlarini</a:t>
            </a:r>
            <a:r>
              <a:rPr lang="en-US" sz="2400" b="1" dirty="0" smtClean="0"/>
              <a:t>   </a:t>
            </a:r>
            <a:r>
              <a:rPr lang="en-US" sz="2400" b="1" dirty="0" err="1" smtClean="0"/>
              <a:t>aniqlang</a:t>
            </a:r>
            <a:r>
              <a:rPr lang="en-US" sz="2400" b="1" dirty="0" smtClean="0"/>
              <a:t>.</a:t>
            </a:r>
          </a:p>
          <a:p>
            <a:r>
              <a:rPr lang="en-US" sz="2400" dirty="0" smtClean="0"/>
              <a:t>A) </a:t>
            </a:r>
            <a:r>
              <a:rPr lang="en-US" sz="2400" dirty="0" err="1" smtClean="0"/>
              <a:t>Unda</a:t>
            </a:r>
            <a:r>
              <a:rPr lang="en-US" sz="2400" dirty="0" smtClean="0"/>
              <a:t> – </a:t>
            </a:r>
            <a:r>
              <a:rPr lang="en-US" sz="2400" dirty="0" err="1" smtClean="0"/>
              <a:t>bunda</a:t>
            </a:r>
            <a:r>
              <a:rPr lang="en-US" sz="2400" dirty="0" smtClean="0"/>
              <a:t>  B)  </a:t>
            </a:r>
            <a:r>
              <a:rPr lang="en-US" sz="2400" dirty="0" err="1" smtClean="0"/>
              <a:t>Birma</a:t>
            </a:r>
            <a:r>
              <a:rPr lang="en-US" sz="2400" dirty="0" smtClean="0"/>
              <a:t> – </a:t>
            </a:r>
            <a:r>
              <a:rPr lang="en-US" sz="2400" dirty="0" err="1" smtClean="0"/>
              <a:t>bir</a:t>
            </a:r>
            <a:r>
              <a:rPr lang="en-US" sz="2400" dirty="0" smtClean="0"/>
              <a:t>  C) </a:t>
            </a:r>
            <a:r>
              <a:rPr lang="en-US" sz="2400" dirty="0" err="1" smtClean="0"/>
              <a:t>Hali</a:t>
            </a:r>
            <a:r>
              <a:rPr lang="en-US" sz="2400" dirty="0" smtClean="0"/>
              <a:t> –</a:t>
            </a:r>
            <a:r>
              <a:rPr lang="en-US" sz="2400" dirty="0" err="1" smtClean="0"/>
              <a:t>beri</a:t>
            </a:r>
            <a:r>
              <a:rPr lang="en-US" sz="2400" dirty="0" smtClean="0"/>
              <a:t> D</a:t>
            </a:r>
            <a:r>
              <a:rPr lang="en-US" sz="2400" dirty="0"/>
              <a:t>)</a:t>
            </a:r>
            <a:r>
              <a:rPr lang="en-US" sz="2400" dirty="0" smtClean="0"/>
              <a:t> </a:t>
            </a:r>
            <a:r>
              <a:rPr lang="en-US" sz="2400" dirty="0" err="1" smtClean="0"/>
              <a:t>Nihoyatda,sal</a:t>
            </a:r>
            <a:endParaRPr lang="en-US" sz="2400" dirty="0" smtClean="0"/>
          </a:p>
          <a:p>
            <a:r>
              <a:rPr lang="en-US" sz="2400" b="1" dirty="0" smtClean="0"/>
              <a:t>5.  </a:t>
            </a:r>
            <a:r>
              <a:rPr lang="en-US" sz="2400" b="1" dirty="0" err="1" smtClean="0"/>
              <a:t>Ko’makchilarni</a:t>
            </a:r>
            <a:r>
              <a:rPr lang="en-US" sz="2400" b="1" dirty="0" smtClean="0"/>
              <a:t>   toping?</a:t>
            </a:r>
          </a:p>
          <a:p>
            <a:r>
              <a:rPr lang="en-US" sz="2400" dirty="0" smtClean="0"/>
              <a:t>A) </a:t>
            </a:r>
            <a:r>
              <a:rPr lang="en-US" sz="2400" dirty="0" err="1" smtClean="0"/>
              <a:t>Juda</a:t>
            </a:r>
            <a:r>
              <a:rPr lang="en-US" sz="2400" dirty="0" smtClean="0"/>
              <a:t> , </a:t>
            </a:r>
            <a:r>
              <a:rPr lang="en-US" sz="2400" dirty="0" err="1" smtClean="0"/>
              <a:t>ko’p</a:t>
            </a:r>
            <a:r>
              <a:rPr lang="en-US" sz="2400" dirty="0" smtClean="0"/>
              <a:t> B)  </a:t>
            </a:r>
            <a:r>
              <a:rPr lang="en-US" sz="2400" dirty="0" err="1" smtClean="0"/>
              <a:t>haqida</a:t>
            </a:r>
            <a:r>
              <a:rPr lang="en-US" sz="2400" dirty="0" smtClean="0"/>
              <a:t>, </a:t>
            </a:r>
            <a:r>
              <a:rPr lang="en-US" sz="2400" dirty="0" err="1" smtClean="0"/>
              <a:t>to’g’risida</a:t>
            </a:r>
            <a:r>
              <a:rPr lang="en-US" sz="2400" dirty="0" smtClean="0"/>
              <a:t> C)  </a:t>
            </a:r>
            <a:r>
              <a:rPr lang="en-US" sz="2400" dirty="0" err="1" smtClean="0"/>
              <a:t>birma-bir</a:t>
            </a:r>
            <a:r>
              <a:rPr lang="en-US" sz="2400" dirty="0" smtClean="0"/>
              <a:t> D) </a:t>
            </a:r>
            <a:r>
              <a:rPr lang="en-US" sz="2400" dirty="0" err="1" smtClean="0"/>
              <a:t>unda-bunda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0206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455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O’ZBEK  TILI  FANIDAN  BIR  SOATLI  DARS   ISHLANMASI    </vt:lpstr>
      <vt:lpstr>DARSNING  MAQSADLARI</vt:lpstr>
      <vt:lpstr>SAVOL-JAVOB  MASHQI</vt:lpstr>
      <vt:lpstr>2016-yil  Sog’lom  ona, sog’lom  bola  yili</vt:lpstr>
      <vt:lpstr> “ Haqida,  to’g’risida  ko’makchilarining   qo’llanishi”. </vt:lpstr>
      <vt:lpstr>Lug’at  ishini  bajarish.</vt:lpstr>
      <vt:lpstr>Salomatlik  haqida  maqollar. </vt:lpstr>
      <vt:lpstr>.  Mashq  va  topshiriq  bajarish. </vt:lpstr>
      <vt:lpstr>TEST  SAVOLLARI</vt:lpstr>
      <vt:lpstr>Uyga  vazifa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O’ZBEK  TILI  FANIDAN  BIR  SOATLI  DARS   ISHLANMASI</dc:title>
  <dc:creator>admin</dc:creator>
  <cp:lastModifiedBy>admin</cp:lastModifiedBy>
  <cp:revision>11</cp:revision>
  <dcterms:created xsi:type="dcterms:W3CDTF">2016-01-25T13:13:13Z</dcterms:created>
  <dcterms:modified xsi:type="dcterms:W3CDTF">2016-01-25T15:50:25Z</dcterms:modified>
</cp:coreProperties>
</file>