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handoutMasterIdLst>
    <p:handoutMasterId r:id="rId26"/>
  </p:handoutMasterIdLst>
  <p:sldIdLst>
    <p:sldId id="256" r:id="rId2"/>
    <p:sldId id="482" r:id="rId3"/>
    <p:sldId id="490" r:id="rId4"/>
    <p:sldId id="491" r:id="rId5"/>
    <p:sldId id="324" r:id="rId6"/>
    <p:sldId id="325" r:id="rId7"/>
    <p:sldId id="380" r:id="rId8"/>
    <p:sldId id="358" r:id="rId9"/>
    <p:sldId id="486" r:id="rId10"/>
    <p:sldId id="483" r:id="rId11"/>
    <p:sldId id="484" r:id="rId12"/>
    <p:sldId id="485" r:id="rId13"/>
    <p:sldId id="487" r:id="rId14"/>
    <p:sldId id="497" r:id="rId15"/>
    <p:sldId id="498" r:id="rId16"/>
    <p:sldId id="499" r:id="rId17"/>
    <p:sldId id="500" r:id="rId18"/>
    <p:sldId id="501" r:id="rId19"/>
    <p:sldId id="502" r:id="rId20"/>
    <p:sldId id="503" r:id="rId21"/>
    <p:sldId id="504" r:id="rId22"/>
    <p:sldId id="505" r:id="rId23"/>
    <p:sldId id="506" r:id="rId24"/>
  </p:sldIdLst>
  <p:sldSz cx="9144000" cy="6858000" type="screen4x3"/>
  <p:notesSz cx="6742113" cy="9872663"/>
  <p:custDataLst>
    <p:tags r:id="rId27"/>
  </p:custDataLst>
  <p:defaultTextStyle>
    <a:defPPr>
      <a:defRPr lang="ko-KR"/>
    </a:defPPr>
    <a:lvl1pPr algn="l" rtl="0" fontAlgn="base">
      <a:spcBef>
        <a:spcPct val="0"/>
      </a:spcBef>
      <a:spcAft>
        <a:spcPct val="0"/>
      </a:spcAft>
      <a:defRPr kern="1200">
        <a:solidFill>
          <a:schemeClr val="tx1"/>
        </a:solidFill>
        <a:latin typeface="Arial" charset="0"/>
        <a:ea typeface="맑은 고딕"/>
        <a:cs typeface="맑은 고딕"/>
      </a:defRPr>
    </a:lvl1pPr>
    <a:lvl2pPr marL="457200" algn="l" rtl="0" fontAlgn="base">
      <a:spcBef>
        <a:spcPct val="0"/>
      </a:spcBef>
      <a:spcAft>
        <a:spcPct val="0"/>
      </a:spcAft>
      <a:defRPr kern="1200">
        <a:solidFill>
          <a:schemeClr val="tx1"/>
        </a:solidFill>
        <a:latin typeface="Arial" charset="0"/>
        <a:ea typeface="맑은 고딕"/>
        <a:cs typeface="맑은 고딕"/>
      </a:defRPr>
    </a:lvl2pPr>
    <a:lvl3pPr marL="914400" algn="l" rtl="0" fontAlgn="base">
      <a:spcBef>
        <a:spcPct val="0"/>
      </a:spcBef>
      <a:spcAft>
        <a:spcPct val="0"/>
      </a:spcAft>
      <a:defRPr kern="1200">
        <a:solidFill>
          <a:schemeClr val="tx1"/>
        </a:solidFill>
        <a:latin typeface="Arial" charset="0"/>
        <a:ea typeface="맑은 고딕"/>
        <a:cs typeface="맑은 고딕"/>
      </a:defRPr>
    </a:lvl3pPr>
    <a:lvl4pPr marL="1371600" algn="l" rtl="0" fontAlgn="base">
      <a:spcBef>
        <a:spcPct val="0"/>
      </a:spcBef>
      <a:spcAft>
        <a:spcPct val="0"/>
      </a:spcAft>
      <a:defRPr kern="1200">
        <a:solidFill>
          <a:schemeClr val="tx1"/>
        </a:solidFill>
        <a:latin typeface="Arial" charset="0"/>
        <a:ea typeface="맑은 고딕"/>
        <a:cs typeface="맑은 고딕"/>
      </a:defRPr>
    </a:lvl4pPr>
    <a:lvl5pPr marL="1828800" algn="l" rtl="0" fontAlgn="base">
      <a:spcBef>
        <a:spcPct val="0"/>
      </a:spcBef>
      <a:spcAft>
        <a:spcPct val="0"/>
      </a:spcAft>
      <a:defRPr kern="1200">
        <a:solidFill>
          <a:schemeClr val="tx1"/>
        </a:solidFill>
        <a:latin typeface="Arial" charset="0"/>
        <a:ea typeface="맑은 고딕"/>
        <a:cs typeface="맑은 고딕"/>
      </a:defRPr>
    </a:lvl5pPr>
    <a:lvl6pPr marL="2286000" algn="l" defTabSz="914400" rtl="0" eaLnBrk="1" latinLnBrk="0" hangingPunct="1">
      <a:defRPr kern="1200">
        <a:solidFill>
          <a:schemeClr val="tx1"/>
        </a:solidFill>
        <a:latin typeface="Arial" charset="0"/>
        <a:ea typeface="맑은 고딕"/>
        <a:cs typeface="맑은 고딕"/>
      </a:defRPr>
    </a:lvl6pPr>
    <a:lvl7pPr marL="2743200" algn="l" defTabSz="914400" rtl="0" eaLnBrk="1" latinLnBrk="0" hangingPunct="1">
      <a:defRPr kern="1200">
        <a:solidFill>
          <a:schemeClr val="tx1"/>
        </a:solidFill>
        <a:latin typeface="Arial" charset="0"/>
        <a:ea typeface="맑은 고딕"/>
        <a:cs typeface="맑은 고딕"/>
      </a:defRPr>
    </a:lvl7pPr>
    <a:lvl8pPr marL="3200400" algn="l" defTabSz="914400" rtl="0" eaLnBrk="1" latinLnBrk="0" hangingPunct="1">
      <a:defRPr kern="1200">
        <a:solidFill>
          <a:schemeClr val="tx1"/>
        </a:solidFill>
        <a:latin typeface="Arial" charset="0"/>
        <a:ea typeface="맑은 고딕"/>
        <a:cs typeface="맑은 고딕"/>
      </a:defRPr>
    </a:lvl8pPr>
    <a:lvl9pPr marL="3657600" algn="l" defTabSz="914400" rtl="0" eaLnBrk="1" latinLnBrk="0" hangingPunct="1">
      <a:defRPr kern="1200">
        <a:solidFill>
          <a:schemeClr val="tx1"/>
        </a:solidFill>
        <a:latin typeface="Arial" charset="0"/>
        <a:ea typeface="맑은 고딕"/>
        <a:cs typeface="맑은 고딕"/>
      </a:defRPr>
    </a:lvl9pPr>
  </p:defaultTextStyle>
  <p:extLst>
    <p:ext uri="{521415D9-36F7-43E2-AB2F-B90AF26B5E84}">
      <p14:sectionLst xmlns:p14="http://schemas.microsoft.com/office/powerpoint/2010/main">
        <p14:section name="Раздел по умолчанию" id="{E2DE1F33-932E-4D02-AB34-9D1467BC75C0}">
          <p14:sldIdLst>
            <p14:sldId id="256"/>
            <p14:sldId id="482"/>
            <p14:sldId id="490"/>
            <p14:sldId id="491"/>
            <p14:sldId id="324"/>
            <p14:sldId id="325"/>
            <p14:sldId id="380"/>
            <p14:sldId id="358"/>
            <p14:sldId id="486"/>
            <p14:sldId id="483"/>
            <p14:sldId id="484"/>
            <p14:sldId id="485"/>
            <p14:sldId id="487"/>
            <p14:sldId id="497"/>
            <p14:sldId id="498"/>
            <p14:sldId id="499"/>
            <p14:sldId id="500"/>
            <p14:sldId id="501"/>
            <p14:sldId id="502"/>
            <p14:sldId id="503"/>
            <p14:sldId id="504"/>
            <p14:sldId id="505"/>
            <p14:sldId id="506"/>
          </p14:sldIdLst>
        </p14:section>
        <p14:section name="Раздел без заголовка" id="{1B6AF49C-F6F1-4C9D-A1A8-2BC621BD222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2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44" autoAdjust="0"/>
    <p:restoredTop sz="94660" autoAdjust="0"/>
  </p:normalViewPr>
  <p:slideViewPr>
    <p:cSldViewPr>
      <p:cViewPr>
        <p:scale>
          <a:sx n="50" d="100"/>
          <a:sy n="50" d="100"/>
        </p:scale>
        <p:origin x="-2034" y="-522"/>
      </p:cViewPr>
      <p:guideLst>
        <p:guide orient="horz" pos="2160"/>
        <p:guide pos="2880"/>
      </p:guideLst>
    </p:cSldViewPr>
  </p:slideViewPr>
  <p:outlineViewPr>
    <p:cViewPr>
      <p:scale>
        <a:sx n="33" d="100"/>
        <a:sy n="33" d="100"/>
      </p:scale>
      <p:origin x="0" y="107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AB26A34A-E270-4B4B-98AE-E3954A7857D8}" type="datetimeFigureOut">
              <a:rPr lang="ru-RU" smtClean="0"/>
              <a:t>18.03.2015</a:t>
            </a:fld>
            <a:endParaRPr lang="ru-RU"/>
          </a:p>
        </p:txBody>
      </p:sp>
      <p:sp>
        <p:nvSpPr>
          <p:cNvPr id="4" name="Нижний колонтитул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3B1D3B32-5A7B-4EDB-9F26-5C07D1083918}" type="slidenum">
              <a:rPr lang="ru-RU" smtClean="0"/>
              <a:t>‹#›</a:t>
            </a:fld>
            <a:endParaRPr lang="ru-RU"/>
          </a:p>
        </p:txBody>
      </p:sp>
    </p:spTree>
    <p:extLst>
      <p:ext uri="{BB962C8B-B14F-4D97-AF65-F5344CB8AC3E}">
        <p14:creationId xmlns:p14="http://schemas.microsoft.com/office/powerpoint/2010/main" val="165190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sz="1200">
                <a:latin typeface="맑은 고딕"/>
              </a:defRPr>
            </a:lvl1pPr>
          </a:lstStyle>
          <a:p>
            <a:endParaRPr lang="ru-RU"/>
          </a:p>
        </p:txBody>
      </p:sp>
      <p:sp>
        <p:nvSpPr>
          <p:cNvPr id="60419" name="Rectangle 3"/>
          <p:cNvSpPr>
            <a:spLocks noGrp="1" noChangeArrowheads="1"/>
          </p:cNvSpPr>
          <p:nvPr>
            <p:ph type="dt" idx="1"/>
          </p:nvPr>
        </p:nvSpPr>
        <p:spPr bwMode="auto">
          <a:xfrm>
            <a:off x="3818971"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sz="1200">
                <a:latin typeface="맑은 고딕"/>
              </a:defRPr>
            </a:lvl1pPr>
          </a:lstStyle>
          <a:p>
            <a:fld id="{15CD4FDF-1012-4580-A498-291042E270EC}" type="datetimeFigureOut">
              <a:rPr lang="ru-RU"/>
              <a:pPr/>
              <a:t>18.03.2015</a:t>
            </a:fld>
            <a:endParaRPr lang="ru-RU"/>
          </a:p>
        </p:txBody>
      </p:sp>
      <p:sp>
        <p:nvSpPr>
          <p:cNvPr id="60420"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674212" y="4689515"/>
            <a:ext cx="5393690" cy="44426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0422" name="Rectangle 6"/>
          <p:cNvSpPr>
            <a:spLocks noGrp="1" noChangeArrowheads="1"/>
          </p:cNvSpPr>
          <p:nvPr>
            <p:ph type="ftr" sz="quarter" idx="4"/>
          </p:nvPr>
        </p:nvSpPr>
        <p:spPr bwMode="auto">
          <a:xfrm>
            <a:off x="0"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latinLnBrk="1">
              <a:defRPr sz="1200">
                <a:latin typeface="맑은 고딕"/>
              </a:defRPr>
            </a:lvl1pPr>
          </a:lstStyle>
          <a:p>
            <a:endParaRPr lang="ru-RU"/>
          </a:p>
        </p:txBody>
      </p:sp>
      <p:sp>
        <p:nvSpPr>
          <p:cNvPr id="60423" name="Rectangle 7"/>
          <p:cNvSpPr>
            <a:spLocks noGrp="1" noChangeArrowheads="1"/>
          </p:cNvSpPr>
          <p:nvPr>
            <p:ph type="sldNum" sz="quarter" idx="5"/>
          </p:nvPr>
        </p:nvSpPr>
        <p:spPr bwMode="auto">
          <a:xfrm>
            <a:off x="3818971"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latinLnBrk="1">
              <a:defRPr sz="1200">
                <a:latin typeface="맑은 고딕"/>
              </a:defRPr>
            </a:lvl1pPr>
          </a:lstStyle>
          <a:p>
            <a:fld id="{C88DE136-1A69-4512-8D48-B58671E67334}" type="slidenum">
              <a:rPr lang="ru-RU"/>
              <a:pPr/>
              <a:t>‹#›</a:t>
            </a:fld>
            <a:endParaRPr lang="ru-RU"/>
          </a:p>
        </p:txBody>
      </p:sp>
    </p:spTree>
    <p:extLst>
      <p:ext uri="{BB962C8B-B14F-4D97-AF65-F5344CB8AC3E}">
        <p14:creationId xmlns:p14="http://schemas.microsoft.com/office/powerpoint/2010/main" val="6131795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맑은 고딕"/>
        <a:cs typeface="맑은 고딕"/>
      </a:defRPr>
    </a:lvl1pPr>
    <a:lvl2pPr marL="457200" algn="l" rtl="0" fontAlgn="base">
      <a:spcBef>
        <a:spcPct val="30000"/>
      </a:spcBef>
      <a:spcAft>
        <a:spcPct val="0"/>
      </a:spcAft>
      <a:defRPr sz="1200" kern="1200">
        <a:solidFill>
          <a:schemeClr val="tx1"/>
        </a:solidFill>
        <a:latin typeface="Calibri" pitchFamily="34" charset="0"/>
        <a:ea typeface="맑은 고딕"/>
        <a:cs typeface="맑은 고딕"/>
      </a:defRPr>
    </a:lvl2pPr>
    <a:lvl3pPr marL="914400" algn="l" rtl="0" fontAlgn="base">
      <a:spcBef>
        <a:spcPct val="30000"/>
      </a:spcBef>
      <a:spcAft>
        <a:spcPct val="0"/>
      </a:spcAft>
      <a:defRPr sz="1200" kern="1200">
        <a:solidFill>
          <a:schemeClr val="tx1"/>
        </a:solidFill>
        <a:latin typeface="Calibri" pitchFamily="34" charset="0"/>
        <a:ea typeface="맑은 고딕"/>
        <a:cs typeface="맑은 고딕"/>
      </a:defRPr>
    </a:lvl3pPr>
    <a:lvl4pPr marL="1371600" algn="l" rtl="0" fontAlgn="base">
      <a:spcBef>
        <a:spcPct val="30000"/>
      </a:spcBef>
      <a:spcAft>
        <a:spcPct val="0"/>
      </a:spcAft>
      <a:defRPr sz="1200" kern="1200">
        <a:solidFill>
          <a:schemeClr val="tx1"/>
        </a:solidFill>
        <a:latin typeface="Calibri" pitchFamily="34" charset="0"/>
        <a:ea typeface="맑은 고딕"/>
        <a:cs typeface="맑은 고딕"/>
      </a:defRPr>
    </a:lvl4pPr>
    <a:lvl5pPr marL="1828800" algn="l" rtl="0" fontAlgn="base">
      <a:spcBef>
        <a:spcPct val="30000"/>
      </a:spcBef>
      <a:spcAft>
        <a:spcPct val="0"/>
      </a:spcAft>
      <a:defRPr sz="1200" kern="1200">
        <a:solidFill>
          <a:schemeClr val="tx1"/>
        </a:solidFill>
        <a:latin typeface="Calibri" pitchFamily="34" charset="0"/>
        <a:ea typeface="맑은 고딕"/>
        <a:cs typeface="맑은 고딕"/>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3"/>
          <p:cNvGrpSpPr>
            <a:grpSpLocks/>
          </p:cNvGrpSpPr>
          <p:nvPr/>
        </p:nvGrpSpPr>
        <p:grpSpPr bwMode="auto">
          <a:xfrm>
            <a:off x="409575" y="-4763"/>
            <a:ext cx="3761185" cy="6862763"/>
            <a:chOff x="2928938" y="-4763"/>
            <a:chExt cx="5014912" cy="6862763"/>
          </a:xfrm>
        </p:grpSpPr>
        <p:sp>
          <p:nvSpPr>
            <p:cNvPr id="5" name="Freeform 6"/>
            <p:cNvSpPr>
              <a:spLocks/>
            </p:cNvSpPr>
            <p:nvPr/>
          </p:nvSpPr>
          <p:spPr bwMode="auto">
            <a:xfrm>
              <a:off x="3367088" y="-4763"/>
              <a:ext cx="1063625" cy="2782888"/>
            </a:xfrm>
            <a:custGeom>
              <a:avLst/>
              <a:gdLst>
                <a:gd name="T0" fmla="*/ 0 w 670"/>
                <a:gd name="T1" fmla="*/ 1696 h 1753"/>
                <a:gd name="T2" fmla="*/ 225 w 670"/>
                <a:gd name="T3" fmla="*/ 1753 h 1753"/>
                <a:gd name="T4" fmla="*/ 670 w 670"/>
                <a:gd name="T5" fmla="*/ 0 h 1753"/>
                <a:gd name="T6" fmla="*/ 430 w 670"/>
                <a:gd name="T7" fmla="*/ 0 h 1753"/>
                <a:gd name="T8" fmla="*/ 0 w 670"/>
                <a:gd name="T9" fmla="*/ 1696 h 1753"/>
              </a:gdLst>
              <a:ahLst/>
              <a:cxnLst>
                <a:cxn ang="0">
                  <a:pos x="T0" y="T1"/>
                </a:cxn>
                <a:cxn ang="0">
                  <a:pos x="T2" y="T3"/>
                </a:cxn>
                <a:cxn ang="0">
                  <a:pos x="T4" y="T5"/>
                </a:cxn>
                <a:cxn ang="0">
                  <a:pos x="T6" y="T7"/>
                </a:cxn>
                <a:cxn ang="0">
                  <a:pos x="T8" y="T9"/>
                </a:cxn>
              </a:cxnLst>
              <a:rect l="0" t="0" r="r" b="b"/>
              <a:pathLst>
                <a:path w="670" h="1753">
                  <a:moveTo>
                    <a:pt x="0" y="1696"/>
                  </a:moveTo>
                  <a:lnTo>
                    <a:pt x="225" y="1753"/>
                  </a:lnTo>
                  <a:lnTo>
                    <a:pt x="670" y="0"/>
                  </a:lnTo>
                  <a:lnTo>
                    <a:pt x="430" y="0"/>
                  </a:lnTo>
                  <a:lnTo>
                    <a:pt x="0" y="169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6" name="Freeform 7"/>
            <p:cNvSpPr/>
            <p:nvPr/>
          </p:nvSpPr>
          <p:spPr bwMode="auto">
            <a:xfrm>
              <a:off x="2928938" y="-4763"/>
              <a:ext cx="1035050" cy="2673351"/>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7" name="Freeform 9"/>
            <p:cNvSpPr/>
            <p:nvPr/>
          </p:nvSpPr>
          <p:spPr bwMode="auto">
            <a:xfrm>
              <a:off x="2928938" y="2582863"/>
              <a:ext cx="2693987" cy="4275137"/>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8" name="Freeform 10"/>
            <p:cNvSpPr/>
            <p:nvPr/>
          </p:nvSpPr>
          <p:spPr bwMode="auto">
            <a:xfrm>
              <a:off x="3371851" y="2692400"/>
              <a:ext cx="3332161"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9" name="Freeform 11"/>
            <p:cNvSpPr/>
            <p:nvPr/>
          </p:nvSpPr>
          <p:spPr bwMode="auto">
            <a:xfrm>
              <a:off x="3367088" y="2687638"/>
              <a:ext cx="4576762" cy="4170362"/>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0" name="Freeform 12"/>
            <p:cNvSpPr/>
            <p:nvPr/>
          </p:nvSpPr>
          <p:spPr bwMode="auto">
            <a:xfrm>
              <a:off x="2928938" y="2578100"/>
              <a:ext cx="3584574"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1" y="1380069"/>
            <a:ext cx="6430967"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3386533" y="3996267"/>
            <a:ext cx="5240734"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fld id="{2E8D3AA5-4D52-4477-8848-2DD5FBDD76FC}" type="datetimeFigureOut">
              <a:rPr lang="ko-KR" altLang="en-US" smtClean="0"/>
              <a:pPr/>
              <a:t>2015-03-18</a:t>
            </a:fld>
            <a:endParaRPr lang="ru-RU" altLang="en-US"/>
          </a:p>
        </p:txBody>
      </p:sp>
      <p:sp>
        <p:nvSpPr>
          <p:cNvPr id="12" name="Footer Placeholder 4"/>
          <p:cNvSpPr>
            <a:spLocks noGrp="1"/>
          </p:cNvSpPr>
          <p:nvPr>
            <p:ph type="ftr" sz="quarter" idx="11"/>
          </p:nvPr>
        </p:nvSpPr>
        <p:spPr>
          <a:xfrm>
            <a:off x="3999310" y="5883276"/>
            <a:ext cx="3243263" cy="365125"/>
          </a:xfrm>
        </p:spPr>
        <p:txBody>
          <a:bodyPr/>
          <a:lstStyle>
            <a:lvl1pPr>
              <a:defRPr/>
            </a:lvl1pPr>
          </a:lstStyle>
          <a:p>
            <a:endParaRPr lang="ru-RU" altLang="en-US"/>
          </a:p>
        </p:txBody>
      </p:sp>
      <p:sp>
        <p:nvSpPr>
          <p:cNvPr id="13" name="Slide Number Placeholder 5"/>
          <p:cNvSpPr>
            <a:spLocks noGrp="1"/>
          </p:cNvSpPr>
          <p:nvPr>
            <p:ph type="sldNum" sz="quarter" idx="12"/>
          </p:nvPr>
        </p:nvSpPr>
        <p:spPr/>
        <p:txBody>
          <a:bodyPr/>
          <a:lstStyle>
            <a:lvl1pPr>
              <a:defRPr/>
            </a:lvl1pPr>
          </a:lstStyle>
          <a:p>
            <a:fld id="{31F842D5-ECEF-4EFF-9321-DA7AF889B8C0}" type="slidenum">
              <a:rPr lang="ru-RU" altLang="en-US" smtClean="0"/>
              <a:pPr/>
              <a:t>‹#›</a:t>
            </a:fld>
            <a:endParaRPr lang="ru-RU" altLang="en-US"/>
          </a:p>
        </p:txBody>
      </p:sp>
    </p:spTree>
    <p:extLst>
      <p:ext uri="{BB962C8B-B14F-4D97-AF65-F5344CB8AC3E}">
        <p14:creationId xmlns:p14="http://schemas.microsoft.com/office/powerpoint/2010/main" val="3569666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4" y="4732865"/>
            <a:ext cx="7514033"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789509" y="932112"/>
            <a:ext cx="6169458"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3234" y="5299603"/>
            <a:ext cx="7514033"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2015-03-18</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42062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0"/>
            <a:ext cx="7514033" cy="3048000"/>
          </a:xfrm>
        </p:spPr>
        <p:txBody>
          <a:bodyP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343400"/>
            <a:ext cx="7514035"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754874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827609" y="3428999"/>
            <a:ext cx="6399611"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13234" y="4343400"/>
            <a:ext cx="7514033"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2015-03-18</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769841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777381"/>
            <a:ext cx="7514033"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42257238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113235" y="3886200"/>
            <a:ext cx="7514033"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775200"/>
            <a:ext cx="7514033"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2015-03-18</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146201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1"/>
            <a:ext cx="7514034" cy="2727325"/>
          </a:xfrm>
        </p:spPr>
        <p:txBody>
          <a:bodyPr rtlCol="0">
            <a:normAutofit/>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1113234" y="3505200"/>
            <a:ext cx="7514035" cy="838200"/>
          </a:xfrm>
        </p:spPr>
        <p:txBody>
          <a:bodyPr rtlCol="0" anchor="b">
            <a:normAutofit/>
          </a:bodyPr>
          <a:lstStyle>
            <a:lvl1pPr>
              <a:buNone/>
              <a:defRPr lang="en-US" sz="28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343400"/>
            <a:ext cx="7514035"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2015-03-18</a:t>
            </a:fld>
            <a:endParaRPr lang="ru-RU" altLang="en-US"/>
          </a:p>
        </p:txBody>
      </p:sp>
      <p:sp>
        <p:nvSpPr>
          <p:cNvPr id="6" name="Footer Placeholder 4"/>
          <p:cNvSpPr>
            <a:spLocks noGrp="1"/>
          </p:cNvSpPr>
          <p:nvPr>
            <p:ph type="ftr" sz="quarter" idx="15"/>
          </p:nvPr>
        </p:nvSpPr>
        <p:spPr/>
        <p:txBody>
          <a:bodyPr/>
          <a:lstStyle>
            <a:lvl1pPr>
              <a:defRPr/>
            </a:lvl1pPr>
          </a:lstStyle>
          <a:p>
            <a:endParaRPr lang="ru-RU" altLang="en-US"/>
          </a:p>
        </p:txBody>
      </p:sp>
      <p:sp>
        <p:nvSpPr>
          <p:cNvPr id="7"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904327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72C0B315-2D41-494B-A598-3AEC0802E698}"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0FD97692-D99B-4046-8CD5-3F83FF460ED1}" type="slidenum">
              <a:rPr lang="ru-RU" altLang="en-US" smtClean="0"/>
              <a:pPr/>
              <a:t>‹#›</a:t>
            </a:fld>
            <a:endParaRPr lang="ru-RU" altLang="en-US"/>
          </a:p>
        </p:txBody>
      </p:sp>
    </p:spTree>
    <p:extLst>
      <p:ext uri="{BB962C8B-B14F-4D97-AF65-F5344CB8AC3E}">
        <p14:creationId xmlns:p14="http://schemas.microsoft.com/office/powerpoint/2010/main" val="2861257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2" y="685800"/>
            <a:ext cx="1327777"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13234" y="685800"/>
            <a:ext cx="6014807"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06A65837-FB30-4DA6-86E6-0F37029A17D6}"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B558ADAC-8FC6-424B-90F6-D3521470A399}" type="slidenum">
              <a:rPr lang="ru-RU" altLang="en-US" smtClean="0"/>
              <a:pPr/>
              <a:t>‹#›</a:t>
            </a:fld>
            <a:endParaRPr lang="ru-RU" altLang="en-US"/>
          </a:p>
        </p:txBody>
      </p:sp>
    </p:spTree>
    <p:extLst>
      <p:ext uri="{BB962C8B-B14F-4D97-AF65-F5344CB8AC3E}">
        <p14:creationId xmlns:p14="http://schemas.microsoft.com/office/powerpoint/2010/main" val="142396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2D115327-F808-46C8-A8CF-5C4CEC143715}"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a:xfrm>
            <a:off x="8214122" y="5867401"/>
            <a:ext cx="413147" cy="365125"/>
          </a:xfrm>
        </p:spPr>
        <p:txBody>
          <a:bodyPr/>
          <a:lstStyle>
            <a:lvl1pPr>
              <a:defRPr/>
            </a:lvl1pPr>
          </a:lstStyle>
          <a:p>
            <a:fld id="{F20AC878-41B8-4DDF-8415-AA10254BFA06}" type="slidenum">
              <a:rPr lang="ru-RU" altLang="en-US" smtClean="0"/>
              <a:pPr/>
              <a:t>‹#›</a:t>
            </a:fld>
            <a:endParaRPr lang="ru-RU" altLang="en-US"/>
          </a:p>
        </p:txBody>
      </p:sp>
    </p:spTree>
    <p:extLst>
      <p:ext uri="{BB962C8B-B14F-4D97-AF65-F5344CB8AC3E}">
        <p14:creationId xmlns:p14="http://schemas.microsoft.com/office/powerpoint/2010/main" val="223960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29209" y="4777381"/>
            <a:ext cx="669806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9D24148D-6383-469B-936A-2D4248006E7E}" type="datetimeFigureOut">
              <a:rPr lang="ko-KR" altLang="en-US" smtClean="0"/>
              <a:pPr/>
              <a:t>2015-03-18</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3A9B7189-6643-4CEE-8285-713039CB2CA2}" type="slidenum">
              <a:rPr lang="ru-RU" altLang="en-US" smtClean="0"/>
              <a:pPr/>
              <a:t>‹#›</a:t>
            </a:fld>
            <a:endParaRPr lang="ru-RU" altLang="en-US"/>
          </a:p>
        </p:txBody>
      </p:sp>
    </p:spTree>
    <p:extLst>
      <p:ext uri="{BB962C8B-B14F-4D97-AF65-F5344CB8AC3E}">
        <p14:creationId xmlns:p14="http://schemas.microsoft.com/office/powerpoint/2010/main" val="140168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13234" y="685801"/>
            <a:ext cx="7514035"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13235" y="2667000"/>
            <a:ext cx="3671291"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fld id="{2ECDDBC4-44BF-44AA-9105-07CE15F88037}" type="datetimeFigureOut">
              <a:rPr lang="ko-KR" altLang="en-US" smtClean="0"/>
              <a:pPr/>
              <a:t>2015-03-18</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79F662DE-FDB1-4429-8F2D-000A0310CAD5}" type="slidenum">
              <a:rPr lang="ru-RU" altLang="en-US" smtClean="0"/>
              <a:pPr/>
              <a:t>‹#›</a:t>
            </a:fld>
            <a:endParaRPr lang="ru-RU" altLang="en-US"/>
          </a:p>
        </p:txBody>
      </p:sp>
    </p:spTree>
    <p:extLst>
      <p:ext uri="{BB962C8B-B14F-4D97-AF65-F5344CB8AC3E}">
        <p14:creationId xmlns:p14="http://schemas.microsoft.com/office/powerpoint/2010/main" val="182936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29134" y="2658533"/>
            <a:ext cx="34553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13233"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160366" y="2667000"/>
            <a:ext cx="3466903"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955975"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fld id="{8A1358FA-A4F2-47A6-BBDF-E69591181997}" type="datetimeFigureOut">
              <a:rPr lang="ko-KR" altLang="en-US" smtClean="0"/>
              <a:pPr/>
              <a:t>2015-03-18</a:t>
            </a:fld>
            <a:endParaRPr lang="ru-RU" altLang="en-US"/>
          </a:p>
        </p:txBody>
      </p:sp>
      <p:sp>
        <p:nvSpPr>
          <p:cNvPr id="8" name="Footer Placeholder 4"/>
          <p:cNvSpPr>
            <a:spLocks noGrp="1"/>
          </p:cNvSpPr>
          <p:nvPr>
            <p:ph type="ftr" sz="quarter" idx="11"/>
          </p:nvPr>
        </p:nvSpPr>
        <p:spPr/>
        <p:txBody>
          <a:bodyPr/>
          <a:lstStyle>
            <a:lvl1pPr>
              <a:defRPr/>
            </a:lvl1pPr>
          </a:lstStyle>
          <a:p>
            <a:endParaRPr lang="ru-RU" altLang="en-US"/>
          </a:p>
        </p:txBody>
      </p:sp>
      <p:sp>
        <p:nvSpPr>
          <p:cNvPr id="9" name="Slide Number Placeholder 5"/>
          <p:cNvSpPr>
            <a:spLocks noGrp="1"/>
          </p:cNvSpPr>
          <p:nvPr>
            <p:ph type="sldNum" sz="quarter" idx="12"/>
          </p:nvPr>
        </p:nvSpPr>
        <p:spPr/>
        <p:txBody>
          <a:bodyPr/>
          <a:lstStyle>
            <a:lvl1pPr>
              <a:defRPr/>
            </a:lvl1pPr>
          </a:lstStyle>
          <a:p>
            <a:fld id="{A3AD9BFE-7608-4375-80B8-FA1CFD5BD032}" type="slidenum">
              <a:rPr lang="ru-RU" altLang="en-US" smtClean="0"/>
              <a:pPr/>
              <a:t>‹#›</a:t>
            </a:fld>
            <a:endParaRPr lang="ru-RU" altLang="en-US"/>
          </a:p>
        </p:txBody>
      </p:sp>
    </p:spTree>
    <p:extLst>
      <p:ext uri="{BB962C8B-B14F-4D97-AF65-F5344CB8AC3E}">
        <p14:creationId xmlns:p14="http://schemas.microsoft.com/office/powerpoint/2010/main" val="102426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fld id="{16866266-83C9-4D4F-AC3A-51C572670E49}" type="datetimeFigureOut">
              <a:rPr lang="ko-KR" altLang="en-US" smtClean="0"/>
              <a:pPr/>
              <a:t>2015-03-18</a:t>
            </a:fld>
            <a:endParaRPr lang="ru-RU" altLang="en-US"/>
          </a:p>
        </p:txBody>
      </p:sp>
      <p:sp>
        <p:nvSpPr>
          <p:cNvPr id="4" name="Footer Placeholder 4"/>
          <p:cNvSpPr>
            <a:spLocks noGrp="1"/>
          </p:cNvSpPr>
          <p:nvPr>
            <p:ph type="ftr" sz="quarter" idx="11"/>
          </p:nvPr>
        </p:nvSpPr>
        <p:spPr/>
        <p:txBody>
          <a:bodyPr/>
          <a:lstStyle>
            <a:lvl1pPr>
              <a:defRPr/>
            </a:lvl1pPr>
          </a:lstStyle>
          <a:p>
            <a:endParaRPr lang="ru-RU" altLang="en-US"/>
          </a:p>
        </p:txBody>
      </p:sp>
      <p:sp>
        <p:nvSpPr>
          <p:cNvPr id="5" name="Slide Number Placeholder 5"/>
          <p:cNvSpPr>
            <a:spLocks noGrp="1"/>
          </p:cNvSpPr>
          <p:nvPr>
            <p:ph type="sldNum" sz="quarter" idx="12"/>
          </p:nvPr>
        </p:nvSpPr>
        <p:spPr/>
        <p:txBody>
          <a:bodyPr/>
          <a:lstStyle>
            <a:lvl1pPr>
              <a:defRPr/>
            </a:lvl1pPr>
          </a:lstStyle>
          <a:p>
            <a:fld id="{44C0CAA8-2F2C-490C-B588-F1E6E2A10E4A}" type="slidenum">
              <a:rPr lang="ru-RU" altLang="en-US" smtClean="0"/>
              <a:pPr/>
              <a:t>‹#›</a:t>
            </a:fld>
            <a:endParaRPr lang="ru-RU" altLang="en-US"/>
          </a:p>
        </p:txBody>
      </p:sp>
    </p:spTree>
    <p:extLst>
      <p:ext uri="{BB962C8B-B14F-4D97-AF65-F5344CB8AC3E}">
        <p14:creationId xmlns:p14="http://schemas.microsoft.com/office/powerpoint/2010/main" val="205609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5CC3B75-FA95-42AE-B702-AC7A1D7A035F}" type="datetimeFigureOut">
              <a:rPr lang="ko-KR" altLang="en-US" smtClean="0"/>
              <a:pPr/>
              <a:t>2015-03-18</a:t>
            </a:fld>
            <a:endParaRPr lang="ru-RU" altLang="en-US"/>
          </a:p>
        </p:txBody>
      </p:sp>
      <p:sp>
        <p:nvSpPr>
          <p:cNvPr id="3" name="Footer Placeholder 4"/>
          <p:cNvSpPr>
            <a:spLocks noGrp="1"/>
          </p:cNvSpPr>
          <p:nvPr>
            <p:ph type="ftr" sz="quarter" idx="11"/>
          </p:nvPr>
        </p:nvSpPr>
        <p:spPr/>
        <p:txBody>
          <a:bodyPr/>
          <a:lstStyle>
            <a:lvl1pPr>
              <a:defRPr/>
            </a:lvl1pPr>
          </a:lstStyle>
          <a:p>
            <a:endParaRPr lang="ru-RU" altLang="en-US"/>
          </a:p>
        </p:txBody>
      </p:sp>
      <p:sp>
        <p:nvSpPr>
          <p:cNvPr id="4" name="Slide Number Placeholder 5"/>
          <p:cNvSpPr>
            <a:spLocks noGrp="1"/>
          </p:cNvSpPr>
          <p:nvPr>
            <p:ph type="sldNum" sz="quarter" idx="12"/>
          </p:nvPr>
        </p:nvSpPr>
        <p:spPr/>
        <p:txBody>
          <a:bodyPr/>
          <a:lstStyle>
            <a:lvl1pPr>
              <a:defRPr/>
            </a:lvl1pPr>
          </a:lstStyle>
          <a:p>
            <a:fld id="{AD2572A3-73E7-4FC3-AFFB-C8209FFBB932}" type="slidenum">
              <a:rPr lang="ru-RU" altLang="en-US" smtClean="0"/>
              <a:pPr/>
              <a:t>‹#›</a:t>
            </a:fld>
            <a:endParaRPr lang="ru-RU" altLang="en-US"/>
          </a:p>
        </p:txBody>
      </p:sp>
    </p:spTree>
    <p:extLst>
      <p:ext uri="{BB962C8B-B14F-4D97-AF65-F5344CB8AC3E}">
        <p14:creationId xmlns:p14="http://schemas.microsoft.com/office/powerpoint/2010/main" val="224482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234" y="1600200"/>
            <a:ext cx="266184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946525" y="685800"/>
            <a:ext cx="4680743"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3234" y="2971800"/>
            <a:ext cx="266184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8269B1E1-FDC8-40B8-BF1B-ADDCE255E723}" type="datetimeFigureOut">
              <a:rPr lang="ko-KR" altLang="en-US" smtClean="0"/>
              <a:pPr/>
              <a:t>2015-03-18</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9E1F011A-50C7-450D-B6C1-29AA225593F9}" type="slidenum">
              <a:rPr lang="ru-RU" altLang="en-US" smtClean="0"/>
              <a:pPr/>
              <a:t>‹#›</a:t>
            </a:fld>
            <a:endParaRPr lang="ru-RU" altLang="en-US"/>
          </a:p>
        </p:txBody>
      </p:sp>
    </p:spTree>
    <p:extLst>
      <p:ext uri="{BB962C8B-B14F-4D97-AF65-F5344CB8AC3E}">
        <p14:creationId xmlns:p14="http://schemas.microsoft.com/office/powerpoint/2010/main" val="264629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2043" y="1752599"/>
            <a:ext cx="4069619"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5696011"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2043" y="3124199"/>
            <a:ext cx="406961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EEA90295-B328-43FA-885D-C53B1DF873E3}" type="datetimeFigureOut">
              <a:rPr lang="ko-KR" altLang="en-US" smtClean="0"/>
              <a:pPr/>
              <a:t>2015-03-18</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11D452A-142E-4CEB-8F5C-E8E0EFF4068F}" type="slidenum">
              <a:rPr lang="ru-RU" altLang="en-US" smtClean="0"/>
              <a:pPr/>
              <a:t>‹#›</a:t>
            </a:fld>
            <a:endParaRPr lang="ru-RU" altLang="en-US"/>
          </a:p>
        </p:txBody>
      </p:sp>
    </p:spTree>
    <p:extLst>
      <p:ext uri="{BB962C8B-B14F-4D97-AF65-F5344CB8AC3E}">
        <p14:creationId xmlns:p14="http://schemas.microsoft.com/office/powerpoint/2010/main" val="2282418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113110" y="0"/>
            <a:ext cx="1827609" cy="6858000"/>
            <a:chOff x="1320800" y="0"/>
            <a:chExt cx="2436813" cy="6858001"/>
          </a:xfrm>
        </p:grpSpPr>
        <p:sp>
          <p:nvSpPr>
            <p:cNvPr id="1032" name="Freeform 6"/>
            <p:cNvSpPr>
              <a:spLocks/>
            </p:cNvSpPr>
            <p:nvPr/>
          </p:nvSpPr>
          <p:spPr bwMode="auto">
            <a:xfrm>
              <a:off x="1627188" y="0"/>
              <a:ext cx="1122363" cy="5329238"/>
            </a:xfrm>
            <a:custGeom>
              <a:avLst/>
              <a:gdLst>
                <a:gd name="T0" fmla="*/ 0 w 707"/>
                <a:gd name="T1" fmla="*/ 3330 h 3357"/>
                <a:gd name="T2" fmla="*/ 156 w 707"/>
                <a:gd name="T3" fmla="*/ 3357 h 3357"/>
                <a:gd name="T4" fmla="*/ 707 w 707"/>
                <a:gd name="T5" fmla="*/ 0 h 3357"/>
                <a:gd name="T6" fmla="*/ 547 w 707"/>
                <a:gd name="T7" fmla="*/ 0 h 3357"/>
                <a:gd name="T8" fmla="*/ 0 w 707"/>
                <a:gd name="T9" fmla="*/ 3330 h 3357"/>
              </a:gdLst>
              <a:ahLst/>
              <a:cxnLst>
                <a:cxn ang="0">
                  <a:pos x="T0" y="T1"/>
                </a:cxn>
                <a:cxn ang="0">
                  <a:pos x="T2" y="T3"/>
                </a:cxn>
                <a:cxn ang="0">
                  <a:pos x="T4" y="T5"/>
                </a:cxn>
                <a:cxn ang="0">
                  <a:pos x="T6" y="T7"/>
                </a:cxn>
                <a:cxn ang="0">
                  <a:pos x="T8" y="T9"/>
                </a:cxn>
              </a:cxnLst>
              <a:rect l="0" t="0" r="r" b="b"/>
              <a:pathLst>
                <a:path w="707" h="3357">
                  <a:moveTo>
                    <a:pt x="0" y="3330"/>
                  </a:moveTo>
                  <a:lnTo>
                    <a:pt x="156" y="3357"/>
                  </a:lnTo>
                  <a:lnTo>
                    <a:pt x="707" y="0"/>
                  </a:lnTo>
                  <a:lnTo>
                    <a:pt x="547" y="0"/>
                  </a:lnTo>
                  <a:lnTo>
                    <a:pt x="0" y="333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9" name="Freeform 7"/>
            <p:cNvSpPr/>
            <p:nvPr/>
          </p:nvSpPr>
          <p:spPr bwMode="auto">
            <a:xfrm>
              <a:off x="1320800" y="0"/>
              <a:ext cx="1117600" cy="5276851"/>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1"/>
              <a:ext cx="1228726"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7" y="5291139"/>
              <a:ext cx="1495426" cy="1566862"/>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7" y="5286376"/>
              <a:ext cx="2130426"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1"/>
              <a:ext cx="1695451"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027" name="Title Placeholder 1"/>
          <p:cNvSpPr>
            <a:spLocks noGrp="1"/>
          </p:cNvSpPr>
          <p:nvPr>
            <p:ph type="title"/>
          </p:nvPr>
        </p:nvSpPr>
        <p:spPr bwMode="auto">
          <a:xfrm>
            <a:off x="1113235" y="685800"/>
            <a:ext cx="7514034"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1113235" y="2667000"/>
            <a:ext cx="7514034"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299722" y="5883276"/>
            <a:ext cx="8572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dirty="0">
                <a:solidFill>
                  <a:schemeClr val="tx1"/>
                </a:solidFill>
                <a:effectLst/>
                <a:latin typeface="+mn-lt"/>
              </a:defRPr>
            </a:lvl1pPr>
          </a:lstStyle>
          <a:p>
            <a:fld id="{A0E52A2E-3FEE-4CF1-B491-3BD9FC6A60C3}" type="datetimeFigureOut">
              <a:rPr lang="ko-KR" altLang="en-US" smtClean="0"/>
              <a:pPr/>
              <a:t>2015-03-18</a:t>
            </a:fld>
            <a:endParaRPr lang="ru-RU" altLang="en-US"/>
          </a:p>
        </p:txBody>
      </p:sp>
      <p:sp>
        <p:nvSpPr>
          <p:cNvPr id="5" name="Footer Placeholder 4"/>
          <p:cNvSpPr>
            <a:spLocks noGrp="1"/>
          </p:cNvSpPr>
          <p:nvPr>
            <p:ph type="ftr" sz="quarter" idx="3"/>
          </p:nvPr>
        </p:nvSpPr>
        <p:spPr>
          <a:xfrm>
            <a:off x="1928813" y="5883276"/>
            <a:ext cx="5313760"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dirty="0">
                <a:solidFill>
                  <a:schemeClr val="tx1"/>
                </a:solidFill>
                <a:effectLst/>
                <a:latin typeface="+mn-lt"/>
              </a:defRPr>
            </a:lvl1pPr>
          </a:lstStyle>
          <a:p>
            <a:endParaRPr lang="ru-RU" altLang="en-US"/>
          </a:p>
        </p:txBody>
      </p:sp>
      <p:sp>
        <p:nvSpPr>
          <p:cNvPr id="6" name="Slide Number Placeholder 5"/>
          <p:cNvSpPr>
            <a:spLocks noGrp="1"/>
          </p:cNvSpPr>
          <p:nvPr>
            <p:ph type="sldNum" sz="quarter" idx="4"/>
          </p:nvPr>
        </p:nvSpPr>
        <p:spPr>
          <a:xfrm>
            <a:off x="8214122" y="5883276"/>
            <a:ext cx="41314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9584132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itchFamily="34" charset="0"/>
        </a:defRPr>
      </a:lvl2pPr>
      <a:lvl3pPr algn="ctr" defTabSz="457200" rtl="0" eaLnBrk="1" fontAlgn="base" hangingPunct="1">
        <a:spcBef>
          <a:spcPct val="0"/>
        </a:spcBef>
        <a:spcAft>
          <a:spcPct val="0"/>
        </a:spcAft>
        <a:defRPr sz="4000">
          <a:solidFill>
            <a:schemeClr val="tx1"/>
          </a:solidFill>
          <a:latin typeface="Corbel" pitchFamily="34" charset="0"/>
        </a:defRPr>
      </a:lvl3pPr>
      <a:lvl4pPr algn="ctr" defTabSz="457200" rtl="0" eaLnBrk="1" fontAlgn="base" hangingPunct="1">
        <a:spcBef>
          <a:spcPct val="0"/>
        </a:spcBef>
        <a:spcAft>
          <a:spcPct val="0"/>
        </a:spcAft>
        <a:defRPr sz="4000">
          <a:solidFill>
            <a:schemeClr val="tx1"/>
          </a:solidFill>
          <a:latin typeface="Corbel" pitchFamily="34" charset="0"/>
        </a:defRPr>
      </a:lvl4pPr>
      <a:lvl5pPr algn="ctr" defTabSz="457200" rtl="0" eaLnBrk="1" fontAlgn="base" hangingPunct="1">
        <a:spcBef>
          <a:spcPct val="0"/>
        </a:spcBef>
        <a:spcAft>
          <a:spcPct val="0"/>
        </a:spcAft>
        <a:defRPr sz="4000">
          <a:solidFill>
            <a:schemeClr val="tx1"/>
          </a:solidFill>
          <a:latin typeface="Corbel"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1287C3"/>
        </a:buClr>
        <a:buSzPct val="145000"/>
        <a:buFont typeface="Arial"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1287C3"/>
        </a:buClr>
        <a:buSzPct val="145000"/>
        <a:buFont typeface="Arial"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1287C3"/>
        </a:buClr>
        <a:buSzPct val="145000"/>
        <a:buFont typeface="Arial"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1287C3"/>
        </a:buClr>
        <a:buSzPct val="145000"/>
        <a:buFont typeface="Arial"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1287C3"/>
        </a:buClr>
        <a:buSzPct val="145000"/>
        <a:buFont typeface="Arial"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제목 1"/>
          <p:cNvSpPr>
            <a:spLocks noGrp="1"/>
          </p:cNvSpPr>
          <p:nvPr>
            <p:ph type="ctrTitle"/>
          </p:nvPr>
        </p:nvSpPr>
        <p:spPr>
          <a:xfrm>
            <a:off x="851691" y="1656526"/>
            <a:ext cx="7896773" cy="2616199"/>
          </a:xfrm>
        </p:spPr>
        <p:txBody>
          <a:bodyPr anchor="ctr">
            <a:noAutofit/>
          </a:bodyPr>
          <a:lstStyle/>
          <a:p>
            <a:pPr algn="ctr"/>
            <a:r>
              <a:rPr lang="uz-Cyrl-UZ" sz="4400" b="1" dirty="0"/>
              <a:t>C++ дастурлаш тилида файллар билан ишлаш</a:t>
            </a:r>
            <a:endParaRPr lang="ru-RU" sz="4400" b="1" dirty="0"/>
          </a:p>
        </p:txBody>
      </p:sp>
      <p:sp>
        <p:nvSpPr>
          <p:cNvPr id="2" name="Подзаголовок 1"/>
          <p:cNvSpPr>
            <a:spLocks noGrp="1"/>
          </p:cNvSpPr>
          <p:nvPr>
            <p:ph type="subTitle" idx="1"/>
          </p:nvPr>
        </p:nvSpPr>
        <p:spPr>
          <a:xfrm>
            <a:off x="3386533" y="4149079"/>
            <a:ext cx="5240734" cy="1235721"/>
          </a:xfrm>
        </p:spPr>
        <p:txBody>
          <a:bodyPr>
            <a:normAutofit fontScale="92500"/>
          </a:bodyPr>
          <a:lstStyle/>
          <a:p>
            <a:r>
              <a:rPr lang="ru-RU" sz="2000" dirty="0" err="1">
                <a:solidFill>
                  <a:srgbClr val="002060"/>
                </a:solidFill>
              </a:rPr>
              <a:t>Тошкент</a:t>
            </a:r>
            <a:r>
              <a:rPr lang="ru-RU" sz="2000" dirty="0">
                <a:solidFill>
                  <a:srgbClr val="002060"/>
                </a:solidFill>
              </a:rPr>
              <a:t> </a:t>
            </a:r>
            <a:r>
              <a:rPr lang="ru-RU" sz="2000" dirty="0" err="1">
                <a:solidFill>
                  <a:srgbClr val="002060"/>
                </a:solidFill>
              </a:rPr>
              <a:t>ахборот</a:t>
            </a:r>
            <a:r>
              <a:rPr lang="ru-RU" sz="2000" dirty="0">
                <a:solidFill>
                  <a:srgbClr val="002060"/>
                </a:solidFill>
              </a:rPr>
              <a:t> </a:t>
            </a:r>
            <a:r>
              <a:rPr lang="ru-RU" sz="2000" dirty="0" err="1">
                <a:solidFill>
                  <a:srgbClr val="002060"/>
                </a:solidFill>
              </a:rPr>
              <a:t>технологиялари</a:t>
            </a:r>
            <a:r>
              <a:rPr lang="ru-RU" sz="2000" dirty="0">
                <a:solidFill>
                  <a:srgbClr val="002060"/>
                </a:solidFill>
              </a:rPr>
              <a:t> </a:t>
            </a:r>
            <a:r>
              <a:rPr lang="ru-RU" sz="2000" dirty="0" err="1">
                <a:solidFill>
                  <a:srgbClr val="002060"/>
                </a:solidFill>
              </a:rPr>
              <a:t>университети</a:t>
            </a:r>
            <a:r>
              <a:rPr lang="ru-RU" sz="2000" dirty="0">
                <a:solidFill>
                  <a:srgbClr val="002060"/>
                </a:solidFill>
              </a:rPr>
              <a:t> Фар</a:t>
            </a:r>
            <a:r>
              <a:rPr lang="uz-Cyrl-UZ" sz="2000" dirty="0">
                <a:solidFill>
                  <a:srgbClr val="002060"/>
                </a:solidFill>
              </a:rPr>
              <a:t>ғона филиали </a:t>
            </a:r>
            <a:r>
              <a:rPr lang="uz-Cyrl-UZ" sz="2000" dirty="0" smtClean="0">
                <a:solidFill>
                  <a:srgbClr val="002060"/>
                </a:solidFill>
              </a:rPr>
              <a:t>ассистенти </a:t>
            </a:r>
          </a:p>
          <a:p>
            <a:r>
              <a:rPr lang="uz-Cyrl-UZ" sz="2400" b="1" dirty="0" smtClean="0">
                <a:solidFill>
                  <a:srgbClr val="002060"/>
                </a:solidFill>
              </a:rPr>
              <a:t>Абдумалик Абдугоппорович Хоитқулов </a:t>
            </a:r>
            <a:endParaRPr lang="ru-RU" sz="2000" b="1" dirty="0">
              <a:solidFill>
                <a:srgbClr val="002060"/>
              </a:solidFill>
              <a:effectLst>
                <a:outerShdw blurRad="38100" dist="38100" dir="2700000" algn="tl">
                  <a:srgbClr val="000000">
                    <a:alpha val="43137"/>
                  </a:srgbClr>
                </a:outerShdw>
              </a:effectLst>
            </a:endParaRPr>
          </a:p>
          <a:p>
            <a:endParaRPr lang="ru-RU" sz="2000" dirty="0"/>
          </a:p>
        </p:txBody>
      </p:sp>
      <p:pic>
        <p:nvPicPr>
          <p:cNvPr id="6" name="Рисунок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252413"/>
            <a:ext cx="15128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Рисунок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46925" y="44450"/>
            <a:ext cx="1997075" cy="185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23113" y="1427163"/>
            <a:ext cx="741362"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052364" y="764704"/>
            <a:ext cx="8100392" cy="5177630"/>
          </a:xfrm>
        </p:spPr>
        <p:txBody>
          <a:bodyPr/>
          <a:lstStyle/>
          <a:p>
            <a:pPr algn="just"/>
            <a:r>
              <a:rPr lang="ru-RU" sz="3200" dirty="0"/>
              <a:t>Цикл </a:t>
            </a:r>
            <a:r>
              <a:rPr lang="ru-RU" sz="3200" dirty="0" err="1"/>
              <a:t>операторларидан</a:t>
            </a:r>
            <a:r>
              <a:rPr lang="ru-RU" sz="3200" dirty="0"/>
              <a:t> </a:t>
            </a:r>
            <a:r>
              <a:rPr lang="ru-RU" sz="3200" b="1" dirty="0" err="1"/>
              <a:t>while</a:t>
            </a:r>
            <a:r>
              <a:rPr lang="ru-RU" sz="3200" b="1" dirty="0"/>
              <a:t>() </a:t>
            </a:r>
            <a:r>
              <a:rPr lang="ru-RU" sz="3200" dirty="0" err="1"/>
              <a:t>операторидан</a:t>
            </a:r>
            <a:r>
              <a:rPr lang="ru-RU" sz="3200" dirty="0"/>
              <a:t> </a:t>
            </a:r>
            <a:r>
              <a:rPr lang="ru-RU" sz="3200" dirty="0" err="1"/>
              <a:t>фойдаланиш</a:t>
            </a:r>
            <a:r>
              <a:rPr lang="ru-RU" sz="3200" dirty="0"/>
              <a:t> </a:t>
            </a:r>
            <a:r>
              <a:rPr lang="ru-RU" sz="3200" dirty="0" err="1"/>
              <a:t>мақсадга</a:t>
            </a:r>
            <a:r>
              <a:rPr lang="ru-RU" sz="3200" dirty="0"/>
              <a:t> </a:t>
            </a:r>
            <a:r>
              <a:rPr lang="ru-RU" sz="3200" dirty="0" err="1"/>
              <a:t>мувофиқ</a:t>
            </a:r>
            <a:r>
              <a:rPr lang="ru-RU" sz="3200" dirty="0"/>
              <a:t> </a:t>
            </a:r>
            <a:r>
              <a:rPr lang="ru-RU" sz="3200" dirty="0" err="1"/>
              <a:t>бўлади</a:t>
            </a:r>
            <a:r>
              <a:rPr lang="ru-RU" sz="3200" dirty="0"/>
              <a:t>. </a:t>
            </a:r>
            <a:r>
              <a:rPr lang="ru-RU" sz="3200" dirty="0" err="1"/>
              <a:t>Чунки</a:t>
            </a:r>
            <a:r>
              <a:rPr lang="ru-RU" sz="3200" dirty="0"/>
              <a:t> </a:t>
            </a:r>
            <a:r>
              <a:rPr lang="ru-RU" sz="3200" dirty="0" err="1"/>
              <a:t>бу</a:t>
            </a:r>
            <a:r>
              <a:rPr lang="ru-RU" sz="3200" dirty="0"/>
              <a:t> цикл </a:t>
            </a:r>
            <a:r>
              <a:rPr lang="ru-RU" sz="3200" dirty="0" err="1"/>
              <a:t>оператори</a:t>
            </a:r>
            <a:r>
              <a:rPr lang="ru-RU" sz="3200" dirty="0"/>
              <a:t> </a:t>
            </a:r>
            <a:r>
              <a:rPr lang="ru-RU" sz="3200" dirty="0" err="1"/>
              <a:t>файлда</a:t>
            </a:r>
            <a:r>
              <a:rPr lang="ru-RU" sz="3200" dirty="0"/>
              <a:t> </a:t>
            </a:r>
            <a:r>
              <a:rPr lang="ru-RU" sz="3200" dirty="0" err="1"/>
              <a:t>маълумот</a:t>
            </a:r>
            <a:r>
              <a:rPr lang="ru-RU" sz="3200" dirty="0"/>
              <a:t> </a:t>
            </a:r>
            <a:r>
              <a:rPr lang="ru-RU" sz="3200" dirty="0" err="1"/>
              <a:t>бўлмаса</a:t>
            </a:r>
            <a:r>
              <a:rPr lang="ru-RU" sz="3200" dirty="0"/>
              <a:t> </a:t>
            </a:r>
            <a:r>
              <a:rPr lang="ru-RU" sz="3200" dirty="0" err="1"/>
              <a:t>такрорланишни</a:t>
            </a:r>
            <a:r>
              <a:rPr lang="ru-RU" sz="3200" dirty="0"/>
              <a:t> </a:t>
            </a:r>
            <a:r>
              <a:rPr lang="ru-RU" sz="3200" dirty="0" err="1"/>
              <a:t>амалга</a:t>
            </a:r>
            <a:r>
              <a:rPr lang="ru-RU" sz="3200" dirty="0"/>
              <a:t> </a:t>
            </a:r>
            <a:r>
              <a:rPr lang="ru-RU" sz="3200" dirty="0" err="1"/>
              <a:t>оширмайди</a:t>
            </a:r>
            <a:r>
              <a:rPr lang="ru-RU" sz="3200" dirty="0"/>
              <a:t>. Цикл </a:t>
            </a:r>
            <a:r>
              <a:rPr lang="ru-RU" sz="3200" dirty="0" err="1"/>
              <a:t>операторидан</a:t>
            </a:r>
            <a:r>
              <a:rPr lang="ru-RU" sz="3200" dirty="0"/>
              <a:t> </a:t>
            </a:r>
            <a:r>
              <a:rPr lang="ru-RU" sz="3200" dirty="0" err="1"/>
              <a:t>фойдаланилаётганда</a:t>
            </a:r>
            <a:r>
              <a:rPr lang="ru-RU" sz="3200" dirty="0"/>
              <a:t> </a:t>
            </a:r>
            <a:r>
              <a:rPr lang="ru-RU" sz="3200" dirty="0" err="1"/>
              <a:t>шартдан</a:t>
            </a:r>
            <a:r>
              <a:rPr lang="ru-RU" sz="3200" dirty="0"/>
              <a:t> </a:t>
            </a:r>
            <a:r>
              <a:rPr lang="ru-RU" sz="3200" dirty="0" err="1"/>
              <a:t>олдин</a:t>
            </a:r>
            <a:r>
              <a:rPr lang="ru-RU" sz="3200" dirty="0"/>
              <a:t> </a:t>
            </a:r>
            <a:r>
              <a:rPr lang="ru-RU" sz="3200" dirty="0" err="1"/>
              <a:t>инкор</a:t>
            </a:r>
            <a:r>
              <a:rPr lang="ru-RU" sz="3200" dirty="0"/>
              <a:t> </a:t>
            </a:r>
            <a:r>
              <a:rPr lang="ru-RU" sz="3200" dirty="0" err="1"/>
              <a:t>амалини</a:t>
            </a:r>
            <a:r>
              <a:rPr lang="ru-RU" sz="3200" dirty="0"/>
              <a:t> </a:t>
            </a:r>
            <a:r>
              <a:rPr lang="ru-RU" sz="3200" dirty="0" err="1"/>
              <a:t>жойлаштириш</a:t>
            </a:r>
            <a:r>
              <a:rPr lang="ru-RU" sz="3200" dirty="0"/>
              <a:t> </a:t>
            </a:r>
            <a:r>
              <a:rPr lang="ru-RU" sz="3200" dirty="0" err="1"/>
              <a:t>дастурни</a:t>
            </a:r>
            <a:r>
              <a:rPr lang="ru-RU" sz="3200" dirty="0"/>
              <a:t> </a:t>
            </a:r>
            <a:r>
              <a:rPr lang="ru-RU" sz="3200" dirty="0" err="1"/>
              <a:t>янада</a:t>
            </a:r>
            <a:r>
              <a:rPr lang="ru-RU" sz="3200" dirty="0"/>
              <a:t> </a:t>
            </a:r>
            <a:r>
              <a:rPr lang="ru-RU" sz="3200" dirty="0" err="1"/>
              <a:t>такомиллаштиради</a:t>
            </a:r>
            <a:endParaRPr lang="ru-RU" sz="3200" i="1" dirty="0"/>
          </a:p>
        </p:txBody>
      </p:sp>
    </p:spTree>
    <p:extLst>
      <p:ext uri="{BB962C8B-B14F-4D97-AF65-F5344CB8AC3E}">
        <p14:creationId xmlns:p14="http://schemas.microsoft.com/office/powerpoint/2010/main" val="1480098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0"/>
            <a:ext cx="8712967" cy="6858000"/>
          </a:xfrm>
        </p:spPr>
        <p:txBody>
          <a:bodyPr/>
          <a:lstStyle/>
          <a:p>
            <a:r>
              <a:rPr lang="uz-Cyrl-UZ" sz="3200" i="1" dirty="0"/>
              <a:t>#include &lt;iostream&gt;</a:t>
            </a:r>
            <a:endParaRPr lang="ru-RU" sz="3200" i="1" dirty="0"/>
          </a:p>
          <a:p>
            <a:r>
              <a:rPr lang="uz-Cyrl-UZ" sz="3200" i="1" dirty="0"/>
              <a:t>#include &lt;string&gt;</a:t>
            </a:r>
            <a:endParaRPr lang="ru-RU" sz="3200" i="1" dirty="0"/>
          </a:p>
          <a:p>
            <a:r>
              <a:rPr lang="uz-Cyrl-UZ" sz="3200" i="1" dirty="0"/>
              <a:t>#include &lt;fstream&gt;</a:t>
            </a:r>
            <a:endParaRPr lang="ru-RU" sz="3200" i="1" dirty="0"/>
          </a:p>
          <a:p>
            <a:r>
              <a:rPr lang="uz-Cyrl-UZ" sz="3200" i="1" dirty="0"/>
              <a:t>using namespace std;</a:t>
            </a:r>
            <a:endParaRPr lang="ru-RU" sz="3200" i="1" dirty="0"/>
          </a:p>
          <a:p>
            <a:r>
              <a:rPr lang="uz-Cyrl-UZ" sz="3200" i="1" dirty="0"/>
              <a:t>int main()</a:t>
            </a:r>
            <a:endParaRPr lang="ru-RU" sz="3200" i="1" dirty="0"/>
          </a:p>
          <a:p>
            <a:r>
              <a:rPr lang="uz-Cyrl-UZ" sz="3200" i="1" dirty="0"/>
              <a:t>{</a:t>
            </a:r>
            <a:endParaRPr lang="ru-RU" sz="3200" i="1" dirty="0"/>
          </a:p>
          <a:p>
            <a:r>
              <a:rPr lang="uz-Cyrl-UZ" sz="3200" i="1" dirty="0"/>
              <a:t>	ifstream input_file("C:\\text.txt");</a:t>
            </a:r>
            <a:endParaRPr lang="ru-RU" sz="3200" i="1" dirty="0"/>
          </a:p>
          <a:p>
            <a:r>
              <a:rPr lang="uz-Cyrl-UZ" sz="3200" i="1" dirty="0"/>
              <a:t>	string f;</a:t>
            </a:r>
            <a:endParaRPr lang="ru-RU" sz="3200" i="1" dirty="0"/>
          </a:p>
          <a:p>
            <a:r>
              <a:rPr lang="uz-Cyrl-UZ" sz="3200" i="1" dirty="0"/>
              <a:t>	cout &lt;&lt; "Fayldagi ma'lumotlar: "&lt;&lt;endl;</a:t>
            </a:r>
            <a:endParaRPr lang="ru-RU" sz="3200" i="1" dirty="0"/>
          </a:p>
          <a:p>
            <a:r>
              <a:rPr lang="ru-RU" sz="3200" dirty="0"/>
              <a:t>	</a:t>
            </a:r>
            <a:r>
              <a:rPr lang="ru-RU" sz="3200" dirty="0" err="1"/>
              <a:t>while</a:t>
            </a:r>
            <a:r>
              <a:rPr lang="ru-RU" sz="3200" dirty="0"/>
              <a:t>(!</a:t>
            </a:r>
            <a:r>
              <a:rPr lang="ru-RU" sz="3200" dirty="0" err="1"/>
              <a:t>input_file.eof</a:t>
            </a:r>
            <a:r>
              <a:rPr lang="ru-RU" sz="3200" dirty="0"/>
              <a:t>())</a:t>
            </a:r>
            <a:endParaRPr lang="ru-RU" sz="3200" i="1" dirty="0"/>
          </a:p>
        </p:txBody>
      </p:sp>
    </p:spTree>
    <p:extLst>
      <p:ext uri="{BB962C8B-B14F-4D97-AF65-F5344CB8AC3E}">
        <p14:creationId xmlns:p14="http://schemas.microsoft.com/office/powerpoint/2010/main" val="1462240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548680"/>
            <a:ext cx="8604448" cy="6048672"/>
          </a:xfrm>
        </p:spPr>
        <p:txBody>
          <a:bodyPr/>
          <a:lstStyle/>
          <a:p>
            <a:r>
              <a:rPr lang="uz-Cyrl-UZ" sz="3200" i="1" dirty="0"/>
              <a:t>{</a:t>
            </a:r>
            <a:endParaRPr lang="ru-RU" sz="3200" i="1" dirty="0"/>
          </a:p>
          <a:p>
            <a:r>
              <a:rPr lang="uz-Cyrl-UZ" sz="3200" i="1" dirty="0"/>
              <a:t>		input_file &gt;&gt; f;</a:t>
            </a:r>
            <a:endParaRPr lang="ru-RU" sz="3200" i="1" dirty="0"/>
          </a:p>
          <a:p>
            <a:r>
              <a:rPr lang="uz-Cyrl-UZ" sz="3200" i="1" dirty="0"/>
              <a:t>		cout &lt;&lt; f&lt;&lt;endl;</a:t>
            </a:r>
            <a:endParaRPr lang="ru-RU" sz="3200" i="1" dirty="0"/>
          </a:p>
          <a:p>
            <a:r>
              <a:rPr lang="uz-Cyrl-UZ" sz="3200" i="1" dirty="0"/>
              <a:t>	}</a:t>
            </a:r>
            <a:endParaRPr lang="ru-RU" sz="3200" i="1" dirty="0"/>
          </a:p>
          <a:p>
            <a:r>
              <a:rPr lang="uz-Cyrl-UZ" sz="3200" i="1" dirty="0"/>
              <a:t>	input_file.close();</a:t>
            </a:r>
            <a:endParaRPr lang="ru-RU" sz="3200" i="1" dirty="0"/>
          </a:p>
          <a:p>
            <a:r>
              <a:rPr lang="uz-Cyrl-UZ" sz="3200" i="1" dirty="0"/>
              <a:t>	return 0;</a:t>
            </a:r>
            <a:endParaRPr lang="ru-RU" sz="3200" i="1" dirty="0"/>
          </a:p>
          <a:p>
            <a:r>
              <a:rPr lang="uz-Cyrl-UZ" sz="3200" i="1" dirty="0"/>
              <a:t>}</a:t>
            </a:r>
            <a:endParaRPr lang="ru-RU" sz="3200" i="1" dirty="0"/>
          </a:p>
        </p:txBody>
      </p:sp>
    </p:spTree>
    <p:extLst>
      <p:ext uri="{BB962C8B-B14F-4D97-AF65-F5344CB8AC3E}">
        <p14:creationId xmlns:p14="http://schemas.microsoft.com/office/powerpoint/2010/main" val="130080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3999" cy="1700808"/>
          </a:xfrm>
        </p:spPr>
        <p:txBody>
          <a:bodyPr/>
          <a:lstStyle/>
          <a:p>
            <a:pPr marL="0" indent="0" algn="ctr">
              <a:buNone/>
            </a:pPr>
            <a:r>
              <a:rPr lang="uz-Cyrl-UZ" sz="3200" b="1" dirty="0"/>
              <a:t>Файллар билан ишлаш функциялари</a:t>
            </a:r>
            <a:endParaRPr lang="ru-RU" sz="3200" b="1" i="1" dirty="0"/>
          </a:p>
        </p:txBody>
      </p:sp>
      <p:sp>
        <p:nvSpPr>
          <p:cNvPr id="2" name="Прямоугольник 1"/>
          <p:cNvSpPr/>
          <p:nvPr/>
        </p:nvSpPr>
        <p:spPr>
          <a:xfrm>
            <a:off x="539552" y="2413338"/>
            <a:ext cx="8424936" cy="3046988"/>
          </a:xfrm>
          <a:prstGeom prst="rect">
            <a:avLst/>
          </a:prstGeom>
        </p:spPr>
        <p:txBody>
          <a:bodyPr wrap="square">
            <a:spAutoFit/>
          </a:bodyPr>
          <a:lstStyle/>
          <a:p>
            <a:pPr algn="just"/>
            <a:r>
              <a:rPr lang="ru-RU" sz="3200" dirty="0" err="1"/>
              <a:t>Файллар</a:t>
            </a:r>
            <a:r>
              <a:rPr lang="ru-RU" sz="3200" dirty="0"/>
              <a:t> </a:t>
            </a:r>
            <a:r>
              <a:rPr lang="ru-RU" sz="3200" dirty="0" err="1"/>
              <a:t>билан</a:t>
            </a:r>
            <a:r>
              <a:rPr lang="ru-RU" sz="3200" dirty="0"/>
              <a:t> </a:t>
            </a:r>
            <a:r>
              <a:rPr lang="ru-RU" sz="3200" dirty="0" err="1"/>
              <a:t>ишлашнинг</a:t>
            </a:r>
            <a:r>
              <a:rPr lang="ru-RU" sz="3200" dirty="0"/>
              <a:t> </a:t>
            </a:r>
            <a:r>
              <a:rPr lang="ru-RU" sz="3200" dirty="0" err="1"/>
              <a:t>яна</a:t>
            </a:r>
            <a:r>
              <a:rPr lang="ru-RU" sz="3200" dirty="0"/>
              <a:t> </a:t>
            </a:r>
            <a:r>
              <a:rPr lang="ru-RU" sz="3200" dirty="0" err="1"/>
              <a:t>бир</a:t>
            </a:r>
            <a:r>
              <a:rPr lang="ru-RU" sz="3200" dirty="0"/>
              <a:t> </a:t>
            </a:r>
            <a:r>
              <a:rPr lang="ru-RU" sz="3200" dirty="0" err="1"/>
              <a:t>усули</a:t>
            </a:r>
            <a:r>
              <a:rPr lang="ru-RU" sz="3200" dirty="0"/>
              <a:t> </a:t>
            </a:r>
            <a:r>
              <a:rPr lang="ru-RU" sz="3200" dirty="0" err="1"/>
              <a:t>мавжуд</a:t>
            </a:r>
            <a:r>
              <a:rPr lang="ru-RU" sz="3200" dirty="0"/>
              <a:t>. </a:t>
            </a:r>
            <a:r>
              <a:rPr lang="ru-RU" sz="3200" dirty="0" err="1"/>
              <a:t>Бу</a:t>
            </a:r>
            <a:r>
              <a:rPr lang="ru-RU" sz="3200" dirty="0"/>
              <a:t> </a:t>
            </a:r>
            <a:r>
              <a:rPr lang="ru-RU" sz="3200" dirty="0" err="1"/>
              <a:t>усулда</a:t>
            </a:r>
            <a:r>
              <a:rPr lang="ru-RU" sz="3200" dirty="0"/>
              <a:t> </a:t>
            </a:r>
            <a:r>
              <a:rPr lang="ru-RU" sz="3200" dirty="0" err="1"/>
              <a:t>файллар</a:t>
            </a:r>
            <a:r>
              <a:rPr lang="ru-RU" sz="3200" dirty="0"/>
              <a:t> </a:t>
            </a:r>
            <a:r>
              <a:rPr lang="ru-RU" sz="3200" dirty="0" err="1"/>
              <a:t>билан</a:t>
            </a:r>
            <a:r>
              <a:rPr lang="ru-RU" sz="3200" dirty="0"/>
              <a:t> </a:t>
            </a:r>
            <a:r>
              <a:rPr lang="ru-RU" sz="3200" dirty="0" err="1"/>
              <a:t>ишлашда</a:t>
            </a:r>
            <a:r>
              <a:rPr lang="ru-RU" sz="3200" dirty="0"/>
              <a:t> </a:t>
            </a:r>
            <a:r>
              <a:rPr lang="ru-RU" sz="3200" dirty="0" err="1"/>
              <a:t>оқимли</a:t>
            </a:r>
            <a:r>
              <a:rPr lang="ru-RU" sz="3200" dirty="0"/>
              <a:t> </a:t>
            </a:r>
            <a:r>
              <a:rPr lang="ru-RU" sz="3200" dirty="0" err="1"/>
              <a:t>киритиш</a:t>
            </a:r>
            <a:r>
              <a:rPr lang="ru-RU" sz="3200" dirty="0"/>
              <a:t> </a:t>
            </a:r>
            <a:r>
              <a:rPr lang="ru-RU" sz="3200" dirty="0" err="1"/>
              <a:t>ва</a:t>
            </a:r>
            <a:r>
              <a:rPr lang="ru-RU" sz="3200" dirty="0"/>
              <a:t> </a:t>
            </a:r>
            <a:r>
              <a:rPr lang="ru-RU" sz="3200" dirty="0" err="1"/>
              <a:t>чиқаришдан</a:t>
            </a:r>
            <a:r>
              <a:rPr lang="ru-RU" sz="3200" dirty="0"/>
              <a:t> </a:t>
            </a:r>
            <a:r>
              <a:rPr lang="ru-RU" sz="3200" dirty="0" err="1" smtClean="0"/>
              <a:t>фойдаланилмасдан</a:t>
            </a:r>
            <a:r>
              <a:rPr lang="en-US" sz="3200" dirty="0"/>
              <a:t> </a:t>
            </a:r>
            <a:r>
              <a:rPr lang="ru-RU" sz="3200" dirty="0" err="1" smtClean="0"/>
              <a:t>асосан</a:t>
            </a:r>
            <a:r>
              <a:rPr lang="ru-RU" sz="3200" dirty="0" smtClean="0"/>
              <a:t> </a:t>
            </a:r>
            <a:r>
              <a:rPr lang="ru-RU" sz="3200" dirty="0" err="1"/>
              <a:t>функциялардан</a:t>
            </a:r>
            <a:r>
              <a:rPr lang="ru-RU" sz="3200" dirty="0"/>
              <a:t> </a:t>
            </a:r>
            <a:r>
              <a:rPr lang="ru-RU" sz="3200" dirty="0" err="1"/>
              <a:t>фойдаланилади</a:t>
            </a:r>
            <a:r>
              <a:rPr lang="ru-RU" sz="3200" dirty="0"/>
              <a:t>. </a:t>
            </a:r>
            <a:r>
              <a:rPr lang="ru-RU" sz="3200" dirty="0" err="1"/>
              <a:t>Бу</a:t>
            </a:r>
            <a:r>
              <a:rPr lang="ru-RU" sz="3200" dirty="0"/>
              <a:t> </a:t>
            </a:r>
            <a:r>
              <a:rPr lang="ru-RU" sz="3200" dirty="0" err="1"/>
              <a:t>усул</a:t>
            </a:r>
            <a:r>
              <a:rPr lang="ru-RU" sz="3200" dirty="0"/>
              <a:t> </a:t>
            </a:r>
            <a:r>
              <a:rPr lang="ru-RU" sz="3200" dirty="0" err="1"/>
              <a:t>функциялари</a:t>
            </a:r>
            <a:r>
              <a:rPr lang="ru-RU" sz="3200" dirty="0"/>
              <a:t> </a:t>
            </a:r>
            <a:r>
              <a:rPr lang="ru-RU" sz="3200" dirty="0" err="1"/>
              <a:t>билан</a:t>
            </a:r>
            <a:r>
              <a:rPr lang="ru-RU" sz="3200" dirty="0"/>
              <a:t> </a:t>
            </a:r>
            <a:r>
              <a:rPr lang="ru-RU" sz="3200" dirty="0" err="1"/>
              <a:t>танишиб</a:t>
            </a:r>
            <a:r>
              <a:rPr lang="ru-RU" sz="3200" dirty="0"/>
              <a:t> </a:t>
            </a:r>
            <a:r>
              <a:rPr lang="ru-RU" sz="3200" dirty="0" err="1"/>
              <a:t>чиқамиз</a:t>
            </a:r>
            <a:r>
              <a:rPr lang="ru-RU" sz="3200" dirty="0"/>
              <a:t>:</a:t>
            </a:r>
            <a:endParaRPr lang="ru-RU" sz="3200" dirty="0"/>
          </a:p>
        </p:txBody>
      </p:sp>
    </p:spTree>
    <p:extLst>
      <p:ext uri="{BB962C8B-B14F-4D97-AF65-F5344CB8AC3E}">
        <p14:creationId xmlns:p14="http://schemas.microsoft.com/office/powerpoint/2010/main" val="3167293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188640"/>
            <a:ext cx="7776864" cy="6552728"/>
          </a:xfrm>
        </p:spPr>
        <p:txBody>
          <a:bodyPr/>
          <a:lstStyle/>
          <a:p>
            <a:r>
              <a:rPr lang="uz-Cyrl-UZ" sz="3200" dirty="0"/>
              <a:t>fopen() – файл очиш</a:t>
            </a:r>
            <a:endParaRPr lang="ru-RU" sz="3200" dirty="0"/>
          </a:p>
          <a:p>
            <a:r>
              <a:rPr lang="uz-Cyrl-UZ" sz="3200" dirty="0"/>
              <a:t>Ишлатилиши:</a:t>
            </a:r>
            <a:endParaRPr lang="ru-RU" sz="3200" dirty="0"/>
          </a:p>
          <a:p>
            <a:r>
              <a:rPr lang="uz-Cyrl-UZ" sz="3200" dirty="0"/>
              <a:t>FILE* fopen(const char* file_name, const char* mode);</a:t>
            </a:r>
            <a:endParaRPr lang="ru-RU" sz="3200" dirty="0"/>
          </a:p>
          <a:p>
            <a:r>
              <a:rPr lang="uz-Cyrl-UZ" sz="3200" dirty="0"/>
              <a:t>fprintf() – файлга маълумотни форматлаб ёзиш</a:t>
            </a:r>
            <a:endParaRPr lang="ru-RU" sz="3200" dirty="0"/>
          </a:p>
          <a:p>
            <a:r>
              <a:rPr lang="uz-Cyrl-UZ" sz="3200" dirty="0"/>
              <a:t>Ишлатилиши:</a:t>
            </a:r>
            <a:endParaRPr lang="ru-RU" sz="3200" dirty="0"/>
          </a:p>
          <a:p>
            <a:r>
              <a:rPr lang="uz-Cyrl-UZ" sz="3200" dirty="0"/>
              <a:t>int fprintf(FILE* file, Формати, Ўзгурувчилар_кетма_кетлиги);</a:t>
            </a:r>
            <a:endParaRPr lang="ru-RU" sz="3200" dirty="0"/>
          </a:p>
          <a:p>
            <a:r>
              <a:rPr lang="uz-Cyrl-UZ" sz="3200" dirty="0"/>
              <a:t>fscanf() – файлдаги маълумотни форматлаб ўқиш </a:t>
            </a:r>
            <a:endParaRPr lang="ru-RU" sz="3200" dirty="0"/>
          </a:p>
        </p:txBody>
      </p:sp>
    </p:spTree>
    <p:extLst>
      <p:ext uri="{BB962C8B-B14F-4D97-AF65-F5344CB8AC3E}">
        <p14:creationId xmlns:p14="http://schemas.microsoft.com/office/powerpoint/2010/main" val="2951213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3235" y="620688"/>
            <a:ext cx="7514034" cy="5904656"/>
          </a:xfrm>
        </p:spPr>
        <p:txBody>
          <a:bodyPr/>
          <a:lstStyle/>
          <a:p>
            <a:r>
              <a:rPr lang="uz-Cyrl-UZ" sz="3200" dirty="0"/>
              <a:t>Ишлатилиши:</a:t>
            </a:r>
            <a:endParaRPr lang="ru-RU" sz="3200" dirty="0"/>
          </a:p>
          <a:p>
            <a:r>
              <a:rPr lang="uz-Cyrl-UZ" sz="3200" dirty="0"/>
              <a:t>int fscanf(FILE* file, Формати, Ўзгурувчилар_кетма_кетлиги);</a:t>
            </a:r>
            <a:endParaRPr lang="ru-RU" sz="3200" dirty="0"/>
          </a:p>
          <a:p>
            <a:r>
              <a:rPr lang="uz-Cyrl-UZ" sz="3200" dirty="0"/>
              <a:t>fgets() – файлдаги белгиларни ўқиш</a:t>
            </a:r>
            <a:endParaRPr lang="ru-RU" sz="3200" dirty="0"/>
          </a:p>
          <a:p>
            <a:r>
              <a:rPr lang="uz-Cyrl-UZ" sz="3200" dirty="0"/>
              <a:t>fputs() – файлга белгиларни ёзиш</a:t>
            </a:r>
            <a:endParaRPr lang="ru-RU" sz="3200" dirty="0"/>
          </a:p>
          <a:p>
            <a:r>
              <a:rPr lang="uz-Cyrl-UZ" sz="3200" dirty="0"/>
              <a:t>ferror() – файл билан ишлашдаги хатоликни аниқлаш</a:t>
            </a:r>
            <a:endParaRPr lang="ru-RU" sz="3200" dirty="0"/>
          </a:p>
          <a:p>
            <a:r>
              <a:rPr lang="uz-Cyrl-UZ" sz="3200" dirty="0"/>
              <a:t>feof() – файл охирини аниқлаш</a:t>
            </a:r>
            <a:endParaRPr lang="ru-RU" sz="3200" dirty="0"/>
          </a:p>
          <a:p>
            <a:r>
              <a:rPr lang="uz-Cyrl-UZ" sz="3200" dirty="0"/>
              <a:t>fclose() – очилган файлни ёпиш.</a:t>
            </a:r>
            <a:endParaRPr lang="ru-RU" sz="3200" dirty="0"/>
          </a:p>
          <a:p>
            <a:endParaRPr lang="ru-RU" sz="3200" dirty="0"/>
          </a:p>
        </p:txBody>
      </p:sp>
    </p:spTree>
    <p:extLst>
      <p:ext uri="{BB962C8B-B14F-4D97-AF65-F5344CB8AC3E}">
        <p14:creationId xmlns:p14="http://schemas.microsoft.com/office/powerpoint/2010/main" val="2941475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820472" cy="1338064"/>
          </a:xfrm>
        </p:spPr>
        <p:txBody>
          <a:bodyPr/>
          <a:lstStyle/>
          <a:p>
            <a:pPr algn="ctr"/>
            <a:r>
              <a:rPr lang="uz-Cyrl-UZ" sz="3200" dirty="0"/>
              <a:t>Тўғри мурожаатли </a:t>
            </a:r>
            <a:r>
              <a:rPr lang="uz-Cyrl-UZ" sz="3200" dirty="0" smtClean="0"/>
              <a:t>файлларни киритиш/чиқариш</a:t>
            </a:r>
            <a:endParaRPr lang="ru-RU" sz="3200" dirty="0"/>
          </a:p>
        </p:txBody>
      </p:sp>
      <p:sp>
        <p:nvSpPr>
          <p:cNvPr id="4" name="Прямоугольник 3"/>
          <p:cNvSpPr/>
          <p:nvPr/>
        </p:nvSpPr>
        <p:spPr>
          <a:xfrm>
            <a:off x="1187624" y="1988840"/>
            <a:ext cx="7272808" cy="3539430"/>
          </a:xfrm>
          <a:prstGeom prst="rect">
            <a:avLst/>
          </a:prstGeom>
        </p:spPr>
        <p:txBody>
          <a:bodyPr wrap="square">
            <a:spAutoFit/>
          </a:bodyPr>
          <a:lstStyle/>
          <a:p>
            <a:pPr algn="just"/>
            <a:r>
              <a:rPr lang="uz-Cyrl-UZ" sz="3200" dirty="0"/>
              <a:t>Оқимлар ёрдамида файлларни киритиш ва чиқаришни бошқариш учун уларни белгилаб олишда ёки яратишада тўғри мурожаат қилиниши лозим бўлади. Тўғри мурожаат қилиш учун қуйидаги буйруқлар мавжуд.</a:t>
            </a:r>
            <a:endParaRPr lang="ru-RU" sz="3200" dirty="0"/>
          </a:p>
        </p:txBody>
      </p:sp>
    </p:spTree>
    <p:extLst>
      <p:ext uri="{BB962C8B-B14F-4D97-AF65-F5344CB8AC3E}">
        <p14:creationId xmlns:p14="http://schemas.microsoft.com/office/powerpoint/2010/main" val="2610288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769666831"/>
              </p:ext>
            </p:extLst>
          </p:nvPr>
        </p:nvGraphicFramePr>
        <p:xfrm>
          <a:off x="1115617" y="1124742"/>
          <a:ext cx="7560840" cy="4968552"/>
        </p:xfrm>
        <a:graphic>
          <a:graphicData uri="http://schemas.openxmlformats.org/drawingml/2006/table">
            <a:tbl>
              <a:tblPr firstRow="1" firstCol="1" bandRow="1">
                <a:tableStyleId>{5C22544A-7EE6-4342-B048-85BDC9FD1C3A}</a:tableStyleId>
              </a:tblPr>
              <a:tblGrid>
                <a:gridCol w="1715059"/>
                <a:gridCol w="5845781"/>
              </a:tblGrid>
              <a:tr h="828092">
                <a:tc>
                  <a:txBody>
                    <a:bodyPr/>
                    <a:lstStyle/>
                    <a:p>
                      <a:pPr indent="450215" algn="just">
                        <a:spcBef>
                          <a:spcPts val="600"/>
                        </a:spcBef>
                        <a:spcAft>
                          <a:spcPts val="0"/>
                        </a:spcAft>
                      </a:pPr>
                      <a:r>
                        <a:rPr lang="uz-Cyrl-UZ" sz="1400">
                          <a:effectLst/>
                        </a:rPr>
                        <a:t>in</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dirty="0">
                          <a:effectLst/>
                        </a:rPr>
                        <a:t>Оқимини ўқиш учун очиш (одатда ifstream)</a:t>
                      </a:r>
                      <a:endParaRPr lang="ru-RU" sz="1400" dirty="0">
                        <a:effectLst/>
                        <a:latin typeface="Palatino Linotype"/>
                        <a:ea typeface="Calibri"/>
                        <a:cs typeface="Times New Roman"/>
                      </a:endParaRPr>
                    </a:p>
                  </a:txBody>
                  <a:tcPr marL="68580" marR="68580" marT="0" marB="0"/>
                </a:tc>
              </a:tr>
              <a:tr h="828092">
                <a:tc>
                  <a:txBody>
                    <a:bodyPr/>
                    <a:lstStyle/>
                    <a:p>
                      <a:pPr indent="450215" algn="just">
                        <a:spcBef>
                          <a:spcPts val="600"/>
                        </a:spcBef>
                        <a:spcAft>
                          <a:spcPts val="0"/>
                        </a:spcAft>
                      </a:pPr>
                      <a:r>
                        <a:rPr lang="uz-Cyrl-UZ" sz="1400">
                          <a:effectLst/>
                        </a:rPr>
                        <a:t>out</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a:effectLst/>
                        </a:rPr>
                        <a:t>Оқимини ёзиш учун очиш (одатда ofstream)</a:t>
                      </a:r>
                      <a:endParaRPr lang="ru-RU" sz="1400">
                        <a:effectLst/>
                        <a:latin typeface="Palatino Linotype"/>
                        <a:ea typeface="Calibri"/>
                        <a:cs typeface="Times New Roman"/>
                      </a:endParaRPr>
                    </a:p>
                  </a:txBody>
                  <a:tcPr marL="68580" marR="68580" marT="0" marB="0"/>
                </a:tc>
              </a:tr>
              <a:tr h="828092">
                <a:tc>
                  <a:txBody>
                    <a:bodyPr/>
                    <a:lstStyle/>
                    <a:p>
                      <a:pPr indent="450215" algn="just">
                        <a:spcBef>
                          <a:spcPts val="600"/>
                        </a:spcBef>
                        <a:spcAft>
                          <a:spcPts val="0"/>
                        </a:spcAft>
                      </a:pPr>
                      <a:r>
                        <a:rPr lang="uz-Cyrl-UZ" sz="1400">
                          <a:effectLst/>
                        </a:rPr>
                        <a:t>trunc</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a:effectLst/>
                        </a:rPr>
                        <a:t>Оқимини тозалаш учун очиш (одатда ofstream)</a:t>
                      </a:r>
                      <a:endParaRPr lang="ru-RU" sz="1400">
                        <a:effectLst/>
                        <a:latin typeface="Palatino Linotype"/>
                        <a:ea typeface="Calibri"/>
                        <a:cs typeface="Times New Roman"/>
                      </a:endParaRPr>
                    </a:p>
                  </a:txBody>
                  <a:tcPr marL="68580" marR="68580" marT="0" marB="0"/>
                </a:tc>
              </a:tr>
              <a:tr h="828092">
                <a:tc>
                  <a:txBody>
                    <a:bodyPr/>
                    <a:lstStyle/>
                    <a:p>
                      <a:pPr indent="450215" algn="just">
                        <a:spcBef>
                          <a:spcPts val="600"/>
                        </a:spcBef>
                        <a:spcAft>
                          <a:spcPts val="0"/>
                        </a:spcAft>
                      </a:pPr>
                      <a:r>
                        <a:rPr lang="uz-Cyrl-UZ" sz="1400">
                          <a:effectLst/>
                        </a:rPr>
                        <a:t>app</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a:effectLst/>
                        </a:rPr>
                        <a:t>Оқимини файл охирига ёзиш учун очиш</a:t>
                      </a:r>
                      <a:endParaRPr lang="ru-RU" sz="1400">
                        <a:effectLst/>
                        <a:latin typeface="Palatino Linotype"/>
                        <a:ea typeface="Calibri"/>
                        <a:cs typeface="Times New Roman"/>
                      </a:endParaRPr>
                    </a:p>
                  </a:txBody>
                  <a:tcPr marL="68580" marR="68580" marT="0" marB="0"/>
                </a:tc>
              </a:tr>
              <a:tr h="828092">
                <a:tc>
                  <a:txBody>
                    <a:bodyPr/>
                    <a:lstStyle/>
                    <a:p>
                      <a:pPr indent="450215" algn="just">
                        <a:spcBef>
                          <a:spcPts val="600"/>
                        </a:spcBef>
                        <a:spcAft>
                          <a:spcPts val="0"/>
                        </a:spcAft>
                      </a:pPr>
                      <a:r>
                        <a:rPr lang="uz-Cyrl-UZ" sz="1400">
                          <a:effectLst/>
                        </a:rPr>
                        <a:t>ate</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a:effectLst/>
                        </a:rPr>
                        <a:t>Оқимини ўқиш учун  ёки файл охирига ёзиш учун очиш</a:t>
                      </a:r>
                      <a:endParaRPr lang="ru-RU" sz="1400">
                        <a:effectLst/>
                        <a:latin typeface="Palatino Linotype"/>
                        <a:ea typeface="Calibri"/>
                        <a:cs typeface="Times New Roman"/>
                      </a:endParaRPr>
                    </a:p>
                  </a:txBody>
                  <a:tcPr marL="68580" marR="68580" marT="0" marB="0"/>
                </a:tc>
              </a:tr>
              <a:tr h="828092">
                <a:tc>
                  <a:txBody>
                    <a:bodyPr/>
                    <a:lstStyle/>
                    <a:p>
                      <a:pPr indent="450215" algn="just">
                        <a:spcBef>
                          <a:spcPts val="600"/>
                        </a:spcBef>
                        <a:spcAft>
                          <a:spcPts val="0"/>
                        </a:spcAft>
                      </a:pPr>
                      <a:r>
                        <a:rPr lang="uz-Cyrl-UZ" sz="1400">
                          <a:effectLst/>
                        </a:rPr>
                        <a:t>binary</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dirty="0">
                          <a:effectLst/>
                        </a:rPr>
                        <a:t>Оқимини иккилик режимида очиш (одатда матнли)</a:t>
                      </a:r>
                      <a:endParaRPr lang="ru-RU" sz="1400" dirty="0">
                        <a:effectLst/>
                        <a:latin typeface="Palatino Linotype"/>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85630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3235" y="1052736"/>
            <a:ext cx="7514034" cy="4738464"/>
          </a:xfrm>
        </p:spPr>
        <p:txBody>
          <a:bodyPr/>
          <a:lstStyle/>
          <a:p>
            <a:r>
              <a:rPr lang="uz-Cyrl-UZ" sz="3200" dirty="0"/>
              <a:t>Агар бу режимларни бир нечтасидан бир вақтнинг ўзида фойдаланиш учун режимлар орасига (|) белгиси жойлаштирилади. Масалан,</a:t>
            </a:r>
            <a:endParaRPr lang="ru-RU" sz="3200" dirty="0"/>
          </a:p>
          <a:p>
            <a:r>
              <a:rPr lang="uz-Cyrl-UZ" sz="3200" i="1" dirty="0"/>
              <a:t>std::ios::in|std::ios::binary </a:t>
            </a:r>
            <a:endParaRPr lang="ru-RU" sz="3200" i="1" dirty="0"/>
          </a:p>
          <a:p>
            <a:r>
              <a:rPr lang="uz-Cyrl-UZ" sz="3200" dirty="0"/>
              <a:t>std::ios::in|std::ios::out|std::ios::ate</a:t>
            </a:r>
            <a:endParaRPr lang="ru-RU" sz="3200" dirty="0"/>
          </a:p>
          <a:p>
            <a:pPr marL="0" indent="0">
              <a:buNone/>
            </a:pPr>
            <a:endParaRPr lang="ru-RU" sz="3200" dirty="0"/>
          </a:p>
        </p:txBody>
      </p:sp>
    </p:spTree>
    <p:extLst>
      <p:ext uri="{BB962C8B-B14F-4D97-AF65-F5344CB8AC3E}">
        <p14:creationId xmlns:p14="http://schemas.microsoft.com/office/powerpoint/2010/main" val="16995936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3706" y="260648"/>
            <a:ext cx="7514034" cy="762000"/>
          </a:xfrm>
        </p:spPr>
        <p:txBody>
          <a:bodyPr/>
          <a:lstStyle/>
          <a:p>
            <a:pPr marL="0" indent="0" algn="ctr">
              <a:buNone/>
            </a:pPr>
            <a:r>
              <a:rPr lang="uz-Cyrl-UZ" sz="3200" dirty="0"/>
              <a:t>Матнли файллар </a:t>
            </a:r>
            <a:endParaRPr lang="ru-RU" sz="3200" dirty="0"/>
          </a:p>
        </p:txBody>
      </p:sp>
      <p:sp>
        <p:nvSpPr>
          <p:cNvPr id="4" name="Прямоугольник 3"/>
          <p:cNvSpPr/>
          <p:nvPr/>
        </p:nvSpPr>
        <p:spPr>
          <a:xfrm>
            <a:off x="1133922" y="1052736"/>
            <a:ext cx="7632848" cy="5509200"/>
          </a:xfrm>
          <a:prstGeom prst="rect">
            <a:avLst/>
          </a:prstGeom>
        </p:spPr>
        <p:txBody>
          <a:bodyPr wrap="square">
            <a:spAutoFit/>
          </a:bodyPr>
          <a:lstStyle/>
          <a:p>
            <a:pPr algn="just"/>
            <a:r>
              <a:rPr lang="ru-RU" sz="3200" dirty="0" err="1"/>
              <a:t>Матнли</a:t>
            </a:r>
            <a:r>
              <a:rPr lang="ru-RU" sz="3200" dirty="0"/>
              <a:t> </a:t>
            </a:r>
            <a:r>
              <a:rPr lang="ru-RU" sz="3200" dirty="0" err="1"/>
              <a:t>файлларни</a:t>
            </a:r>
            <a:r>
              <a:rPr lang="ru-RU" sz="3200" dirty="0"/>
              <a:t> </a:t>
            </a:r>
            <a:r>
              <a:rPr lang="ru-RU" sz="3200" dirty="0" err="1"/>
              <a:t>яратишда</a:t>
            </a:r>
            <a:r>
              <a:rPr lang="ru-RU" sz="3200" dirty="0"/>
              <a:t> </a:t>
            </a:r>
            <a:r>
              <a:rPr lang="ru-RU" sz="3200" dirty="0" err="1"/>
              <a:t>олдинги</a:t>
            </a:r>
            <a:r>
              <a:rPr lang="ru-RU" sz="3200" dirty="0"/>
              <a:t> </a:t>
            </a:r>
            <a:r>
              <a:rPr lang="ru-RU" sz="3200" dirty="0" err="1"/>
              <a:t>мавзудаги</a:t>
            </a:r>
            <a:r>
              <a:rPr lang="ru-RU" sz="3200" dirty="0"/>
              <a:t> </a:t>
            </a:r>
            <a:r>
              <a:rPr lang="ru-RU" sz="3200" dirty="0" err="1"/>
              <a:t>файллрани</a:t>
            </a:r>
            <a:r>
              <a:rPr lang="ru-RU" sz="3200" dirty="0"/>
              <a:t> </a:t>
            </a:r>
            <a:r>
              <a:rPr lang="ru-RU" sz="3200" dirty="0" err="1"/>
              <a:t>оқимлар</a:t>
            </a:r>
            <a:r>
              <a:rPr lang="ru-RU" sz="3200" dirty="0"/>
              <a:t> </a:t>
            </a:r>
            <a:r>
              <a:rPr lang="ru-RU" sz="3200" dirty="0" err="1"/>
              <a:t>усули</a:t>
            </a:r>
            <a:r>
              <a:rPr lang="ru-RU" sz="3200" dirty="0"/>
              <a:t> </a:t>
            </a:r>
            <a:r>
              <a:rPr lang="ru-RU" sz="3200" dirty="0" err="1"/>
              <a:t>билан</a:t>
            </a:r>
            <a:r>
              <a:rPr lang="ru-RU" sz="3200" dirty="0"/>
              <a:t> </a:t>
            </a:r>
            <a:r>
              <a:rPr lang="ru-RU" sz="3200" dirty="0" err="1"/>
              <a:t>яратиш</a:t>
            </a:r>
            <a:r>
              <a:rPr lang="ru-RU" sz="3200" dirty="0"/>
              <a:t> </a:t>
            </a:r>
            <a:r>
              <a:rPr lang="ru-RU" sz="3200" dirty="0" err="1"/>
              <a:t>ва</a:t>
            </a:r>
            <a:r>
              <a:rPr lang="ru-RU" sz="3200" dirty="0"/>
              <a:t> </a:t>
            </a:r>
            <a:r>
              <a:rPr lang="ru-RU" sz="3200" dirty="0" err="1"/>
              <a:t>уларни</a:t>
            </a:r>
            <a:r>
              <a:rPr lang="ru-RU" sz="3200" dirty="0"/>
              <a:t> </a:t>
            </a:r>
            <a:r>
              <a:rPr lang="ru-RU" sz="3200" dirty="0" err="1"/>
              <a:t>ўқишда</a:t>
            </a:r>
            <a:r>
              <a:rPr lang="ru-RU" sz="3200" dirty="0"/>
              <a:t> </a:t>
            </a:r>
            <a:r>
              <a:rPr lang="ru-RU" sz="3200" dirty="0" err="1"/>
              <a:t>фойдаланилган</a:t>
            </a:r>
            <a:r>
              <a:rPr lang="ru-RU" sz="3200" dirty="0"/>
              <a:t> </a:t>
            </a:r>
            <a:r>
              <a:rPr lang="ru-RU" sz="3200" dirty="0" err="1"/>
              <a:t>функциялар</a:t>
            </a:r>
            <a:r>
              <a:rPr lang="ru-RU" sz="3200" dirty="0"/>
              <a:t> </a:t>
            </a:r>
            <a:r>
              <a:rPr lang="ru-RU" sz="3200" dirty="0" err="1"/>
              <a:t>ва</a:t>
            </a:r>
            <a:r>
              <a:rPr lang="ru-RU" sz="3200" dirty="0"/>
              <a:t> </a:t>
            </a:r>
            <a:r>
              <a:rPr lang="ru-RU" sz="3200" dirty="0" err="1"/>
              <a:t>структуралардан</a:t>
            </a:r>
            <a:r>
              <a:rPr lang="ru-RU" sz="3200" dirty="0"/>
              <a:t> </a:t>
            </a:r>
            <a:r>
              <a:rPr lang="ru-RU" sz="3200" dirty="0" err="1"/>
              <a:t>фойдаланилади</a:t>
            </a:r>
            <a:r>
              <a:rPr lang="ru-RU" sz="3200" dirty="0"/>
              <a:t>. </a:t>
            </a:r>
            <a:r>
              <a:rPr lang="ru-RU" sz="3200" dirty="0" err="1"/>
              <a:t>Матнли</a:t>
            </a:r>
            <a:r>
              <a:rPr lang="ru-RU" sz="3200" dirty="0"/>
              <a:t> </a:t>
            </a:r>
            <a:r>
              <a:rPr lang="ru-RU" sz="3200" dirty="0" err="1"/>
              <a:t>файллар</a:t>
            </a:r>
            <a:r>
              <a:rPr lang="ru-RU" sz="3200" dirty="0"/>
              <a:t> </a:t>
            </a:r>
            <a:r>
              <a:rPr lang="ru-RU" sz="3200" dirty="0" err="1"/>
              <a:t>билан</a:t>
            </a:r>
            <a:r>
              <a:rPr lang="ru-RU" sz="3200" dirty="0"/>
              <a:t> </a:t>
            </a:r>
            <a:r>
              <a:rPr lang="ru-RU" sz="3200" dirty="0" err="1"/>
              <a:t>ишлаш</a:t>
            </a:r>
            <a:r>
              <a:rPr lang="ru-RU" sz="3200" dirty="0"/>
              <a:t> </a:t>
            </a:r>
            <a:r>
              <a:rPr lang="ru-RU" sz="3200" dirty="0" err="1" smtClean="0"/>
              <a:t>олд</a:t>
            </a:r>
            <a:r>
              <a:rPr lang="ru-RU" sz="3200" dirty="0" err="1"/>
              <a:t>и</a:t>
            </a:r>
            <a:r>
              <a:rPr lang="ru-RU" sz="3200" dirty="0" err="1" smtClean="0"/>
              <a:t>нги</a:t>
            </a:r>
            <a:r>
              <a:rPr lang="ru-RU" sz="3200" dirty="0" smtClean="0"/>
              <a:t> </a:t>
            </a:r>
            <a:r>
              <a:rPr lang="ru-RU" sz="3200" dirty="0" err="1"/>
              <a:t>мавзуда</a:t>
            </a:r>
            <a:r>
              <a:rPr lang="ru-RU" sz="3200" dirty="0"/>
              <a:t> </a:t>
            </a:r>
            <a:r>
              <a:rPr lang="ru-RU" sz="3200" dirty="0" err="1"/>
              <a:t>кўриб</a:t>
            </a:r>
            <a:r>
              <a:rPr lang="ru-RU" sz="3200" dirty="0"/>
              <a:t> </a:t>
            </a:r>
            <a:r>
              <a:rPr lang="ru-RU" sz="3200" dirty="0" err="1"/>
              <a:t>ўтилган</a:t>
            </a:r>
            <a:r>
              <a:rPr lang="ru-RU" sz="3200" dirty="0"/>
              <a:t> </a:t>
            </a:r>
            <a:r>
              <a:rPr lang="ru-RU" sz="3200" dirty="0" err="1"/>
              <a:t>мисолимизда</a:t>
            </a:r>
            <a:r>
              <a:rPr lang="ru-RU" sz="3200" dirty="0"/>
              <a:t> </a:t>
            </a:r>
            <a:r>
              <a:rPr lang="ru-RU" sz="3200" dirty="0" err="1"/>
              <a:t>яққол</a:t>
            </a:r>
            <a:r>
              <a:rPr lang="ru-RU" sz="3200" dirty="0"/>
              <a:t> </a:t>
            </a:r>
            <a:r>
              <a:rPr lang="ru-RU" sz="3200" dirty="0" err="1"/>
              <a:t>кўриниб</a:t>
            </a:r>
            <a:r>
              <a:rPr lang="ru-RU" sz="3200" dirty="0"/>
              <a:t> </a:t>
            </a:r>
            <a:r>
              <a:rPr lang="ru-RU" sz="3200" dirty="0" err="1"/>
              <a:t>турибди</a:t>
            </a:r>
            <a:r>
              <a:rPr lang="ru-RU" sz="3200" dirty="0"/>
              <a:t>. </a:t>
            </a:r>
            <a:r>
              <a:rPr lang="ru-RU" sz="3200" dirty="0" err="1"/>
              <a:t>Чунки</a:t>
            </a:r>
            <a:r>
              <a:rPr lang="ru-RU" sz="3200" dirty="0"/>
              <a:t>, </a:t>
            </a:r>
            <a:r>
              <a:rPr lang="ru-RU" sz="3200" dirty="0" err="1"/>
              <a:t>мисолда</a:t>
            </a:r>
            <a:r>
              <a:rPr lang="ru-RU" sz="3200" dirty="0"/>
              <a:t> </a:t>
            </a:r>
            <a:r>
              <a:rPr lang="ru-RU" sz="3200" dirty="0" err="1"/>
              <a:t>киритилган</a:t>
            </a:r>
            <a:r>
              <a:rPr lang="ru-RU" sz="3200" dirty="0"/>
              <a:t> </a:t>
            </a:r>
            <a:r>
              <a:rPr lang="ru-RU" sz="3200" dirty="0" err="1"/>
              <a:t>сўз</a:t>
            </a:r>
            <a:r>
              <a:rPr lang="ru-RU" sz="3200" dirty="0"/>
              <a:t> </a:t>
            </a:r>
            <a:r>
              <a:rPr lang="ru-RU" sz="3200" dirty="0" err="1"/>
              <a:t>берилган</a:t>
            </a:r>
            <a:r>
              <a:rPr lang="ru-RU" sz="3200" dirty="0"/>
              <a:t> </a:t>
            </a:r>
            <a:r>
              <a:rPr lang="ru-RU" sz="3200" dirty="0" err="1"/>
              <a:t>файллаг</a:t>
            </a:r>
            <a:r>
              <a:rPr lang="ru-RU" sz="3200" dirty="0"/>
              <a:t> </a:t>
            </a:r>
            <a:r>
              <a:rPr lang="ru-RU" sz="3200" dirty="0" err="1"/>
              <a:t>ҳеч</a:t>
            </a:r>
            <a:r>
              <a:rPr lang="ru-RU" sz="3200" dirty="0"/>
              <a:t> </a:t>
            </a:r>
            <a:r>
              <a:rPr lang="ru-RU" sz="3200" dirty="0" err="1"/>
              <a:t>қандай</a:t>
            </a:r>
            <a:r>
              <a:rPr lang="ru-RU" sz="3200" dirty="0"/>
              <a:t> </a:t>
            </a:r>
            <a:r>
              <a:rPr lang="ru-RU" sz="3200" dirty="0" err="1"/>
              <a:t>ўзгаришсиз</a:t>
            </a:r>
            <a:r>
              <a:rPr lang="ru-RU" sz="3200" dirty="0"/>
              <a:t> </a:t>
            </a:r>
            <a:r>
              <a:rPr lang="ru-RU" sz="3200" dirty="0" err="1"/>
              <a:t>ёзилган</a:t>
            </a:r>
            <a:r>
              <a:rPr lang="ru-RU" sz="3200" dirty="0"/>
              <a:t>.</a:t>
            </a:r>
            <a:endParaRPr lang="ru-RU" sz="3200" dirty="0"/>
          </a:p>
        </p:txBody>
      </p:sp>
    </p:spTree>
    <p:extLst>
      <p:ext uri="{BB962C8B-B14F-4D97-AF65-F5344CB8AC3E}">
        <p14:creationId xmlns:p14="http://schemas.microsoft.com/office/powerpoint/2010/main" val="29473734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3235" y="685800"/>
            <a:ext cx="7514034" cy="1087016"/>
          </a:xfrm>
        </p:spPr>
        <p:txBody>
          <a:bodyPr>
            <a:normAutofit/>
          </a:bodyPr>
          <a:lstStyle/>
          <a:p>
            <a:r>
              <a:rPr lang="uz-Cyrl-UZ" sz="3200" b="1" i="1" dirty="0" smtClean="0">
                <a:latin typeface="Times New Roman" pitchFamily="18" charset="0"/>
                <a:cs typeface="Times New Roman" pitchFamily="18" charset="0"/>
              </a:rPr>
              <a:t>Режа:</a:t>
            </a:r>
            <a:endParaRPr lang="ru-RU" sz="3200" b="1" i="1" dirty="0">
              <a:latin typeface="Times New Roman" pitchFamily="18" charset="0"/>
              <a:cs typeface="Times New Roman" pitchFamily="18" charset="0"/>
            </a:endParaRPr>
          </a:p>
        </p:txBody>
      </p:sp>
      <p:sp>
        <p:nvSpPr>
          <p:cNvPr id="3" name="Объект 2"/>
          <p:cNvSpPr>
            <a:spLocks noGrp="1"/>
          </p:cNvSpPr>
          <p:nvPr>
            <p:ph idx="1"/>
          </p:nvPr>
        </p:nvSpPr>
        <p:spPr>
          <a:xfrm>
            <a:off x="457200" y="1600200"/>
            <a:ext cx="8543956" cy="4781128"/>
          </a:xfrm>
        </p:spPr>
        <p:txBody>
          <a:bodyPr>
            <a:noAutofit/>
          </a:bodyPr>
          <a:lstStyle/>
          <a:p>
            <a:pPr lvl="0"/>
            <a:r>
              <a:rPr lang="uz-Cyrl-UZ" sz="3600" dirty="0"/>
              <a:t>Файллар ва оқимлар </a:t>
            </a:r>
            <a:endParaRPr lang="ru-RU" sz="3600" dirty="0"/>
          </a:p>
          <a:p>
            <a:pPr lvl="0"/>
            <a:r>
              <a:rPr lang="uz-Cyrl-UZ" sz="3600" dirty="0"/>
              <a:t>Файллар билан ишлаш функциялари</a:t>
            </a:r>
            <a:endParaRPr lang="ru-RU" sz="3600" dirty="0"/>
          </a:p>
          <a:p>
            <a:pPr lvl="0"/>
            <a:r>
              <a:rPr lang="uz-Cyrl-UZ" sz="3600" dirty="0"/>
              <a:t>Тўғри мурожаатли файлларни киритиш/чиқариш</a:t>
            </a:r>
            <a:endParaRPr lang="ru-RU" sz="3600" dirty="0"/>
          </a:p>
          <a:p>
            <a:pPr lvl="0"/>
            <a:r>
              <a:rPr lang="uz-Cyrl-UZ" sz="3600" dirty="0"/>
              <a:t>Матнли файллар </a:t>
            </a:r>
            <a:endParaRPr lang="ru-RU" sz="3600" dirty="0"/>
          </a:p>
          <a:p>
            <a:pPr lvl="0"/>
            <a:r>
              <a:rPr lang="uz-Cyrl-UZ" sz="3600" dirty="0"/>
              <a:t>Бинар файллар</a:t>
            </a:r>
            <a:endParaRPr lang="ru-RU" sz="3600" dirty="0"/>
          </a:p>
        </p:txBody>
      </p:sp>
    </p:spTree>
    <p:extLst>
      <p:ext uri="{BB962C8B-B14F-4D97-AF65-F5344CB8AC3E}">
        <p14:creationId xmlns:p14="http://schemas.microsoft.com/office/powerpoint/2010/main" val="40764403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3235" y="685800"/>
            <a:ext cx="7514034" cy="3247256"/>
          </a:xfrm>
        </p:spPr>
        <p:txBody>
          <a:bodyPr/>
          <a:lstStyle/>
          <a:p>
            <a:pPr algn="just"/>
            <a:r>
              <a:rPr lang="en-US" sz="3200" dirty="0" smtClean="0"/>
              <a:t>	</a:t>
            </a:r>
            <a:r>
              <a:rPr lang="uz-Cyrl-UZ" sz="3200" dirty="0" smtClean="0"/>
              <a:t>Олдинги </a:t>
            </a:r>
            <a:r>
              <a:rPr lang="uz-Cyrl-UZ" sz="3200" dirty="0"/>
              <a:t>мавзудаги мисолни кенгайтириб кўриб чиқамиз. Талабаларнинг фамилиясини файлга ёзувчи дастур яратамиз. Агар 0 сони киритсак файлга ёзиш тўҳтатилсин.</a:t>
            </a:r>
            <a:r>
              <a:rPr lang="ru-RU" sz="3200" dirty="0"/>
              <a:t/>
            </a:r>
            <a:br>
              <a:rPr lang="ru-RU" sz="3200" dirty="0"/>
            </a:br>
            <a:endParaRPr lang="ru-RU" sz="3200" dirty="0"/>
          </a:p>
        </p:txBody>
      </p:sp>
    </p:spTree>
    <p:extLst>
      <p:ext uri="{BB962C8B-B14F-4D97-AF65-F5344CB8AC3E}">
        <p14:creationId xmlns:p14="http://schemas.microsoft.com/office/powerpoint/2010/main" val="1824907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0" y="0"/>
            <a:ext cx="8064895" cy="7389440"/>
          </a:xfrm>
        </p:spPr>
        <p:txBody>
          <a:bodyPr/>
          <a:lstStyle/>
          <a:p>
            <a:r>
              <a:rPr lang="uz-Cyrl-UZ" sz="3200" i="1" dirty="0"/>
              <a:t>#include &lt;iostream&gt;</a:t>
            </a:r>
            <a:endParaRPr lang="ru-RU" sz="3200" i="1" dirty="0"/>
          </a:p>
          <a:p>
            <a:r>
              <a:rPr lang="uz-Cyrl-UZ" sz="3200" i="1" dirty="0"/>
              <a:t>#include &lt;string&gt;</a:t>
            </a:r>
            <a:endParaRPr lang="ru-RU" sz="3200" i="1" dirty="0"/>
          </a:p>
          <a:p>
            <a:r>
              <a:rPr lang="uz-Cyrl-UZ" sz="3200" i="1" dirty="0"/>
              <a:t>#include &lt;fstream&gt;</a:t>
            </a:r>
            <a:endParaRPr lang="ru-RU" sz="3200" i="1" dirty="0"/>
          </a:p>
          <a:p>
            <a:r>
              <a:rPr lang="uz-Cyrl-UZ" sz="3200" i="1" dirty="0"/>
              <a:t>using namespace std;</a:t>
            </a:r>
            <a:endParaRPr lang="ru-RU" sz="3200" i="1" dirty="0"/>
          </a:p>
          <a:p>
            <a:r>
              <a:rPr lang="uz-Cyrl-UZ" sz="3200" i="1" dirty="0"/>
              <a:t>int main()</a:t>
            </a:r>
            <a:endParaRPr lang="ru-RU" sz="3200" i="1" dirty="0"/>
          </a:p>
          <a:p>
            <a:r>
              <a:rPr lang="uz-Cyrl-UZ" sz="3200" i="1" dirty="0"/>
              <a:t>{</a:t>
            </a:r>
            <a:endParaRPr lang="ru-RU" sz="3200" i="1" dirty="0"/>
          </a:p>
          <a:p>
            <a:r>
              <a:rPr lang="uz-Cyrl-UZ" sz="3200" i="1" dirty="0"/>
              <a:t>	ofstream output_file("C:\\text.txt");</a:t>
            </a:r>
            <a:endParaRPr lang="ru-RU" sz="3200" i="1" dirty="0"/>
          </a:p>
          <a:p>
            <a:r>
              <a:rPr lang="uz-Cyrl-UZ" sz="3200" i="1" dirty="0"/>
              <a:t>	string f;</a:t>
            </a:r>
            <a:endParaRPr lang="ru-RU" sz="3200" i="1" dirty="0"/>
          </a:p>
          <a:p>
            <a:r>
              <a:rPr lang="uz-Cyrl-UZ" sz="3200" i="1" dirty="0"/>
              <a:t>	cout &lt;&lt; "Talaba familiyasi:";</a:t>
            </a:r>
            <a:endParaRPr lang="ru-RU" sz="3200" i="1" dirty="0"/>
          </a:p>
          <a:p>
            <a:r>
              <a:rPr lang="uz-Cyrl-UZ" sz="3200" i="1" dirty="0"/>
              <a:t>	cin &gt;&gt; f;</a:t>
            </a:r>
            <a:endParaRPr lang="ru-RU" sz="3200" i="1" dirty="0"/>
          </a:p>
          <a:p>
            <a:r>
              <a:rPr lang="uz-Cyrl-UZ" sz="3200" i="1" dirty="0"/>
              <a:t>	while (f!="0")</a:t>
            </a:r>
            <a:endParaRPr lang="ru-RU" sz="3200" i="1" dirty="0"/>
          </a:p>
          <a:p>
            <a:endParaRPr lang="ru-RU" sz="3200" dirty="0"/>
          </a:p>
        </p:txBody>
      </p:sp>
    </p:spTree>
    <p:extLst>
      <p:ext uri="{BB962C8B-B14F-4D97-AF65-F5344CB8AC3E}">
        <p14:creationId xmlns:p14="http://schemas.microsoft.com/office/powerpoint/2010/main" val="29732188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13235" y="692696"/>
            <a:ext cx="7514034" cy="5616624"/>
          </a:xfrm>
        </p:spPr>
        <p:txBody>
          <a:bodyPr/>
          <a:lstStyle/>
          <a:p>
            <a:r>
              <a:rPr lang="uz-Cyrl-UZ" sz="3200" i="1" dirty="0"/>
              <a:t>{</a:t>
            </a:r>
            <a:endParaRPr lang="ru-RU" sz="3200" i="1" dirty="0"/>
          </a:p>
          <a:p>
            <a:r>
              <a:rPr lang="uz-Cyrl-UZ" sz="3200" i="1" dirty="0"/>
              <a:t>		output_file &lt;&lt; f &lt;&lt;endl;</a:t>
            </a:r>
            <a:endParaRPr lang="ru-RU" sz="3200" i="1" dirty="0"/>
          </a:p>
          <a:p>
            <a:r>
              <a:rPr lang="uz-Cyrl-UZ" sz="3200" i="1" dirty="0"/>
              <a:t>		cout &lt;&lt; "Talaba familiyasi:";</a:t>
            </a:r>
            <a:endParaRPr lang="ru-RU" sz="3200" i="1" dirty="0"/>
          </a:p>
          <a:p>
            <a:r>
              <a:rPr lang="uz-Cyrl-UZ" sz="3200" i="1" dirty="0"/>
              <a:t>		cin &gt;&gt; f;</a:t>
            </a:r>
            <a:endParaRPr lang="ru-RU" sz="3200" i="1" dirty="0"/>
          </a:p>
          <a:p>
            <a:r>
              <a:rPr lang="uz-Cyrl-UZ" sz="3200" i="1" dirty="0"/>
              <a:t>	}</a:t>
            </a:r>
            <a:endParaRPr lang="ru-RU" sz="3200" i="1" dirty="0"/>
          </a:p>
          <a:p>
            <a:r>
              <a:rPr lang="uz-Cyrl-UZ" sz="3200" i="1" dirty="0"/>
              <a:t>	output_file.close();</a:t>
            </a:r>
            <a:endParaRPr lang="ru-RU" sz="3200" i="1" dirty="0"/>
          </a:p>
          <a:p>
            <a:r>
              <a:rPr lang="uz-Cyrl-UZ" sz="3200" i="1" dirty="0"/>
              <a:t>	return 0;</a:t>
            </a:r>
            <a:endParaRPr lang="ru-RU" sz="3200" i="1" dirty="0"/>
          </a:p>
          <a:p>
            <a:r>
              <a:rPr lang="uz-Cyrl-UZ" sz="3200" i="1" dirty="0"/>
              <a:t>}</a:t>
            </a:r>
            <a:endParaRPr lang="ru-RU" sz="3200" i="1" dirty="0"/>
          </a:p>
          <a:p>
            <a:pPr marL="0" indent="0">
              <a:buNone/>
            </a:pPr>
            <a:endParaRPr lang="ru-RU" sz="3200" dirty="0"/>
          </a:p>
        </p:txBody>
      </p:sp>
    </p:spTree>
    <p:extLst>
      <p:ext uri="{BB962C8B-B14F-4D97-AF65-F5344CB8AC3E}">
        <p14:creationId xmlns:p14="http://schemas.microsoft.com/office/powerpoint/2010/main" val="39479809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692696"/>
            <a:ext cx="7514034" cy="762000"/>
          </a:xfrm>
        </p:spPr>
        <p:txBody>
          <a:bodyPr/>
          <a:lstStyle/>
          <a:p>
            <a:pPr marL="0" indent="0" algn="ctr">
              <a:buNone/>
            </a:pPr>
            <a:r>
              <a:rPr lang="uz-Cyrl-UZ" sz="3200" dirty="0">
                <a:latin typeface="Arial" charset="0"/>
                <a:ea typeface="맑은 고딕"/>
                <a:cs typeface="맑은 고딕"/>
              </a:rPr>
              <a:t>Бинар</a:t>
            </a:r>
            <a:r>
              <a:rPr lang="uz-Cyrl-UZ" sz="3200" dirty="0"/>
              <a:t> </a:t>
            </a:r>
            <a:r>
              <a:rPr lang="uz-Cyrl-UZ" sz="3200" dirty="0">
                <a:latin typeface="Arial" charset="0"/>
                <a:ea typeface="맑은 고딕"/>
                <a:cs typeface="맑은 고딕"/>
              </a:rPr>
              <a:t>файллар</a:t>
            </a:r>
            <a:endParaRPr lang="ru-RU" sz="3200" dirty="0">
              <a:latin typeface="Arial" charset="0"/>
              <a:ea typeface="맑은 고딕"/>
              <a:cs typeface="맑은 고딕"/>
            </a:endParaRPr>
          </a:p>
        </p:txBody>
      </p:sp>
      <p:sp>
        <p:nvSpPr>
          <p:cNvPr id="4" name="Прямоугольник 3"/>
          <p:cNvSpPr/>
          <p:nvPr/>
        </p:nvSpPr>
        <p:spPr>
          <a:xfrm>
            <a:off x="1043608" y="1772816"/>
            <a:ext cx="7776864" cy="4031873"/>
          </a:xfrm>
          <a:prstGeom prst="rect">
            <a:avLst/>
          </a:prstGeom>
        </p:spPr>
        <p:txBody>
          <a:bodyPr wrap="square">
            <a:spAutoFit/>
          </a:bodyPr>
          <a:lstStyle/>
          <a:p>
            <a:pPr algn="just"/>
            <a:r>
              <a:rPr lang="ru-RU" sz="3200" dirty="0" err="1"/>
              <a:t>Бинар</a:t>
            </a:r>
            <a:r>
              <a:rPr lang="ru-RU" sz="3200" dirty="0"/>
              <a:t> </a:t>
            </a:r>
            <a:r>
              <a:rPr lang="ru-RU" sz="3200" dirty="0" err="1"/>
              <a:t>файллар</a:t>
            </a:r>
            <a:r>
              <a:rPr lang="ru-RU" sz="3200" dirty="0"/>
              <a:t> </a:t>
            </a:r>
            <a:r>
              <a:rPr lang="ru-RU" sz="3200" dirty="0" err="1"/>
              <a:t>билан</a:t>
            </a:r>
            <a:r>
              <a:rPr lang="ru-RU" sz="3200" dirty="0"/>
              <a:t> </a:t>
            </a:r>
            <a:r>
              <a:rPr lang="ru-RU" sz="3200" dirty="0" err="1"/>
              <a:t>ишлашдан</a:t>
            </a:r>
            <a:r>
              <a:rPr lang="ru-RU" sz="3200" dirty="0"/>
              <a:t> </a:t>
            </a:r>
            <a:r>
              <a:rPr lang="ru-RU" sz="3200" dirty="0" err="1"/>
              <a:t>мақсад</a:t>
            </a:r>
            <a:r>
              <a:rPr lang="ru-RU" sz="3200" dirty="0"/>
              <a:t> </a:t>
            </a:r>
            <a:r>
              <a:rPr lang="ru-RU" sz="3200" dirty="0" err="1"/>
              <a:t>шундан</a:t>
            </a:r>
            <a:r>
              <a:rPr lang="ru-RU" sz="3200" dirty="0"/>
              <a:t> </a:t>
            </a:r>
            <a:r>
              <a:rPr lang="ru-RU" sz="3200" dirty="0" err="1"/>
              <a:t>иборатки</a:t>
            </a:r>
            <a:r>
              <a:rPr lang="ru-RU" sz="3200" dirty="0"/>
              <a:t>, </a:t>
            </a:r>
            <a:r>
              <a:rPr lang="ru-RU" sz="3200" dirty="0" err="1"/>
              <a:t>файлнинг</a:t>
            </a:r>
            <a:r>
              <a:rPr lang="ru-RU" sz="3200" dirty="0"/>
              <a:t> </a:t>
            </a:r>
            <a:r>
              <a:rPr lang="ru-RU" sz="3200" dirty="0" err="1"/>
              <a:t>ичидаги</a:t>
            </a:r>
            <a:r>
              <a:rPr lang="ru-RU" sz="3200" dirty="0"/>
              <a:t> </a:t>
            </a:r>
            <a:r>
              <a:rPr lang="ru-RU" sz="3200" dirty="0" err="1"/>
              <a:t>маълумотни</a:t>
            </a:r>
            <a:r>
              <a:rPr lang="ru-RU" sz="3200" dirty="0"/>
              <a:t> </a:t>
            </a:r>
            <a:r>
              <a:rPr lang="ru-RU" sz="3200" dirty="0" err="1"/>
              <a:t>кодлаш</a:t>
            </a:r>
            <a:r>
              <a:rPr lang="ru-RU" sz="3200" dirty="0"/>
              <a:t>. </a:t>
            </a:r>
            <a:r>
              <a:rPr lang="ru-RU" sz="3200" dirty="0" err="1"/>
              <a:t>Бинар</a:t>
            </a:r>
            <a:r>
              <a:rPr lang="ru-RU" sz="3200" dirty="0"/>
              <a:t> файл </a:t>
            </a:r>
            <a:r>
              <a:rPr lang="ru-RU" sz="3200" dirty="0" err="1"/>
              <a:t>номидан</a:t>
            </a:r>
            <a:r>
              <a:rPr lang="ru-RU" sz="3200" dirty="0"/>
              <a:t> </a:t>
            </a:r>
            <a:r>
              <a:rPr lang="ru-RU" sz="3200" dirty="0" err="1"/>
              <a:t>маълумки</a:t>
            </a:r>
            <a:r>
              <a:rPr lang="ru-RU" sz="3200" dirty="0"/>
              <a:t> </a:t>
            </a:r>
            <a:r>
              <a:rPr lang="ru-RU" sz="3200" dirty="0" err="1"/>
              <a:t>унга</a:t>
            </a:r>
            <a:r>
              <a:rPr lang="ru-RU" sz="3200" dirty="0"/>
              <a:t> </a:t>
            </a:r>
            <a:r>
              <a:rPr lang="ru-RU" sz="3200" dirty="0" err="1"/>
              <a:t>ёзилган</a:t>
            </a:r>
            <a:r>
              <a:rPr lang="ru-RU" sz="3200" dirty="0"/>
              <a:t> </a:t>
            </a:r>
            <a:r>
              <a:rPr lang="ru-RU" sz="3200" dirty="0" err="1"/>
              <a:t>маълумотлар</a:t>
            </a:r>
            <a:r>
              <a:rPr lang="ru-RU" sz="3200" dirty="0"/>
              <a:t> </a:t>
            </a:r>
            <a:r>
              <a:rPr lang="ru-RU" sz="3200" dirty="0" err="1"/>
              <a:t>иккилик</a:t>
            </a:r>
            <a:r>
              <a:rPr lang="ru-RU" sz="3200" dirty="0"/>
              <a:t> </a:t>
            </a:r>
            <a:r>
              <a:rPr lang="ru-RU" sz="3200" dirty="0" err="1"/>
              <a:t>тартибида</a:t>
            </a:r>
            <a:r>
              <a:rPr lang="ru-RU" sz="3200" dirty="0"/>
              <a:t> </a:t>
            </a:r>
            <a:r>
              <a:rPr lang="ru-RU" sz="3200" dirty="0" err="1"/>
              <a:t>ёзилади</a:t>
            </a:r>
            <a:r>
              <a:rPr lang="ru-RU" sz="3200" dirty="0"/>
              <a:t>. Бунда </a:t>
            </a:r>
            <a:r>
              <a:rPr lang="ru-RU" sz="3200" dirty="0" err="1"/>
              <a:t>файлнинг</a:t>
            </a:r>
            <a:r>
              <a:rPr lang="ru-RU" sz="3200" dirty="0"/>
              <a:t> </a:t>
            </a:r>
            <a:r>
              <a:rPr lang="ru-RU" sz="3200" dirty="0" err="1"/>
              <a:t>матнли</a:t>
            </a:r>
            <a:r>
              <a:rPr lang="ru-RU" sz="3200" dirty="0"/>
              <a:t> </a:t>
            </a:r>
            <a:r>
              <a:rPr lang="ru-RU" sz="3200" dirty="0" err="1"/>
              <a:t>маълумотларидан</a:t>
            </a:r>
            <a:r>
              <a:rPr lang="ru-RU" sz="3200" dirty="0"/>
              <a:t> </a:t>
            </a:r>
            <a:r>
              <a:rPr lang="ru-RU" sz="3200" dirty="0" err="1"/>
              <a:t>ташқари</a:t>
            </a:r>
            <a:r>
              <a:rPr lang="ru-RU" sz="3200" dirty="0"/>
              <a:t> </a:t>
            </a:r>
            <a:r>
              <a:rPr lang="ru-RU" sz="3200" dirty="0" err="1"/>
              <a:t>барча</a:t>
            </a:r>
            <a:r>
              <a:rPr lang="ru-RU" sz="3200" dirty="0"/>
              <a:t> </a:t>
            </a:r>
            <a:r>
              <a:rPr lang="ru-RU" sz="3200" dirty="0" err="1"/>
              <a:t>маълумотлари</a:t>
            </a:r>
            <a:r>
              <a:rPr lang="ru-RU" sz="3200" dirty="0"/>
              <a:t> </a:t>
            </a:r>
            <a:r>
              <a:rPr lang="ru-RU" sz="3200" dirty="0" err="1"/>
              <a:t>кодланади</a:t>
            </a:r>
            <a:r>
              <a:rPr lang="ru-RU" sz="3200" dirty="0"/>
              <a:t>. </a:t>
            </a:r>
            <a:endParaRPr lang="ru-RU" sz="3200" dirty="0"/>
          </a:p>
        </p:txBody>
      </p:sp>
    </p:spTree>
    <p:extLst>
      <p:ext uri="{BB962C8B-B14F-4D97-AF65-F5344CB8AC3E}">
        <p14:creationId xmlns:p14="http://schemas.microsoft.com/office/powerpoint/2010/main" val="4029160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31007" y="0"/>
            <a:ext cx="7514034" cy="1152128"/>
          </a:xfrm>
        </p:spPr>
        <p:txBody>
          <a:bodyPr/>
          <a:lstStyle/>
          <a:p>
            <a:pPr marL="0" indent="0" algn="ctr">
              <a:buNone/>
            </a:pPr>
            <a:r>
              <a:rPr lang="ru-RU" sz="4000" b="1" dirty="0" err="1"/>
              <a:t>Файллар</a:t>
            </a:r>
            <a:r>
              <a:rPr lang="ru-RU" sz="4000" b="1" dirty="0"/>
              <a:t> </a:t>
            </a:r>
            <a:r>
              <a:rPr lang="ru-RU" sz="4000" b="1" dirty="0" err="1"/>
              <a:t>ва</a:t>
            </a:r>
            <a:r>
              <a:rPr lang="ru-RU" sz="4000" b="1" dirty="0"/>
              <a:t> </a:t>
            </a:r>
            <a:r>
              <a:rPr lang="ru-RU" sz="4000" b="1" dirty="0" err="1"/>
              <a:t>оқимлар</a:t>
            </a:r>
            <a:endParaRPr lang="ru-RU" sz="4000" b="1" dirty="0"/>
          </a:p>
        </p:txBody>
      </p:sp>
      <p:sp>
        <p:nvSpPr>
          <p:cNvPr id="2" name="Прямоугольник 1"/>
          <p:cNvSpPr/>
          <p:nvPr/>
        </p:nvSpPr>
        <p:spPr>
          <a:xfrm>
            <a:off x="683568" y="1412776"/>
            <a:ext cx="8208912" cy="4524315"/>
          </a:xfrm>
          <a:prstGeom prst="rect">
            <a:avLst/>
          </a:prstGeom>
        </p:spPr>
        <p:txBody>
          <a:bodyPr wrap="square">
            <a:spAutoFit/>
          </a:bodyPr>
          <a:lstStyle/>
          <a:p>
            <a:r>
              <a:rPr lang="en-US" sz="3200" dirty="0" smtClean="0"/>
              <a:t>	</a:t>
            </a:r>
            <a:r>
              <a:rPr lang="uz-Cyrl-UZ" sz="3200" dirty="0"/>
              <a:t>C++ дастурлаш тилида стандарт оқимларига файллар билан ишлаш оқилари ҳам киради. Файллар билан ишлаш оқимлари қуйидагилардан иборат:</a:t>
            </a:r>
            <a:endParaRPr lang="ru-RU" sz="3200" dirty="0"/>
          </a:p>
          <a:p>
            <a:pPr algn="just"/>
            <a:endParaRPr lang="en-US" sz="3200" dirty="0" smtClean="0"/>
          </a:p>
          <a:p>
            <a:pPr algn="just"/>
            <a:endParaRPr lang="en-US" sz="3200" dirty="0"/>
          </a:p>
          <a:p>
            <a:pPr algn="just"/>
            <a:endParaRPr lang="en-US" sz="3200" dirty="0" smtClean="0"/>
          </a:p>
          <a:p>
            <a:pPr algn="just"/>
            <a:endParaRPr lang="en-US" sz="3200" dirty="0"/>
          </a:p>
          <a:p>
            <a:pPr algn="just"/>
            <a:r>
              <a:rPr lang="uz-Cyrl-UZ" sz="3200" dirty="0" smtClean="0"/>
              <a:t> </a:t>
            </a:r>
            <a:endParaRPr lang="ru-RU" sz="3200" dirty="0"/>
          </a:p>
        </p:txBody>
      </p:sp>
      <p:graphicFrame>
        <p:nvGraphicFramePr>
          <p:cNvPr id="4" name="Таблица 3"/>
          <p:cNvGraphicFramePr>
            <a:graphicFrameLocks noGrp="1"/>
          </p:cNvGraphicFramePr>
          <p:nvPr>
            <p:extLst>
              <p:ext uri="{D42A27DB-BD31-4B8C-83A1-F6EECF244321}">
                <p14:modId xmlns:p14="http://schemas.microsoft.com/office/powerpoint/2010/main" val="2010056752"/>
              </p:ext>
            </p:extLst>
          </p:nvPr>
        </p:nvGraphicFramePr>
        <p:xfrm>
          <a:off x="899592" y="3674932"/>
          <a:ext cx="7848872" cy="2490372"/>
        </p:xfrm>
        <a:graphic>
          <a:graphicData uri="http://schemas.openxmlformats.org/drawingml/2006/table">
            <a:tbl>
              <a:tblPr firstRow="1" firstCol="1" bandRow="1">
                <a:tableStyleId>{5C22544A-7EE6-4342-B048-85BDC9FD1C3A}</a:tableStyleId>
              </a:tblPr>
              <a:tblGrid>
                <a:gridCol w="2118948"/>
                <a:gridCol w="5729924"/>
              </a:tblGrid>
              <a:tr h="830124">
                <a:tc>
                  <a:txBody>
                    <a:bodyPr/>
                    <a:lstStyle/>
                    <a:p>
                      <a:pPr indent="450215" algn="just">
                        <a:spcBef>
                          <a:spcPts val="600"/>
                        </a:spcBef>
                        <a:spcAft>
                          <a:spcPts val="0"/>
                        </a:spcAft>
                      </a:pPr>
                      <a:r>
                        <a:rPr lang="uz-Cyrl-UZ" sz="1400">
                          <a:effectLst/>
                        </a:rPr>
                        <a:t>ifstream</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a:effectLst/>
                        </a:rPr>
                        <a:t>Файлли киритиш оқимлари</a:t>
                      </a:r>
                      <a:endParaRPr lang="ru-RU" sz="1400">
                        <a:effectLst/>
                        <a:latin typeface="Palatino Linotype"/>
                        <a:ea typeface="Calibri"/>
                        <a:cs typeface="Times New Roman"/>
                      </a:endParaRPr>
                    </a:p>
                  </a:txBody>
                  <a:tcPr marL="68580" marR="68580" marT="0" marB="0"/>
                </a:tc>
              </a:tr>
              <a:tr h="830124">
                <a:tc>
                  <a:txBody>
                    <a:bodyPr/>
                    <a:lstStyle/>
                    <a:p>
                      <a:pPr indent="450215" algn="just">
                        <a:spcBef>
                          <a:spcPts val="600"/>
                        </a:spcBef>
                        <a:spcAft>
                          <a:spcPts val="0"/>
                        </a:spcAft>
                      </a:pPr>
                      <a:r>
                        <a:rPr lang="uz-Cyrl-UZ" sz="1400">
                          <a:effectLst/>
                        </a:rPr>
                        <a:t>ofstream</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dirty="0">
                          <a:effectLst/>
                        </a:rPr>
                        <a:t>Файлли чиқариш оқимлари</a:t>
                      </a:r>
                      <a:endParaRPr lang="ru-RU" sz="1400" dirty="0">
                        <a:effectLst/>
                        <a:latin typeface="Palatino Linotype"/>
                        <a:ea typeface="Calibri"/>
                        <a:cs typeface="Times New Roman"/>
                      </a:endParaRPr>
                    </a:p>
                  </a:txBody>
                  <a:tcPr marL="68580" marR="68580" marT="0" marB="0"/>
                </a:tc>
              </a:tr>
              <a:tr h="830124">
                <a:tc>
                  <a:txBody>
                    <a:bodyPr/>
                    <a:lstStyle/>
                    <a:p>
                      <a:pPr indent="450215" algn="just">
                        <a:spcBef>
                          <a:spcPts val="600"/>
                        </a:spcBef>
                        <a:spcAft>
                          <a:spcPts val="0"/>
                        </a:spcAft>
                      </a:pPr>
                      <a:r>
                        <a:rPr lang="uz-Cyrl-UZ" sz="1400">
                          <a:effectLst/>
                        </a:rPr>
                        <a:t>fstream</a:t>
                      </a:r>
                      <a:endParaRPr lang="ru-RU" sz="1400">
                        <a:effectLst/>
                        <a:latin typeface="Palatino Linotype"/>
                        <a:ea typeface="Calibri"/>
                        <a:cs typeface="Times New Roman"/>
                      </a:endParaRPr>
                    </a:p>
                  </a:txBody>
                  <a:tcPr marL="68580" marR="68580" marT="0" marB="0"/>
                </a:tc>
                <a:tc>
                  <a:txBody>
                    <a:bodyPr/>
                    <a:lstStyle/>
                    <a:p>
                      <a:pPr indent="450215" algn="just">
                        <a:spcBef>
                          <a:spcPts val="600"/>
                        </a:spcBef>
                        <a:spcAft>
                          <a:spcPts val="0"/>
                        </a:spcAft>
                      </a:pPr>
                      <a:r>
                        <a:rPr lang="uz-Cyrl-UZ" sz="1400" dirty="0">
                          <a:effectLst/>
                        </a:rPr>
                        <a:t>Иккига йўналтирилган файлли оқимлар</a:t>
                      </a:r>
                      <a:endParaRPr lang="ru-RU" sz="1400" dirty="0">
                        <a:effectLst/>
                        <a:latin typeface="Palatino Linotype"/>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865320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404664"/>
            <a:ext cx="8316416" cy="6048672"/>
          </a:xfrm>
        </p:spPr>
        <p:txBody>
          <a:bodyPr/>
          <a:lstStyle/>
          <a:p>
            <a:pPr algn="just"/>
            <a:r>
              <a:rPr lang="uz-Cyrl-UZ" sz="3200" dirty="0"/>
              <a:t>Файлли оқимлар билан ишлаш учун fstream файлли дастурга сарлавҳа файл сифатида чақирилиб олинади. Файлни ўқиш ва файлга ёзиш учун ifstream ва  ofstream  структураларидан фойдаланилади. Масалан, клавиатура ёрдамида киритилган маълумотни файлга ёзиб қўйиш учун қуйидагича дастур яратилади.</a:t>
            </a:r>
            <a:endParaRPr lang="ru-RU" sz="3200" dirty="0"/>
          </a:p>
          <a:p>
            <a:pPr marL="0" indent="0" algn="just">
              <a:buNone/>
            </a:pPr>
            <a:endParaRPr lang="ru-RU" sz="3200" dirty="0"/>
          </a:p>
        </p:txBody>
      </p:sp>
    </p:spTree>
    <p:extLst>
      <p:ext uri="{BB962C8B-B14F-4D97-AF65-F5344CB8AC3E}">
        <p14:creationId xmlns:p14="http://schemas.microsoft.com/office/powerpoint/2010/main" val="3678269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0" y="692696"/>
            <a:ext cx="9396536" cy="5832648"/>
          </a:xfrm>
        </p:spPr>
        <p:txBody>
          <a:bodyPr>
            <a:noAutofit/>
          </a:bodyPr>
          <a:lstStyle/>
          <a:p>
            <a:pPr marL="0" indent="0">
              <a:buNone/>
            </a:pPr>
            <a:r>
              <a:rPr lang="uz-Cyrl-UZ" sz="3600" b="1" dirty="0" smtClean="0"/>
              <a:t>	</a:t>
            </a:r>
            <a:r>
              <a:rPr lang="uz-Cyrl-UZ" sz="3600" i="1" dirty="0"/>
              <a:t>#include &lt;iostream&gt;</a:t>
            </a:r>
            <a:endParaRPr lang="ru-RU" sz="3600" i="1" dirty="0"/>
          </a:p>
          <a:p>
            <a:pPr marL="0" indent="0">
              <a:buNone/>
            </a:pPr>
            <a:r>
              <a:rPr lang="uz-Cyrl-UZ" sz="3600" i="1" dirty="0"/>
              <a:t>#include &lt;string&gt;</a:t>
            </a:r>
            <a:endParaRPr lang="ru-RU" sz="3600" i="1" dirty="0"/>
          </a:p>
          <a:p>
            <a:pPr marL="0" indent="0">
              <a:buNone/>
            </a:pPr>
            <a:r>
              <a:rPr lang="uz-Cyrl-UZ" sz="3600" i="1" dirty="0"/>
              <a:t>#include &lt;fstream&gt;</a:t>
            </a:r>
            <a:endParaRPr lang="ru-RU" sz="3600" i="1" dirty="0"/>
          </a:p>
          <a:p>
            <a:pPr marL="0" indent="0">
              <a:buNone/>
            </a:pPr>
            <a:r>
              <a:rPr lang="uz-Cyrl-UZ" sz="3600" i="1" dirty="0"/>
              <a:t>using namespace std;</a:t>
            </a:r>
            <a:endParaRPr lang="ru-RU" sz="3600" i="1" dirty="0"/>
          </a:p>
          <a:p>
            <a:pPr marL="0" indent="0">
              <a:buNone/>
            </a:pPr>
            <a:r>
              <a:rPr lang="uz-Cyrl-UZ" sz="3600" i="1" dirty="0"/>
              <a:t>int main</a:t>
            </a:r>
            <a:r>
              <a:rPr lang="uz-Cyrl-UZ" sz="3600" i="1" dirty="0" smtClean="0"/>
              <a:t>()</a:t>
            </a:r>
            <a:r>
              <a:rPr lang="en-US" sz="3600" i="1" dirty="0"/>
              <a:t>	</a:t>
            </a:r>
            <a:r>
              <a:rPr lang="en-US" sz="3600" i="1" dirty="0" smtClean="0"/>
              <a:t>	</a:t>
            </a:r>
            <a:endParaRPr lang="ru-RU" sz="3600"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0356" y="1700808"/>
            <a:ext cx="8208912" cy="4031873"/>
          </a:xfrm>
          <a:prstGeom prst="rect">
            <a:avLst/>
          </a:prstGeom>
        </p:spPr>
        <p:txBody>
          <a:bodyPr wrap="square">
            <a:spAutoFit/>
          </a:bodyPr>
          <a:lstStyle/>
          <a:p>
            <a:pPr marL="0" indent="0">
              <a:buNone/>
            </a:pPr>
            <a:r>
              <a:rPr lang="uz-Cyrl-UZ" sz="3200" i="1" dirty="0"/>
              <a:t>{</a:t>
            </a:r>
            <a:endParaRPr lang="ru-RU" sz="3200" i="1" dirty="0"/>
          </a:p>
          <a:p>
            <a:pPr marL="0" indent="0">
              <a:buNone/>
            </a:pPr>
            <a:r>
              <a:rPr lang="uz-Cyrl-UZ" sz="3200" i="1" dirty="0"/>
              <a:t>ofstream output_file("C:\\text.txt");	string f;</a:t>
            </a:r>
            <a:endParaRPr lang="ru-RU" sz="3200" i="1" dirty="0"/>
          </a:p>
          <a:p>
            <a:pPr marL="0" indent="0">
              <a:buNone/>
            </a:pPr>
            <a:r>
              <a:rPr lang="uz-Cyrl-UZ" sz="3200" i="1" dirty="0"/>
              <a:t>cout &lt;&lt; "Ismingizni kiriting: ";		cin &gt;&gt; f;</a:t>
            </a:r>
            <a:endParaRPr lang="ru-RU" sz="3200" i="1" dirty="0"/>
          </a:p>
          <a:p>
            <a:pPr marL="0" indent="0">
              <a:buNone/>
            </a:pPr>
            <a:r>
              <a:rPr lang="uz-Cyrl-UZ" sz="3200" i="1" dirty="0"/>
              <a:t>output_file &lt;&lt; f;</a:t>
            </a:r>
            <a:endParaRPr lang="ru-RU" sz="3200" i="1" dirty="0"/>
          </a:p>
          <a:p>
            <a:pPr marL="0" indent="0">
              <a:buNone/>
            </a:pPr>
            <a:r>
              <a:rPr lang="uz-Cyrl-UZ" sz="3200" i="1" dirty="0"/>
              <a:t>output_file.close();</a:t>
            </a:r>
            <a:endParaRPr lang="ru-RU" sz="3200" i="1" dirty="0"/>
          </a:p>
          <a:p>
            <a:pPr marL="0" indent="0">
              <a:buNone/>
            </a:pPr>
            <a:r>
              <a:rPr lang="uz-Cyrl-UZ" sz="3200" i="1" dirty="0"/>
              <a:t>cout &lt;&lt; "Ismingiz \"C:\\text.txt\" fayliga yozildi!"&lt;&lt;endl;</a:t>
            </a:r>
            <a:endParaRPr lang="ru-RU" sz="3200" i="1" dirty="0"/>
          </a:p>
          <a:p>
            <a:pPr marL="0" indent="0">
              <a:buNone/>
            </a:pPr>
            <a:r>
              <a:rPr lang="uz-Cyrl-UZ" sz="3200" i="1" dirty="0"/>
              <a:t>return 0;}</a:t>
            </a:r>
            <a:endParaRPr lang="ru-RU" sz="3200" i="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p:cNvPicPr>
          <p:nvPr>
            <p:ph idx="1"/>
          </p:nvPr>
        </p:nvPicPr>
        <p:blipFill rotWithShape="1">
          <a:blip r:embed="rId2"/>
          <a:srcRect l="2193" t="38995"/>
          <a:stretch/>
        </p:blipFill>
        <p:spPr bwMode="auto">
          <a:xfrm>
            <a:off x="1475656" y="1052736"/>
            <a:ext cx="4536504" cy="1101399"/>
          </a:xfrm>
          <a:prstGeom prst="rect">
            <a:avLst/>
          </a:prstGeom>
          <a:ln w="9525" cap="flat" cmpd="sng" algn="ctr">
            <a:solidFill>
              <a:sysClr val="windowText" lastClr="000000"/>
            </a:solidFill>
            <a:prstDash val="solid"/>
            <a:round/>
            <a:headEnd type="none" w="med" len="med"/>
            <a:tailEnd type="none" w="med" len="med"/>
          </a:ln>
          <a:extLst>
            <a:ext uri="{53640926-AAD7-44D8-BBD7-CCE9431645EC}">
              <a14:shadowObscured xmlns:a14="http://schemas.microsoft.com/office/drawing/2010/main"/>
            </a:ext>
          </a:extLst>
        </p:spPr>
      </p:pic>
      <p:sp>
        <p:nvSpPr>
          <p:cNvPr id="2" name="Прямоугольник 1"/>
          <p:cNvSpPr/>
          <p:nvPr/>
        </p:nvSpPr>
        <p:spPr>
          <a:xfrm>
            <a:off x="1187624" y="2996952"/>
            <a:ext cx="7560840" cy="584775"/>
          </a:xfrm>
          <a:prstGeom prst="rect">
            <a:avLst/>
          </a:prstGeom>
        </p:spPr>
        <p:txBody>
          <a:bodyPr wrap="square">
            <a:spAutoFit/>
          </a:bodyPr>
          <a:lstStyle/>
          <a:p>
            <a:r>
              <a:rPr lang="uz-Cyrl-UZ" sz="3200" dirty="0"/>
              <a:t>text.txt файлида ёзилган маълумот.</a:t>
            </a:r>
            <a:endParaRPr lang="ru-RU" sz="3200" dirty="0"/>
          </a:p>
        </p:txBody>
      </p:sp>
      <p:pic>
        <p:nvPicPr>
          <p:cNvPr id="5" name="Рисунок 4"/>
          <p:cNvPicPr/>
          <p:nvPr/>
        </p:nvPicPr>
        <p:blipFill rotWithShape="1">
          <a:blip r:embed="rId3"/>
          <a:srcRect t="51906"/>
          <a:stretch/>
        </p:blipFill>
        <p:spPr bwMode="auto">
          <a:xfrm>
            <a:off x="1521396" y="4367758"/>
            <a:ext cx="4464496" cy="1152128"/>
          </a:xfrm>
          <a:prstGeom prst="rect">
            <a:avLst/>
          </a:prstGeom>
          <a:ln w="9525" cap="flat" cmpd="sng" algn="ctr">
            <a:solidFill>
              <a:sysClr val="windowText" lastClr="000000"/>
            </a:solidFill>
            <a:prstDash val="solid"/>
            <a:round/>
            <a:headEnd type="none" w="med" len="med"/>
            <a:tailEnd type="none" w="med" len="med"/>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27223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Номер слайда 3"/>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B16F90EE-72E1-4978-9CF1-7046F5F915E7}" type="slidenum">
              <a:rPr lang="ru-RU" sz="1400" b="1">
                <a:solidFill>
                  <a:srgbClr val="FFFFFF"/>
                </a:solidFill>
                <a:latin typeface="Century Schoolbook" pitchFamily="18" charset="0"/>
              </a:rPr>
              <a:pPr algn="ctr"/>
              <a:t>8</a:t>
            </a:fld>
            <a:endParaRPr lang="ru-RU" sz="1400" b="1">
              <a:solidFill>
                <a:srgbClr val="FFFFFF"/>
              </a:solidFill>
              <a:latin typeface="Century Schoolbook" pitchFamily="18" charset="0"/>
            </a:endParaRPr>
          </a:p>
        </p:txBody>
      </p:sp>
      <p:sp>
        <p:nvSpPr>
          <p:cNvPr id="2" name="Прямоугольник 1"/>
          <p:cNvSpPr/>
          <p:nvPr/>
        </p:nvSpPr>
        <p:spPr>
          <a:xfrm>
            <a:off x="467544" y="1151424"/>
            <a:ext cx="8496944" cy="4524315"/>
          </a:xfrm>
          <a:prstGeom prst="rect">
            <a:avLst/>
          </a:prstGeom>
        </p:spPr>
        <p:txBody>
          <a:bodyPr wrap="square">
            <a:spAutoFit/>
          </a:bodyPr>
          <a:lstStyle/>
          <a:p>
            <a:pPr algn="just"/>
            <a:r>
              <a:rPr lang="en-US" sz="3200" dirty="0" smtClean="0"/>
              <a:t>	</a:t>
            </a:r>
            <a:r>
              <a:rPr lang="ru-RU" sz="3200" dirty="0" err="1" smtClean="0"/>
              <a:t>Юқоридаги</a:t>
            </a:r>
            <a:r>
              <a:rPr lang="ru-RU" sz="3200" dirty="0" smtClean="0"/>
              <a:t> </a:t>
            </a:r>
            <a:r>
              <a:rPr lang="ru-RU" sz="3200" dirty="0" err="1"/>
              <a:t>дастуримизда</a:t>
            </a:r>
            <a:r>
              <a:rPr lang="ru-RU" sz="3200" dirty="0"/>
              <a:t> </a:t>
            </a:r>
            <a:r>
              <a:rPr lang="ru-RU" sz="3200" dirty="0" err="1"/>
              <a:t>ишлатилган</a:t>
            </a:r>
            <a:r>
              <a:rPr lang="ru-RU" sz="3200" dirty="0"/>
              <a:t> </a:t>
            </a:r>
            <a:r>
              <a:rPr lang="ru-RU" sz="3200" b="1" dirty="0" err="1"/>
              <a:t>close</a:t>
            </a:r>
            <a:r>
              <a:rPr lang="ru-RU" sz="3200" b="1" dirty="0"/>
              <a:t>() </a:t>
            </a:r>
            <a:r>
              <a:rPr lang="ru-RU" sz="3200" dirty="0" err="1"/>
              <a:t>услуби</a:t>
            </a:r>
            <a:r>
              <a:rPr lang="ru-RU" sz="3200" dirty="0"/>
              <a:t> </a:t>
            </a:r>
            <a:r>
              <a:rPr lang="ru-RU" sz="3200" dirty="0" err="1"/>
              <a:t>очилган</a:t>
            </a:r>
            <a:r>
              <a:rPr lang="ru-RU" sz="3200" dirty="0"/>
              <a:t> </a:t>
            </a:r>
            <a:r>
              <a:rPr lang="ru-RU" sz="3200" dirty="0" err="1"/>
              <a:t>файлни</a:t>
            </a:r>
            <a:r>
              <a:rPr lang="ru-RU" sz="3200" dirty="0"/>
              <a:t> </a:t>
            </a:r>
            <a:r>
              <a:rPr lang="ru-RU" sz="3200" dirty="0" err="1"/>
              <a:t>ёпиш</a:t>
            </a:r>
            <a:r>
              <a:rPr lang="ru-RU" sz="3200" dirty="0"/>
              <a:t> </a:t>
            </a:r>
            <a:r>
              <a:rPr lang="ru-RU" sz="3200" dirty="0" err="1"/>
              <a:t>учун</a:t>
            </a:r>
            <a:r>
              <a:rPr lang="ru-RU" sz="3200" dirty="0"/>
              <a:t> </a:t>
            </a:r>
            <a:r>
              <a:rPr lang="ru-RU" sz="3200" dirty="0" err="1"/>
              <a:t>хизмат</a:t>
            </a:r>
            <a:r>
              <a:rPr lang="ru-RU" sz="3200" dirty="0"/>
              <a:t> </a:t>
            </a:r>
            <a:r>
              <a:rPr lang="ru-RU" sz="3200" dirty="0" err="1"/>
              <a:t>қилади</a:t>
            </a:r>
            <a:r>
              <a:rPr lang="ru-RU" sz="3200" dirty="0"/>
              <a:t>. </a:t>
            </a:r>
            <a:r>
              <a:rPr lang="ru-RU" sz="3200" dirty="0" err="1"/>
              <a:t>Бу</a:t>
            </a:r>
            <a:r>
              <a:rPr lang="ru-RU" sz="3200" dirty="0"/>
              <a:t> </a:t>
            </a:r>
            <a:r>
              <a:rPr lang="ru-RU" sz="3200" dirty="0" err="1"/>
              <a:t>услуб</a:t>
            </a:r>
            <a:r>
              <a:rPr lang="ru-RU" sz="3200" dirty="0"/>
              <a:t> </a:t>
            </a:r>
            <a:r>
              <a:rPr lang="ru-RU" sz="3200" dirty="0" err="1"/>
              <a:t>файлларга</a:t>
            </a:r>
            <a:r>
              <a:rPr lang="ru-RU" sz="3200" dirty="0"/>
              <a:t> </a:t>
            </a:r>
            <a:r>
              <a:rPr lang="ru-RU" sz="3200" dirty="0" err="1"/>
              <a:t>ёзиш</a:t>
            </a:r>
            <a:r>
              <a:rPr lang="ru-RU" sz="3200" dirty="0"/>
              <a:t> </a:t>
            </a:r>
            <a:r>
              <a:rPr lang="ru-RU" sz="3200" dirty="0" err="1"/>
              <a:t>ва</a:t>
            </a:r>
            <a:r>
              <a:rPr lang="ru-RU" sz="3200" dirty="0"/>
              <a:t> </a:t>
            </a:r>
            <a:r>
              <a:rPr lang="ru-RU" sz="3200" dirty="0" err="1"/>
              <a:t>файллардан</a:t>
            </a:r>
            <a:r>
              <a:rPr lang="ru-RU" sz="3200" dirty="0"/>
              <a:t> </a:t>
            </a:r>
            <a:r>
              <a:rPr lang="ru-RU" sz="3200" dirty="0" err="1"/>
              <a:t>ўқиш</a:t>
            </a:r>
            <a:r>
              <a:rPr lang="ru-RU" sz="3200" dirty="0"/>
              <a:t> </a:t>
            </a:r>
            <a:r>
              <a:rPr lang="ru-RU" sz="3200" dirty="0" err="1"/>
              <a:t>учун</a:t>
            </a:r>
            <a:r>
              <a:rPr lang="ru-RU" sz="3200" dirty="0"/>
              <a:t> </a:t>
            </a:r>
            <a:r>
              <a:rPr lang="ru-RU" sz="3200" dirty="0" err="1"/>
              <a:t>ҳам</a:t>
            </a:r>
            <a:r>
              <a:rPr lang="ru-RU" sz="3200" dirty="0"/>
              <a:t> </a:t>
            </a:r>
            <a:r>
              <a:rPr lang="ru-RU" sz="3200" dirty="0" err="1"/>
              <a:t>бирдай</a:t>
            </a:r>
            <a:r>
              <a:rPr lang="ru-RU" sz="3200" dirty="0"/>
              <a:t> </a:t>
            </a:r>
            <a:r>
              <a:rPr lang="ru-RU" sz="3200" dirty="0" err="1"/>
              <a:t>ишлатилади</a:t>
            </a:r>
            <a:r>
              <a:rPr lang="ru-RU" sz="3200" dirty="0"/>
              <a:t>. </a:t>
            </a:r>
            <a:r>
              <a:rPr lang="ru-RU" sz="3200" dirty="0" err="1"/>
              <a:t>Файлларни</a:t>
            </a:r>
            <a:r>
              <a:rPr lang="ru-RU" sz="3200" dirty="0"/>
              <a:t> </a:t>
            </a:r>
            <a:r>
              <a:rPr lang="ru-RU" sz="3200" dirty="0" err="1"/>
              <a:t>ўқишда</a:t>
            </a:r>
            <a:r>
              <a:rPr lang="ru-RU" sz="3200" dirty="0"/>
              <a:t> </a:t>
            </a:r>
            <a:r>
              <a:rPr lang="ru-RU" sz="3200" dirty="0" err="1"/>
              <a:t>файлни</a:t>
            </a:r>
            <a:r>
              <a:rPr lang="ru-RU" sz="3200" dirty="0"/>
              <a:t> </a:t>
            </a:r>
            <a:r>
              <a:rPr lang="ru-RU" sz="3200" dirty="0" err="1"/>
              <a:t>охирини</a:t>
            </a:r>
            <a:r>
              <a:rPr lang="ru-RU" sz="3200" dirty="0"/>
              <a:t> </a:t>
            </a:r>
            <a:r>
              <a:rPr lang="ru-RU" sz="3200" dirty="0" err="1"/>
              <a:t>аниқлаш</a:t>
            </a:r>
            <a:r>
              <a:rPr lang="ru-RU" sz="3200" dirty="0"/>
              <a:t> </a:t>
            </a:r>
            <a:r>
              <a:rPr lang="ru-RU" sz="3200" dirty="0" err="1"/>
              <a:t>учун</a:t>
            </a:r>
            <a:r>
              <a:rPr lang="ru-RU" sz="3200" dirty="0"/>
              <a:t> </a:t>
            </a:r>
            <a:r>
              <a:rPr lang="ru-RU" sz="3200" b="1" dirty="0" err="1"/>
              <a:t>eof</a:t>
            </a:r>
            <a:r>
              <a:rPr lang="ru-RU" sz="3200" b="1" dirty="0"/>
              <a:t>() </a:t>
            </a:r>
            <a:r>
              <a:rPr lang="ru-RU" sz="3200" dirty="0" err="1"/>
              <a:t>услубидан</a:t>
            </a:r>
            <a:r>
              <a:rPr lang="ru-RU" sz="3200" dirty="0"/>
              <a:t> </a:t>
            </a:r>
            <a:r>
              <a:rPr lang="ru-RU" sz="3200" dirty="0" err="1"/>
              <a:t>фойдаланилади</a:t>
            </a:r>
            <a:r>
              <a:rPr lang="ru-RU" sz="3200" dirty="0"/>
              <a:t>. </a:t>
            </a:r>
            <a:endParaRPr lang="en-US" sz="3200" dirty="0" smtClean="0"/>
          </a:p>
          <a:p>
            <a:pPr algn="just"/>
            <a:endParaRPr lang="en-US" sz="3200" i="1" dirty="0"/>
          </a:p>
          <a:p>
            <a:pPr algn="just"/>
            <a:endParaRPr lang="ru-RU" sz="3200" i="1" dirty="0"/>
          </a:p>
        </p:txBody>
      </p:sp>
    </p:spTree>
    <p:extLst>
      <p:ext uri="{BB962C8B-B14F-4D97-AF65-F5344CB8AC3E}">
        <p14:creationId xmlns:p14="http://schemas.microsoft.com/office/powerpoint/2010/main" val="3808058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124744"/>
            <a:ext cx="7704856" cy="4524315"/>
          </a:xfrm>
          <a:prstGeom prst="rect">
            <a:avLst/>
          </a:prstGeom>
        </p:spPr>
        <p:txBody>
          <a:bodyPr wrap="square">
            <a:spAutoFit/>
          </a:bodyPr>
          <a:lstStyle/>
          <a:p>
            <a:pPr algn="just"/>
            <a:r>
              <a:rPr lang="ru-RU" sz="3200" dirty="0" err="1"/>
              <a:t>Бу</a:t>
            </a:r>
            <a:r>
              <a:rPr lang="ru-RU" sz="3200" dirty="0"/>
              <a:t> </a:t>
            </a:r>
            <a:r>
              <a:rPr lang="ru-RU" sz="3200" dirty="0" err="1"/>
              <a:t>услуб</a:t>
            </a:r>
            <a:r>
              <a:rPr lang="ru-RU" sz="3200" dirty="0"/>
              <a:t> </a:t>
            </a:r>
            <a:r>
              <a:rPr lang="ru-RU" sz="3200" dirty="0" err="1"/>
              <a:t>файлни</a:t>
            </a:r>
            <a:r>
              <a:rPr lang="ru-RU" sz="3200" dirty="0"/>
              <a:t> </a:t>
            </a:r>
            <a:r>
              <a:rPr lang="ru-RU" sz="3200" dirty="0" err="1"/>
              <a:t>охирига</a:t>
            </a:r>
            <a:r>
              <a:rPr lang="ru-RU" sz="3200" dirty="0"/>
              <a:t> </a:t>
            </a:r>
            <a:r>
              <a:rPr lang="ru-RU" sz="3200" dirty="0" err="1"/>
              <a:t>борган</a:t>
            </a:r>
            <a:r>
              <a:rPr lang="ru-RU" sz="3200" dirty="0"/>
              <a:t> </a:t>
            </a:r>
            <a:r>
              <a:rPr lang="ru-RU" sz="3200" dirty="0" err="1"/>
              <a:t>бўлса</a:t>
            </a:r>
            <a:r>
              <a:rPr lang="ru-RU" sz="3200" dirty="0"/>
              <a:t>, рост </a:t>
            </a:r>
            <a:r>
              <a:rPr lang="ru-RU" sz="3200" dirty="0" err="1"/>
              <a:t>қиймат</a:t>
            </a:r>
            <a:r>
              <a:rPr lang="ru-RU" sz="3200" dirty="0"/>
              <a:t> </a:t>
            </a:r>
            <a:r>
              <a:rPr lang="ru-RU" sz="3200" dirty="0" err="1"/>
              <a:t>қабул</a:t>
            </a:r>
            <a:r>
              <a:rPr lang="ru-RU" sz="3200" dirty="0"/>
              <a:t> </a:t>
            </a:r>
            <a:r>
              <a:rPr lang="ru-RU" sz="3200" dirty="0" err="1"/>
              <a:t>қилади</a:t>
            </a:r>
            <a:r>
              <a:rPr lang="ru-RU" sz="3200" dirty="0"/>
              <a:t>, </a:t>
            </a:r>
            <a:r>
              <a:rPr lang="ru-RU" sz="3200" dirty="0" err="1"/>
              <a:t>агар</a:t>
            </a:r>
            <a:r>
              <a:rPr lang="ru-RU" sz="3200" dirty="0"/>
              <a:t> </a:t>
            </a:r>
            <a:r>
              <a:rPr lang="ru-RU" sz="3200" dirty="0" err="1"/>
              <a:t>файлнинг</a:t>
            </a:r>
            <a:r>
              <a:rPr lang="ru-RU" sz="3200" dirty="0"/>
              <a:t> </a:t>
            </a:r>
            <a:r>
              <a:rPr lang="ru-RU" sz="3200" dirty="0" err="1"/>
              <a:t>охирига</a:t>
            </a:r>
            <a:r>
              <a:rPr lang="ru-RU" sz="3200" dirty="0"/>
              <a:t> </a:t>
            </a:r>
            <a:r>
              <a:rPr lang="ru-RU" sz="3200" dirty="0" err="1"/>
              <a:t>бормаган</a:t>
            </a:r>
            <a:r>
              <a:rPr lang="ru-RU" sz="3200" dirty="0"/>
              <a:t> </a:t>
            </a:r>
            <a:r>
              <a:rPr lang="ru-RU" sz="3200" dirty="0" err="1"/>
              <a:t>бўлса</a:t>
            </a:r>
            <a:r>
              <a:rPr lang="ru-RU" sz="3200" dirty="0"/>
              <a:t>, </a:t>
            </a:r>
            <a:r>
              <a:rPr lang="ru-RU" sz="3200" dirty="0" err="1"/>
              <a:t>ёлғон</a:t>
            </a:r>
            <a:r>
              <a:rPr lang="ru-RU" sz="3200" dirty="0"/>
              <a:t> </a:t>
            </a:r>
            <a:r>
              <a:rPr lang="ru-RU" sz="3200" dirty="0" err="1"/>
              <a:t>қиймат</a:t>
            </a:r>
            <a:r>
              <a:rPr lang="ru-RU" sz="3200" dirty="0"/>
              <a:t> </a:t>
            </a:r>
            <a:r>
              <a:rPr lang="ru-RU" sz="3200" dirty="0" err="1"/>
              <a:t>қабул</a:t>
            </a:r>
            <a:r>
              <a:rPr lang="ru-RU" sz="3200" dirty="0"/>
              <a:t> </a:t>
            </a:r>
            <a:r>
              <a:rPr lang="ru-RU" sz="3200" dirty="0" err="1"/>
              <a:t>қилади</a:t>
            </a:r>
            <a:r>
              <a:rPr lang="ru-RU" sz="3200" dirty="0"/>
              <a:t>. </a:t>
            </a:r>
            <a:r>
              <a:rPr lang="ru-RU" sz="3200" dirty="0" err="1"/>
              <a:t>Масалан</a:t>
            </a:r>
            <a:r>
              <a:rPr lang="ru-RU" sz="3200" dirty="0"/>
              <a:t>, </a:t>
            </a:r>
            <a:r>
              <a:rPr lang="ru-RU" sz="3200" dirty="0" err="1"/>
              <a:t>берилган</a:t>
            </a:r>
            <a:r>
              <a:rPr lang="ru-RU" sz="3200" dirty="0"/>
              <a:t> </a:t>
            </a:r>
            <a:r>
              <a:rPr lang="ru-RU" sz="3200" dirty="0" err="1"/>
              <a:t>файлдаги</a:t>
            </a:r>
            <a:r>
              <a:rPr lang="ru-RU" sz="3200" dirty="0"/>
              <a:t> </a:t>
            </a:r>
            <a:r>
              <a:rPr lang="ru-RU" sz="3200" dirty="0" err="1"/>
              <a:t>маълумотларни</a:t>
            </a:r>
            <a:r>
              <a:rPr lang="ru-RU" sz="3200" dirty="0"/>
              <a:t> </a:t>
            </a:r>
            <a:r>
              <a:rPr lang="ru-RU" sz="3200" dirty="0" err="1"/>
              <a:t>экранга</a:t>
            </a:r>
            <a:r>
              <a:rPr lang="ru-RU" sz="3200" dirty="0"/>
              <a:t> </a:t>
            </a:r>
            <a:r>
              <a:rPr lang="ru-RU" sz="3200" dirty="0" err="1"/>
              <a:t>чиқариш</a:t>
            </a:r>
            <a:r>
              <a:rPr lang="ru-RU" sz="3200" dirty="0"/>
              <a:t> </a:t>
            </a:r>
            <a:r>
              <a:rPr lang="ru-RU" sz="3200" dirty="0" err="1"/>
              <a:t>учун</a:t>
            </a:r>
            <a:r>
              <a:rPr lang="ru-RU" sz="3200" dirty="0"/>
              <a:t> </a:t>
            </a:r>
            <a:r>
              <a:rPr lang="ru-RU" sz="3200" dirty="0" err="1"/>
              <a:t>қуйидагича</a:t>
            </a:r>
            <a:r>
              <a:rPr lang="ru-RU" sz="3200" dirty="0"/>
              <a:t> </a:t>
            </a:r>
            <a:r>
              <a:rPr lang="ru-RU" sz="3200" dirty="0" err="1"/>
              <a:t>дастур</a:t>
            </a:r>
            <a:r>
              <a:rPr lang="ru-RU" sz="3200" dirty="0"/>
              <a:t> </a:t>
            </a:r>
            <a:r>
              <a:rPr lang="ru-RU" sz="3200" dirty="0" err="1"/>
              <a:t>яратилади</a:t>
            </a:r>
            <a:r>
              <a:rPr lang="ru-RU" sz="3200" dirty="0"/>
              <a:t>. </a:t>
            </a:r>
            <a:r>
              <a:rPr lang="ru-RU" sz="3200" dirty="0" err="1"/>
              <a:t>Бу</a:t>
            </a:r>
            <a:r>
              <a:rPr lang="ru-RU" sz="3200" dirty="0"/>
              <a:t> </a:t>
            </a:r>
            <a:r>
              <a:rPr lang="ru-RU" sz="3200" dirty="0" err="1"/>
              <a:t>дастурни</a:t>
            </a:r>
            <a:r>
              <a:rPr lang="ru-RU" sz="3200" dirty="0"/>
              <a:t> </a:t>
            </a:r>
            <a:r>
              <a:rPr lang="ru-RU" sz="3200" dirty="0" err="1"/>
              <a:t>яратишда</a:t>
            </a:r>
            <a:r>
              <a:rPr lang="ru-RU" sz="3200" dirty="0"/>
              <a:t> цикл </a:t>
            </a:r>
            <a:r>
              <a:rPr lang="ru-RU" sz="3200" dirty="0" err="1"/>
              <a:t>операторларидан</a:t>
            </a:r>
            <a:r>
              <a:rPr lang="ru-RU" sz="3200" dirty="0"/>
              <a:t> </a:t>
            </a:r>
            <a:r>
              <a:rPr lang="ru-RU" sz="3200" dirty="0" err="1"/>
              <a:t>фойдаланилади</a:t>
            </a:r>
            <a:r>
              <a:rPr lang="ru-RU" sz="3200" dirty="0"/>
              <a:t>.</a:t>
            </a:r>
            <a:endParaRPr lang="ru-RU" sz="3200" i="1" dirty="0"/>
          </a:p>
        </p:txBody>
      </p:sp>
    </p:spTree>
    <p:extLst>
      <p:ext uri="{BB962C8B-B14F-4D97-AF65-F5344CB8AC3E}">
        <p14:creationId xmlns:p14="http://schemas.microsoft.com/office/powerpoint/2010/main" val="8956782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7e1b9acff6ed24cb733872cbad5c00944644a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1">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7335</TotalTime>
  <Words>553</Words>
  <Application>Microsoft Office PowerPoint</Application>
  <PresentationFormat>Экран (4:3)</PresentationFormat>
  <Paragraphs>114</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Тема1</vt:lpstr>
      <vt:lpstr>C++ дастурлаш тилида файллар билан ишлаш</vt:lpstr>
      <vt:lpstr>Режа: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Цикл операторларидан while() операторидан фойдаланиш мақсадга мувофиқ бўлади. Чунки бу цикл оператори файлда маълумот бўлмаса такрорланишни амалга оширмайди. Цикл операторидан фойдаланилаётганда шартдан олдин инкор амалини жойлаштириш дастурни янада такомиллаштиради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Олдинги мавзудаги мисолни кенгайтириб кўриб чиқамиз. Талабаларнинг фамилиясини файлга ёзувчи дастур яратамиз. Агар 0 сони киритсак файлга ёзиш тўҳтатилсин.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servants for e-government</dc:title>
  <dc:creator>user</dc:creator>
  <cp:lastModifiedBy>Abdumalik</cp:lastModifiedBy>
  <cp:revision>313</cp:revision>
  <dcterms:created xsi:type="dcterms:W3CDTF">2013-10-16T22:10:58Z</dcterms:created>
  <dcterms:modified xsi:type="dcterms:W3CDTF">2015-03-18T06:26:36Z</dcterms:modified>
</cp:coreProperties>
</file>