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70" r:id="rId6"/>
    <p:sldId id="265" r:id="rId7"/>
    <p:sldId id="266" r:id="rId8"/>
    <p:sldId id="278" r:id="rId9"/>
    <p:sldId id="282" r:id="rId10"/>
    <p:sldId id="283" r:id="rId11"/>
    <p:sldId id="284" r:id="rId12"/>
    <p:sldId id="267" r:id="rId13"/>
    <p:sldId id="258" r:id="rId14"/>
    <p:sldId id="269" r:id="rId15"/>
    <p:sldId id="271" r:id="rId16"/>
    <p:sldId id="272" r:id="rId17"/>
    <p:sldId id="274" r:id="rId18"/>
    <p:sldId id="275" r:id="rId19"/>
    <p:sldId id="277" r:id="rId20"/>
    <p:sldId id="259" r:id="rId21"/>
    <p:sldId id="260" r:id="rId22"/>
    <p:sldId id="261" r:id="rId23"/>
    <p:sldId id="273" r:id="rId24"/>
    <p:sldId id="26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4B9F7-66BC-4CDA-AD21-79202CE6F690}" type="doc">
      <dgm:prSet loTypeId="urn:microsoft.com/office/officeart/2005/8/layout/radial4" loCatId="relationship" qsTypeId="urn:microsoft.com/office/officeart/2005/8/quickstyle/3d2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AD2AA5C-B9FB-47CB-82D2-17FAD6890D85}">
      <dgm:prSet phldrT="[Текст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S</a:t>
          </a:r>
          <a:r>
            <a:rPr lang="ru-RU" sz="3600" dirty="0" err="1" smtClean="0">
              <a:solidFill>
                <a:schemeClr val="bg1"/>
              </a:solidFill>
            </a:rPr>
            <a:t>og’lom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turmush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tarzi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uch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mu</a:t>
          </a:r>
          <a:r>
            <a:rPr lang="en-US" sz="3600" dirty="0" smtClean="0">
              <a:solidFill>
                <a:schemeClr val="bg1"/>
              </a:solidFill>
            </a:rPr>
            <a:t>h</a:t>
          </a:r>
          <a:r>
            <a:rPr lang="ru-RU" sz="3600" dirty="0" err="1" smtClean="0">
              <a:solidFill>
                <a:schemeClr val="bg1"/>
              </a:solidFill>
            </a:rPr>
            <a:t>im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elementdan</a:t>
          </a:r>
          <a:r>
            <a:rPr lang="ru-RU" sz="3600" dirty="0" smtClean="0">
              <a:solidFill>
                <a:schemeClr val="bg1"/>
              </a:solidFill>
            </a:rPr>
            <a:t> </a:t>
          </a:r>
          <a:r>
            <a:rPr lang="ru-RU" sz="3600" dirty="0" err="1" smtClean="0">
              <a:solidFill>
                <a:schemeClr val="bg1"/>
              </a:solidFill>
            </a:rPr>
            <a:t>iborat</a:t>
          </a:r>
          <a:endParaRPr lang="ru-RU" sz="3600" dirty="0">
            <a:solidFill>
              <a:schemeClr val="bg1"/>
            </a:solidFill>
          </a:endParaRPr>
        </a:p>
      </dgm:t>
    </dgm:pt>
    <dgm:pt modelId="{31605766-AC57-4D13-BD0B-A50AE02D2C78}" type="parTrans" cxnId="{0E1A3B8E-A808-441E-AB5A-E562D71F84D2}">
      <dgm:prSet/>
      <dgm:spPr/>
      <dgm:t>
        <a:bodyPr/>
        <a:lstStyle/>
        <a:p>
          <a:endParaRPr lang="ru-RU"/>
        </a:p>
      </dgm:t>
    </dgm:pt>
    <dgm:pt modelId="{AD2CCAB7-B6F1-4754-8E88-18243C8E4A32}" type="sibTrans" cxnId="{0E1A3B8E-A808-441E-AB5A-E562D71F84D2}">
      <dgm:prSet/>
      <dgm:spPr/>
      <dgm:t>
        <a:bodyPr/>
        <a:lstStyle/>
        <a:p>
          <a:endParaRPr lang="ru-RU"/>
        </a:p>
      </dgm:t>
    </dgm:pt>
    <dgm:pt modelId="{5F379646-EB88-434F-82FA-EC142D9A53EF}">
      <dgm:prSet phldrT="[Текст]"/>
      <dgm:spPr/>
      <dgm:t>
        <a:bodyPr/>
        <a:lstStyle/>
        <a:p>
          <a:r>
            <a:rPr lang="uz-Cyrl-UZ" dirty="0" smtClean="0">
              <a:solidFill>
                <a:schemeClr val="accent5">
                  <a:lumMod val="50000"/>
                </a:schemeClr>
              </a:solidFill>
            </a:rPr>
            <a:t>Jismoniy tarbiya va sport.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8A95B030-0DDC-42DC-897F-CFF29364DFFA}" type="parTrans" cxnId="{CB030A15-D483-4879-8266-25B128BE5A12}">
      <dgm:prSet/>
      <dgm:spPr/>
      <dgm:t>
        <a:bodyPr/>
        <a:lstStyle/>
        <a:p>
          <a:endParaRPr lang="ru-RU"/>
        </a:p>
      </dgm:t>
    </dgm:pt>
    <dgm:pt modelId="{6DE33EE3-D6CF-47E8-819E-D6A3A2274601}" type="sibTrans" cxnId="{CB030A15-D483-4879-8266-25B128BE5A12}">
      <dgm:prSet/>
      <dgm:spPr/>
      <dgm:t>
        <a:bodyPr/>
        <a:lstStyle/>
        <a:p>
          <a:endParaRPr lang="ru-RU"/>
        </a:p>
      </dgm:t>
    </dgm:pt>
    <dgm:pt modelId="{35ABB171-66F3-4764-8229-F9C8CE6596CA}">
      <dgm:prSet phldrT="[Текст]"/>
      <dgm:spPr/>
      <dgm:t>
        <a:bodyPr/>
        <a:lstStyle/>
        <a:p>
          <a:r>
            <a:rPr lang="uz-Cyrl-UZ" dirty="0" smtClean="0">
              <a:solidFill>
                <a:schemeClr val="accent5">
                  <a:lumMod val="50000"/>
                </a:schemeClr>
              </a:solidFill>
            </a:rPr>
            <a:t>Oqilona ovqatlanish.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C80EB22A-964B-456C-8A32-E37F8821F0F4}" type="parTrans" cxnId="{63CE9AE9-A3BC-41A3-B8F2-704CFBBFA32D}">
      <dgm:prSet/>
      <dgm:spPr/>
      <dgm:t>
        <a:bodyPr/>
        <a:lstStyle/>
        <a:p>
          <a:endParaRPr lang="ru-RU"/>
        </a:p>
      </dgm:t>
    </dgm:pt>
    <dgm:pt modelId="{4C8A60A9-3976-4132-84B6-F9F20902B799}" type="sibTrans" cxnId="{63CE9AE9-A3BC-41A3-B8F2-704CFBBFA32D}">
      <dgm:prSet/>
      <dgm:spPr/>
      <dgm:t>
        <a:bodyPr/>
        <a:lstStyle/>
        <a:p>
          <a:endParaRPr lang="ru-RU"/>
        </a:p>
      </dgm:t>
    </dgm:pt>
    <dgm:pt modelId="{DF42BF74-5517-43E6-A7F0-B2586D074AA1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Har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bir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kishi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o’z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salomatligiga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o’zi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javobgar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44C50E15-D87B-411D-8F58-0F7AA69F080D}" type="parTrans" cxnId="{DFED322C-14BC-4391-ABAF-76FEC5D72BC5}">
      <dgm:prSet/>
      <dgm:spPr/>
      <dgm:t>
        <a:bodyPr/>
        <a:lstStyle/>
        <a:p>
          <a:endParaRPr lang="ru-RU"/>
        </a:p>
      </dgm:t>
    </dgm:pt>
    <dgm:pt modelId="{306B2848-409C-4361-9FAD-A02F64AC6749}" type="sibTrans" cxnId="{DFED322C-14BC-4391-ABAF-76FEC5D72BC5}">
      <dgm:prSet/>
      <dgm:spPr/>
      <dgm:t>
        <a:bodyPr/>
        <a:lstStyle/>
        <a:p>
          <a:endParaRPr lang="ru-RU"/>
        </a:p>
      </dgm:t>
    </dgm:pt>
    <dgm:pt modelId="{277045B1-CD27-403A-BBCC-07319FFA9A4B}" type="pres">
      <dgm:prSet presAssocID="{E5D4B9F7-66BC-4CDA-AD21-79202CE6F6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A65DE-79CE-44C6-A01A-A9039F791B26}" type="pres">
      <dgm:prSet presAssocID="{3AD2AA5C-B9FB-47CB-82D2-17FAD6890D85}" presName="centerShape" presStyleLbl="node0" presStyleIdx="0" presStyleCnt="1" custScaleX="128069"/>
      <dgm:spPr/>
      <dgm:t>
        <a:bodyPr/>
        <a:lstStyle/>
        <a:p>
          <a:endParaRPr lang="ru-RU"/>
        </a:p>
      </dgm:t>
    </dgm:pt>
    <dgm:pt modelId="{446B4935-6FD9-4BED-ADB3-611E96A068B0}" type="pres">
      <dgm:prSet presAssocID="{8A95B030-0DDC-42DC-897F-CFF29364DFF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5A39090-928B-4346-8427-6AAF57B79AE7}" type="pres">
      <dgm:prSet presAssocID="{5F379646-EB88-434F-82FA-EC142D9A53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E780A-3DA6-4441-BCC9-0B0DEC304C2B}" type="pres">
      <dgm:prSet presAssocID="{C80EB22A-964B-456C-8A32-E37F8821F0F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9313A54-1F76-4234-8A1C-B999BD591DDC}" type="pres">
      <dgm:prSet presAssocID="{35ABB171-66F3-4764-8229-F9C8CE6596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CF6DF-90F4-4216-B5A9-C6F95D45382D}" type="pres">
      <dgm:prSet presAssocID="{44C50E15-D87B-411D-8F58-0F7AA69F080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0C148DD-1F47-4E03-9338-DAC8690B26C2}" type="pres">
      <dgm:prSet presAssocID="{DF42BF74-5517-43E6-A7F0-B2586D074A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E9AE9-A3BC-41A3-B8F2-704CFBBFA32D}" srcId="{3AD2AA5C-B9FB-47CB-82D2-17FAD6890D85}" destId="{35ABB171-66F3-4764-8229-F9C8CE6596CA}" srcOrd="1" destOrd="0" parTransId="{C80EB22A-964B-456C-8A32-E37F8821F0F4}" sibTransId="{4C8A60A9-3976-4132-84B6-F9F20902B799}"/>
    <dgm:cxn modelId="{EF2ACD87-C167-4CCD-9133-25FB59351332}" type="presOf" srcId="{44C50E15-D87B-411D-8F58-0F7AA69F080D}" destId="{363CF6DF-90F4-4216-B5A9-C6F95D45382D}" srcOrd="0" destOrd="0" presId="urn:microsoft.com/office/officeart/2005/8/layout/radial4"/>
    <dgm:cxn modelId="{D2FE064C-9B5B-4ABB-9A2A-A8C39069D72B}" type="presOf" srcId="{C80EB22A-964B-456C-8A32-E37F8821F0F4}" destId="{71EE780A-3DA6-4441-BCC9-0B0DEC304C2B}" srcOrd="0" destOrd="0" presId="urn:microsoft.com/office/officeart/2005/8/layout/radial4"/>
    <dgm:cxn modelId="{08851435-478B-445A-B950-A76C5B8888FD}" type="presOf" srcId="{E5D4B9F7-66BC-4CDA-AD21-79202CE6F690}" destId="{277045B1-CD27-403A-BBCC-07319FFA9A4B}" srcOrd="0" destOrd="0" presId="urn:microsoft.com/office/officeart/2005/8/layout/radial4"/>
    <dgm:cxn modelId="{DFED322C-14BC-4391-ABAF-76FEC5D72BC5}" srcId="{3AD2AA5C-B9FB-47CB-82D2-17FAD6890D85}" destId="{DF42BF74-5517-43E6-A7F0-B2586D074AA1}" srcOrd="2" destOrd="0" parTransId="{44C50E15-D87B-411D-8F58-0F7AA69F080D}" sibTransId="{306B2848-409C-4361-9FAD-A02F64AC6749}"/>
    <dgm:cxn modelId="{24DF76F9-4ACF-4878-9BD3-79AE7F24837A}" type="presOf" srcId="{35ABB171-66F3-4764-8229-F9C8CE6596CA}" destId="{69313A54-1F76-4234-8A1C-B999BD591DDC}" srcOrd="0" destOrd="0" presId="urn:microsoft.com/office/officeart/2005/8/layout/radial4"/>
    <dgm:cxn modelId="{0E1A3B8E-A808-441E-AB5A-E562D71F84D2}" srcId="{E5D4B9F7-66BC-4CDA-AD21-79202CE6F690}" destId="{3AD2AA5C-B9FB-47CB-82D2-17FAD6890D85}" srcOrd="0" destOrd="0" parTransId="{31605766-AC57-4D13-BD0B-A50AE02D2C78}" sibTransId="{AD2CCAB7-B6F1-4754-8E88-18243C8E4A32}"/>
    <dgm:cxn modelId="{BBA610EF-5220-4AAF-A9D6-38E129EA11A9}" type="presOf" srcId="{3AD2AA5C-B9FB-47CB-82D2-17FAD6890D85}" destId="{B57A65DE-79CE-44C6-A01A-A9039F791B26}" srcOrd="0" destOrd="0" presId="urn:microsoft.com/office/officeart/2005/8/layout/radial4"/>
    <dgm:cxn modelId="{82066E35-8A37-439D-BBDA-B39AE9C6823F}" type="presOf" srcId="{8A95B030-0DDC-42DC-897F-CFF29364DFFA}" destId="{446B4935-6FD9-4BED-ADB3-611E96A068B0}" srcOrd="0" destOrd="0" presId="urn:microsoft.com/office/officeart/2005/8/layout/radial4"/>
    <dgm:cxn modelId="{E8BD29D7-6C9E-42B4-B8D9-3D10BD65476D}" type="presOf" srcId="{5F379646-EB88-434F-82FA-EC142D9A53EF}" destId="{B5A39090-928B-4346-8427-6AAF57B79AE7}" srcOrd="0" destOrd="0" presId="urn:microsoft.com/office/officeart/2005/8/layout/radial4"/>
    <dgm:cxn modelId="{CB030A15-D483-4879-8266-25B128BE5A12}" srcId="{3AD2AA5C-B9FB-47CB-82D2-17FAD6890D85}" destId="{5F379646-EB88-434F-82FA-EC142D9A53EF}" srcOrd="0" destOrd="0" parTransId="{8A95B030-0DDC-42DC-897F-CFF29364DFFA}" sibTransId="{6DE33EE3-D6CF-47E8-819E-D6A3A2274601}"/>
    <dgm:cxn modelId="{3DEB3C31-9F3E-4217-8E87-84CC2D60F33A}" type="presOf" srcId="{DF42BF74-5517-43E6-A7F0-B2586D074AA1}" destId="{50C148DD-1F47-4E03-9338-DAC8690B26C2}" srcOrd="0" destOrd="0" presId="urn:microsoft.com/office/officeart/2005/8/layout/radial4"/>
    <dgm:cxn modelId="{4A1C6F8E-5BBE-4D38-9E66-5ECD8D57710E}" type="presParOf" srcId="{277045B1-CD27-403A-BBCC-07319FFA9A4B}" destId="{B57A65DE-79CE-44C6-A01A-A9039F791B26}" srcOrd="0" destOrd="0" presId="urn:microsoft.com/office/officeart/2005/8/layout/radial4"/>
    <dgm:cxn modelId="{0E8C854A-CFE7-45AD-B6C9-C0FC1EA41A19}" type="presParOf" srcId="{277045B1-CD27-403A-BBCC-07319FFA9A4B}" destId="{446B4935-6FD9-4BED-ADB3-611E96A068B0}" srcOrd="1" destOrd="0" presId="urn:microsoft.com/office/officeart/2005/8/layout/radial4"/>
    <dgm:cxn modelId="{EC10375D-DCAE-4817-9CA4-07ADE1BAA95A}" type="presParOf" srcId="{277045B1-CD27-403A-BBCC-07319FFA9A4B}" destId="{B5A39090-928B-4346-8427-6AAF57B79AE7}" srcOrd="2" destOrd="0" presId="urn:microsoft.com/office/officeart/2005/8/layout/radial4"/>
    <dgm:cxn modelId="{C254F13F-E8EB-4280-A234-1BD26789EC56}" type="presParOf" srcId="{277045B1-CD27-403A-BBCC-07319FFA9A4B}" destId="{71EE780A-3DA6-4441-BCC9-0B0DEC304C2B}" srcOrd="3" destOrd="0" presId="urn:microsoft.com/office/officeart/2005/8/layout/radial4"/>
    <dgm:cxn modelId="{6999B665-19A6-4DB4-9679-9631BC268EB6}" type="presParOf" srcId="{277045B1-CD27-403A-BBCC-07319FFA9A4B}" destId="{69313A54-1F76-4234-8A1C-B999BD591DDC}" srcOrd="4" destOrd="0" presId="urn:microsoft.com/office/officeart/2005/8/layout/radial4"/>
    <dgm:cxn modelId="{13C1654C-65C8-4F72-AD96-4E15192DB98A}" type="presParOf" srcId="{277045B1-CD27-403A-BBCC-07319FFA9A4B}" destId="{363CF6DF-90F4-4216-B5A9-C6F95D45382D}" srcOrd="5" destOrd="0" presId="urn:microsoft.com/office/officeart/2005/8/layout/radial4"/>
    <dgm:cxn modelId="{37130FEB-073F-4B66-B31F-D5D6C66FB678}" type="presParOf" srcId="{277045B1-CD27-403A-BBCC-07319FFA9A4B}" destId="{50C148DD-1F47-4E03-9338-DAC8690B26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A46DB-1AAB-4074-9CDD-36DF782759A0}" type="doc">
      <dgm:prSet loTypeId="urn:microsoft.com/office/officeart/2005/8/layout/list1" loCatId="list" qsTypeId="urn:microsoft.com/office/officeart/2005/8/quickstyle/3d3" qsCatId="3D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1AFA7ED-7799-44D9-8ED3-D5DB6C29B54C}">
      <dgm:prSet phldrT="[Текст]"/>
      <dgm:spPr/>
      <dgm:t>
        <a:bodyPr/>
        <a:lstStyle/>
        <a:p>
          <a:r>
            <a:rPr lang="en-US" b="1" dirty="0" smtClean="0"/>
            <a:t>I. </a:t>
          </a:r>
          <a:r>
            <a:rPr lang="en-US" b="1" dirty="0" err="1" smtClean="0"/>
            <a:t>Ovqatlanish</a:t>
          </a:r>
          <a:r>
            <a:rPr lang="en-US" b="1" dirty="0" smtClean="0"/>
            <a:t> </a:t>
          </a:r>
          <a:r>
            <a:rPr lang="en-US" b="1" dirty="0" err="1" smtClean="0"/>
            <a:t>omili</a:t>
          </a:r>
          <a:r>
            <a:rPr lang="en-US" b="1" dirty="0" smtClean="0"/>
            <a:t>.</a:t>
          </a:r>
          <a:endParaRPr lang="ru-RU" dirty="0"/>
        </a:p>
      </dgm:t>
    </dgm:pt>
    <dgm:pt modelId="{41CB18BD-C1B5-4022-83FF-D806A3ACF635}" type="parTrans" cxnId="{6C9012E6-DA59-4D1C-A783-9BACD8F384AF}">
      <dgm:prSet/>
      <dgm:spPr/>
      <dgm:t>
        <a:bodyPr/>
        <a:lstStyle/>
        <a:p>
          <a:endParaRPr lang="ru-RU"/>
        </a:p>
      </dgm:t>
    </dgm:pt>
    <dgm:pt modelId="{DA6AE193-6BBE-4636-8237-2CDE3B808916}" type="sibTrans" cxnId="{6C9012E6-DA59-4D1C-A783-9BACD8F384AF}">
      <dgm:prSet/>
      <dgm:spPr/>
      <dgm:t>
        <a:bodyPr/>
        <a:lstStyle/>
        <a:p>
          <a:endParaRPr lang="ru-RU"/>
        </a:p>
      </dgm:t>
    </dgm:pt>
    <dgm:pt modelId="{0377F7AD-E799-42B2-8B1F-30B315523A3A}">
      <dgm:prSet phldrT="[Текст]"/>
      <dgm:spPr/>
      <dgm:t>
        <a:bodyPr/>
        <a:lstStyle/>
        <a:p>
          <a:r>
            <a:rPr lang="en-US" b="1" dirty="0" smtClean="0"/>
            <a:t>II. </a:t>
          </a:r>
          <a:r>
            <a:rPr lang="en-US" b="1" dirty="0" err="1" smtClean="0"/>
            <a:t>Harakat</a:t>
          </a:r>
          <a:r>
            <a:rPr lang="en-US" b="1" dirty="0" smtClean="0"/>
            <a:t> </a:t>
          </a:r>
          <a:r>
            <a:rPr lang="en-US" b="1" dirty="0" err="1" smtClean="0"/>
            <a:t>omillari</a:t>
          </a:r>
          <a:r>
            <a:rPr lang="en-US" b="1" dirty="0" smtClean="0"/>
            <a:t>.</a:t>
          </a:r>
          <a:endParaRPr lang="ru-RU" dirty="0"/>
        </a:p>
      </dgm:t>
    </dgm:pt>
    <dgm:pt modelId="{31939221-B463-4FF9-B4BA-A0282220710E}" type="parTrans" cxnId="{CDBCCE0A-D174-419B-9510-CA4845D79CD3}">
      <dgm:prSet/>
      <dgm:spPr/>
      <dgm:t>
        <a:bodyPr/>
        <a:lstStyle/>
        <a:p>
          <a:endParaRPr lang="ru-RU"/>
        </a:p>
      </dgm:t>
    </dgm:pt>
    <dgm:pt modelId="{21DF4BBF-3F0F-48C6-AAF4-C73B8FDDF1AD}" type="sibTrans" cxnId="{CDBCCE0A-D174-419B-9510-CA4845D79CD3}">
      <dgm:prSet/>
      <dgm:spPr/>
      <dgm:t>
        <a:bodyPr/>
        <a:lstStyle/>
        <a:p>
          <a:endParaRPr lang="ru-RU"/>
        </a:p>
      </dgm:t>
    </dgm:pt>
    <dgm:pt modelId="{1C38011B-C918-4C76-B7C1-D3BF2C0ECE76}">
      <dgm:prSet phldrT="[Текст]"/>
      <dgm:spPr/>
      <dgm:t>
        <a:bodyPr/>
        <a:lstStyle/>
        <a:p>
          <a:r>
            <a:rPr lang="en-US" b="1" dirty="0" smtClean="0"/>
            <a:t>III. </a:t>
          </a:r>
          <a:r>
            <a:rPr lang="en-US" b="1" dirty="0" err="1" smtClean="0"/>
            <a:t>Bioritmik</a:t>
          </a:r>
          <a:r>
            <a:rPr lang="en-US" b="1" dirty="0" smtClean="0"/>
            <a:t> </a:t>
          </a:r>
          <a:r>
            <a:rPr lang="en-US" b="1" dirty="0" err="1" smtClean="0"/>
            <a:t>omillar</a:t>
          </a:r>
          <a:r>
            <a:rPr lang="en-US" b="1" dirty="0" smtClean="0"/>
            <a:t>.</a:t>
          </a:r>
          <a:endParaRPr lang="ru-RU" dirty="0"/>
        </a:p>
      </dgm:t>
    </dgm:pt>
    <dgm:pt modelId="{B4FCC15D-06F1-4F0D-A561-2B1163A701DC}" type="parTrans" cxnId="{5F990AC4-20D4-431E-BF24-9AA52C5C3F91}">
      <dgm:prSet/>
      <dgm:spPr/>
      <dgm:t>
        <a:bodyPr/>
        <a:lstStyle/>
        <a:p>
          <a:endParaRPr lang="ru-RU"/>
        </a:p>
      </dgm:t>
    </dgm:pt>
    <dgm:pt modelId="{A6CE8CD5-E5CA-4768-93C7-FF4DC7596795}" type="sibTrans" cxnId="{5F990AC4-20D4-431E-BF24-9AA52C5C3F91}">
      <dgm:prSet/>
      <dgm:spPr/>
      <dgm:t>
        <a:bodyPr/>
        <a:lstStyle/>
        <a:p>
          <a:endParaRPr lang="ru-RU"/>
        </a:p>
      </dgm:t>
    </dgm:pt>
    <dgm:pt modelId="{47AA41F4-7702-4CBE-8FE5-E43E90CB2FE3}" type="pres">
      <dgm:prSet presAssocID="{18FA46DB-1AAB-4074-9CDD-36DF782759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7E32A-D9E0-4B64-BCAB-F7FED9A8AD51}" type="pres">
      <dgm:prSet presAssocID="{C1AFA7ED-7799-44D9-8ED3-D5DB6C29B54C}" presName="parentLin" presStyleCnt="0"/>
      <dgm:spPr/>
    </dgm:pt>
    <dgm:pt modelId="{4A68A985-519E-493E-B5BB-62DB9AE77A25}" type="pres">
      <dgm:prSet presAssocID="{C1AFA7ED-7799-44D9-8ED3-D5DB6C29B5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F519A0-EBCD-44A2-81CA-60F42F78F23D}" type="pres">
      <dgm:prSet presAssocID="{C1AFA7ED-7799-44D9-8ED3-D5DB6C29B5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0604B-7B88-4A5E-A32B-F6FC2B2B7CDF}" type="pres">
      <dgm:prSet presAssocID="{C1AFA7ED-7799-44D9-8ED3-D5DB6C29B54C}" presName="negativeSpace" presStyleCnt="0"/>
      <dgm:spPr/>
    </dgm:pt>
    <dgm:pt modelId="{349FC665-9695-423E-96CF-BE5292B3CB3F}" type="pres">
      <dgm:prSet presAssocID="{C1AFA7ED-7799-44D9-8ED3-D5DB6C29B54C}" presName="childText" presStyleLbl="conFgAcc1" presStyleIdx="0" presStyleCnt="3">
        <dgm:presLayoutVars>
          <dgm:bulletEnabled val="1"/>
        </dgm:presLayoutVars>
      </dgm:prSet>
      <dgm:spPr/>
    </dgm:pt>
    <dgm:pt modelId="{97B1935A-426D-40E8-A4B7-B875521E73AC}" type="pres">
      <dgm:prSet presAssocID="{DA6AE193-6BBE-4636-8237-2CDE3B808916}" presName="spaceBetweenRectangles" presStyleCnt="0"/>
      <dgm:spPr/>
    </dgm:pt>
    <dgm:pt modelId="{E6016B77-53A9-4258-A498-A2685CA8EF41}" type="pres">
      <dgm:prSet presAssocID="{0377F7AD-E799-42B2-8B1F-30B315523A3A}" presName="parentLin" presStyleCnt="0"/>
      <dgm:spPr/>
    </dgm:pt>
    <dgm:pt modelId="{637E9C00-8F48-4E31-8246-0720A1C563AD}" type="pres">
      <dgm:prSet presAssocID="{0377F7AD-E799-42B2-8B1F-30B315523A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7A89B4-30A2-4CF4-9C81-31B20E3DC5CF}" type="pres">
      <dgm:prSet presAssocID="{0377F7AD-E799-42B2-8B1F-30B315523A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9E102-062C-4060-BEBD-395D8DB43B37}" type="pres">
      <dgm:prSet presAssocID="{0377F7AD-E799-42B2-8B1F-30B315523A3A}" presName="negativeSpace" presStyleCnt="0"/>
      <dgm:spPr/>
    </dgm:pt>
    <dgm:pt modelId="{C176F217-0BCB-4279-964C-6F66EA91D387}" type="pres">
      <dgm:prSet presAssocID="{0377F7AD-E799-42B2-8B1F-30B315523A3A}" presName="childText" presStyleLbl="conFgAcc1" presStyleIdx="1" presStyleCnt="3">
        <dgm:presLayoutVars>
          <dgm:bulletEnabled val="1"/>
        </dgm:presLayoutVars>
      </dgm:prSet>
      <dgm:spPr/>
    </dgm:pt>
    <dgm:pt modelId="{DCB3BB4A-0E91-48AD-B29F-0E3667A97086}" type="pres">
      <dgm:prSet presAssocID="{21DF4BBF-3F0F-48C6-AAF4-C73B8FDDF1AD}" presName="spaceBetweenRectangles" presStyleCnt="0"/>
      <dgm:spPr/>
    </dgm:pt>
    <dgm:pt modelId="{2D40D292-558C-4A16-B082-C7D0D7A4E6FB}" type="pres">
      <dgm:prSet presAssocID="{1C38011B-C918-4C76-B7C1-D3BF2C0ECE76}" presName="parentLin" presStyleCnt="0"/>
      <dgm:spPr/>
    </dgm:pt>
    <dgm:pt modelId="{842117A4-B783-4D3D-BC9B-5040AE878310}" type="pres">
      <dgm:prSet presAssocID="{1C38011B-C918-4C76-B7C1-D3BF2C0ECE7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269C4D-6B41-4B2B-880C-CD0CAD5CCCAF}" type="pres">
      <dgm:prSet presAssocID="{1C38011B-C918-4C76-B7C1-D3BF2C0ECE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29071-0657-4AD3-8907-6DF1833AC0C9}" type="pres">
      <dgm:prSet presAssocID="{1C38011B-C918-4C76-B7C1-D3BF2C0ECE76}" presName="negativeSpace" presStyleCnt="0"/>
      <dgm:spPr/>
    </dgm:pt>
    <dgm:pt modelId="{5C543727-99BD-49BD-B9CD-D0BAD5D4373B}" type="pres">
      <dgm:prSet presAssocID="{1C38011B-C918-4C76-B7C1-D3BF2C0ECE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BCCE0A-D174-419B-9510-CA4845D79CD3}" srcId="{18FA46DB-1AAB-4074-9CDD-36DF782759A0}" destId="{0377F7AD-E799-42B2-8B1F-30B315523A3A}" srcOrd="1" destOrd="0" parTransId="{31939221-B463-4FF9-B4BA-A0282220710E}" sibTransId="{21DF4BBF-3F0F-48C6-AAF4-C73B8FDDF1AD}"/>
    <dgm:cxn modelId="{8BCCF566-2141-4D98-A65A-64F97B1A0C3D}" type="presOf" srcId="{C1AFA7ED-7799-44D9-8ED3-D5DB6C29B54C}" destId="{4A68A985-519E-493E-B5BB-62DB9AE77A25}" srcOrd="0" destOrd="0" presId="urn:microsoft.com/office/officeart/2005/8/layout/list1"/>
    <dgm:cxn modelId="{4758DC69-EE54-41F6-9DF5-6BE16D7439BE}" type="presOf" srcId="{1C38011B-C918-4C76-B7C1-D3BF2C0ECE76}" destId="{35269C4D-6B41-4B2B-880C-CD0CAD5CCCAF}" srcOrd="1" destOrd="0" presId="urn:microsoft.com/office/officeart/2005/8/layout/list1"/>
    <dgm:cxn modelId="{2BC5203C-E9F3-4982-96DA-1EB2F1A21231}" type="presOf" srcId="{0377F7AD-E799-42B2-8B1F-30B315523A3A}" destId="{117A89B4-30A2-4CF4-9C81-31B20E3DC5CF}" srcOrd="1" destOrd="0" presId="urn:microsoft.com/office/officeart/2005/8/layout/list1"/>
    <dgm:cxn modelId="{E449432E-6969-4075-8A5E-0CF715F5DE07}" type="presOf" srcId="{C1AFA7ED-7799-44D9-8ED3-D5DB6C29B54C}" destId="{A1F519A0-EBCD-44A2-81CA-60F42F78F23D}" srcOrd="1" destOrd="0" presId="urn:microsoft.com/office/officeart/2005/8/layout/list1"/>
    <dgm:cxn modelId="{64EDE6A6-CF52-446E-B2A8-F3096BD97426}" type="presOf" srcId="{1C38011B-C918-4C76-B7C1-D3BF2C0ECE76}" destId="{842117A4-B783-4D3D-BC9B-5040AE878310}" srcOrd="0" destOrd="0" presId="urn:microsoft.com/office/officeart/2005/8/layout/list1"/>
    <dgm:cxn modelId="{5F990AC4-20D4-431E-BF24-9AA52C5C3F91}" srcId="{18FA46DB-1AAB-4074-9CDD-36DF782759A0}" destId="{1C38011B-C918-4C76-B7C1-D3BF2C0ECE76}" srcOrd="2" destOrd="0" parTransId="{B4FCC15D-06F1-4F0D-A561-2B1163A701DC}" sibTransId="{A6CE8CD5-E5CA-4768-93C7-FF4DC7596795}"/>
    <dgm:cxn modelId="{5C75A647-3964-4A25-8DC9-184D89933FAB}" type="presOf" srcId="{0377F7AD-E799-42B2-8B1F-30B315523A3A}" destId="{637E9C00-8F48-4E31-8246-0720A1C563AD}" srcOrd="0" destOrd="0" presId="urn:microsoft.com/office/officeart/2005/8/layout/list1"/>
    <dgm:cxn modelId="{6C9012E6-DA59-4D1C-A783-9BACD8F384AF}" srcId="{18FA46DB-1AAB-4074-9CDD-36DF782759A0}" destId="{C1AFA7ED-7799-44D9-8ED3-D5DB6C29B54C}" srcOrd="0" destOrd="0" parTransId="{41CB18BD-C1B5-4022-83FF-D806A3ACF635}" sibTransId="{DA6AE193-6BBE-4636-8237-2CDE3B808916}"/>
    <dgm:cxn modelId="{20A0FF50-9999-479C-B6E3-3D6D39C89C4F}" type="presOf" srcId="{18FA46DB-1AAB-4074-9CDD-36DF782759A0}" destId="{47AA41F4-7702-4CBE-8FE5-E43E90CB2FE3}" srcOrd="0" destOrd="0" presId="urn:microsoft.com/office/officeart/2005/8/layout/list1"/>
    <dgm:cxn modelId="{C91AB673-D7CE-45CE-B93C-2BC23B1BF911}" type="presParOf" srcId="{47AA41F4-7702-4CBE-8FE5-E43E90CB2FE3}" destId="{55F7E32A-D9E0-4B64-BCAB-F7FED9A8AD51}" srcOrd="0" destOrd="0" presId="urn:microsoft.com/office/officeart/2005/8/layout/list1"/>
    <dgm:cxn modelId="{42A453F6-2613-4F56-B0B3-4785C37E1AAE}" type="presParOf" srcId="{55F7E32A-D9E0-4B64-BCAB-F7FED9A8AD51}" destId="{4A68A985-519E-493E-B5BB-62DB9AE77A25}" srcOrd="0" destOrd="0" presId="urn:microsoft.com/office/officeart/2005/8/layout/list1"/>
    <dgm:cxn modelId="{6E1817FD-D4DB-4F68-9E0D-4597D0495B53}" type="presParOf" srcId="{55F7E32A-D9E0-4B64-BCAB-F7FED9A8AD51}" destId="{A1F519A0-EBCD-44A2-81CA-60F42F78F23D}" srcOrd="1" destOrd="0" presId="urn:microsoft.com/office/officeart/2005/8/layout/list1"/>
    <dgm:cxn modelId="{25DCAD78-C82B-4CB3-B817-8E3034F6AA96}" type="presParOf" srcId="{47AA41F4-7702-4CBE-8FE5-E43E90CB2FE3}" destId="{8AE0604B-7B88-4A5E-A32B-F6FC2B2B7CDF}" srcOrd="1" destOrd="0" presId="urn:microsoft.com/office/officeart/2005/8/layout/list1"/>
    <dgm:cxn modelId="{16380864-8BED-4A89-AE4E-BC19501B4B73}" type="presParOf" srcId="{47AA41F4-7702-4CBE-8FE5-E43E90CB2FE3}" destId="{349FC665-9695-423E-96CF-BE5292B3CB3F}" srcOrd="2" destOrd="0" presId="urn:microsoft.com/office/officeart/2005/8/layout/list1"/>
    <dgm:cxn modelId="{97612325-8B9B-4E3C-8D97-C35EA76D6E80}" type="presParOf" srcId="{47AA41F4-7702-4CBE-8FE5-E43E90CB2FE3}" destId="{97B1935A-426D-40E8-A4B7-B875521E73AC}" srcOrd="3" destOrd="0" presId="urn:microsoft.com/office/officeart/2005/8/layout/list1"/>
    <dgm:cxn modelId="{924B64D4-8199-4132-B19D-1A2F5F0D31CE}" type="presParOf" srcId="{47AA41F4-7702-4CBE-8FE5-E43E90CB2FE3}" destId="{E6016B77-53A9-4258-A498-A2685CA8EF41}" srcOrd="4" destOrd="0" presId="urn:microsoft.com/office/officeart/2005/8/layout/list1"/>
    <dgm:cxn modelId="{30AA969C-EB77-4718-BF4F-A97DF766C69F}" type="presParOf" srcId="{E6016B77-53A9-4258-A498-A2685CA8EF41}" destId="{637E9C00-8F48-4E31-8246-0720A1C563AD}" srcOrd="0" destOrd="0" presId="urn:microsoft.com/office/officeart/2005/8/layout/list1"/>
    <dgm:cxn modelId="{B4A69CB4-F632-4483-AD34-75C6B767D46C}" type="presParOf" srcId="{E6016B77-53A9-4258-A498-A2685CA8EF41}" destId="{117A89B4-30A2-4CF4-9C81-31B20E3DC5CF}" srcOrd="1" destOrd="0" presId="urn:microsoft.com/office/officeart/2005/8/layout/list1"/>
    <dgm:cxn modelId="{10BE3E9B-0067-4001-B3D3-71329D9AC9F9}" type="presParOf" srcId="{47AA41F4-7702-4CBE-8FE5-E43E90CB2FE3}" destId="{9169E102-062C-4060-BEBD-395D8DB43B37}" srcOrd="5" destOrd="0" presId="urn:microsoft.com/office/officeart/2005/8/layout/list1"/>
    <dgm:cxn modelId="{D046C488-ADC5-4CA5-A6B7-D931F7534E84}" type="presParOf" srcId="{47AA41F4-7702-4CBE-8FE5-E43E90CB2FE3}" destId="{C176F217-0BCB-4279-964C-6F66EA91D387}" srcOrd="6" destOrd="0" presId="urn:microsoft.com/office/officeart/2005/8/layout/list1"/>
    <dgm:cxn modelId="{6FCD1665-F97E-4410-AEC9-368E407C37F7}" type="presParOf" srcId="{47AA41F4-7702-4CBE-8FE5-E43E90CB2FE3}" destId="{DCB3BB4A-0E91-48AD-B29F-0E3667A97086}" srcOrd="7" destOrd="0" presId="urn:microsoft.com/office/officeart/2005/8/layout/list1"/>
    <dgm:cxn modelId="{5495107B-FD50-44AE-B885-70AF083B9984}" type="presParOf" srcId="{47AA41F4-7702-4CBE-8FE5-E43E90CB2FE3}" destId="{2D40D292-558C-4A16-B082-C7D0D7A4E6FB}" srcOrd="8" destOrd="0" presId="urn:microsoft.com/office/officeart/2005/8/layout/list1"/>
    <dgm:cxn modelId="{4D774FA8-C6CE-442D-812A-E5BA2DE21095}" type="presParOf" srcId="{2D40D292-558C-4A16-B082-C7D0D7A4E6FB}" destId="{842117A4-B783-4D3D-BC9B-5040AE878310}" srcOrd="0" destOrd="0" presId="urn:microsoft.com/office/officeart/2005/8/layout/list1"/>
    <dgm:cxn modelId="{1F884DBF-5C74-4F72-B691-CE780C9EDD59}" type="presParOf" srcId="{2D40D292-558C-4A16-B082-C7D0D7A4E6FB}" destId="{35269C4D-6B41-4B2B-880C-CD0CAD5CCCAF}" srcOrd="1" destOrd="0" presId="urn:microsoft.com/office/officeart/2005/8/layout/list1"/>
    <dgm:cxn modelId="{3D133AE3-25ED-45A9-82B7-AD9519B6DF98}" type="presParOf" srcId="{47AA41F4-7702-4CBE-8FE5-E43E90CB2FE3}" destId="{DF929071-0657-4AD3-8907-6DF1833AC0C9}" srcOrd="9" destOrd="0" presId="urn:microsoft.com/office/officeart/2005/8/layout/list1"/>
    <dgm:cxn modelId="{3C323660-283E-4580-BC24-F1994362BCFD}" type="presParOf" srcId="{47AA41F4-7702-4CBE-8FE5-E43E90CB2FE3}" destId="{5C543727-99BD-49BD-B9CD-D0BAD5D437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AF9C-4B76-4FE9-9408-10108CD5EBC4}" type="doc">
      <dgm:prSet loTypeId="urn:microsoft.com/office/officeart/2005/8/layout/list1" loCatId="list" qsTypeId="urn:microsoft.com/office/officeart/2005/8/quickstyle/3d3" qsCatId="3D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B52AF248-9464-4B97-B3CF-DD4C4329579E}">
      <dgm:prSet phldrT="[Текст]" custT="1"/>
      <dgm:spPr/>
      <dgm:t>
        <a:bodyPr/>
        <a:lstStyle/>
        <a:p>
          <a:r>
            <a:rPr lang="en-US" sz="2800" b="1" dirty="0" smtClean="0"/>
            <a:t>IV. </a:t>
          </a:r>
          <a:r>
            <a:rPr lang="en-US" sz="2800" b="1" dirty="0" err="1" smtClean="0"/>
            <a:t>Jinsiy</a:t>
          </a:r>
          <a:r>
            <a:rPr lang="en-US" sz="2800" b="1" dirty="0" smtClean="0"/>
            <a:t>, </a:t>
          </a:r>
          <a:r>
            <a:rPr lang="en-US" sz="2800" b="1" dirty="0" err="1" smtClean="0"/>
            <a:t>irsiy</a:t>
          </a:r>
          <a:r>
            <a:rPr lang="en-US" sz="2800" b="1" dirty="0" smtClean="0"/>
            <a:t> </a:t>
          </a:r>
          <a:r>
            <a:rPr lang="en-US" sz="2800" b="1" dirty="0" err="1" smtClean="0"/>
            <a:t>va</a:t>
          </a:r>
          <a:r>
            <a:rPr lang="en-US" sz="2800" b="1" dirty="0" smtClean="0"/>
            <a:t> </a:t>
          </a:r>
          <a:r>
            <a:rPr lang="en-US" sz="2800" b="1" dirty="0" err="1" smtClean="0"/>
            <a:t>ommoviy</a:t>
          </a:r>
          <a:r>
            <a:rPr lang="en-US" sz="2800" b="1" dirty="0" smtClean="0"/>
            <a:t> </a:t>
          </a:r>
          <a:r>
            <a:rPr lang="en-US" sz="2800" b="1" dirty="0" err="1" smtClean="0"/>
            <a:t>omillar</a:t>
          </a:r>
          <a:r>
            <a:rPr lang="en-US" sz="2800" b="1" dirty="0" smtClean="0"/>
            <a:t> </a:t>
          </a:r>
          <a:endParaRPr lang="ru-RU" sz="2800" dirty="0"/>
        </a:p>
      </dgm:t>
    </dgm:pt>
    <dgm:pt modelId="{52B0C9F5-C923-4987-886C-344732D848F3}" type="parTrans" cxnId="{001A69A6-4726-435C-920A-D1EBBD133141}">
      <dgm:prSet/>
      <dgm:spPr/>
      <dgm:t>
        <a:bodyPr/>
        <a:lstStyle/>
        <a:p>
          <a:endParaRPr lang="ru-RU"/>
        </a:p>
      </dgm:t>
    </dgm:pt>
    <dgm:pt modelId="{75FFAB1D-5E17-4A9A-8978-812426BB75A3}" type="sibTrans" cxnId="{001A69A6-4726-435C-920A-D1EBBD133141}">
      <dgm:prSet/>
      <dgm:spPr/>
      <dgm:t>
        <a:bodyPr/>
        <a:lstStyle/>
        <a:p>
          <a:endParaRPr lang="ru-RU"/>
        </a:p>
      </dgm:t>
    </dgm:pt>
    <dgm:pt modelId="{7A47D61B-FBD5-4CAB-AEBA-929E3985E364}">
      <dgm:prSet phldrT="[Текст]" custT="1"/>
      <dgm:spPr/>
      <dgm:t>
        <a:bodyPr/>
        <a:lstStyle/>
        <a:p>
          <a:r>
            <a:rPr lang="en-US" sz="2800" b="1" dirty="0" smtClean="0"/>
            <a:t>V. </a:t>
          </a:r>
          <a:r>
            <a:rPr lang="en-US" sz="2800" b="1" dirty="0" err="1" smtClean="0"/>
            <a:t>Ijtimoiy</a:t>
          </a:r>
          <a:r>
            <a:rPr lang="en-US" sz="2800" b="1" dirty="0" smtClean="0"/>
            <a:t> </a:t>
          </a:r>
          <a:r>
            <a:rPr lang="en-US" sz="2800" b="1" dirty="0" err="1" smtClean="0"/>
            <a:t>omillar</a:t>
          </a:r>
          <a:r>
            <a:rPr lang="en-US" sz="2800" b="1" dirty="0" smtClean="0"/>
            <a:t>.</a:t>
          </a:r>
          <a:endParaRPr lang="ru-RU" sz="2800" dirty="0"/>
        </a:p>
      </dgm:t>
    </dgm:pt>
    <dgm:pt modelId="{926A7B48-4CCC-4062-901F-E414F515BF41}" type="parTrans" cxnId="{6649277F-42C6-44FB-948A-8A41B0F411E9}">
      <dgm:prSet/>
      <dgm:spPr/>
      <dgm:t>
        <a:bodyPr/>
        <a:lstStyle/>
        <a:p>
          <a:endParaRPr lang="ru-RU"/>
        </a:p>
      </dgm:t>
    </dgm:pt>
    <dgm:pt modelId="{5D976A4E-5E93-447E-BE6E-4EC0938FFE8A}" type="sibTrans" cxnId="{6649277F-42C6-44FB-948A-8A41B0F411E9}">
      <dgm:prSet/>
      <dgm:spPr/>
      <dgm:t>
        <a:bodyPr/>
        <a:lstStyle/>
        <a:p>
          <a:endParaRPr lang="ru-RU"/>
        </a:p>
      </dgm:t>
    </dgm:pt>
    <dgm:pt modelId="{FF96BE87-FF9F-4D4D-88A2-3E4770429C2A}">
      <dgm:prSet phldrT="[Текст]" custT="1"/>
      <dgm:spPr/>
      <dgm:t>
        <a:bodyPr/>
        <a:lstStyle/>
        <a:p>
          <a:r>
            <a:rPr lang="en-US" sz="2800" b="1" dirty="0" smtClean="0"/>
            <a:t>VI. </a:t>
          </a:r>
          <a:r>
            <a:rPr lang="en-US" sz="2800" b="1" dirty="0" err="1" smtClean="0"/>
            <a:t>Ortirilgan</a:t>
          </a:r>
          <a:r>
            <a:rPr lang="en-US" sz="2800" b="1" dirty="0" smtClean="0"/>
            <a:t> </a:t>
          </a:r>
          <a:r>
            <a:rPr lang="en-US" sz="2800" b="1" dirty="0" err="1" smtClean="0"/>
            <a:t>zararli</a:t>
          </a:r>
          <a:r>
            <a:rPr lang="en-US" sz="2800" b="1" dirty="0" smtClean="0"/>
            <a:t> </a:t>
          </a:r>
          <a:r>
            <a:rPr lang="en-US" sz="2800" b="1" dirty="0" err="1" smtClean="0"/>
            <a:t>odatlar</a:t>
          </a:r>
          <a:r>
            <a:rPr lang="en-US" sz="2800" b="1" dirty="0" smtClean="0"/>
            <a:t> </a:t>
          </a:r>
          <a:r>
            <a:rPr lang="en-US" sz="2800" b="1" dirty="0" err="1" smtClean="0"/>
            <a:t>omillari</a:t>
          </a:r>
          <a:r>
            <a:rPr lang="en-US" sz="2800" b="1" dirty="0" smtClean="0"/>
            <a:t>.</a:t>
          </a:r>
          <a:endParaRPr lang="ru-RU" sz="2800" dirty="0"/>
        </a:p>
      </dgm:t>
    </dgm:pt>
    <dgm:pt modelId="{0EFB21E1-7AC5-4654-921D-EE398C2246E0}" type="parTrans" cxnId="{B3F31B66-1436-4E0A-91E1-EB36B3F7F039}">
      <dgm:prSet/>
      <dgm:spPr/>
      <dgm:t>
        <a:bodyPr/>
        <a:lstStyle/>
        <a:p>
          <a:endParaRPr lang="ru-RU"/>
        </a:p>
      </dgm:t>
    </dgm:pt>
    <dgm:pt modelId="{36F5BD1A-1C2C-45D0-8B48-D99D596F553D}" type="sibTrans" cxnId="{B3F31B66-1436-4E0A-91E1-EB36B3F7F039}">
      <dgm:prSet/>
      <dgm:spPr/>
      <dgm:t>
        <a:bodyPr/>
        <a:lstStyle/>
        <a:p>
          <a:endParaRPr lang="ru-RU"/>
        </a:p>
      </dgm:t>
    </dgm:pt>
    <dgm:pt modelId="{8458FD87-2452-4DB2-81E1-C4A8F8DB3011}" type="pres">
      <dgm:prSet presAssocID="{7CB2AF9C-4B76-4FE9-9408-10108CD5EB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03835-84CF-401E-8382-2DDE10194D78}" type="pres">
      <dgm:prSet presAssocID="{B52AF248-9464-4B97-B3CF-DD4C4329579E}" presName="parentLin" presStyleCnt="0"/>
      <dgm:spPr/>
    </dgm:pt>
    <dgm:pt modelId="{0CB0B22B-727A-42F5-AFFF-7D15D99CF009}" type="pres">
      <dgm:prSet presAssocID="{B52AF248-9464-4B97-B3CF-DD4C4329579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3D3D391-0BD2-4397-B2D8-B2AA40EBABFC}" type="pres">
      <dgm:prSet presAssocID="{B52AF248-9464-4B97-B3CF-DD4C432957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2920-2AAB-403B-B2D1-C378ECEDB1B4}" type="pres">
      <dgm:prSet presAssocID="{B52AF248-9464-4B97-B3CF-DD4C4329579E}" presName="negativeSpace" presStyleCnt="0"/>
      <dgm:spPr/>
    </dgm:pt>
    <dgm:pt modelId="{B93D4EB7-376E-49D2-B328-BAB67AAD5227}" type="pres">
      <dgm:prSet presAssocID="{B52AF248-9464-4B97-B3CF-DD4C4329579E}" presName="childText" presStyleLbl="conFgAcc1" presStyleIdx="0" presStyleCnt="3">
        <dgm:presLayoutVars>
          <dgm:bulletEnabled val="1"/>
        </dgm:presLayoutVars>
      </dgm:prSet>
      <dgm:spPr/>
    </dgm:pt>
    <dgm:pt modelId="{0E61A5FC-9BB3-41BF-8C26-E8AA57768933}" type="pres">
      <dgm:prSet presAssocID="{75FFAB1D-5E17-4A9A-8978-812426BB75A3}" presName="spaceBetweenRectangles" presStyleCnt="0"/>
      <dgm:spPr/>
    </dgm:pt>
    <dgm:pt modelId="{57CDA1A5-C786-4044-A0BD-900D27805AFC}" type="pres">
      <dgm:prSet presAssocID="{7A47D61B-FBD5-4CAB-AEBA-929E3985E364}" presName="parentLin" presStyleCnt="0"/>
      <dgm:spPr/>
    </dgm:pt>
    <dgm:pt modelId="{0619F351-6060-4711-9134-D46E32971D82}" type="pres">
      <dgm:prSet presAssocID="{7A47D61B-FBD5-4CAB-AEBA-929E3985E3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CFE622-570A-43E4-B037-632F5A633DB7}" type="pres">
      <dgm:prSet presAssocID="{7A47D61B-FBD5-4CAB-AEBA-929E3985E3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73DCF-5671-4FA0-941F-7515BED3E917}" type="pres">
      <dgm:prSet presAssocID="{7A47D61B-FBD5-4CAB-AEBA-929E3985E364}" presName="negativeSpace" presStyleCnt="0"/>
      <dgm:spPr/>
    </dgm:pt>
    <dgm:pt modelId="{1705E849-3C4F-4C49-B063-7A12B1BE4521}" type="pres">
      <dgm:prSet presAssocID="{7A47D61B-FBD5-4CAB-AEBA-929E3985E364}" presName="childText" presStyleLbl="conFgAcc1" presStyleIdx="1" presStyleCnt="3">
        <dgm:presLayoutVars>
          <dgm:bulletEnabled val="1"/>
        </dgm:presLayoutVars>
      </dgm:prSet>
      <dgm:spPr/>
    </dgm:pt>
    <dgm:pt modelId="{9ACDE425-E823-4EE1-80B3-5BE8E6D1A745}" type="pres">
      <dgm:prSet presAssocID="{5D976A4E-5E93-447E-BE6E-4EC0938FFE8A}" presName="spaceBetweenRectangles" presStyleCnt="0"/>
      <dgm:spPr/>
    </dgm:pt>
    <dgm:pt modelId="{8A1F8BF9-FE77-4007-822B-5C3C1C54AA1E}" type="pres">
      <dgm:prSet presAssocID="{FF96BE87-FF9F-4D4D-88A2-3E4770429C2A}" presName="parentLin" presStyleCnt="0"/>
      <dgm:spPr/>
    </dgm:pt>
    <dgm:pt modelId="{FEAEAF3B-DF40-4AAF-A638-E4174A3035A9}" type="pres">
      <dgm:prSet presAssocID="{FF96BE87-FF9F-4D4D-88A2-3E4770429C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541A824-527E-4B49-A86B-707D99DF3398}" type="pres">
      <dgm:prSet presAssocID="{FF96BE87-FF9F-4D4D-88A2-3E4770429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12AC8-235F-4F53-9C20-0D16580B123B}" type="pres">
      <dgm:prSet presAssocID="{FF96BE87-FF9F-4D4D-88A2-3E4770429C2A}" presName="negativeSpace" presStyleCnt="0"/>
      <dgm:spPr/>
    </dgm:pt>
    <dgm:pt modelId="{5387CA12-9D26-4781-81C6-2EAC9F7E3E9C}" type="pres">
      <dgm:prSet presAssocID="{FF96BE87-FF9F-4D4D-88A2-3E4770429C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8AB6E9-7A33-455C-90F8-7071B0A6D0C4}" type="presOf" srcId="{FF96BE87-FF9F-4D4D-88A2-3E4770429C2A}" destId="{E541A824-527E-4B49-A86B-707D99DF3398}" srcOrd="1" destOrd="0" presId="urn:microsoft.com/office/officeart/2005/8/layout/list1"/>
    <dgm:cxn modelId="{001A69A6-4726-435C-920A-D1EBBD133141}" srcId="{7CB2AF9C-4B76-4FE9-9408-10108CD5EBC4}" destId="{B52AF248-9464-4B97-B3CF-DD4C4329579E}" srcOrd="0" destOrd="0" parTransId="{52B0C9F5-C923-4987-886C-344732D848F3}" sibTransId="{75FFAB1D-5E17-4A9A-8978-812426BB75A3}"/>
    <dgm:cxn modelId="{F881191E-8BEA-4495-8AE9-5E86477EFC34}" type="presOf" srcId="{B52AF248-9464-4B97-B3CF-DD4C4329579E}" destId="{73D3D391-0BD2-4397-B2D8-B2AA40EBABFC}" srcOrd="1" destOrd="0" presId="urn:microsoft.com/office/officeart/2005/8/layout/list1"/>
    <dgm:cxn modelId="{B3F31B66-1436-4E0A-91E1-EB36B3F7F039}" srcId="{7CB2AF9C-4B76-4FE9-9408-10108CD5EBC4}" destId="{FF96BE87-FF9F-4D4D-88A2-3E4770429C2A}" srcOrd="2" destOrd="0" parTransId="{0EFB21E1-7AC5-4654-921D-EE398C2246E0}" sibTransId="{36F5BD1A-1C2C-45D0-8B48-D99D596F553D}"/>
    <dgm:cxn modelId="{3CED213A-501D-443B-A476-655B39FFDD25}" type="presOf" srcId="{7A47D61B-FBD5-4CAB-AEBA-929E3985E364}" destId="{0619F351-6060-4711-9134-D46E32971D82}" srcOrd="0" destOrd="0" presId="urn:microsoft.com/office/officeart/2005/8/layout/list1"/>
    <dgm:cxn modelId="{9D1D7B53-4879-4B61-95D4-8A1CC38F3207}" type="presOf" srcId="{B52AF248-9464-4B97-B3CF-DD4C4329579E}" destId="{0CB0B22B-727A-42F5-AFFF-7D15D99CF009}" srcOrd="0" destOrd="0" presId="urn:microsoft.com/office/officeart/2005/8/layout/list1"/>
    <dgm:cxn modelId="{B49AF9C4-658A-4F1E-AA8F-6E3C932CFE2F}" type="presOf" srcId="{7A47D61B-FBD5-4CAB-AEBA-929E3985E364}" destId="{49CFE622-570A-43E4-B037-632F5A633DB7}" srcOrd="1" destOrd="0" presId="urn:microsoft.com/office/officeart/2005/8/layout/list1"/>
    <dgm:cxn modelId="{721DFAD5-CF93-4A8E-A8EA-6CB9680A9342}" type="presOf" srcId="{FF96BE87-FF9F-4D4D-88A2-3E4770429C2A}" destId="{FEAEAF3B-DF40-4AAF-A638-E4174A3035A9}" srcOrd="0" destOrd="0" presId="urn:microsoft.com/office/officeart/2005/8/layout/list1"/>
    <dgm:cxn modelId="{39DF8989-BA01-4181-9EEB-3F653F3DD260}" type="presOf" srcId="{7CB2AF9C-4B76-4FE9-9408-10108CD5EBC4}" destId="{8458FD87-2452-4DB2-81E1-C4A8F8DB3011}" srcOrd="0" destOrd="0" presId="urn:microsoft.com/office/officeart/2005/8/layout/list1"/>
    <dgm:cxn modelId="{6649277F-42C6-44FB-948A-8A41B0F411E9}" srcId="{7CB2AF9C-4B76-4FE9-9408-10108CD5EBC4}" destId="{7A47D61B-FBD5-4CAB-AEBA-929E3985E364}" srcOrd="1" destOrd="0" parTransId="{926A7B48-4CCC-4062-901F-E414F515BF41}" sibTransId="{5D976A4E-5E93-447E-BE6E-4EC0938FFE8A}"/>
    <dgm:cxn modelId="{1A404EDC-3332-474F-BA02-1CB6132966B2}" type="presParOf" srcId="{8458FD87-2452-4DB2-81E1-C4A8F8DB3011}" destId="{8B903835-84CF-401E-8382-2DDE10194D78}" srcOrd="0" destOrd="0" presId="urn:microsoft.com/office/officeart/2005/8/layout/list1"/>
    <dgm:cxn modelId="{D2B1911F-E6AA-427E-B717-F73CE99D86C7}" type="presParOf" srcId="{8B903835-84CF-401E-8382-2DDE10194D78}" destId="{0CB0B22B-727A-42F5-AFFF-7D15D99CF009}" srcOrd="0" destOrd="0" presId="urn:microsoft.com/office/officeart/2005/8/layout/list1"/>
    <dgm:cxn modelId="{E00D89C3-76CB-47A3-9BDE-9CB9C7A282B2}" type="presParOf" srcId="{8B903835-84CF-401E-8382-2DDE10194D78}" destId="{73D3D391-0BD2-4397-B2D8-B2AA40EBABFC}" srcOrd="1" destOrd="0" presId="urn:microsoft.com/office/officeart/2005/8/layout/list1"/>
    <dgm:cxn modelId="{3F8B379F-30DF-4B93-A430-4ECC71976004}" type="presParOf" srcId="{8458FD87-2452-4DB2-81E1-C4A8F8DB3011}" destId="{2CAC2920-2AAB-403B-B2D1-C378ECEDB1B4}" srcOrd="1" destOrd="0" presId="urn:microsoft.com/office/officeart/2005/8/layout/list1"/>
    <dgm:cxn modelId="{1100C30E-3073-4A28-AD52-0E457DE60F0D}" type="presParOf" srcId="{8458FD87-2452-4DB2-81E1-C4A8F8DB3011}" destId="{B93D4EB7-376E-49D2-B328-BAB67AAD5227}" srcOrd="2" destOrd="0" presId="urn:microsoft.com/office/officeart/2005/8/layout/list1"/>
    <dgm:cxn modelId="{6DA9DAF9-9859-4B9D-A929-013D4C87BA3A}" type="presParOf" srcId="{8458FD87-2452-4DB2-81E1-C4A8F8DB3011}" destId="{0E61A5FC-9BB3-41BF-8C26-E8AA57768933}" srcOrd="3" destOrd="0" presId="urn:microsoft.com/office/officeart/2005/8/layout/list1"/>
    <dgm:cxn modelId="{44EA4C32-3372-4885-A805-5229D8CE6B4D}" type="presParOf" srcId="{8458FD87-2452-4DB2-81E1-C4A8F8DB3011}" destId="{57CDA1A5-C786-4044-A0BD-900D27805AFC}" srcOrd="4" destOrd="0" presId="urn:microsoft.com/office/officeart/2005/8/layout/list1"/>
    <dgm:cxn modelId="{02BE7EB1-EA5D-44C6-A376-1DF776D0AE9E}" type="presParOf" srcId="{57CDA1A5-C786-4044-A0BD-900D27805AFC}" destId="{0619F351-6060-4711-9134-D46E32971D82}" srcOrd="0" destOrd="0" presId="urn:microsoft.com/office/officeart/2005/8/layout/list1"/>
    <dgm:cxn modelId="{C011CE5C-6953-4F81-8AE5-A14DDFD52BB4}" type="presParOf" srcId="{57CDA1A5-C786-4044-A0BD-900D27805AFC}" destId="{49CFE622-570A-43E4-B037-632F5A633DB7}" srcOrd="1" destOrd="0" presId="urn:microsoft.com/office/officeart/2005/8/layout/list1"/>
    <dgm:cxn modelId="{46CE0BAF-8CF6-41AB-8CF5-DBB0DCA55316}" type="presParOf" srcId="{8458FD87-2452-4DB2-81E1-C4A8F8DB3011}" destId="{0DB73DCF-5671-4FA0-941F-7515BED3E917}" srcOrd="5" destOrd="0" presId="urn:microsoft.com/office/officeart/2005/8/layout/list1"/>
    <dgm:cxn modelId="{905E0BEB-171A-4937-8534-481C22A7652E}" type="presParOf" srcId="{8458FD87-2452-4DB2-81E1-C4A8F8DB3011}" destId="{1705E849-3C4F-4C49-B063-7A12B1BE4521}" srcOrd="6" destOrd="0" presId="urn:microsoft.com/office/officeart/2005/8/layout/list1"/>
    <dgm:cxn modelId="{32C805A9-6F56-4249-A74E-BAA72024E41D}" type="presParOf" srcId="{8458FD87-2452-4DB2-81E1-C4A8F8DB3011}" destId="{9ACDE425-E823-4EE1-80B3-5BE8E6D1A745}" srcOrd="7" destOrd="0" presId="urn:microsoft.com/office/officeart/2005/8/layout/list1"/>
    <dgm:cxn modelId="{856A8763-FF84-442D-9F9A-781DF20A4AD3}" type="presParOf" srcId="{8458FD87-2452-4DB2-81E1-C4A8F8DB3011}" destId="{8A1F8BF9-FE77-4007-822B-5C3C1C54AA1E}" srcOrd="8" destOrd="0" presId="urn:microsoft.com/office/officeart/2005/8/layout/list1"/>
    <dgm:cxn modelId="{4B7FDB88-CCD3-4E04-8DC4-AE1C4626643E}" type="presParOf" srcId="{8A1F8BF9-FE77-4007-822B-5C3C1C54AA1E}" destId="{FEAEAF3B-DF40-4AAF-A638-E4174A3035A9}" srcOrd="0" destOrd="0" presId="urn:microsoft.com/office/officeart/2005/8/layout/list1"/>
    <dgm:cxn modelId="{945C57F5-B23C-484B-BB2C-A912DC70CFCA}" type="presParOf" srcId="{8A1F8BF9-FE77-4007-822B-5C3C1C54AA1E}" destId="{E541A824-527E-4B49-A86B-707D99DF3398}" srcOrd="1" destOrd="0" presId="urn:microsoft.com/office/officeart/2005/8/layout/list1"/>
    <dgm:cxn modelId="{95E66F93-47AA-46F4-BF7E-8C2AEA9DFC2E}" type="presParOf" srcId="{8458FD87-2452-4DB2-81E1-C4A8F8DB3011}" destId="{7DA12AC8-235F-4F53-9C20-0D16580B123B}" srcOrd="9" destOrd="0" presId="urn:microsoft.com/office/officeart/2005/8/layout/list1"/>
    <dgm:cxn modelId="{8BD4FD46-81D3-4730-A7F4-D13CBD901E42}" type="presParOf" srcId="{8458FD87-2452-4DB2-81E1-C4A8F8DB3011}" destId="{5387CA12-9D26-4781-81C6-2EAC9F7E3E9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28A26-0E77-4940-A0A3-90F08502ACB6}" type="doc">
      <dgm:prSet loTypeId="urn:microsoft.com/office/officeart/2005/8/layout/list1" loCatId="list" qsTypeId="urn:microsoft.com/office/officeart/2005/8/quickstyle/3d3" qsCatId="3D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7301142D-C0A6-4594-B732-C47E7C410D9B}">
      <dgm:prSet phldrT="[Текст]" custT="1"/>
      <dgm:spPr/>
      <dgm:t>
        <a:bodyPr/>
        <a:lstStyle/>
        <a:p>
          <a:r>
            <a:rPr lang="en-US" sz="2800" b="1" dirty="0" smtClean="0"/>
            <a:t>VII. </a:t>
          </a:r>
          <a:r>
            <a:rPr lang="en-US" sz="2800" b="1" dirty="0" err="1" smtClean="0"/>
            <a:t>Atrof</a:t>
          </a:r>
          <a:r>
            <a:rPr lang="en-US" sz="2800" b="1" dirty="0" smtClean="0"/>
            <a:t>  - </a:t>
          </a:r>
          <a:r>
            <a:rPr lang="en-US" sz="2800" b="1" dirty="0" err="1" smtClean="0"/>
            <a:t>muhit</a:t>
          </a:r>
          <a:r>
            <a:rPr lang="en-US" sz="2800" b="1" dirty="0" smtClean="0"/>
            <a:t> </a:t>
          </a:r>
          <a:r>
            <a:rPr lang="en-US" sz="2800" b="1" dirty="0" err="1" smtClean="0"/>
            <a:t>va</a:t>
          </a:r>
          <a:r>
            <a:rPr lang="en-US" sz="2800" b="1" dirty="0" smtClean="0"/>
            <a:t> </a:t>
          </a:r>
          <a:r>
            <a:rPr lang="en-US" sz="2800" b="1" dirty="0" err="1" smtClean="0"/>
            <a:t>aholining</a:t>
          </a:r>
          <a:r>
            <a:rPr lang="en-US" sz="2800" b="1" dirty="0" smtClean="0"/>
            <a:t> </a:t>
          </a:r>
          <a:r>
            <a:rPr lang="en-US" sz="2800" b="1" dirty="0" err="1" smtClean="0"/>
            <a:t>nisbatan</a:t>
          </a:r>
          <a:r>
            <a:rPr lang="en-US" sz="2800" b="1" dirty="0" smtClean="0"/>
            <a:t> </a:t>
          </a:r>
          <a:r>
            <a:rPr lang="en-US" sz="2800" b="1" dirty="0" err="1" smtClean="0"/>
            <a:t>kichikina</a:t>
          </a:r>
          <a:r>
            <a:rPr lang="en-US" sz="2800" b="1" dirty="0" smtClean="0"/>
            <a:t> </a:t>
          </a:r>
          <a:r>
            <a:rPr lang="en-US" sz="2800" b="1" dirty="0" err="1" smtClean="0"/>
            <a:t>hududlarda</a:t>
          </a:r>
          <a:r>
            <a:rPr lang="en-US" sz="2800" b="1" dirty="0" smtClean="0"/>
            <a:t> </a:t>
          </a:r>
          <a:r>
            <a:rPr lang="en-US" sz="2800" b="1" dirty="0" err="1" smtClean="0"/>
            <a:t>to’planib</a:t>
          </a:r>
          <a:r>
            <a:rPr lang="en-US" sz="2800" b="1" dirty="0" smtClean="0"/>
            <a:t> </a:t>
          </a:r>
          <a:r>
            <a:rPr lang="en-US" sz="2800" b="1" dirty="0" err="1" smtClean="0"/>
            <a:t>yashashi</a:t>
          </a:r>
          <a:r>
            <a:rPr lang="en-US" sz="2800" b="1" dirty="0" smtClean="0"/>
            <a:t> </a:t>
          </a:r>
          <a:r>
            <a:rPr lang="en-US" sz="2800" b="1" dirty="0" err="1" smtClean="0"/>
            <a:t>bilan</a:t>
          </a:r>
          <a:r>
            <a:rPr lang="en-US" sz="2800" b="1" dirty="0" smtClean="0"/>
            <a:t> </a:t>
          </a:r>
          <a:r>
            <a:rPr lang="en-US" sz="2800" b="1" dirty="0" err="1" smtClean="0"/>
            <a:t>bog’liq</a:t>
          </a:r>
          <a:r>
            <a:rPr lang="en-US" sz="2800" b="1" dirty="0" smtClean="0"/>
            <a:t> </a:t>
          </a:r>
          <a:r>
            <a:rPr lang="en-US" sz="2800" b="1" dirty="0" err="1" smtClean="0"/>
            <a:t>bo’lgan</a:t>
          </a:r>
          <a:r>
            <a:rPr lang="en-US" sz="2800" b="1" dirty="0" smtClean="0"/>
            <a:t> </a:t>
          </a:r>
          <a:r>
            <a:rPr lang="en-US" sz="2800" b="1" dirty="0" err="1" smtClean="0"/>
            <a:t>omillar</a:t>
          </a:r>
          <a:r>
            <a:rPr lang="en-US" sz="2800" b="1" dirty="0" smtClean="0"/>
            <a:t>.</a:t>
          </a:r>
          <a:endParaRPr lang="ru-RU" sz="2800" dirty="0"/>
        </a:p>
      </dgm:t>
    </dgm:pt>
    <dgm:pt modelId="{EBCF4046-8637-4891-AACF-97EA99375797}" type="parTrans" cxnId="{65F87F4D-38D5-43CE-ABE8-52B5BF480198}">
      <dgm:prSet/>
      <dgm:spPr/>
      <dgm:t>
        <a:bodyPr/>
        <a:lstStyle/>
        <a:p>
          <a:endParaRPr lang="ru-RU"/>
        </a:p>
      </dgm:t>
    </dgm:pt>
    <dgm:pt modelId="{384D9684-86FE-4A5F-8F77-B2C2C9891CCF}" type="sibTrans" cxnId="{65F87F4D-38D5-43CE-ABE8-52B5BF480198}">
      <dgm:prSet/>
      <dgm:spPr/>
      <dgm:t>
        <a:bodyPr/>
        <a:lstStyle/>
        <a:p>
          <a:endParaRPr lang="ru-RU"/>
        </a:p>
      </dgm:t>
    </dgm:pt>
    <dgm:pt modelId="{DF008CD9-1441-4EA2-B09B-3CC21059459B}">
      <dgm:prSet phldrT="[Текст]" custT="1"/>
      <dgm:spPr/>
      <dgm:t>
        <a:bodyPr/>
        <a:lstStyle/>
        <a:p>
          <a:r>
            <a:rPr lang="en-US" sz="2800" b="1" dirty="0" smtClean="0"/>
            <a:t>VIII. </a:t>
          </a:r>
          <a:r>
            <a:rPr lang="en-US" sz="2800" b="1" dirty="0" err="1" smtClean="0"/>
            <a:t>Texnika</a:t>
          </a:r>
          <a:r>
            <a:rPr lang="en-US" sz="2800" b="1" dirty="0" smtClean="0"/>
            <a:t> </a:t>
          </a:r>
          <a:r>
            <a:rPr lang="en-US" sz="2800" b="1" dirty="0" err="1" smtClean="0"/>
            <a:t>va</a:t>
          </a:r>
          <a:r>
            <a:rPr lang="en-US" sz="2800" b="1" dirty="0" smtClean="0"/>
            <a:t> </a:t>
          </a:r>
          <a:r>
            <a:rPr lang="en-US" sz="2800" b="1" dirty="0" err="1" smtClean="0"/>
            <a:t>turmush</a:t>
          </a:r>
          <a:r>
            <a:rPr lang="en-US" sz="2800" b="1" dirty="0" smtClean="0"/>
            <a:t> </a:t>
          </a:r>
          <a:r>
            <a:rPr lang="en-US" sz="2800" b="1" dirty="0" err="1" smtClean="0"/>
            <a:t>taraqqiyoti</a:t>
          </a:r>
          <a:r>
            <a:rPr lang="en-US" sz="2800" b="1" dirty="0" smtClean="0"/>
            <a:t> </a:t>
          </a:r>
          <a:r>
            <a:rPr lang="en-US" sz="2800" b="1" dirty="0" err="1" smtClean="0"/>
            <a:t>omillari</a:t>
          </a:r>
          <a:r>
            <a:rPr lang="en-US" sz="2800" b="1" dirty="0" smtClean="0"/>
            <a:t>.</a:t>
          </a:r>
          <a:endParaRPr lang="ru-RU" sz="2800" dirty="0"/>
        </a:p>
      </dgm:t>
    </dgm:pt>
    <dgm:pt modelId="{E99D1EDB-37C3-40DC-9A5E-A315EC001B11}" type="parTrans" cxnId="{5629EDFE-4DAD-42A8-8B8B-31BF47D41EDB}">
      <dgm:prSet/>
      <dgm:spPr/>
      <dgm:t>
        <a:bodyPr/>
        <a:lstStyle/>
        <a:p>
          <a:endParaRPr lang="ru-RU"/>
        </a:p>
      </dgm:t>
    </dgm:pt>
    <dgm:pt modelId="{CAC40B86-A7EF-4573-AE98-76CB9AFF77B4}" type="sibTrans" cxnId="{5629EDFE-4DAD-42A8-8B8B-31BF47D41EDB}">
      <dgm:prSet/>
      <dgm:spPr/>
      <dgm:t>
        <a:bodyPr/>
        <a:lstStyle/>
        <a:p>
          <a:endParaRPr lang="ru-RU"/>
        </a:p>
      </dgm:t>
    </dgm:pt>
    <dgm:pt modelId="{72D409DA-1CC8-48E3-9D55-6032B14B1ED8}">
      <dgm:prSet phldrT="[Текст]" custT="1"/>
      <dgm:spPr/>
      <dgm:t>
        <a:bodyPr/>
        <a:lstStyle/>
        <a:p>
          <a:r>
            <a:rPr lang="en-US" sz="2800" b="1" dirty="0" smtClean="0"/>
            <a:t>IX. </a:t>
          </a:r>
          <a:r>
            <a:rPr lang="en-US" sz="2800" b="1" dirty="0" err="1" smtClean="0"/>
            <a:t>Sog’liq</a:t>
          </a:r>
          <a:r>
            <a:rPr lang="en-US" sz="2800" b="1" dirty="0" smtClean="0"/>
            <a:t> </a:t>
          </a:r>
          <a:r>
            <a:rPr lang="en-US" sz="2800" b="1" dirty="0" err="1" smtClean="0"/>
            <a:t>masalasida</a:t>
          </a:r>
          <a:r>
            <a:rPr lang="en-US" sz="2800" b="1" dirty="0" smtClean="0"/>
            <a:t> </a:t>
          </a:r>
          <a:r>
            <a:rPr lang="en-US" sz="2800" b="1" dirty="0" err="1" smtClean="0"/>
            <a:t>ongsizlik</a:t>
          </a:r>
          <a:r>
            <a:rPr lang="en-US" sz="2800" b="1" dirty="0" smtClean="0"/>
            <a:t>, </a:t>
          </a:r>
          <a:r>
            <a:rPr lang="en-US" sz="2800" b="1" dirty="0" err="1" smtClean="0"/>
            <a:t>savodsizlik</a:t>
          </a:r>
          <a:r>
            <a:rPr lang="en-US" sz="2800" b="1" dirty="0" smtClean="0"/>
            <a:t> </a:t>
          </a:r>
          <a:r>
            <a:rPr lang="en-US" sz="2800" b="1" dirty="0" err="1" smtClean="0"/>
            <a:t>va</a:t>
          </a:r>
          <a:r>
            <a:rPr lang="en-US" sz="2800" b="1" dirty="0" smtClean="0"/>
            <a:t> </a:t>
          </a:r>
          <a:r>
            <a:rPr lang="en-US" sz="2800" b="1" dirty="0" err="1" smtClean="0"/>
            <a:t>malakasizlik</a:t>
          </a:r>
          <a:r>
            <a:rPr lang="en-US" sz="2800" b="1" dirty="0" smtClean="0"/>
            <a:t> </a:t>
          </a:r>
          <a:r>
            <a:rPr lang="en-US" sz="2800" b="1" dirty="0" err="1" smtClean="0"/>
            <a:t>omillari</a:t>
          </a:r>
          <a:r>
            <a:rPr lang="en-US" sz="2800" b="1" dirty="0" smtClean="0"/>
            <a:t>.</a:t>
          </a:r>
          <a:endParaRPr lang="ru-RU" sz="2800" dirty="0"/>
        </a:p>
      </dgm:t>
    </dgm:pt>
    <dgm:pt modelId="{B52AE7CC-B45D-4751-A9DF-29E16743EC26}" type="parTrans" cxnId="{325269D6-D263-4C4F-B905-4C3AAC911664}">
      <dgm:prSet/>
      <dgm:spPr/>
      <dgm:t>
        <a:bodyPr/>
        <a:lstStyle/>
        <a:p>
          <a:endParaRPr lang="ru-RU"/>
        </a:p>
      </dgm:t>
    </dgm:pt>
    <dgm:pt modelId="{19A00323-AE41-45BF-AD33-8CFFC947A7BD}" type="sibTrans" cxnId="{325269D6-D263-4C4F-B905-4C3AAC911664}">
      <dgm:prSet/>
      <dgm:spPr/>
      <dgm:t>
        <a:bodyPr/>
        <a:lstStyle/>
        <a:p>
          <a:endParaRPr lang="ru-RU"/>
        </a:p>
      </dgm:t>
    </dgm:pt>
    <dgm:pt modelId="{726CB16F-1A32-464D-B881-7571DB8D5108}" type="pres">
      <dgm:prSet presAssocID="{38A28A26-0E77-4940-A0A3-90F08502AC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884DA-8DEE-4C7B-963A-1F3FC1A940C7}" type="pres">
      <dgm:prSet presAssocID="{7301142D-C0A6-4594-B732-C47E7C410D9B}" presName="parentLin" presStyleCnt="0"/>
      <dgm:spPr/>
    </dgm:pt>
    <dgm:pt modelId="{F711EF75-25A6-41DD-8F35-897200170065}" type="pres">
      <dgm:prSet presAssocID="{7301142D-C0A6-4594-B732-C47E7C410D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F01836-0FE1-432D-8645-8BF47B532620}" type="pres">
      <dgm:prSet presAssocID="{7301142D-C0A6-4594-B732-C47E7C410D9B}" presName="parentText" presStyleLbl="node1" presStyleIdx="0" presStyleCnt="3" custScaleX="105605" custScaleY="262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EE4E3-AE84-4AC2-937D-6C9091DF1F02}" type="pres">
      <dgm:prSet presAssocID="{7301142D-C0A6-4594-B732-C47E7C410D9B}" presName="negativeSpace" presStyleCnt="0"/>
      <dgm:spPr/>
    </dgm:pt>
    <dgm:pt modelId="{EB260DCA-86A6-4F80-A934-2721D1EA787E}" type="pres">
      <dgm:prSet presAssocID="{7301142D-C0A6-4594-B732-C47E7C410D9B}" presName="childText" presStyleLbl="conFgAcc1" presStyleIdx="0" presStyleCnt="3">
        <dgm:presLayoutVars>
          <dgm:bulletEnabled val="1"/>
        </dgm:presLayoutVars>
      </dgm:prSet>
      <dgm:spPr/>
    </dgm:pt>
    <dgm:pt modelId="{F61C9D05-5535-42FC-88C0-395E8FE45DD7}" type="pres">
      <dgm:prSet presAssocID="{384D9684-86FE-4A5F-8F77-B2C2C9891CCF}" presName="spaceBetweenRectangles" presStyleCnt="0"/>
      <dgm:spPr/>
    </dgm:pt>
    <dgm:pt modelId="{8C9B5E73-04BC-41F9-98FF-1661172721F1}" type="pres">
      <dgm:prSet presAssocID="{DF008CD9-1441-4EA2-B09B-3CC21059459B}" presName="parentLin" presStyleCnt="0"/>
      <dgm:spPr/>
    </dgm:pt>
    <dgm:pt modelId="{4E64C0A0-41C1-421A-9B78-5F041AE0D907}" type="pres">
      <dgm:prSet presAssocID="{DF008CD9-1441-4EA2-B09B-3CC2105945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324361-4EFB-4BAE-BEF1-70D7E1C48F3A}" type="pres">
      <dgm:prSet presAssocID="{DF008CD9-1441-4EA2-B09B-3CC21059459B}" presName="parentText" presStyleLbl="node1" presStyleIdx="1" presStyleCnt="3" custScaleX="105359" custScaleY="246102" custLinFactNeighborX="-6256" custLinFactNeighborY="2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B5CF0-32D4-4B71-ACBF-D74C898D93FE}" type="pres">
      <dgm:prSet presAssocID="{DF008CD9-1441-4EA2-B09B-3CC21059459B}" presName="negativeSpace" presStyleCnt="0"/>
      <dgm:spPr/>
    </dgm:pt>
    <dgm:pt modelId="{52EEDA3E-3615-4BEC-A484-F51186973412}" type="pres">
      <dgm:prSet presAssocID="{DF008CD9-1441-4EA2-B09B-3CC21059459B}" presName="childText" presStyleLbl="conFgAcc1" presStyleIdx="1" presStyleCnt="3">
        <dgm:presLayoutVars>
          <dgm:bulletEnabled val="1"/>
        </dgm:presLayoutVars>
      </dgm:prSet>
      <dgm:spPr/>
    </dgm:pt>
    <dgm:pt modelId="{F72AFAEB-0064-454C-9999-B7238D39262D}" type="pres">
      <dgm:prSet presAssocID="{CAC40B86-A7EF-4573-AE98-76CB9AFF77B4}" presName="spaceBetweenRectangles" presStyleCnt="0"/>
      <dgm:spPr/>
    </dgm:pt>
    <dgm:pt modelId="{621D1985-0D3A-4013-9CEC-D804ECF2B791}" type="pres">
      <dgm:prSet presAssocID="{72D409DA-1CC8-48E3-9D55-6032B14B1ED8}" presName="parentLin" presStyleCnt="0"/>
      <dgm:spPr/>
    </dgm:pt>
    <dgm:pt modelId="{5269F812-A757-4A1C-ABDF-53054C705B1F}" type="pres">
      <dgm:prSet presAssocID="{72D409DA-1CC8-48E3-9D55-6032B14B1E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14CC40-794A-47C0-AEA1-81CA206C09BD}" type="pres">
      <dgm:prSet presAssocID="{72D409DA-1CC8-48E3-9D55-6032B14B1ED8}" presName="parentText" presStyleLbl="node1" presStyleIdx="2" presStyleCnt="3" custScaleX="106696" custScaleY="22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4A6F-6B4C-49AC-B3F7-88352B2CB81F}" type="pres">
      <dgm:prSet presAssocID="{72D409DA-1CC8-48E3-9D55-6032B14B1ED8}" presName="negativeSpace" presStyleCnt="0"/>
      <dgm:spPr/>
    </dgm:pt>
    <dgm:pt modelId="{14336395-199F-481D-9569-65EC01E57A7C}" type="pres">
      <dgm:prSet presAssocID="{72D409DA-1CC8-48E3-9D55-6032B14B1E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2B1427-8173-4843-B099-5A943CD88A7E}" type="presOf" srcId="{72D409DA-1CC8-48E3-9D55-6032B14B1ED8}" destId="{6014CC40-794A-47C0-AEA1-81CA206C09BD}" srcOrd="1" destOrd="0" presId="urn:microsoft.com/office/officeart/2005/8/layout/list1"/>
    <dgm:cxn modelId="{3FFCFB81-4E27-44C8-9020-CC85412A2391}" type="presOf" srcId="{DF008CD9-1441-4EA2-B09B-3CC21059459B}" destId="{7E324361-4EFB-4BAE-BEF1-70D7E1C48F3A}" srcOrd="1" destOrd="0" presId="urn:microsoft.com/office/officeart/2005/8/layout/list1"/>
    <dgm:cxn modelId="{65F87F4D-38D5-43CE-ABE8-52B5BF480198}" srcId="{38A28A26-0E77-4940-A0A3-90F08502ACB6}" destId="{7301142D-C0A6-4594-B732-C47E7C410D9B}" srcOrd="0" destOrd="0" parTransId="{EBCF4046-8637-4891-AACF-97EA99375797}" sibTransId="{384D9684-86FE-4A5F-8F77-B2C2C9891CCF}"/>
    <dgm:cxn modelId="{FDEA44F8-CBA3-4AA2-981F-DE7893045ADD}" type="presOf" srcId="{7301142D-C0A6-4594-B732-C47E7C410D9B}" destId="{F711EF75-25A6-41DD-8F35-897200170065}" srcOrd="0" destOrd="0" presId="urn:microsoft.com/office/officeart/2005/8/layout/list1"/>
    <dgm:cxn modelId="{A8B4CFC0-6F9E-4479-A0D7-95627B4F0667}" type="presOf" srcId="{38A28A26-0E77-4940-A0A3-90F08502ACB6}" destId="{726CB16F-1A32-464D-B881-7571DB8D5108}" srcOrd="0" destOrd="0" presId="urn:microsoft.com/office/officeart/2005/8/layout/list1"/>
    <dgm:cxn modelId="{73FA273B-1198-44A7-9593-F915824EAD5F}" type="presOf" srcId="{DF008CD9-1441-4EA2-B09B-3CC21059459B}" destId="{4E64C0A0-41C1-421A-9B78-5F041AE0D907}" srcOrd="0" destOrd="0" presId="urn:microsoft.com/office/officeart/2005/8/layout/list1"/>
    <dgm:cxn modelId="{482316C5-F1E3-44BC-B5F3-1275C5302BB9}" type="presOf" srcId="{7301142D-C0A6-4594-B732-C47E7C410D9B}" destId="{76F01836-0FE1-432D-8645-8BF47B532620}" srcOrd="1" destOrd="0" presId="urn:microsoft.com/office/officeart/2005/8/layout/list1"/>
    <dgm:cxn modelId="{325269D6-D263-4C4F-B905-4C3AAC911664}" srcId="{38A28A26-0E77-4940-A0A3-90F08502ACB6}" destId="{72D409DA-1CC8-48E3-9D55-6032B14B1ED8}" srcOrd="2" destOrd="0" parTransId="{B52AE7CC-B45D-4751-A9DF-29E16743EC26}" sibTransId="{19A00323-AE41-45BF-AD33-8CFFC947A7BD}"/>
    <dgm:cxn modelId="{5629EDFE-4DAD-42A8-8B8B-31BF47D41EDB}" srcId="{38A28A26-0E77-4940-A0A3-90F08502ACB6}" destId="{DF008CD9-1441-4EA2-B09B-3CC21059459B}" srcOrd="1" destOrd="0" parTransId="{E99D1EDB-37C3-40DC-9A5E-A315EC001B11}" sibTransId="{CAC40B86-A7EF-4573-AE98-76CB9AFF77B4}"/>
    <dgm:cxn modelId="{0438B950-6690-4B71-BC41-6A650070A52C}" type="presOf" srcId="{72D409DA-1CC8-48E3-9D55-6032B14B1ED8}" destId="{5269F812-A757-4A1C-ABDF-53054C705B1F}" srcOrd="0" destOrd="0" presId="urn:microsoft.com/office/officeart/2005/8/layout/list1"/>
    <dgm:cxn modelId="{FDC36EF6-E5FA-4570-B5C8-F44A026658FD}" type="presParOf" srcId="{726CB16F-1A32-464D-B881-7571DB8D5108}" destId="{396884DA-8DEE-4C7B-963A-1F3FC1A940C7}" srcOrd="0" destOrd="0" presId="urn:microsoft.com/office/officeart/2005/8/layout/list1"/>
    <dgm:cxn modelId="{32318A2B-6AA9-4494-8C08-8B4C56410996}" type="presParOf" srcId="{396884DA-8DEE-4C7B-963A-1F3FC1A940C7}" destId="{F711EF75-25A6-41DD-8F35-897200170065}" srcOrd="0" destOrd="0" presId="urn:microsoft.com/office/officeart/2005/8/layout/list1"/>
    <dgm:cxn modelId="{372278D7-E589-46A7-9EC4-65854657578A}" type="presParOf" srcId="{396884DA-8DEE-4C7B-963A-1F3FC1A940C7}" destId="{76F01836-0FE1-432D-8645-8BF47B532620}" srcOrd="1" destOrd="0" presId="urn:microsoft.com/office/officeart/2005/8/layout/list1"/>
    <dgm:cxn modelId="{3AA3B53B-4E84-439E-880A-06B3DB4173DC}" type="presParOf" srcId="{726CB16F-1A32-464D-B881-7571DB8D5108}" destId="{BE5EE4E3-AE84-4AC2-937D-6C9091DF1F02}" srcOrd="1" destOrd="0" presId="urn:microsoft.com/office/officeart/2005/8/layout/list1"/>
    <dgm:cxn modelId="{2B81DD3D-64B4-4B97-9F0D-B44643DF1D12}" type="presParOf" srcId="{726CB16F-1A32-464D-B881-7571DB8D5108}" destId="{EB260DCA-86A6-4F80-A934-2721D1EA787E}" srcOrd="2" destOrd="0" presId="urn:microsoft.com/office/officeart/2005/8/layout/list1"/>
    <dgm:cxn modelId="{1A4137C9-22FB-4B24-84F7-AB1EDB0CFF9C}" type="presParOf" srcId="{726CB16F-1A32-464D-B881-7571DB8D5108}" destId="{F61C9D05-5535-42FC-88C0-395E8FE45DD7}" srcOrd="3" destOrd="0" presId="urn:microsoft.com/office/officeart/2005/8/layout/list1"/>
    <dgm:cxn modelId="{D660AABA-FC66-484D-87A5-A9BCA8CB471A}" type="presParOf" srcId="{726CB16F-1A32-464D-B881-7571DB8D5108}" destId="{8C9B5E73-04BC-41F9-98FF-1661172721F1}" srcOrd="4" destOrd="0" presId="urn:microsoft.com/office/officeart/2005/8/layout/list1"/>
    <dgm:cxn modelId="{DAEA6F58-1CC0-4CFD-8A35-CE910C0D9CD3}" type="presParOf" srcId="{8C9B5E73-04BC-41F9-98FF-1661172721F1}" destId="{4E64C0A0-41C1-421A-9B78-5F041AE0D907}" srcOrd="0" destOrd="0" presId="urn:microsoft.com/office/officeart/2005/8/layout/list1"/>
    <dgm:cxn modelId="{483EC523-D5B4-403E-A561-4526C9AD67A3}" type="presParOf" srcId="{8C9B5E73-04BC-41F9-98FF-1661172721F1}" destId="{7E324361-4EFB-4BAE-BEF1-70D7E1C48F3A}" srcOrd="1" destOrd="0" presId="urn:microsoft.com/office/officeart/2005/8/layout/list1"/>
    <dgm:cxn modelId="{66DD14DF-BB13-48DD-A8A4-968C2A4FAF4B}" type="presParOf" srcId="{726CB16F-1A32-464D-B881-7571DB8D5108}" destId="{A45B5CF0-32D4-4B71-ACBF-D74C898D93FE}" srcOrd="5" destOrd="0" presId="urn:microsoft.com/office/officeart/2005/8/layout/list1"/>
    <dgm:cxn modelId="{D3C1FF15-830F-41BF-B59D-DF3A347B436C}" type="presParOf" srcId="{726CB16F-1A32-464D-B881-7571DB8D5108}" destId="{52EEDA3E-3615-4BEC-A484-F51186973412}" srcOrd="6" destOrd="0" presId="urn:microsoft.com/office/officeart/2005/8/layout/list1"/>
    <dgm:cxn modelId="{D2CF30CF-2DEE-40A3-A841-0456EC077A37}" type="presParOf" srcId="{726CB16F-1A32-464D-B881-7571DB8D5108}" destId="{F72AFAEB-0064-454C-9999-B7238D39262D}" srcOrd="7" destOrd="0" presId="urn:microsoft.com/office/officeart/2005/8/layout/list1"/>
    <dgm:cxn modelId="{33877E54-D936-49D0-943D-6617B36597C3}" type="presParOf" srcId="{726CB16F-1A32-464D-B881-7571DB8D5108}" destId="{621D1985-0D3A-4013-9CEC-D804ECF2B791}" srcOrd="8" destOrd="0" presId="urn:microsoft.com/office/officeart/2005/8/layout/list1"/>
    <dgm:cxn modelId="{899153D5-E983-497B-8ECC-674F145F1E59}" type="presParOf" srcId="{621D1985-0D3A-4013-9CEC-D804ECF2B791}" destId="{5269F812-A757-4A1C-ABDF-53054C705B1F}" srcOrd="0" destOrd="0" presId="urn:microsoft.com/office/officeart/2005/8/layout/list1"/>
    <dgm:cxn modelId="{4A2DD7C7-ACE0-4075-AC79-2D77D0D5478A}" type="presParOf" srcId="{621D1985-0D3A-4013-9CEC-D804ECF2B791}" destId="{6014CC40-794A-47C0-AEA1-81CA206C09BD}" srcOrd="1" destOrd="0" presId="urn:microsoft.com/office/officeart/2005/8/layout/list1"/>
    <dgm:cxn modelId="{D830598C-43CE-47C2-B686-283BCF849F92}" type="presParOf" srcId="{726CB16F-1A32-464D-B881-7571DB8D5108}" destId="{F4D54A6F-6B4C-49AC-B3F7-88352B2CB81F}" srcOrd="9" destOrd="0" presId="urn:microsoft.com/office/officeart/2005/8/layout/list1"/>
    <dgm:cxn modelId="{D42B290A-8902-4C25-B636-B29EAC11DA59}" type="presParOf" srcId="{726CB16F-1A32-464D-B881-7571DB8D5108}" destId="{14336395-199F-481D-9569-65EC01E57A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3D23B2-8B37-4A96-A401-B70584A36D47}" type="doc">
      <dgm:prSet loTypeId="urn:microsoft.com/office/officeart/2005/8/layout/radial5" loCatId="relationship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AD05AB1-6D0E-4C36-8C9D-A85E8BEE48E2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Sog’lom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err="1" smtClean="0">
              <a:solidFill>
                <a:schemeClr val="bg1"/>
              </a:solidFill>
            </a:rPr>
            <a:t>turmush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err="1" smtClean="0">
              <a:solidFill>
                <a:schemeClr val="bg1"/>
              </a:solidFill>
            </a:rPr>
            <a:t>tarzi</a:t>
          </a:r>
          <a:r>
            <a:rPr lang="en-US" sz="2800" b="1" dirty="0" smtClean="0">
              <a:solidFill>
                <a:schemeClr val="bg1"/>
              </a:solidFill>
            </a:rPr>
            <a:t>: </a:t>
          </a:r>
          <a:r>
            <a:rPr lang="en-US" sz="2800" b="1" dirty="0" err="1" smtClean="0">
              <a:solidFill>
                <a:schemeClr val="bg1"/>
              </a:solidFill>
            </a:rPr>
            <a:t>Kimda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err="1" smtClean="0">
              <a:solidFill>
                <a:schemeClr val="bg1"/>
              </a:solidFill>
            </a:rPr>
            <a:t>qanaqa</a:t>
          </a:r>
          <a:r>
            <a:rPr lang="en-US" sz="2800" b="1" dirty="0" smtClean="0">
              <a:solidFill>
                <a:schemeClr val="bg1"/>
              </a:solidFill>
            </a:rPr>
            <a:t>?</a:t>
          </a:r>
          <a:endParaRPr lang="ru-RU" sz="2800" dirty="0">
            <a:solidFill>
              <a:schemeClr val="bg1"/>
            </a:solidFill>
          </a:endParaRPr>
        </a:p>
      </dgm:t>
    </dgm:pt>
    <dgm:pt modelId="{5F475B7E-A6CF-49F8-A536-E81B79EDBF36}" type="parTrans" cxnId="{0EF966F3-AA15-439F-9DD1-12779113CD54}">
      <dgm:prSet/>
      <dgm:spPr/>
      <dgm:t>
        <a:bodyPr/>
        <a:lstStyle/>
        <a:p>
          <a:endParaRPr lang="ru-RU"/>
        </a:p>
      </dgm:t>
    </dgm:pt>
    <dgm:pt modelId="{EB6E2EBD-A017-485B-B974-D56A6F4B751E}" type="sibTrans" cxnId="{0EF966F3-AA15-439F-9DD1-12779113CD54}">
      <dgm:prSet/>
      <dgm:spPr/>
      <dgm:t>
        <a:bodyPr/>
        <a:lstStyle/>
        <a:p>
          <a:endParaRPr lang="ru-RU"/>
        </a:p>
      </dgm:t>
    </dgm:pt>
    <dgm:pt modelId="{2E7E33DD-7A6C-4C2A-9CE3-B4B8DB5A8BA3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FINLANDIYADA: TOZA HAVODA SAYR QILING!</a:t>
          </a:r>
          <a:endParaRPr lang="ru-RU" sz="2000" dirty="0">
            <a:solidFill>
              <a:srgbClr val="0070C0"/>
            </a:solidFill>
          </a:endParaRPr>
        </a:p>
      </dgm:t>
    </dgm:pt>
    <dgm:pt modelId="{C0B190BD-6627-45EB-979D-47D50AD2AC7E}" type="parTrans" cxnId="{4FA3650D-9EB4-41EF-827D-F3B7EA94402B}">
      <dgm:prSet/>
      <dgm:spPr/>
      <dgm:t>
        <a:bodyPr/>
        <a:lstStyle/>
        <a:p>
          <a:endParaRPr lang="ru-RU"/>
        </a:p>
      </dgm:t>
    </dgm:pt>
    <dgm:pt modelId="{B10A5BD6-886D-4241-8B0F-1B1C6FA70B0B}" type="sibTrans" cxnId="{4FA3650D-9EB4-41EF-827D-F3B7EA94402B}">
      <dgm:prSet/>
      <dgm:spPr/>
      <dgm:t>
        <a:bodyPr/>
        <a:lstStyle/>
        <a:p>
          <a:endParaRPr lang="ru-RU"/>
        </a:p>
      </dgm:t>
    </dgm:pt>
    <dgm:pt modelId="{67357B3D-E0CF-44E6-A984-449C23EEF2E2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XITOYDA: KUYLANG, KO‘P YASHAYSIZ</a:t>
          </a:r>
          <a:r>
            <a:rPr lang="en-US" sz="2200" b="1" dirty="0" smtClean="0"/>
            <a:t>!</a:t>
          </a:r>
          <a:endParaRPr lang="ru-RU" sz="2200" dirty="0"/>
        </a:p>
      </dgm:t>
    </dgm:pt>
    <dgm:pt modelId="{BA9E89A1-FA87-490A-A0F0-D7D9CB0142B8}" type="parTrans" cxnId="{AA000D23-42C9-4BBC-9542-DC6C2E13B93D}">
      <dgm:prSet/>
      <dgm:spPr/>
      <dgm:t>
        <a:bodyPr/>
        <a:lstStyle/>
        <a:p>
          <a:endParaRPr lang="ru-RU"/>
        </a:p>
      </dgm:t>
    </dgm:pt>
    <dgm:pt modelId="{26CD8CAD-D625-4FA8-AEDA-EFB59CD8E45B}" type="sibTrans" cxnId="{AA000D23-42C9-4BBC-9542-DC6C2E13B93D}">
      <dgm:prSet/>
      <dgm:spPr/>
      <dgm:t>
        <a:bodyPr/>
        <a:lstStyle/>
        <a:p>
          <a:endParaRPr lang="ru-RU"/>
        </a:p>
      </dgm:t>
    </dgm:pt>
    <dgm:pt modelId="{927D41E7-0EE8-4258-9FBC-4559BE062D9F}">
      <dgm:prSet phldrT="[Текст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YANGI ZELANDIYADA: ASAL – STAFILOKOKNING DAVOSI</a:t>
          </a:r>
          <a:endParaRPr lang="ru-RU" dirty="0">
            <a:solidFill>
              <a:srgbClr val="0070C0"/>
            </a:solidFill>
          </a:endParaRPr>
        </a:p>
      </dgm:t>
    </dgm:pt>
    <dgm:pt modelId="{5E45B673-C4A6-488E-951C-CC970354060A}" type="parTrans" cxnId="{F9402E9A-363C-4754-823C-5FC16B0F5824}">
      <dgm:prSet/>
      <dgm:spPr/>
      <dgm:t>
        <a:bodyPr/>
        <a:lstStyle/>
        <a:p>
          <a:endParaRPr lang="ru-RU"/>
        </a:p>
      </dgm:t>
    </dgm:pt>
    <dgm:pt modelId="{97B7C80C-EFEF-460C-9A3B-5529AFE4D5DA}" type="sibTrans" cxnId="{F9402E9A-363C-4754-823C-5FC16B0F5824}">
      <dgm:prSet/>
      <dgm:spPr/>
      <dgm:t>
        <a:bodyPr/>
        <a:lstStyle/>
        <a:p>
          <a:endParaRPr lang="ru-RU"/>
        </a:p>
      </dgm:t>
    </dgm:pt>
    <dgm:pt modelId="{5227E83C-5C56-4BA4-AFD4-E0F0B640F66C}">
      <dgm:prSet phldrT="[Текст]" custT="1"/>
      <dgm:spPr/>
      <dgm:t>
        <a:bodyPr/>
        <a:lstStyle/>
        <a:p>
          <a:pPr marL="179388" indent="0"/>
          <a:r>
            <a:rPr lang="en-US" sz="2000" b="1" dirty="0" smtClean="0">
              <a:solidFill>
                <a:srgbClr val="0070C0"/>
              </a:solidFill>
            </a:rPr>
            <a:t>HINDISTONDA: ZIRAVORLARNING FOYDASI</a:t>
          </a:r>
          <a:endParaRPr lang="ru-RU" sz="2000" dirty="0">
            <a:solidFill>
              <a:srgbClr val="0070C0"/>
            </a:solidFill>
          </a:endParaRPr>
        </a:p>
      </dgm:t>
    </dgm:pt>
    <dgm:pt modelId="{C8CECC15-F4DA-4B08-8AA4-1944EA1ADAAB}" type="parTrans" cxnId="{127041C1-1D38-44A4-B509-06BFACFD30E2}">
      <dgm:prSet/>
      <dgm:spPr/>
      <dgm:t>
        <a:bodyPr/>
        <a:lstStyle/>
        <a:p>
          <a:endParaRPr lang="ru-RU"/>
        </a:p>
      </dgm:t>
    </dgm:pt>
    <dgm:pt modelId="{B3D808B9-3527-4C08-85C7-65CC675FC8D3}" type="sibTrans" cxnId="{127041C1-1D38-44A4-B509-06BFACFD30E2}">
      <dgm:prSet/>
      <dgm:spPr/>
      <dgm:t>
        <a:bodyPr/>
        <a:lstStyle/>
        <a:p>
          <a:endParaRPr lang="ru-RU"/>
        </a:p>
      </dgm:t>
    </dgm:pt>
    <dgm:pt modelId="{F0BA0413-447A-4C8C-A84F-8CEEE3A66659}" type="pres">
      <dgm:prSet presAssocID="{053D23B2-8B37-4A96-A401-B70584A36D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3A0F3-2107-4FE7-8EED-33956B1DF15F}" type="pres">
      <dgm:prSet presAssocID="{DAD05AB1-6D0E-4C36-8C9D-A85E8BEE48E2}" presName="centerShape" presStyleLbl="node0" presStyleIdx="0" presStyleCnt="1" custScaleX="175573" custScaleY="150496"/>
      <dgm:spPr/>
      <dgm:t>
        <a:bodyPr/>
        <a:lstStyle/>
        <a:p>
          <a:endParaRPr lang="ru-RU"/>
        </a:p>
      </dgm:t>
    </dgm:pt>
    <dgm:pt modelId="{8FBD8FE0-2710-4C18-8804-9E5E3014EC3C}" type="pres">
      <dgm:prSet presAssocID="{C0B190BD-6627-45EB-979D-47D50AD2AC7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E3F9739-35C3-4347-91D4-2F84F07C5FBF}" type="pres">
      <dgm:prSet presAssocID="{C0B190BD-6627-45EB-979D-47D50AD2AC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EFA1506-F967-4979-ADEC-4AA658F67202}" type="pres">
      <dgm:prSet presAssocID="{2E7E33DD-7A6C-4C2A-9CE3-B4B8DB5A8BA3}" presName="node" presStyleLbl="node1" presStyleIdx="0" presStyleCnt="4" custScaleX="225659" custScaleY="9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DC9D9-3971-40B6-A539-A4DACD25E46F}" type="pres">
      <dgm:prSet presAssocID="{BA9E89A1-FA87-490A-A0F0-D7D9CB0142B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764FC33-934A-41AE-945E-25D8F489B9BB}" type="pres">
      <dgm:prSet presAssocID="{BA9E89A1-FA87-490A-A0F0-D7D9CB0142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50C2BD-E7D9-4C12-B1DD-5AC4417C0216}" type="pres">
      <dgm:prSet presAssocID="{67357B3D-E0CF-44E6-A984-449C23EEF2E2}" presName="node" presStyleLbl="node1" presStyleIdx="1" presStyleCnt="4" custScaleX="147865" custScaleY="102971" custRadScaleRad="126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2D9-A0EB-44A8-8A57-3E63C297D987}" type="pres">
      <dgm:prSet presAssocID="{5E45B673-C4A6-488E-951C-CC970354060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E04B4A-8971-46F3-BAB6-A5124EAD4807}" type="pres">
      <dgm:prSet presAssocID="{5E45B673-C4A6-488E-951C-CC970354060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C747CE6-E8D3-4C19-A0A0-EA3CBDBB6F48}" type="pres">
      <dgm:prSet presAssocID="{927D41E7-0EE8-4258-9FBC-4559BE062D9F}" presName="node" presStyleLbl="node1" presStyleIdx="2" presStyleCnt="4" custScaleX="24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B2212-7250-4DC2-BDE9-888A80BA820B}" type="pres">
      <dgm:prSet presAssocID="{C8CECC15-F4DA-4B08-8AA4-1944EA1ADAA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73FE2DC-7C39-4B05-B1D7-E29F93C1502C}" type="pres">
      <dgm:prSet presAssocID="{C8CECC15-F4DA-4B08-8AA4-1944EA1ADAA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583DB23-1D30-419B-8E81-DDE4C234FAAF}" type="pres">
      <dgm:prSet presAssocID="{5227E83C-5C56-4BA4-AFD4-E0F0B640F66C}" presName="node" presStyleLbl="node1" presStyleIdx="3" presStyleCnt="4" custScaleX="150494" custScaleY="100363" custRadScaleRad="128308" custRadScaleInc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3650D-9EB4-41EF-827D-F3B7EA94402B}" srcId="{DAD05AB1-6D0E-4C36-8C9D-A85E8BEE48E2}" destId="{2E7E33DD-7A6C-4C2A-9CE3-B4B8DB5A8BA3}" srcOrd="0" destOrd="0" parTransId="{C0B190BD-6627-45EB-979D-47D50AD2AC7E}" sibTransId="{B10A5BD6-886D-4241-8B0F-1B1C6FA70B0B}"/>
    <dgm:cxn modelId="{F9402E9A-363C-4754-823C-5FC16B0F5824}" srcId="{DAD05AB1-6D0E-4C36-8C9D-A85E8BEE48E2}" destId="{927D41E7-0EE8-4258-9FBC-4559BE062D9F}" srcOrd="2" destOrd="0" parTransId="{5E45B673-C4A6-488E-951C-CC970354060A}" sibTransId="{97B7C80C-EFEF-460C-9A3B-5529AFE4D5DA}"/>
    <dgm:cxn modelId="{E91F1193-B77F-413D-88CE-466E76C076FF}" type="presOf" srcId="{C8CECC15-F4DA-4B08-8AA4-1944EA1ADAAB}" destId="{373FE2DC-7C39-4B05-B1D7-E29F93C1502C}" srcOrd="1" destOrd="0" presId="urn:microsoft.com/office/officeart/2005/8/layout/radial5"/>
    <dgm:cxn modelId="{657F3342-E570-4995-BAD7-692ADEA3C538}" type="presOf" srcId="{67357B3D-E0CF-44E6-A984-449C23EEF2E2}" destId="{B650C2BD-E7D9-4C12-B1DD-5AC4417C0216}" srcOrd="0" destOrd="0" presId="urn:microsoft.com/office/officeart/2005/8/layout/radial5"/>
    <dgm:cxn modelId="{5A2675FE-5046-4452-A979-6774CF22DF50}" type="presOf" srcId="{053D23B2-8B37-4A96-A401-B70584A36D47}" destId="{F0BA0413-447A-4C8C-A84F-8CEEE3A66659}" srcOrd="0" destOrd="0" presId="urn:microsoft.com/office/officeart/2005/8/layout/radial5"/>
    <dgm:cxn modelId="{AEE64467-F2F2-496B-9926-A6E9DE2AEE4F}" type="presOf" srcId="{DAD05AB1-6D0E-4C36-8C9D-A85E8BEE48E2}" destId="{11C3A0F3-2107-4FE7-8EED-33956B1DF15F}" srcOrd="0" destOrd="0" presId="urn:microsoft.com/office/officeart/2005/8/layout/radial5"/>
    <dgm:cxn modelId="{C03AE867-57BC-42E8-9060-032668A2F262}" type="presOf" srcId="{C8CECC15-F4DA-4B08-8AA4-1944EA1ADAAB}" destId="{A13B2212-7250-4DC2-BDE9-888A80BA820B}" srcOrd="0" destOrd="0" presId="urn:microsoft.com/office/officeart/2005/8/layout/radial5"/>
    <dgm:cxn modelId="{4CDEF509-C20E-41A3-B494-3F9B56F998AA}" type="presOf" srcId="{5227E83C-5C56-4BA4-AFD4-E0F0B640F66C}" destId="{8583DB23-1D30-419B-8E81-DDE4C234FAAF}" srcOrd="0" destOrd="0" presId="urn:microsoft.com/office/officeart/2005/8/layout/radial5"/>
    <dgm:cxn modelId="{08B4FE52-F6EA-4E22-B995-8919CE3B9268}" type="presOf" srcId="{BA9E89A1-FA87-490A-A0F0-D7D9CB0142B8}" destId="{490DC9D9-3971-40B6-A539-A4DACD25E46F}" srcOrd="0" destOrd="0" presId="urn:microsoft.com/office/officeart/2005/8/layout/radial5"/>
    <dgm:cxn modelId="{0EF966F3-AA15-439F-9DD1-12779113CD54}" srcId="{053D23B2-8B37-4A96-A401-B70584A36D47}" destId="{DAD05AB1-6D0E-4C36-8C9D-A85E8BEE48E2}" srcOrd="0" destOrd="0" parTransId="{5F475B7E-A6CF-49F8-A536-E81B79EDBF36}" sibTransId="{EB6E2EBD-A017-485B-B974-D56A6F4B751E}"/>
    <dgm:cxn modelId="{AF4CCB67-69A0-47B9-98FB-A9F5AEFD6C8E}" type="presOf" srcId="{5E45B673-C4A6-488E-951C-CC970354060A}" destId="{6EE04B4A-8971-46F3-BAB6-A5124EAD4807}" srcOrd="1" destOrd="0" presId="urn:microsoft.com/office/officeart/2005/8/layout/radial5"/>
    <dgm:cxn modelId="{8A636B27-EC34-4526-A35A-F511E8C21AE3}" type="presOf" srcId="{C0B190BD-6627-45EB-979D-47D50AD2AC7E}" destId="{8E3F9739-35C3-4347-91D4-2F84F07C5FBF}" srcOrd="1" destOrd="0" presId="urn:microsoft.com/office/officeart/2005/8/layout/radial5"/>
    <dgm:cxn modelId="{127041C1-1D38-44A4-B509-06BFACFD30E2}" srcId="{DAD05AB1-6D0E-4C36-8C9D-A85E8BEE48E2}" destId="{5227E83C-5C56-4BA4-AFD4-E0F0B640F66C}" srcOrd="3" destOrd="0" parTransId="{C8CECC15-F4DA-4B08-8AA4-1944EA1ADAAB}" sibTransId="{B3D808B9-3527-4C08-85C7-65CC675FC8D3}"/>
    <dgm:cxn modelId="{DF117450-9D3A-4D4A-8182-4E5867D9DB44}" type="presOf" srcId="{2E7E33DD-7A6C-4C2A-9CE3-B4B8DB5A8BA3}" destId="{AEFA1506-F967-4979-ADEC-4AA658F67202}" srcOrd="0" destOrd="0" presId="urn:microsoft.com/office/officeart/2005/8/layout/radial5"/>
    <dgm:cxn modelId="{AA000D23-42C9-4BBC-9542-DC6C2E13B93D}" srcId="{DAD05AB1-6D0E-4C36-8C9D-A85E8BEE48E2}" destId="{67357B3D-E0CF-44E6-A984-449C23EEF2E2}" srcOrd="1" destOrd="0" parTransId="{BA9E89A1-FA87-490A-A0F0-D7D9CB0142B8}" sibTransId="{26CD8CAD-D625-4FA8-AEDA-EFB59CD8E45B}"/>
    <dgm:cxn modelId="{0AC8D904-8746-447E-A27E-68CEFD1E4689}" type="presOf" srcId="{C0B190BD-6627-45EB-979D-47D50AD2AC7E}" destId="{8FBD8FE0-2710-4C18-8804-9E5E3014EC3C}" srcOrd="0" destOrd="0" presId="urn:microsoft.com/office/officeart/2005/8/layout/radial5"/>
    <dgm:cxn modelId="{B96743A2-F724-4D04-97F9-ABA2A800F2DD}" type="presOf" srcId="{BA9E89A1-FA87-490A-A0F0-D7D9CB0142B8}" destId="{5764FC33-934A-41AE-945E-25D8F489B9BB}" srcOrd="1" destOrd="0" presId="urn:microsoft.com/office/officeart/2005/8/layout/radial5"/>
    <dgm:cxn modelId="{52F8F1B7-AD8C-4A71-A61F-654CAC35F433}" type="presOf" srcId="{927D41E7-0EE8-4258-9FBC-4559BE062D9F}" destId="{AC747CE6-E8D3-4C19-A0A0-EA3CBDBB6F48}" srcOrd="0" destOrd="0" presId="urn:microsoft.com/office/officeart/2005/8/layout/radial5"/>
    <dgm:cxn modelId="{0FE0827C-F053-4CC2-B72A-5239433081D9}" type="presOf" srcId="{5E45B673-C4A6-488E-951C-CC970354060A}" destId="{B3C562D9-A0EB-44A8-8A57-3E63C297D987}" srcOrd="0" destOrd="0" presId="urn:microsoft.com/office/officeart/2005/8/layout/radial5"/>
    <dgm:cxn modelId="{53EA1A2A-4BE9-4131-AA90-055A550A3060}" type="presParOf" srcId="{F0BA0413-447A-4C8C-A84F-8CEEE3A66659}" destId="{11C3A0F3-2107-4FE7-8EED-33956B1DF15F}" srcOrd="0" destOrd="0" presId="urn:microsoft.com/office/officeart/2005/8/layout/radial5"/>
    <dgm:cxn modelId="{D9D07413-9261-45E6-8DA1-C064946FB30F}" type="presParOf" srcId="{F0BA0413-447A-4C8C-A84F-8CEEE3A66659}" destId="{8FBD8FE0-2710-4C18-8804-9E5E3014EC3C}" srcOrd="1" destOrd="0" presId="urn:microsoft.com/office/officeart/2005/8/layout/radial5"/>
    <dgm:cxn modelId="{0A63B3C3-83EF-4736-968F-F77F1B9B8753}" type="presParOf" srcId="{8FBD8FE0-2710-4C18-8804-9E5E3014EC3C}" destId="{8E3F9739-35C3-4347-91D4-2F84F07C5FBF}" srcOrd="0" destOrd="0" presId="urn:microsoft.com/office/officeart/2005/8/layout/radial5"/>
    <dgm:cxn modelId="{D8A8931B-0B21-41BA-B61E-6C20026E0112}" type="presParOf" srcId="{F0BA0413-447A-4C8C-A84F-8CEEE3A66659}" destId="{AEFA1506-F967-4979-ADEC-4AA658F67202}" srcOrd="2" destOrd="0" presId="urn:microsoft.com/office/officeart/2005/8/layout/radial5"/>
    <dgm:cxn modelId="{D4954B88-343E-4BB0-91D4-5D36AD142F17}" type="presParOf" srcId="{F0BA0413-447A-4C8C-A84F-8CEEE3A66659}" destId="{490DC9D9-3971-40B6-A539-A4DACD25E46F}" srcOrd="3" destOrd="0" presId="urn:microsoft.com/office/officeart/2005/8/layout/radial5"/>
    <dgm:cxn modelId="{5BB32EC7-6747-42CE-8846-295D2E9D6D16}" type="presParOf" srcId="{490DC9D9-3971-40B6-A539-A4DACD25E46F}" destId="{5764FC33-934A-41AE-945E-25D8F489B9BB}" srcOrd="0" destOrd="0" presId="urn:microsoft.com/office/officeart/2005/8/layout/radial5"/>
    <dgm:cxn modelId="{38999253-1489-4A6B-B814-66506A9AD0C9}" type="presParOf" srcId="{F0BA0413-447A-4C8C-A84F-8CEEE3A66659}" destId="{B650C2BD-E7D9-4C12-B1DD-5AC4417C0216}" srcOrd="4" destOrd="0" presId="urn:microsoft.com/office/officeart/2005/8/layout/radial5"/>
    <dgm:cxn modelId="{2197D199-12CC-4301-A28C-8E1A06C87837}" type="presParOf" srcId="{F0BA0413-447A-4C8C-A84F-8CEEE3A66659}" destId="{B3C562D9-A0EB-44A8-8A57-3E63C297D987}" srcOrd="5" destOrd="0" presId="urn:microsoft.com/office/officeart/2005/8/layout/radial5"/>
    <dgm:cxn modelId="{548C0C12-011E-4830-BF41-4D41E32C421D}" type="presParOf" srcId="{B3C562D9-A0EB-44A8-8A57-3E63C297D987}" destId="{6EE04B4A-8971-46F3-BAB6-A5124EAD4807}" srcOrd="0" destOrd="0" presId="urn:microsoft.com/office/officeart/2005/8/layout/radial5"/>
    <dgm:cxn modelId="{2ED03632-83B2-4FC1-9C76-7EB296BB00AB}" type="presParOf" srcId="{F0BA0413-447A-4C8C-A84F-8CEEE3A66659}" destId="{AC747CE6-E8D3-4C19-A0A0-EA3CBDBB6F48}" srcOrd="6" destOrd="0" presId="urn:microsoft.com/office/officeart/2005/8/layout/radial5"/>
    <dgm:cxn modelId="{B94A87F6-7C5F-43F0-B6FB-31D42CD3FADB}" type="presParOf" srcId="{F0BA0413-447A-4C8C-A84F-8CEEE3A66659}" destId="{A13B2212-7250-4DC2-BDE9-888A80BA820B}" srcOrd="7" destOrd="0" presId="urn:microsoft.com/office/officeart/2005/8/layout/radial5"/>
    <dgm:cxn modelId="{645DE5D0-4A56-48B9-BA21-429E25D9720F}" type="presParOf" srcId="{A13B2212-7250-4DC2-BDE9-888A80BA820B}" destId="{373FE2DC-7C39-4B05-B1D7-E29F93C1502C}" srcOrd="0" destOrd="0" presId="urn:microsoft.com/office/officeart/2005/8/layout/radial5"/>
    <dgm:cxn modelId="{E103CCA3-13FE-4890-8DC5-6669974D4EFA}" type="presParOf" srcId="{F0BA0413-447A-4C8C-A84F-8CEEE3A66659}" destId="{8583DB23-1D30-419B-8E81-DDE4C234FAA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3D23B2-8B37-4A96-A401-B70584A36D47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DAD05AB1-6D0E-4C36-8C9D-A85E8BEE48E2}">
      <dgm:prSet phldrT="[Текст]"/>
      <dgm:spPr/>
      <dgm:t>
        <a:bodyPr/>
        <a:lstStyle/>
        <a:p>
          <a:r>
            <a:rPr lang="en-US" b="1" dirty="0" err="1" smtClean="0"/>
            <a:t>Sog’lom</a:t>
          </a:r>
          <a:r>
            <a:rPr lang="en-US" b="1" dirty="0" smtClean="0"/>
            <a:t> </a:t>
          </a:r>
          <a:r>
            <a:rPr lang="en-US" b="1" dirty="0" err="1" smtClean="0"/>
            <a:t>turmush</a:t>
          </a:r>
          <a:r>
            <a:rPr lang="en-US" b="1" dirty="0" smtClean="0"/>
            <a:t> </a:t>
          </a:r>
          <a:r>
            <a:rPr lang="en-US" b="1" dirty="0" err="1" smtClean="0"/>
            <a:t>tarzi</a:t>
          </a:r>
          <a:r>
            <a:rPr lang="en-US" b="1" dirty="0" smtClean="0"/>
            <a:t>: </a:t>
          </a:r>
          <a:r>
            <a:rPr lang="en-US" b="1" dirty="0" err="1" smtClean="0"/>
            <a:t>Kimda</a:t>
          </a:r>
          <a:r>
            <a:rPr lang="en-US" b="1" dirty="0" smtClean="0"/>
            <a:t> </a:t>
          </a:r>
          <a:r>
            <a:rPr lang="en-US" b="1" dirty="0" err="1" smtClean="0"/>
            <a:t>qanaqa</a:t>
          </a:r>
          <a:r>
            <a:rPr lang="en-US" b="1" dirty="0" smtClean="0"/>
            <a:t>?</a:t>
          </a:r>
          <a:endParaRPr lang="ru-RU" dirty="0"/>
        </a:p>
      </dgm:t>
    </dgm:pt>
    <dgm:pt modelId="{5F475B7E-A6CF-49F8-A536-E81B79EDBF36}" type="parTrans" cxnId="{0EF966F3-AA15-439F-9DD1-12779113CD54}">
      <dgm:prSet/>
      <dgm:spPr/>
      <dgm:t>
        <a:bodyPr/>
        <a:lstStyle/>
        <a:p>
          <a:endParaRPr lang="ru-RU"/>
        </a:p>
      </dgm:t>
    </dgm:pt>
    <dgm:pt modelId="{EB6E2EBD-A017-485B-B974-D56A6F4B751E}" type="sibTrans" cxnId="{0EF966F3-AA15-439F-9DD1-12779113CD54}">
      <dgm:prSet/>
      <dgm:spPr/>
      <dgm:t>
        <a:bodyPr/>
        <a:lstStyle/>
        <a:p>
          <a:endParaRPr lang="ru-RU"/>
        </a:p>
      </dgm:t>
    </dgm:pt>
    <dgm:pt modelId="{2E7E33DD-7A6C-4C2A-9CE3-B4B8DB5A8BA3}">
      <dgm:prSet phldrT="[Текст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ISLANDIYADA: BALIQ MOYINING FOYDASI</a:t>
          </a:r>
          <a:endParaRPr lang="ru-RU" dirty="0">
            <a:solidFill>
              <a:srgbClr val="7030A0"/>
            </a:solidFill>
          </a:endParaRPr>
        </a:p>
      </dgm:t>
    </dgm:pt>
    <dgm:pt modelId="{C0B190BD-6627-45EB-979D-47D50AD2AC7E}" type="parTrans" cxnId="{4FA3650D-9EB4-41EF-827D-F3B7EA94402B}">
      <dgm:prSet/>
      <dgm:spPr/>
      <dgm:t>
        <a:bodyPr/>
        <a:lstStyle/>
        <a:p>
          <a:endParaRPr lang="ru-RU"/>
        </a:p>
      </dgm:t>
    </dgm:pt>
    <dgm:pt modelId="{B10A5BD6-886D-4241-8B0F-1B1C6FA70B0B}" type="sibTrans" cxnId="{4FA3650D-9EB4-41EF-827D-F3B7EA94402B}">
      <dgm:prSet/>
      <dgm:spPr/>
      <dgm:t>
        <a:bodyPr/>
        <a:lstStyle/>
        <a:p>
          <a:endParaRPr lang="ru-RU"/>
        </a:p>
      </dgm:t>
    </dgm:pt>
    <dgm:pt modelId="{67357B3D-E0CF-44E6-A984-449C23EEF2E2}">
      <dgm:prSet phldrT="[Текст]"/>
      <dgm:spPr/>
      <dgm:t>
        <a:bodyPr/>
        <a:lstStyle/>
        <a:p>
          <a:r>
            <a:rPr lang="en-US" b="1" dirty="0" smtClean="0">
              <a:solidFill>
                <a:srgbClr val="A50021"/>
              </a:solidFill>
            </a:rPr>
            <a:t>FRANSIYADA: TAOMDAN LAZZATLANA BILING</a:t>
          </a:r>
          <a:r>
            <a:rPr lang="en-US" b="1" dirty="0" smtClean="0">
              <a:solidFill>
                <a:srgbClr val="7030A0"/>
              </a:solidFill>
            </a:rPr>
            <a:t>!</a:t>
          </a:r>
          <a:endParaRPr lang="ru-RU" dirty="0">
            <a:solidFill>
              <a:srgbClr val="7030A0"/>
            </a:solidFill>
          </a:endParaRPr>
        </a:p>
      </dgm:t>
    </dgm:pt>
    <dgm:pt modelId="{BA9E89A1-FA87-490A-A0F0-D7D9CB0142B8}" type="parTrans" cxnId="{AA000D23-42C9-4BBC-9542-DC6C2E13B93D}">
      <dgm:prSet/>
      <dgm:spPr/>
      <dgm:t>
        <a:bodyPr/>
        <a:lstStyle/>
        <a:p>
          <a:endParaRPr lang="ru-RU"/>
        </a:p>
      </dgm:t>
    </dgm:pt>
    <dgm:pt modelId="{26CD8CAD-D625-4FA8-AEDA-EFB59CD8E45B}" type="sibTrans" cxnId="{AA000D23-42C9-4BBC-9542-DC6C2E13B93D}">
      <dgm:prSet/>
      <dgm:spPr/>
      <dgm:t>
        <a:bodyPr/>
        <a:lstStyle/>
        <a:p>
          <a:endParaRPr lang="ru-RU"/>
        </a:p>
      </dgm:t>
    </dgm:pt>
    <dgm:pt modelId="{927D41E7-0EE8-4258-9FBC-4559BE062D9F}">
      <dgm:prSet phldrT="[Текст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ITALIYADA: YAQINLARINGIZNI YOLG‘IZLATIB QO‘YMANG!</a:t>
          </a:r>
          <a:endParaRPr lang="ru-RU" dirty="0">
            <a:solidFill>
              <a:srgbClr val="7030A0"/>
            </a:solidFill>
          </a:endParaRPr>
        </a:p>
      </dgm:t>
    </dgm:pt>
    <dgm:pt modelId="{5E45B673-C4A6-488E-951C-CC970354060A}" type="parTrans" cxnId="{F9402E9A-363C-4754-823C-5FC16B0F5824}">
      <dgm:prSet/>
      <dgm:spPr/>
      <dgm:t>
        <a:bodyPr/>
        <a:lstStyle/>
        <a:p>
          <a:endParaRPr lang="ru-RU"/>
        </a:p>
      </dgm:t>
    </dgm:pt>
    <dgm:pt modelId="{97B7C80C-EFEF-460C-9A3B-5529AFE4D5DA}" type="sibTrans" cxnId="{F9402E9A-363C-4754-823C-5FC16B0F5824}">
      <dgm:prSet/>
      <dgm:spPr/>
      <dgm:t>
        <a:bodyPr/>
        <a:lstStyle/>
        <a:p>
          <a:endParaRPr lang="ru-RU"/>
        </a:p>
      </dgm:t>
    </dgm:pt>
    <dgm:pt modelId="{5227E83C-5C56-4BA4-AFD4-E0F0B640F66C}">
      <dgm:prSet phldrT="[Текст]"/>
      <dgm:spPr/>
      <dgm:t>
        <a:bodyPr/>
        <a:lstStyle/>
        <a:p>
          <a:r>
            <a:rPr lang="en-US" b="1" dirty="0" smtClean="0">
              <a:solidFill>
                <a:srgbClr val="A50021"/>
              </a:solidFill>
            </a:rPr>
            <a:t>YAPONIYADA: KO‘K CHOY VA SOYA TA’MI</a:t>
          </a:r>
          <a:endParaRPr lang="ru-RU" dirty="0">
            <a:solidFill>
              <a:srgbClr val="A50021"/>
            </a:solidFill>
          </a:endParaRPr>
        </a:p>
      </dgm:t>
    </dgm:pt>
    <dgm:pt modelId="{C8CECC15-F4DA-4B08-8AA4-1944EA1ADAAB}" type="parTrans" cxnId="{127041C1-1D38-44A4-B509-06BFACFD30E2}">
      <dgm:prSet/>
      <dgm:spPr/>
      <dgm:t>
        <a:bodyPr/>
        <a:lstStyle/>
        <a:p>
          <a:endParaRPr lang="ru-RU"/>
        </a:p>
      </dgm:t>
    </dgm:pt>
    <dgm:pt modelId="{B3D808B9-3527-4C08-85C7-65CC675FC8D3}" type="sibTrans" cxnId="{127041C1-1D38-44A4-B509-06BFACFD30E2}">
      <dgm:prSet/>
      <dgm:spPr/>
      <dgm:t>
        <a:bodyPr/>
        <a:lstStyle/>
        <a:p>
          <a:endParaRPr lang="ru-RU"/>
        </a:p>
      </dgm:t>
    </dgm:pt>
    <dgm:pt modelId="{F0BA0413-447A-4C8C-A84F-8CEEE3A66659}" type="pres">
      <dgm:prSet presAssocID="{053D23B2-8B37-4A96-A401-B70584A36D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3A0F3-2107-4FE7-8EED-33956B1DF15F}" type="pres">
      <dgm:prSet presAssocID="{DAD05AB1-6D0E-4C36-8C9D-A85E8BEE48E2}" presName="centerShape" presStyleLbl="node0" presStyleIdx="0" presStyleCnt="1" custScaleX="154542" custScaleY="150496"/>
      <dgm:spPr/>
      <dgm:t>
        <a:bodyPr/>
        <a:lstStyle/>
        <a:p>
          <a:endParaRPr lang="ru-RU"/>
        </a:p>
      </dgm:t>
    </dgm:pt>
    <dgm:pt modelId="{8FBD8FE0-2710-4C18-8804-9E5E3014EC3C}" type="pres">
      <dgm:prSet presAssocID="{C0B190BD-6627-45EB-979D-47D50AD2AC7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E3F9739-35C3-4347-91D4-2F84F07C5FBF}" type="pres">
      <dgm:prSet presAssocID="{C0B190BD-6627-45EB-979D-47D50AD2AC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EFA1506-F967-4979-ADEC-4AA658F67202}" type="pres">
      <dgm:prSet presAssocID="{2E7E33DD-7A6C-4C2A-9CE3-B4B8DB5A8BA3}" presName="node" presStyleLbl="node1" presStyleIdx="0" presStyleCnt="4" custScaleX="22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DC9D9-3971-40B6-A539-A4DACD25E46F}" type="pres">
      <dgm:prSet presAssocID="{BA9E89A1-FA87-490A-A0F0-D7D9CB0142B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764FC33-934A-41AE-945E-25D8F489B9BB}" type="pres">
      <dgm:prSet presAssocID="{BA9E89A1-FA87-490A-A0F0-D7D9CB0142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50C2BD-E7D9-4C12-B1DD-5AC4417C0216}" type="pres">
      <dgm:prSet presAssocID="{67357B3D-E0CF-44E6-A984-449C23EEF2E2}" presName="node" presStyleLbl="node1" presStyleIdx="1" presStyleCnt="4" custScaleX="147865" custScaleY="102971" custRadScaleRad="128332" custRadScaleInc="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2D9-A0EB-44A8-8A57-3E63C297D987}" type="pres">
      <dgm:prSet presAssocID="{5E45B673-C4A6-488E-951C-CC970354060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E04B4A-8971-46F3-BAB6-A5124EAD4807}" type="pres">
      <dgm:prSet presAssocID="{5E45B673-C4A6-488E-951C-CC970354060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C747CE6-E8D3-4C19-A0A0-EA3CBDBB6F48}" type="pres">
      <dgm:prSet presAssocID="{927D41E7-0EE8-4258-9FBC-4559BE062D9F}" presName="node" presStyleLbl="node1" presStyleIdx="2" presStyleCnt="4" custScaleX="24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B2212-7250-4DC2-BDE9-888A80BA820B}" type="pres">
      <dgm:prSet presAssocID="{C8CECC15-F4DA-4B08-8AA4-1944EA1ADAA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73FE2DC-7C39-4B05-B1D7-E29F93C1502C}" type="pres">
      <dgm:prSet presAssocID="{C8CECC15-F4DA-4B08-8AA4-1944EA1ADAA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583DB23-1D30-419B-8E81-DDE4C234FAAF}" type="pres">
      <dgm:prSet presAssocID="{5227E83C-5C56-4BA4-AFD4-E0F0B640F66C}" presName="node" presStyleLbl="node1" presStyleIdx="3" presStyleCnt="4" custScaleX="150494" custScaleY="107921" custRadScaleRad="127836" custRadScaleInc="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1C162-5B7D-422E-B856-021EF927E8F9}" type="presOf" srcId="{5E45B673-C4A6-488E-951C-CC970354060A}" destId="{6EE04B4A-8971-46F3-BAB6-A5124EAD4807}" srcOrd="1" destOrd="0" presId="urn:microsoft.com/office/officeart/2005/8/layout/radial5"/>
    <dgm:cxn modelId="{4FA3650D-9EB4-41EF-827D-F3B7EA94402B}" srcId="{DAD05AB1-6D0E-4C36-8C9D-A85E8BEE48E2}" destId="{2E7E33DD-7A6C-4C2A-9CE3-B4B8DB5A8BA3}" srcOrd="0" destOrd="0" parTransId="{C0B190BD-6627-45EB-979D-47D50AD2AC7E}" sibTransId="{B10A5BD6-886D-4241-8B0F-1B1C6FA70B0B}"/>
    <dgm:cxn modelId="{1694D60F-6ACA-46D6-A5A4-55CCB849AB2D}" type="presOf" srcId="{67357B3D-E0CF-44E6-A984-449C23EEF2E2}" destId="{B650C2BD-E7D9-4C12-B1DD-5AC4417C0216}" srcOrd="0" destOrd="0" presId="urn:microsoft.com/office/officeart/2005/8/layout/radial5"/>
    <dgm:cxn modelId="{F9402E9A-363C-4754-823C-5FC16B0F5824}" srcId="{DAD05AB1-6D0E-4C36-8C9D-A85E8BEE48E2}" destId="{927D41E7-0EE8-4258-9FBC-4559BE062D9F}" srcOrd="2" destOrd="0" parTransId="{5E45B673-C4A6-488E-951C-CC970354060A}" sibTransId="{97B7C80C-EFEF-460C-9A3B-5529AFE4D5DA}"/>
    <dgm:cxn modelId="{4451EDBB-C196-4BA4-9022-5433D9DE0DCF}" type="presOf" srcId="{5227E83C-5C56-4BA4-AFD4-E0F0B640F66C}" destId="{8583DB23-1D30-419B-8E81-DDE4C234FAAF}" srcOrd="0" destOrd="0" presId="urn:microsoft.com/office/officeart/2005/8/layout/radial5"/>
    <dgm:cxn modelId="{1BA4E3C6-458D-4AFD-91D2-61CBB9508C53}" type="presOf" srcId="{053D23B2-8B37-4A96-A401-B70584A36D47}" destId="{F0BA0413-447A-4C8C-A84F-8CEEE3A66659}" srcOrd="0" destOrd="0" presId="urn:microsoft.com/office/officeart/2005/8/layout/radial5"/>
    <dgm:cxn modelId="{59F0CA00-2184-4D19-9CDA-6EF4C82ECF17}" type="presOf" srcId="{2E7E33DD-7A6C-4C2A-9CE3-B4B8DB5A8BA3}" destId="{AEFA1506-F967-4979-ADEC-4AA658F67202}" srcOrd="0" destOrd="0" presId="urn:microsoft.com/office/officeart/2005/8/layout/radial5"/>
    <dgm:cxn modelId="{E62887F7-314E-4247-B015-CA68498867D3}" type="presOf" srcId="{927D41E7-0EE8-4258-9FBC-4559BE062D9F}" destId="{AC747CE6-E8D3-4C19-A0A0-EA3CBDBB6F48}" srcOrd="0" destOrd="0" presId="urn:microsoft.com/office/officeart/2005/8/layout/radial5"/>
    <dgm:cxn modelId="{404F05B6-1260-4D08-BECD-B6112FE546F0}" type="presOf" srcId="{DAD05AB1-6D0E-4C36-8C9D-A85E8BEE48E2}" destId="{11C3A0F3-2107-4FE7-8EED-33956B1DF15F}" srcOrd="0" destOrd="0" presId="urn:microsoft.com/office/officeart/2005/8/layout/radial5"/>
    <dgm:cxn modelId="{0EF966F3-AA15-439F-9DD1-12779113CD54}" srcId="{053D23B2-8B37-4A96-A401-B70584A36D47}" destId="{DAD05AB1-6D0E-4C36-8C9D-A85E8BEE48E2}" srcOrd="0" destOrd="0" parTransId="{5F475B7E-A6CF-49F8-A536-E81B79EDBF36}" sibTransId="{EB6E2EBD-A017-485B-B974-D56A6F4B751E}"/>
    <dgm:cxn modelId="{BE340EC8-6DB6-48D9-885A-413E78DCB974}" type="presOf" srcId="{C8CECC15-F4DA-4B08-8AA4-1944EA1ADAAB}" destId="{373FE2DC-7C39-4B05-B1D7-E29F93C1502C}" srcOrd="1" destOrd="0" presId="urn:microsoft.com/office/officeart/2005/8/layout/radial5"/>
    <dgm:cxn modelId="{127041C1-1D38-44A4-B509-06BFACFD30E2}" srcId="{DAD05AB1-6D0E-4C36-8C9D-A85E8BEE48E2}" destId="{5227E83C-5C56-4BA4-AFD4-E0F0B640F66C}" srcOrd="3" destOrd="0" parTransId="{C8CECC15-F4DA-4B08-8AA4-1944EA1ADAAB}" sibTransId="{B3D808B9-3527-4C08-85C7-65CC675FC8D3}"/>
    <dgm:cxn modelId="{62486B2E-DDEC-432A-BD4A-C81701E4CE83}" type="presOf" srcId="{5E45B673-C4A6-488E-951C-CC970354060A}" destId="{B3C562D9-A0EB-44A8-8A57-3E63C297D987}" srcOrd="0" destOrd="0" presId="urn:microsoft.com/office/officeart/2005/8/layout/radial5"/>
    <dgm:cxn modelId="{AA000D23-42C9-4BBC-9542-DC6C2E13B93D}" srcId="{DAD05AB1-6D0E-4C36-8C9D-A85E8BEE48E2}" destId="{67357B3D-E0CF-44E6-A984-449C23EEF2E2}" srcOrd="1" destOrd="0" parTransId="{BA9E89A1-FA87-490A-A0F0-D7D9CB0142B8}" sibTransId="{26CD8CAD-D625-4FA8-AEDA-EFB59CD8E45B}"/>
    <dgm:cxn modelId="{695101F4-687C-4A93-9B4B-1A28497B2D41}" type="presOf" srcId="{C0B190BD-6627-45EB-979D-47D50AD2AC7E}" destId="{8E3F9739-35C3-4347-91D4-2F84F07C5FBF}" srcOrd="1" destOrd="0" presId="urn:microsoft.com/office/officeart/2005/8/layout/radial5"/>
    <dgm:cxn modelId="{BE0AFBA1-6944-4BC4-BB80-772491C4BE3C}" type="presOf" srcId="{C8CECC15-F4DA-4B08-8AA4-1944EA1ADAAB}" destId="{A13B2212-7250-4DC2-BDE9-888A80BA820B}" srcOrd="0" destOrd="0" presId="urn:microsoft.com/office/officeart/2005/8/layout/radial5"/>
    <dgm:cxn modelId="{ECC6B13C-7302-4501-AE79-A1AD205C8E53}" type="presOf" srcId="{BA9E89A1-FA87-490A-A0F0-D7D9CB0142B8}" destId="{5764FC33-934A-41AE-945E-25D8F489B9BB}" srcOrd="1" destOrd="0" presId="urn:microsoft.com/office/officeart/2005/8/layout/radial5"/>
    <dgm:cxn modelId="{DAA8E5B8-31BD-4F77-BD07-3FEF60AED2E0}" type="presOf" srcId="{BA9E89A1-FA87-490A-A0F0-D7D9CB0142B8}" destId="{490DC9D9-3971-40B6-A539-A4DACD25E46F}" srcOrd="0" destOrd="0" presId="urn:microsoft.com/office/officeart/2005/8/layout/radial5"/>
    <dgm:cxn modelId="{F6B166CC-F897-4516-8AB6-3A8376C55D85}" type="presOf" srcId="{C0B190BD-6627-45EB-979D-47D50AD2AC7E}" destId="{8FBD8FE0-2710-4C18-8804-9E5E3014EC3C}" srcOrd="0" destOrd="0" presId="urn:microsoft.com/office/officeart/2005/8/layout/radial5"/>
    <dgm:cxn modelId="{840B5999-490A-4A1B-AD87-A6D5D87EB58D}" type="presParOf" srcId="{F0BA0413-447A-4C8C-A84F-8CEEE3A66659}" destId="{11C3A0F3-2107-4FE7-8EED-33956B1DF15F}" srcOrd="0" destOrd="0" presId="urn:microsoft.com/office/officeart/2005/8/layout/radial5"/>
    <dgm:cxn modelId="{C41C276B-48D8-41C5-A260-33C062318979}" type="presParOf" srcId="{F0BA0413-447A-4C8C-A84F-8CEEE3A66659}" destId="{8FBD8FE0-2710-4C18-8804-9E5E3014EC3C}" srcOrd="1" destOrd="0" presId="urn:microsoft.com/office/officeart/2005/8/layout/radial5"/>
    <dgm:cxn modelId="{A9E45B39-8642-4C26-A459-4A81529A1B12}" type="presParOf" srcId="{8FBD8FE0-2710-4C18-8804-9E5E3014EC3C}" destId="{8E3F9739-35C3-4347-91D4-2F84F07C5FBF}" srcOrd="0" destOrd="0" presId="urn:microsoft.com/office/officeart/2005/8/layout/radial5"/>
    <dgm:cxn modelId="{7574D5A5-08C9-434F-AB07-502D0E18613B}" type="presParOf" srcId="{F0BA0413-447A-4C8C-A84F-8CEEE3A66659}" destId="{AEFA1506-F967-4979-ADEC-4AA658F67202}" srcOrd="2" destOrd="0" presId="urn:microsoft.com/office/officeart/2005/8/layout/radial5"/>
    <dgm:cxn modelId="{8A2D2C20-21B6-41BB-9563-AAFF136C5AAC}" type="presParOf" srcId="{F0BA0413-447A-4C8C-A84F-8CEEE3A66659}" destId="{490DC9D9-3971-40B6-A539-A4DACD25E46F}" srcOrd="3" destOrd="0" presId="urn:microsoft.com/office/officeart/2005/8/layout/radial5"/>
    <dgm:cxn modelId="{8AF9BCDC-B308-4A2D-8CCF-A796E4547E63}" type="presParOf" srcId="{490DC9D9-3971-40B6-A539-A4DACD25E46F}" destId="{5764FC33-934A-41AE-945E-25D8F489B9BB}" srcOrd="0" destOrd="0" presId="urn:microsoft.com/office/officeart/2005/8/layout/radial5"/>
    <dgm:cxn modelId="{20CFFE93-4D63-4BCF-BC29-2DB0FD0A2FCD}" type="presParOf" srcId="{F0BA0413-447A-4C8C-A84F-8CEEE3A66659}" destId="{B650C2BD-E7D9-4C12-B1DD-5AC4417C0216}" srcOrd="4" destOrd="0" presId="urn:microsoft.com/office/officeart/2005/8/layout/radial5"/>
    <dgm:cxn modelId="{435114C3-D1DF-498A-AA2B-6B98BCB188FA}" type="presParOf" srcId="{F0BA0413-447A-4C8C-A84F-8CEEE3A66659}" destId="{B3C562D9-A0EB-44A8-8A57-3E63C297D987}" srcOrd="5" destOrd="0" presId="urn:microsoft.com/office/officeart/2005/8/layout/radial5"/>
    <dgm:cxn modelId="{B45DC885-E867-4163-88B9-CDCCD094AAAC}" type="presParOf" srcId="{B3C562D9-A0EB-44A8-8A57-3E63C297D987}" destId="{6EE04B4A-8971-46F3-BAB6-A5124EAD4807}" srcOrd="0" destOrd="0" presId="urn:microsoft.com/office/officeart/2005/8/layout/radial5"/>
    <dgm:cxn modelId="{74D31276-A1F3-4244-B890-57DB3E4B1DC3}" type="presParOf" srcId="{F0BA0413-447A-4C8C-A84F-8CEEE3A66659}" destId="{AC747CE6-E8D3-4C19-A0A0-EA3CBDBB6F48}" srcOrd="6" destOrd="0" presId="urn:microsoft.com/office/officeart/2005/8/layout/radial5"/>
    <dgm:cxn modelId="{DA958243-A134-451D-9859-7068167BBBCE}" type="presParOf" srcId="{F0BA0413-447A-4C8C-A84F-8CEEE3A66659}" destId="{A13B2212-7250-4DC2-BDE9-888A80BA820B}" srcOrd="7" destOrd="0" presId="urn:microsoft.com/office/officeart/2005/8/layout/radial5"/>
    <dgm:cxn modelId="{ACB14380-2004-4AD2-9B51-4223FFC5C7EF}" type="presParOf" srcId="{A13B2212-7250-4DC2-BDE9-888A80BA820B}" destId="{373FE2DC-7C39-4B05-B1D7-E29F93C1502C}" srcOrd="0" destOrd="0" presId="urn:microsoft.com/office/officeart/2005/8/layout/radial5"/>
    <dgm:cxn modelId="{0488921E-8E92-45A9-ADA3-F7890A8F069D}" type="presParOf" srcId="{F0BA0413-447A-4C8C-A84F-8CEEE3A66659}" destId="{8583DB23-1D30-419B-8E81-DDE4C234FAA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A65DE-79CE-44C6-A01A-A9039F791B26}">
      <dsp:nvSpPr>
        <dsp:cNvPr id="0" name=""/>
        <dsp:cNvSpPr/>
      </dsp:nvSpPr>
      <dsp:spPr>
        <a:xfrm>
          <a:off x="2660083" y="3615279"/>
          <a:ext cx="3609550" cy="28184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S</a:t>
          </a:r>
          <a:r>
            <a:rPr lang="ru-RU" sz="3600" kern="1200" dirty="0" err="1" smtClean="0">
              <a:solidFill>
                <a:schemeClr val="bg1"/>
              </a:solidFill>
            </a:rPr>
            <a:t>og’lom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turmush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tarzi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uch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mu</a:t>
          </a:r>
          <a:r>
            <a:rPr lang="en-US" sz="3600" kern="1200" dirty="0" smtClean="0">
              <a:solidFill>
                <a:schemeClr val="bg1"/>
              </a:solidFill>
            </a:rPr>
            <a:t>h</a:t>
          </a:r>
          <a:r>
            <a:rPr lang="ru-RU" sz="3600" kern="1200" dirty="0" err="1" smtClean="0">
              <a:solidFill>
                <a:schemeClr val="bg1"/>
              </a:solidFill>
            </a:rPr>
            <a:t>im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elementdan</a:t>
          </a:r>
          <a:r>
            <a:rPr lang="ru-RU" sz="3600" kern="1200" dirty="0" smtClean="0">
              <a:solidFill>
                <a:schemeClr val="bg1"/>
              </a:solidFill>
            </a:rPr>
            <a:t> </a:t>
          </a:r>
          <a:r>
            <a:rPr lang="ru-RU" sz="3600" kern="1200" dirty="0" err="1" smtClean="0">
              <a:solidFill>
                <a:schemeClr val="bg1"/>
              </a:solidFill>
            </a:rPr>
            <a:t>iborat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3188689" y="4028030"/>
        <a:ext cx="2552338" cy="1992940"/>
      </dsp:txXfrm>
    </dsp:sp>
    <dsp:sp modelId="{446B4935-6FD9-4BED-ADB3-611E96A068B0}">
      <dsp:nvSpPr>
        <dsp:cNvPr id="0" name=""/>
        <dsp:cNvSpPr/>
      </dsp:nvSpPr>
      <dsp:spPr>
        <a:xfrm rot="12900000">
          <a:off x="1154015" y="3024074"/>
          <a:ext cx="2055044" cy="8032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39090-928B-4346-8427-6AAF57B79AE7}">
      <dsp:nvSpPr>
        <dsp:cNvPr id="0" name=""/>
        <dsp:cNvSpPr/>
      </dsp:nvSpPr>
      <dsp:spPr>
        <a:xfrm>
          <a:off x="1080" y="1765331"/>
          <a:ext cx="2677520" cy="214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500" kern="1200" dirty="0" smtClean="0">
              <a:solidFill>
                <a:schemeClr val="accent5">
                  <a:lumMod val="50000"/>
                </a:schemeClr>
              </a:solidFill>
            </a:rPr>
            <a:t>Jismoniy tarbiya va sport.</a:t>
          </a:r>
          <a:endParaRPr lang="ru-RU" sz="3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3818" y="1828069"/>
        <a:ext cx="2552044" cy="2016540"/>
      </dsp:txXfrm>
    </dsp:sp>
    <dsp:sp modelId="{71EE780A-3DA6-4441-BCC9-0B0DEC304C2B}">
      <dsp:nvSpPr>
        <dsp:cNvPr id="0" name=""/>
        <dsp:cNvSpPr/>
      </dsp:nvSpPr>
      <dsp:spPr>
        <a:xfrm rot="16200000">
          <a:off x="3328155" y="1944633"/>
          <a:ext cx="2273407" cy="8032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13A54-1F76-4234-8A1C-B999BD591DDC}">
      <dsp:nvSpPr>
        <dsp:cNvPr id="0" name=""/>
        <dsp:cNvSpPr/>
      </dsp:nvSpPr>
      <dsp:spPr>
        <a:xfrm>
          <a:off x="3126098" y="138549"/>
          <a:ext cx="2677520" cy="214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500" kern="1200" dirty="0" smtClean="0">
              <a:solidFill>
                <a:schemeClr val="accent5">
                  <a:lumMod val="50000"/>
                </a:schemeClr>
              </a:solidFill>
            </a:rPr>
            <a:t>Oqilona ovqatlanish.</a:t>
          </a:r>
          <a:endParaRPr lang="ru-RU" sz="3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88836" y="201287"/>
        <a:ext cx="2552044" cy="2016540"/>
      </dsp:txXfrm>
    </dsp:sp>
    <dsp:sp modelId="{363CF6DF-90F4-4216-B5A9-C6F95D45382D}">
      <dsp:nvSpPr>
        <dsp:cNvPr id="0" name=""/>
        <dsp:cNvSpPr/>
      </dsp:nvSpPr>
      <dsp:spPr>
        <a:xfrm rot="19500000">
          <a:off x="5720657" y="3024074"/>
          <a:ext cx="2055044" cy="8032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148DD-1F47-4E03-9338-DAC8690B26C2}">
      <dsp:nvSpPr>
        <dsp:cNvPr id="0" name=""/>
        <dsp:cNvSpPr/>
      </dsp:nvSpPr>
      <dsp:spPr>
        <a:xfrm>
          <a:off x="6251117" y="1765331"/>
          <a:ext cx="2677520" cy="214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Har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bir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kishi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o’z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salomatligiga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o’zi</a:t>
          </a: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3500" kern="1200" dirty="0" err="1" smtClean="0">
              <a:solidFill>
                <a:schemeClr val="accent5">
                  <a:lumMod val="50000"/>
                </a:schemeClr>
              </a:solidFill>
            </a:rPr>
            <a:t>javobgar</a:t>
          </a:r>
          <a:endParaRPr lang="ru-RU" sz="3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313855" y="1828069"/>
        <a:ext cx="2552044" cy="2016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40C6-A5F9-49EB-9A16-E4190A9B79CF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0061-7AF0-4FE4-B21D-820FC145E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F6F6-D294-450E-B964-D4BA3100997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2B-7458-4A52-8F3B-BA2D102BB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553D-44CF-4017-897D-81EA098BDFA6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DC6C-25E8-444E-9A2C-5E80B9858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0F78-E588-4BE9-9ECF-D992BC712AC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6E03-CFA3-447C-AFF4-9F777151A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3733-5EC3-46F2-8A16-6C64010968C2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D5EB-129B-437E-90BE-9159FD67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AEDD-9D1C-4696-9C99-8B39D25F0123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5C69-D9AB-4B40-8E44-5E33953C7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0BA4-56FB-4F32-A2BA-E14173DB72A3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32E2-D288-4992-94AB-63A71774D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4072-5565-44BB-9065-E1D89A55C4DF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FB44-14E1-459A-BA6F-2D3F3FB48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1F68-43EB-4066-BBAB-059B7F7D9B63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DD34-3E0C-40F7-B389-1447BE3CA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CC0E-C017-4211-B3BE-F7040B6A06E6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101D-B49D-4D3C-91B2-41C63CD2A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1127-D3C2-4B20-9B0A-D67626815F8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B6B7-329E-42CA-9363-EBB6AFB18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66972-CD6F-4C4A-9C65-BE2BE87D9CCB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94801F-8A11-44F2-82D0-FD9A9DE87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29860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Sog’lom</a:t>
            </a:r>
            <a:r>
              <a:rPr lang="en-US" i="1" dirty="0" smtClean="0"/>
              <a:t> </a:t>
            </a:r>
            <a:r>
              <a:rPr lang="en-US" i="1" dirty="0" err="1" smtClean="0"/>
              <a:t>turmush</a:t>
            </a:r>
            <a:r>
              <a:rPr lang="en-US" i="1" dirty="0" smtClean="0"/>
              <a:t> </a:t>
            </a:r>
            <a:r>
              <a:rPr lang="en-US" i="1" dirty="0" err="1" smtClean="0"/>
              <a:t>tarzi</a:t>
            </a:r>
            <a:endParaRPr lang="ru-RU" i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78631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НОРМАЛ      ВА   ПАТОЛОГИК ФИЗИОЛОГИЯ   КАФЕДРАСИ</a:t>
            </a:r>
            <a:endParaRPr lang="ru-RU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nk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84590"/>
            <a:ext cx="1643074" cy="1744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2428868"/>
            <a:ext cx="1928794" cy="18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coolSlant"/>
            <a:bevelB/>
          </a:sp3d>
        </p:spPr>
      </p:pic>
      <p:pic>
        <p:nvPicPr>
          <p:cNvPr id="4101" name="Picture 5" descr="E:\Новая папка (4)\Documents and Settings\Администратор\Рабочий стол\ru007\rabochiy stol\Dj.MER!\farux risunk\08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786322"/>
            <a:ext cx="1824037" cy="17054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1895" y="207882"/>
            <a:ext cx="1785918" cy="17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643182"/>
            <a:ext cx="1895483" cy="16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4" name="Picture 4" descr="E:\Новая папка (4)\Documents and Settings\Администратор\Рабочий стол\ru007\rabochiy stol\Dj.MER!\farux risunk\Новая папка (5)\1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4786322"/>
            <a:ext cx="1643042" cy="17736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coolSlant"/>
            <a:bevelB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 descr="D:\media\Wallpaper\Glass On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Hozirgi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kunda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sog‘lom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va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uzoq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yashashni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kafolatlovchi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har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qanday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omilga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bo‘lgan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e’tibor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kuchaymoqda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Bu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omil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err="1" smtClean="0">
                <a:solidFill>
                  <a:schemeClr val="tx1"/>
                </a:solidFill>
              </a:rPr>
              <a:t>esa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turli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mamlakatlarda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turlicha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bo‘ladi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har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bir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millat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o‘z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fe’l-atvoridan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kelib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chiqib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uzoq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va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sog‘lom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turmush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tarzini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tuzib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chiqadi</a:t>
            </a:r>
            <a:r>
              <a:rPr lang="ru-RU" dirty="0" smtClean="0">
                <a:solidFill>
                  <a:schemeClr val="tx1"/>
                </a:solidFill>
              </a:rPr>
              <a:t>». </a:t>
            </a:r>
            <a:r>
              <a:rPr lang="en-US" dirty="0" err="1" smtClean="0">
                <a:solidFill>
                  <a:schemeClr val="tx1"/>
                </a:solidFill>
              </a:rPr>
              <a:t>Ko‘raylik</a:t>
            </a:r>
            <a:r>
              <a:rPr lang="en-US" dirty="0" smtClean="0">
                <a:solidFill>
                  <a:schemeClr val="tx1"/>
                </a:solidFill>
              </a:rPr>
              <a:t>-chi, u </a:t>
            </a:r>
            <a:r>
              <a:rPr lang="en-US" dirty="0" err="1" smtClean="0">
                <a:solidFill>
                  <a:schemeClr val="tx1"/>
                </a:solidFill>
              </a:rPr>
              <a:t>nimalarda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o‘z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ifodasini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topar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ekan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Anketa</a:t>
            </a:r>
            <a:r>
              <a:rPr lang="en-US" dirty="0" smtClean="0"/>
              <a:t> </a:t>
            </a:r>
            <a:r>
              <a:rPr lang="en-US" dirty="0" err="1" smtClean="0"/>
              <a:t>savollari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Qanday baholarda o’qiysiz? 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Bir sutkada necha soat uxlaysiz? 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Bir sutkada necha soat dars tayyorlaysiz? 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Bir sutkada necha soat televizor ko’rasiz? 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Internet uchun qancha vaqtingiz sarf bo’ladi? _________________________________________</a:t>
            </a:r>
            <a:endParaRPr lang="ru-RU" smtClean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072188"/>
          </a:xfrm>
        </p:spPr>
        <p:txBody>
          <a:bodyPr/>
          <a:lstStyle/>
          <a:p>
            <a:pPr eaLnBrk="1" hangingPunct="1"/>
            <a:r>
              <a:rPr lang="en-US" smtClean="0"/>
              <a:t>Qaysi saytda bo’lish sizga ko’proq yoqadi? __________________________________________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Shug’ullanadigan sport turingiz bormi? Qaysi? __________________________________________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Darsdan so’ng ishlaysizmi? __________________________________________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Qaysi mashg’ulot o’qishdan tashqari eng ko’p vaqtingizni oladi?</a:t>
            </a:r>
          </a:p>
          <a:p>
            <a:pPr eaLnBrk="1" hangingPunct="1"/>
            <a:r>
              <a:rPr lang="en-US" smtClean="0"/>
              <a:t> _________________________________________</a:t>
            </a:r>
            <a:endParaRPr lang="ru-RU" smtClean="0"/>
          </a:p>
          <a:p>
            <a:pPr eaLnBrk="1" hangingPunct="1"/>
            <a:r>
              <a:rPr lang="en-US" smtClean="0"/>
              <a:t>Uyali aloqa vositasi bilan gaplashishga qancha vaqt sarflaysiz?</a:t>
            </a:r>
          </a:p>
          <a:p>
            <a:pPr eaLnBrk="1" hangingPunct="1"/>
            <a:r>
              <a:rPr lang="en-US" smtClean="0"/>
              <a:t>__________________________________________</a:t>
            </a:r>
            <a:endParaRPr lang="ru-RU" smtClean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Администратор\Desktop\Тиж 2013\20130417_140148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C:\Users\Администратор\Desktop\Тиж 2013\20130417_14025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063"/>
            <a:ext cx="9302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Администратор\Desktop\Тиж 2013\20130417_141629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</a:rPr>
              <a:t>Mavzuning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dolzarbligi</a:t>
            </a:r>
            <a:r>
              <a:rPr lang="en-US" sz="4800" dirty="0" smtClean="0">
                <a:solidFill>
                  <a:schemeClr val="tx1"/>
                </a:solidFill>
              </a:rPr>
              <a:t>: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i="1" smtClean="0"/>
              <a:t>Sog’lom turmush tarzi – yosh avlodning har tomonlama rivojlanish, intellekt shakllanishining garovi. </a:t>
            </a:r>
            <a:endParaRPr lang="ru-RU" sz="4800" i="1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-50800"/>
          <a:ext cx="9245600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r:id="rId3" imgW="9242337" imgH="6407451" progId="Excel.Chart.8">
                  <p:embed/>
                </p:oleObj>
              </mc:Choice>
              <mc:Fallback>
                <p:oleObj r:id="rId3" imgW="9242337" imgH="6407451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41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Содержимое 4"/>
          <p:cNvGraphicFramePr>
            <a:graphicFrameLocks noGrp="1"/>
          </p:cNvGraphicFramePr>
          <p:nvPr>
            <p:ph idx="1"/>
          </p:nvPr>
        </p:nvGraphicFramePr>
        <p:xfrm>
          <a:off x="-50800" y="-50800"/>
          <a:ext cx="9245600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3" imgW="9242337" imgH="6242845" progId="Excel.Chart.8">
                  <p:embed/>
                </p:oleObj>
              </mc:Choice>
              <mc:Fallback>
                <p:oleObj r:id="rId3" imgW="9242337" imgH="6242845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24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sutkada</a:t>
            </a:r>
            <a:r>
              <a:rPr lang="en-US" dirty="0" smtClean="0">
                <a:solidFill>
                  <a:schemeClr val="tx1"/>
                </a:solidFill>
              </a:rPr>
              <a:t> internet </a:t>
            </a:r>
            <a:r>
              <a:rPr lang="en-US" dirty="0" err="1" smtClean="0">
                <a:solidFill>
                  <a:schemeClr val="tx1"/>
                </a:solidFill>
              </a:rPr>
              <a:t>uchun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qancha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vaqtingiz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sarf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bo’ladi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r:id="rId3" imgW="8327858" imgH="4810161" progId="Excel.Chart.8">
                  <p:embed/>
                </p:oleObj>
              </mc:Choice>
              <mc:Fallback>
                <p:oleObj r:id="rId3" imgW="8327858" imgH="4810161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81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Xulosa</a:t>
            </a:r>
            <a:r>
              <a:rPr lang="en-US" dirty="0" smtClean="0"/>
              <a:t> :</a:t>
            </a: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Sog’lom turmush tarzi kun va ishni biologik rejimlar asosida tashkil qilish;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Faol dam olish;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Badantarbiya va sport bilan shug’ullanish;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Shaxsiy gigiyenaga rioya qilish;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Ovqatlanishni to’g’ri tashkil qilish;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en-US" sz="3200" smtClean="0"/>
              <a:t>Ruhiy osoyishtalikdan iborat.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E’TIBORINGIZ UCHUN RAHMAT!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C:\Users\Администратор\Desktop\tiiiiiiiiiiiiiiij\118f28_5d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714500"/>
            <a:ext cx="9147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-Cyrl-UZ" u="sng" dirty="0" smtClean="0"/>
              <a:t>Sog’lom turmush tarzi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5829300" cy="4043362"/>
          </a:xfrm>
        </p:spPr>
        <p:txBody>
          <a:bodyPr/>
          <a:lstStyle/>
          <a:p>
            <a:pPr eaLnBrk="1" hangingPunct="1"/>
            <a:r>
              <a:rPr lang="en-US" sz="3800" smtClean="0"/>
              <a:t>B</a:t>
            </a:r>
            <a:r>
              <a:rPr lang="ru-RU" sz="3800" smtClean="0"/>
              <a:t>u insonlarning tarixiy taraqqiyoti jarayonida ular hayot faliyatining moddiy va ma’naviy tomonlarida ma’lum bir tip, turdagi yashash usuliga ega bo’lish tushuniladi.Bu </a:t>
            </a:r>
            <a:r>
              <a:rPr lang="en-US" sz="3800" smtClean="0"/>
              <a:t>h</a:t>
            </a:r>
            <a:r>
              <a:rPr lang="ru-RU" sz="3800" smtClean="0"/>
              <a:t>olat </a:t>
            </a:r>
            <a:r>
              <a:rPr lang="en-US" sz="3800" smtClean="0"/>
              <a:t>oila</a:t>
            </a:r>
            <a:r>
              <a:rPr lang="ru-RU" sz="3800" smtClean="0"/>
              <a:t>dan shakllanib boradi</a:t>
            </a:r>
          </a:p>
        </p:txBody>
      </p:sp>
      <p:pic>
        <p:nvPicPr>
          <p:cNvPr id="15363" name="Picture 2" descr="C:\Users\Администратор\Desktop\tiiiiiiiiiiiiiiij\4b87c3cd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785938"/>
            <a:ext cx="33575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892971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Администратор\Desktop\tiiiiiiiiiiiiiiij\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Администратор\Desktop\tiiiiiiiiiiiiiiij\2622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0"/>
            <a:ext cx="535781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Администратор\Desktop\tiiiiiiiiiiiiiiij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500438"/>
            <a:ext cx="5357812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5808663"/>
          </a:xfrm>
        </p:spPr>
        <p:txBody>
          <a:bodyPr/>
          <a:lstStyle/>
          <a:p>
            <a:pPr eaLnBrk="1" hangingPunct="1"/>
            <a:r>
              <a:rPr lang="uz-Cyrl-UZ" sz="3400" smtClean="0"/>
              <a:t>Yoshlarga gigienik tarbiya berib,ularga sog’lom turmush tarzini shakllantirishda albatta ularga turmush tarzining salomatlik uchun ahamiyatini aytish lozim.</a:t>
            </a:r>
            <a:endParaRPr lang="ru-RU" sz="3400" smtClean="0"/>
          </a:p>
          <a:p>
            <a:pPr eaLnBrk="1" hangingPunct="1"/>
            <a:r>
              <a:rPr lang="uz-Cyrl-UZ" sz="3400" smtClean="0"/>
              <a:t>Turmush tarzining salomatlikdagi ahamiyati 49-53% ni tashkil e’tadi.</a:t>
            </a:r>
            <a:r>
              <a:rPr lang="en-US" sz="3400" smtClean="0"/>
              <a:t>C</a:t>
            </a:r>
            <a:r>
              <a:rPr lang="uz-Cyrl-UZ" sz="3400" smtClean="0"/>
              <a:t>hekish,ichish, noto’g’ri ovqatlanish,zararli mehnat</a:t>
            </a:r>
            <a:r>
              <a:rPr lang="en-US" sz="3400" smtClean="0"/>
              <a:t> </a:t>
            </a:r>
            <a:r>
              <a:rPr lang="uz-Cyrl-UZ" sz="3400" smtClean="0"/>
              <a:t>sharoiti, stress,adinamiya, gipodinamiya, yomon moddiy turmush, nark</a:t>
            </a:r>
            <a:r>
              <a:rPr lang="en-US" sz="3400" smtClean="0"/>
              <a:t>o</a:t>
            </a:r>
            <a:r>
              <a:rPr lang="uz-Cyrl-UZ" sz="3400" smtClean="0"/>
              <a:t>maniya, oila barqarorligi, yolg’izlik, ma’lumot va madaniyatining pastligi va boshqalar.</a:t>
            </a:r>
            <a:endParaRPr lang="ru-RU" sz="3400" smtClean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Users\Администратор\Desktop\tiiiiiiiiiiiiiiij\7a35c105-fdc1-4b8a-ad4f-eb65f3f408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867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Gigiyena-sog’lom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turmush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tarzi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asosi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9850" y="1052513"/>
            <a:ext cx="6462713" cy="5256212"/>
          </a:xfrm>
        </p:spPr>
      </p:pic>
      <p:pic>
        <p:nvPicPr>
          <p:cNvPr id="2052" name="Picture 4" descr="C:\Documents and Settings\Jahongir\Рабочий стол\gif dlya multimedii\2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1028700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4725" y="4681538"/>
            <a:ext cx="18192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Jahongir\Рабочий стол\gif dlya multimedii\presiden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714625"/>
            <a:ext cx="1357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472518" cy="1867656"/>
          </a:xfrm>
        </p:spPr>
        <p:txBody>
          <a:bodyPr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Hozirgi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kundagi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kishilarning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turmush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tarzini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sog’lomlashtirishda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quyidagi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omillarni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hisobga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olish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zarurdir</a:t>
            </a:r>
            <a:r>
              <a:rPr lang="en-US" sz="3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lang="ru-RU" sz="36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2643182"/>
          <a:ext cx="8215370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143116"/>
            <a:ext cx="1838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34224" y="3643314"/>
            <a:ext cx="1866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6" name="Picture 4" descr="C:\Documents and Settings\Jahongir\Рабочий стол\gif dlya multimedii\034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5357826"/>
            <a:ext cx="1590678" cy="12516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472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Апекс</vt:lpstr>
      <vt:lpstr>Диаграмма Microsoft Excel</vt:lpstr>
      <vt:lpstr>Sog’lom turmush tarzi</vt:lpstr>
      <vt:lpstr>Mavzuning dolzarbligi:</vt:lpstr>
      <vt:lpstr>Sog’lom turmush tarzi</vt:lpstr>
      <vt:lpstr>Презентация PowerPoint</vt:lpstr>
      <vt:lpstr>Презентация PowerPoint</vt:lpstr>
      <vt:lpstr>Презентация PowerPoint</vt:lpstr>
      <vt:lpstr>Gigiyena-sog’lom turmush tarzi asosi</vt:lpstr>
      <vt:lpstr>Презентация PowerPoint</vt:lpstr>
      <vt:lpstr>Hozirgi kundagi kishilarning turmush tarzini sog’lomlashtirishda quyidagi omillarni hisobga olish zarurdir:</vt:lpstr>
      <vt:lpstr>Презентация PowerPoint</vt:lpstr>
      <vt:lpstr>Презентация PowerPoint</vt:lpstr>
      <vt:lpstr>Hozirgi kunda sog‘lom va uzoq yashashni kafolatlovchi har qanday omilga bo‘lgan e’tibor kuchaymoqda. Bu «omil» esa turli mamlakatlarda turlicha bo‘ladi: har bir millat o‘z fe’l-atvoridan kelib chiqib, uzoq va sog‘lom turmush tarzini «tuzib chiqadi». Ko‘raylik-chi, u nimalarda o‘z ifodasini topar ekan? </vt:lpstr>
      <vt:lpstr>Презентация PowerPoint</vt:lpstr>
      <vt:lpstr>Презентация PowerPoint</vt:lpstr>
      <vt:lpstr>Anketa savollari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sutkada internet uchun qancha vaqtingiz sarf bo’ladi?</vt:lpstr>
      <vt:lpstr>Xulosa :</vt:lpstr>
      <vt:lpstr>E’TIBORINGIZ UCHUN RAHMAT!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Sog’lom turmush tarzining intellekt shakllanishidagi o’rni.</dc:title>
  <dc:creator>Admin</dc:creator>
  <cp:lastModifiedBy>User</cp:lastModifiedBy>
  <cp:revision>24</cp:revision>
  <dcterms:created xsi:type="dcterms:W3CDTF">2013-04-20T08:55:57Z</dcterms:created>
  <dcterms:modified xsi:type="dcterms:W3CDTF">2014-12-27T11:52:54Z</dcterms:modified>
</cp:coreProperties>
</file>