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E25712C-87FB-4600-9048-A7A262B395DF}" type="datetimeFigureOut">
              <a:rPr lang="ru-RU" smtClean="0"/>
              <a:t>19.08.2015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44AE7D0-1EB6-4F6E-AED6-BC7F34E7A4F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Великая Французская </a:t>
            </a:r>
            <a:r>
              <a:rPr lang="ru-RU" dirty="0" err="1" smtClean="0"/>
              <a:t>буржазная</a:t>
            </a:r>
            <a:r>
              <a:rPr lang="ru-RU" dirty="0" smtClean="0"/>
              <a:t> революция.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ткрытый урок по истории учителя </a:t>
            </a:r>
          </a:p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I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категории школы № 20 города Чирчика</a:t>
            </a:r>
          </a:p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Сячиной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Г.В.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8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Периоды Великой Французской буржуазной революции.</a:t>
            </a:r>
            <a:endParaRPr lang="ru-RU" dirty="0"/>
          </a:p>
        </p:txBody>
      </p:sp>
      <p:pic>
        <p:nvPicPr>
          <p:cNvPr id="1026" name="Picture 2" descr="C:\Users\user\Downloads\рев.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7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Штурм Бастилии.</a:t>
            </a:r>
            <a:endParaRPr lang="ru-RU" dirty="0"/>
          </a:p>
        </p:txBody>
      </p:sp>
      <p:pic>
        <p:nvPicPr>
          <p:cNvPr id="2050" name="Picture 2" descr="C:\Users\user\Downloads\рев.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433" y="1476329"/>
            <a:ext cx="5938895" cy="490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2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Абсолютная монархия.</a:t>
            </a:r>
            <a:endParaRPr lang="ru-RU" dirty="0"/>
          </a:p>
        </p:txBody>
      </p:sp>
      <p:pic>
        <p:nvPicPr>
          <p:cNvPr id="3075" name="Picture 3" descr="C:\Users\user\Downloads\рев.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2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Поход женщин на Версаль.</a:t>
            </a:r>
            <a:endParaRPr lang="ru-RU" dirty="0"/>
          </a:p>
        </p:txBody>
      </p:sp>
      <p:pic>
        <p:nvPicPr>
          <p:cNvPr id="4098" name="Picture 2" descr="C:\Users\user\Downloads\рев.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72" y="1772816"/>
            <a:ext cx="60891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9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Объявление Республики.</a:t>
            </a:r>
            <a:endParaRPr lang="ru-RU" dirty="0"/>
          </a:p>
        </p:txBody>
      </p:sp>
      <p:pic>
        <p:nvPicPr>
          <p:cNvPr id="5122" name="Picture 2" descr="C:\Users\user\Downloads\рев. 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857" y="1844824"/>
            <a:ext cx="669440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1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Уличные бои в Париже.</a:t>
            </a:r>
            <a:endParaRPr lang="ru-RU" dirty="0"/>
          </a:p>
        </p:txBody>
      </p:sp>
      <p:sp>
        <p:nvSpPr>
          <p:cNvPr id="4" name="AutoShape 2" descr="Картинки по запросу Великая французская буржуазная революц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C:\Users\user\Downloads\2vTsHyzEhv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60" y="1600200"/>
            <a:ext cx="7806880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72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Значение Великой Французской революции.</a:t>
            </a:r>
            <a:endParaRPr lang="ru-RU" dirty="0"/>
          </a:p>
        </p:txBody>
      </p:sp>
      <p:pic>
        <p:nvPicPr>
          <p:cNvPr id="7172" name="Picture 4" descr="C:\Users\user\Downloads\рев. 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11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91</TotalTime>
  <Words>50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Великая Французская буржазная революция.</vt:lpstr>
      <vt:lpstr>Периоды Великой Французской буржуазной революции.</vt:lpstr>
      <vt:lpstr>Штурм Бастилии.</vt:lpstr>
      <vt:lpstr>Абсолютная монархия.</vt:lpstr>
      <vt:lpstr>Поход женщин на Версаль.</vt:lpstr>
      <vt:lpstr>Объявление Республики.</vt:lpstr>
      <vt:lpstr>Уличные бои в Париже.</vt:lpstr>
      <vt:lpstr>Значение Великой Французской революции.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Французская буржазная революция.</dc:title>
  <dc:creator>user</dc:creator>
  <cp:lastModifiedBy>user</cp:lastModifiedBy>
  <cp:revision>7</cp:revision>
  <dcterms:created xsi:type="dcterms:W3CDTF">2015-03-15T15:57:51Z</dcterms:created>
  <dcterms:modified xsi:type="dcterms:W3CDTF">2015-08-19T15:12:40Z</dcterms:modified>
</cp:coreProperties>
</file>